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0" r:id="rId2"/>
    <p:sldId id="261" r:id="rId3"/>
    <p:sldId id="262" r:id="rId4"/>
    <p:sldId id="264" r:id="rId5"/>
    <p:sldId id="266" r:id="rId6"/>
    <p:sldId id="267" r:id="rId7"/>
    <p:sldId id="269" r:id="rId8"/>
    <p:sldId id="270" r:id="rId9"/>
    <p:sldId id="276" r:id="rId10"/>
    <p:sldId id="277" r:id="rId11"/>
    <p:sldId id="271" r:id="rId12"/>
    <p:sldId id="278" r:id="rId13"/>
    <p:sldId id="280" r:id="rId14"/>
    <p:sldId id="281" r:id="rId15"/>
    <p:sldId id="273" r:id="rId16"/>
    <p:sldId id="274" r:id="rId17"/>
    <p:sldId id="279" r:id="rId18"/>
    <p:sldId id="282" r:id="rId19"/>
    <p:sldId id="275" r:id="rId20"/>
    <p:sldId id="283" r:id="rId21"/>
    <p:sldId id="285" r:id="rId22"/>
    <p:sldId id="284" r:id="rId23"/>
    <p:sldId id="263" r:id="rId24"/>
  </p:sldIdLst>
  <p:sldSz cx="10080625" cy="774065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38">
          <p15:clr>
            <a:srgbClr val="A4A3A4"/>
          </p15:clr>
        </p15:guide>
        <p15:guide id="2" pos="31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p:restoredTop sz="94674"/>
  </p:normalViewPr>
  <p:slideViewPr>
    <p:cSldViewPr snapToGrid="0" snapToObjects="1">
      <p:cViewPr varScale="1">
        <p:scale>
          <a:sx n="62" d="100"/>
          <a:sy n="62" d="100"/>
        </p:scale>
        <p:origin x="798" y="66"/>
      </p:cViewPr>
      <p:guideLst>
        <p:guide orient="horz" pos="2438"/>
        <p:guide pos="31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4.xml.rels><?xml version="1.0" encoding="UTF-8" standalone="yes"?>
<Relationships xmlns="http://schemas.openxmlformats.org/package/2006/relationships"><Relationship Id="rId1" Type="http://schemas.openxmlformats.org/officeDocument/2006/relationships/image" Target="../media/image5.png"/></Relationships>
</file>

<file path=ppt/diagrams/_rels/drawing4.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76EE3A-6580-4A4E-AD97-2FF4F3FE36B1}" type="doc">
      <dgm:prSet loTypeId="urn:microsoft.com/office/officeart/2005/8/layout/equation2" loCatId="process" qsTypeId="urn:microsoft.com/office/officeart/2005/8/quickstyle/simple1" qsCatId="simple" csTypeId="urn:microsoft.com/office/officeart/2005/8/colors/colorful5" csCatId="colorful" phldr="1"/>
      <dgm:spPr/>
    </dgm:pt>
    <dgm:pt modelId="{FD9D69E4-BAD4-416A-9A75-6339EBD515E6}">
      <dgm:prSet phldrT="[Texto]" custT="1"/>
      <dgm:spPr>
        <a:ln>
          <a:solidFill>
            <a:srgbClr val="FF0000"/>
          </a:solidFill>
        </a:ln>
      </dgm:spPr>
      <dgm:t>
        <a:bodyPr/>
        <a:lstStyle/>
        <a:p>
          <a:r>
            <a:rPr lang="es-MX" sz="1450" b="1" dirty="0" smtClean="0">
              <a:latin typeface="+mj-lt"/>
              <a:cs typeface="Arial" pitchFamily="34" charset="0"/>
            </a:rPr>
            <a:t>Orientación vocacional</a:t>
          </a:r>
          <a:endParaRPr lang="es-MX" sz="1450" b="1" dirty="0">
            <a:latin typeface="+mj-lt"/>
            <a:cs typeface="Arial" pitchFamily="34" charset="0"/>
          </a:endParaRPr>
        </a:p>
      </dgm:t>
    </dgm:pt>
    <dgm:pt modelId="{19EC3EB9-A22B-4431-B3B8-D0CB31B5106C}" type="parTrans" cxnId="{60E9B637-3036-4C04-ABDD-D9ED63FAC69F}">
      <dgm:prSet/>
      <dgm:spPr/>
      <dgm:t>
        <a:bodyPr/>
        <a:lstStyle/>
        <a:p>
          <a:endParaRPr lang="es-MX">
            <a:latin typeface="+mj-lt"/>
            <a:cs typeface="Arial" pitchFamily="34" charset="0"/>
          </a:endParaRPr>
        </a:p>
      </dgm:t>
    </dgm:pt>
    <dgm:pt modelId="{B2F16C03-F6D5-471A-9F30-62B9A11B8FAD}" type="sibTrans" cxnId="{60E9B637-3036-4C04-ABDD-D9ED63FAC69F}">
      <dgm:prSet/>
      <dgm:spPr>
        <a:solidFill>
          <a:srgbClr val="FF0000"/>
        </a:solidFill>
        <a:ln>
          <a:solidFill>
            <a:srgbClr val="002060"/>
          </a:solidFill>
        </a:ln>
      </dgm:spPr>
      <dgm:t>
        <a:bodyPr/>
        <a:lstStyle/>
        <a:p>
          <a:endParaRPr lang="es-MX">
            <a:latin typeface="+mj-lt"/>
            <a:cs typeface="Arial" pitchFamily="34" charset="0"/>
          </a:endParaRPr>
        </a:p>
      </dgm:t>
    </dgm:pt>
    <dgm:pt modelId="{58065A9B-2B2C-4448-B5E0-5C33BE7E5F8A}">
      <dgm:prSet phldrT="[Texto]" custT="1"/>
      <dgm:spPr>
        <a:ln>
          <a:solidFill>
            <a:srgbClr val="FF0000"/>
          </a:solidFill>
        </a:ln>
      </dgm:spPr>
      <dgm:t>
        <a:bodyPr/>
        <a:lstStyle/>
        <a:p>
          <a:r>
            <a:rPr lang="es-MX" sz="1450" b="1" dirty="0" smtClean="0">
              <a:latin typeface="+mj-lt"/>
              <a:cs typeface="Arial" pitchFamily="34" charset="0"/>
            </a:rPr>
            <a:t>Motivación </a:t>
          </a:r>
          <a:endParaRPr lang="es-MX" sz="1450" b="1" dirty="0">
            <a:latin typeface="+mj-lt"/>
            <a:cs typeface="Arial" pitchFamily="34" charset="0"/>
          </a:endParaRPr>
        </a:p>
      </dgm:t>
    </dgm:pt>
    <dgm:pt modelId="{357099CA-F323-4EC9-A399-828D98899042}" type="parTrans" cxnId="{0E254B5A-C805-4387-B20B-A57A57672F0C}">
      <dgm:prSet/>
      <dgm:spPr/>
      <dgm:t>
        <a:bodyPr/>
        <a:lstStyle/>
        <a:p>
          <a:endParaRPr lang="es-MX">
            <a:latin typeface="+mj-lt"/>
            <a:cs typeface="Arial" pitchFamily="34" charset="0"/>
          </a:endParaRPr>
        </a:p>
      </dgm:t>
    </dgm:pt>
    <dgm:pt modelId="{B99D8A91-D954-4637-A016-87754434C6C2}" type="sibTrans" cxnId="{0E254B5A-C805-4387-B20B-A57A57672F0C}">
      <dgm:prSet/>
      <dgm:spPr>
        <a:solidFill>
          <a:srgbClr val="FF0000"/>
        </a:solidFill>
        <a:ln>
          <a:solidFill>
            <a:srgbClr val="002060"/>
          </a:solidFill>
        </a:ln>
      </dgm:spPr>
      <dgm:t>
        <a:bodyPr/>
        <a:lstStyle/>
        <a:p>
          <a:endParaRPr lang="es-MX">
            <a:latin typeface="+mj-lt"/>
            <a:cs typeface="Arial" pitchFamily="34" charset="0"/>
          </a:endParaRPr>
        </a:p>
      </dgm:t>
    </dgm:pt>
    <dgm:pt modelId="{48259D98-C24A-4F67-A6FC-5762E17E1952}">
      <dgm:prSet phldrT="[Texto]"/>
      <dgm:spPr>
        <a:ln>
          <a:solidFill>
            <a:srgbClr val="FF0000"/>
          </a:solidFill>
        </a:ln>
      </dgm:spPr>
      <dgm:t>
        <a:bodyPr/>
        <a:lstStyle/>
        <a:p>
          <a:r>
            <a:rPr lang="es-MX" b="1" dirty="0" smtClean="0">
              <a:latin typeface="+mj-lt"/>
              <a:cs typeface="Arial" pitchFamily="34" charset="0"/>
            </a:rPr>
            <a:t>Toma de decisiones</a:t>
          </a:r>
          <a:endParaRPr lang="es-MX" b="1" dirty="0">
            <a:latin typeface="+mj-lt"/>
            <a:cs typeface="Arial" pitchFamily="34" charset="0"/>
          </a:endParaRPr>
        </a:p>
      </dgm:t>
    </dgm:pt>
    <dgm:pt modelId="{D8418936-54B2-4B2C-B2A9-24C5FE879AB7}" type="parTrans" cxnId="{8C313EF1-433B-4AB1-ABD8-1BB84CBE915A}">
      <dgm:prSet/>
      <dgm:spPr/>
      <dgm:t>
        <a:bodyPr/>
        <a:lstStyle/>
        <a:p>
          <a:endParaRPr lang="es-MX">
            <a:latin typeface="+mj-lt"/>
            <a:cs typeface="Arial" pitchFamily="34" charset="0"/>
          </a:endParaRPr>
        </a:p>
      </dgm:t>
    </dgm:pt>
    <dgm:pt modelId="{F93F2434-F84B-4A98-AB81-43A0AB2F4EAD}" type="sibTrans" cxnId="{8C313EF1-433B-4AB1-ABD8-1BB84CBE915A}">
      <dgm:prSet/>
      <dgm:spPr/>
      <dgm:t>
        <a:bodyPr/>
        <a:lstStyle/>
        <a:p>
          <a:endParaRPr lang="es-MX">
            <a:latin typeface="+mj-lt"/>
            <a:cs typeface="Arial" pitchFamily="34" charset="0"/>
          </a:endParaRPr>
        </a:p>
      </dgm:t>
    </dgm:pt>
    <dgm:pt modelId="{3D81E12F-E8FF-4C6C-9588-5EE5A74B6B2A}" type="pres">
      <dgm:prSet presAssocID="{B076EE3A-6580-4A4E-AD97-2FF4F3FE36B1}" presName="Name0" presStyleCnt="0">
        <dgm:presLayoutVars>
          <dgm:dir/>
          <dgm:resizeHandles val="exact"/>
        </dgm:presLayoutVars>
      </dgm:prSet>
      <dgm:spPr/>
    </dgm:pt>
    <dgm:pt modelId="{54B1B0C6-5743-4408-9496-3E1EC65E852B}" type="pres">
      <dgm:prSet presAssocID="{B076EE3A-6580-4A4E-AD97-2FF4F3FE36B1}" presName="vNodes" presStyleCnt="0"/>
      <dgm:spPr/>
    </dgm:pt>
    <dgm:pt modelId="{3FF089E4-50A7-4D6C-AE4A-49FE96B3C704}" type="pres">
      <dgm:prSet presAssocID="{FD9D69E4-BAD4-416A-9A75-6339EBD515E6}" presName="node" presStyleLbl="node1" presStyleIdx="0" presStyleCnt="3" custScaleX="117185" custScaleY="121926">
        <dgm:presLayoutVars>
          <dgm:bulletEnabled val="1"/>
        </dgm:presLayoutVars>
      </dgm:prSet>
      <dgm:spPr/>
      <dgm:t>
        <a:bodyPr/>
        <a:lstStyle/>
        <a:p>
          <a:endParaRPr lang="es-MX"/>
        </a:p>
      </dgm:t>
    </dgm:pt>
    <dgm:pt modelId="{4A9AE2A0-92A5-4F05-B594-B883ED758E1A}" type="pres">
      <dgm:prSet presAssocID="{B2F16C03-F6D5-471A-9F30-62B9A11B8FAD}" presName="spacerT" presStyleCnt="0"/>
      <dgm:spPr/>
    </dgm:pt>
    <dgm:pt modelId="{C3E9C745-B6DD-4A01-B263-0AB17409AAA6}" type="pres">
      <dgm:prSet presAssocID="{B2F16C03-F6D5-471A-9F30-62B9A11B8FAD}" presName="sibTrans" presStyleLbl="sibTrans2D1" presStyleIdx="0" presStyleCnt="2"/>
      <dgm:spPr/>
      <dgm:t>
        <a:bodyPr/>
        <a:lstStyle/>
        <a:p>
          <a:endParaRPr lang="es-MX"/>
        </a:p>
      </dgm:t>
    </dgm:pt>
    <dgm:pt modelId="{1BFD6772-AFA6-4379-9664-5E09F1FBC987}" type="pres">
      <dgm:prSet presAssocID="{B2F16C03-F6D5-471A-9F30-62B9A11B8FAD}" presName="spacerB" presStyleCnt="0"/>
      <dgm:spPr/>
    </dgm:pt>
    <dgm:pt modelId="{3089B20B-B7F4-48B0-BDF0-48C9AAA08799}" type="pres">
      <dgm:prSet presAssocID="{58065A9B-2B2C-4448-B5E0-5C33BE7E5F8A}" presName="node" presStyleLbl="node1" presStyleIdx="1" presStyleCnt="3" custScaleX="117635" custScaleY="114878">
        <dgm:presLayoutVars>
          <dgm:bulletEnabled val="1"/>
        </dgm:presLayoutVars>
      </dgm:prSet>
      <dgm:spPr/>
      <dgm:t>
        <a:bodyPr/>
        <a:lstStyle/>
        <a:p>
          <a:endParaRPr lang="es-MX"/>
        </a:p>
      </dgm:t>
    </dgm:pt>
    <dgm:pt modelId="{1AF80624-E5FB-4A46-8665-D400889299FB}" type="pres">
      <dgm:prSet presAssocID="{B076EE3A-6580-4A4E-AD97-2FF4F3FE36B1}" presName="sibTransLast" presStyleLbl="sibTrans2D1" presStyleIdx="1" presStyleCnt="2"/>
      <dgm:spPr/>
      <dgm:t>
        <a:bodyPr/>
        <a:lstStyle/>
        <a:p>
          <a:endParaRPr lang="es-MX"/>
        </a:p>
      </dgm:t>
    </dgm:pt>
    <dgm:pt modelId="{54F9B830-69E6-4077-841E-E883BB36882A}" type="pres">
      <dgm:prSet presAssocID="{B076EE3A-6580-4A4E-AD97-2FF4F3FE36B1}" presName="connectorText" presStyleLbl="sibTrans2D1" presStyleIdx="1" presStyleCnt="2"/>
      <dgm:spPr/>
      <dgm:t>
        <a:bodyPr/>
        <a:lstStyle/>
        <a:p>
          <a:endParaRPr lang="es-MX"/>
        </a:p>
      </dgm:t>
    </dgm:pt>
    <dgm:pt modelId="{9A380D6B-6C48-454E-A989-8A926D81491F}" type="pres">
      <dgm:prSet presAssocID="{B076EE3A-6580-4A4E-AD97-2FF4F3FE36B1}" presName="lastNode" presStyleLbl="node1" presStyleIdx="2" presStyleCnt="3">
        <dgm:presLayoutVars>
          <dgm:bulletEnabled val="1"/>
        </dgm:presLayoutVars>
      </dgm:prSet>
      <dgm:spPr/>
      <dgm:t>
        <a:bodyPr/>
        <a:lstStyle/>
        <a:p>
          <a:endParaRPr lang="es-MX"/>
        </a:p>
      </dgm:t>
    </dgm:pt>
  </dgm:ptLst>
  <dgm:cxnLst>
    <dgm:cxn modelId="{FC81D3A5-E2B9-41AB-AE48-759B1CB8845A}" type="presOf" srcId="{B99D8A91-D954-4637-A016-87754434C6C2}" destId="{1AF80624-E5FB-4A46-8665-D400889299FB}" srcOrd="0" destOrd="0" presId="urn:microsoft.com/office/officeart/2005/8/layout/equation2"/>
    <dgm:cxn modelId="{8C313EF1-433B-4AB1-ABD8-1BB84CBE915A}" srcId="{B076EE3A-6580-4A4E-AD97-2FF4F3FE36B1}" destId="{48259D98-C24A-4F67-A6FC-5762E17E1952}" srcOrd="2" destOrd="0" parTransId="{D8418936-54B2-4B2C-B2A9-24C5FE879AB7}" sibTransId="{F93F2434-F84B-4A98-AB81-43A0AB2F4EAD}"/>
    <dgm:cxn modelId="{D95268AA-77E3-4061-965B-85DA6729437A}" type="presOf" srcId="{58065A9B-2B2C-4448-B5E0-5C33BE7E5F8A}" destId="{3089B20B-B7F4-48B0-BDF0-48C9AAA08799}" srcOrd="0" destOrd="0" presId="urn:microsoft.com/office/officeart/2005/8/layout/equation2"/>
    <dgm:cxn modelId="{0E254B5A-C805-4387-B20B-A57A57672F0C}" srcId="{B076EE3A-6580-4A4E-AD97-2FF4F3FE36B1}" destId="{58065A9B-2B2C-4448-B5E0-5C33BE7E5F8A}" srcOrd="1" destOrd="0" parTransId="{357099CA-F323-4EC9-A399-828D98899042}" sibTransId="{B99D8A91-D954-4637-A016-87754434C6C2}"/>
    <dgm:cxn modelId="{5E45B529-DA8B-46E8-8021-EE7995448617}" type="presOf" srcId="{FD9D69E4-BAD4-416A-9A75-6339EBD515E6}" destId="{3FF089E4-50A7-4D6C-AE4A-49FE96B3C704}" srcOrd="0" destOrd="0" presId="urn:microsoft.com/office/officeart/2005/8/layout/equation2"/>
    <dgm:cxn modelId="{60E9B637-3036-4C04-ABDD-D9ED63FAC69F}" srcId="{B076EE3A-6580-4A4E-AD97-2FF4F3FE36B1}" destId="{FD9D69E4-BAD4-416A-9A75-6339EBD515E6}" srcOrd="0" destOrd="0" parTransId="{19EC3EB9-A22B-4431-B3B8-D0CB31B5106C}" sibTransId="{B2F16C03-F6D5-471A-9F30-62B9A11B8FAD}"/>
    <dgm:cxn modelId="{E0D2350A-F39C-4026-BE5F-8C3D2FEF0CEA}" type="presOf" srcId="{48259D98-C24A-4F67-A6FC-5762E17E1952}" destId="{9A380D6B-6C48-454E-A989-8A926D81491F}" srcOrd="0" destOrd="0" presId="urn:microsoft.com/office/officeart/2005/8/layout/equation2"/>
    <dgm:cxn modelId="{3A2957F7-00CE-48B4-B9CE-BB500B115BF5}" type="presOf" srcId="{B076EE3A-6580-4A4E-AD97-2FF4F3FE36B1}" destId="{3D81E12F-E8FF-4C6C-9588-5EE5A74B6B2A}" srcOrd="0" destOrd="0" presId="urn:microsoft.com/office/officeart/2005/8/layout/equation2"/>
    <dgm:cxn modelId="{0286EE4B-6AA5-4DD8-8C40-91247BD59F97}" type="presOf" srcId="{B99D8A91-D954-4637-A016-87754434C6C2}" destId="{54F9B830-69E6-4077-841E-E883BB36882A}" srcOrd="1" destOrd="0" presId="urn:microsoft.com/office/officeart/2005/8/layout/equation2"/>
    <dgm:cxn modelId="{10FB0523-2311-4F2B-BFA3-ED62F463F425}" type="presOf" srcId="{B2F16C03-F6D5-471A-9F30-62B9A11B8FAD}" destId="{C3E9C745-B6DD-4A01-B263-0AB17409AAA6}" srcOrd="0" destOrd="0" presId="urn:microsoft.com/office/officeart/2005/8/layout/equation2"/>
    <dgm:cxn modelId="{62305053-04A9-4A0C-9FF0-509E2BEAC62E}" type="presParOf" srcId="{3D81E12F-E8FF-4C6C-9588-5EE5A74B6B2A}" destId="{54B1B0C6-5743-4408-9496-3E1EC65E852B}" srcOrd="0" destOrd="0" presId="urn:microsoft.com/office/officeart/2005/8/layout/equation2"/>
    <dgm:cxn modelId="{F8FEECBD-1A82-4361-930A-F575E704BA0A}" type="presParOf" srcId="{54B1B0C6-5743-4408-9496-3E1EC65E852B}" destId="{3FF089E4-50A7-4D6C-AE4A-49FE96B3C704}" srcOrd="0" destOrd="0" presId="urn:microsoft.com/office/officeart/2005/8/layout/equation2"/>
    <dgm:cxn modelId="{8C2138F9-6E8E-4F52-BD53-6F19043DDC69}" type="presParOf" srcId="{54B1B0C6-5743-4408-9496-3E1EC65E852B}" destId="{4A9AE2A0-92A5-4F05-B594-B883ED758E1A}" srcOrd="1" destOrd="0" presId="urn:microsoft.com/office/officeart/2005/8/layout/equation2"/>
    <dgm:cxn modelId="{76E8F537-C886-4C3C-B0E4-139B0BC20FEB}" type="presParOf" srcId="{54B1B0C6-5743-4408-9496-3E1EC65E852B}" destId="{C3E9C745-B6DD-4A01-B263-0AB17409AAA6}" srcOrd="2" destOrd="0" presId="urn:microsoft.com/office/officeart/2005/8/layout/equation2"/>
    <dgm:cxn modelId="{BE9692BA-0AD8-4286-9E4F-537B050A28EB}" type="presParOf" srcId="{54B1B0C6-5743-4408-9496-3E1EC65E852B}" destId="{1BFD6772-AFA6-4379-9664-5E09F1FBC987}" srcOrd="3" destOrd="0" presId="urn:microsoft.com/office/officeart/2005/8/layout/equation2"/>
    <dgm:cxn modelId="{F6F9646C-522B-4528-8058-9B8371694241}" type="presParOf" srcId="{54B1B0C6-5743-4408-9496-3E1EC65E852B}" destId="{3089B20B-B7F4-48B0-BDF0-48C9AAA08799}" srcOrd="4" destOrd="0" presId="urn:microsoft.com/office/officeart/2005/8/layout/equation2"/>
    <dgm:cxn modelId="{D67EB4D3-409C-49CD-A884-98B823A19C4A}" type="presParOf" srcId="{3D81E12F-E8FF-4C6C-9588-5EE5A74B6B2A}" destId="{1AF80624-E5FB-4A46-8665-D400889299FB}" srcOrd="1" destOrd="0" presId="urn:microsoft.com/office/officeart/2005/8/layout/equation2"/>
    <dgm:cxn modelId="{CEAFEF53-1D74-4E89-8521-557BF41487E8}" type="presParOf" srcId="{1AF80624-E5FB-4A46-8665-D400889299FB}" destId="{54F9B830-69E6-4077-841E-E883BB36882A}" srcOrd="0" destOrd="0" presId="urn:microsoft.com/office/officeart/2005/8/layout/equation2"/>
    <dgm:cxn modelId="{4A07A263-8502-4CFC-B435-734A1C9FCF89}" type="presParOf" srcId="{3D81E12F-E8FF-4C6C-9588-5EE5A74B6B2A}" destId="{9A380D6B-6C48-454E-A989-8A926D81491F}"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6A3AE23-8C38-4026-B207-83499A7C76E2}" type="doc">
      <dgm:prSet loTypeId="urn:microsoft.com/office/officeart/2008/layout/HorizontalMultiLevelHierarchy" loCatId="hierarchy" qsTypeId="urn:microsoft.com/office/officeart/2005/8/quickstyle/3d4" qsCatId="3D" csTypeId="urn:microsoft.com/office/officeart/2005/8/colors/colorful1" csCatId="colorful" phldr="1"/>
      <dgm:spPr/>
      <dgm:t>
        <a:bodyPr/>
        <a:lstStyle/>
        <a:p>
          <a:endParaRPr lang="es-MX"/>
        </a:p>
      </dgm:t>
    </dgm:pt>
    <dgm:pt modelId="{49331573-C345-45EB-81CB-F89A3CCBDBF6}">
      <dgm:prSet phldrT="[Texto]" custT="1"/>
      <dgm:spPr/>
      <dgm:t>
        <a:bodyPr/>
        <a:lstStyle/>
        <a:p>
          <a:pPr algn="just"/>
          <a:r>
            <a:rPr lang="es-MX" sz="1600" dirty="0" smtClean="0">
              <a:latin typeface="Arial" panose="020B0604020202020204" pitchFamily="34" charset="0"/>
              <a:cs typeface="Arial" panose="020B0604020202020204" pitchFamily="34" charset="0"/>
            </a:rPr>
            <a:t>Por lo tanto es interesante y de gran ayuda poder elaborar un modelo que facilite la toma de decisiones y que esté orientado a su perfil de los jóvenes de los municipios de Campeche, Hopelchén, Hecelchakán, Tenabo y Calkiní</a:t>
          </a:r>
          <a:r>
            <a:rPr lang="es-MX" sz="2000" dirty="0" smtClean="0"/>
            <a:t>.</a:t>
          </a:r>
          <a:endParaRPr lang="es-MX" sz="2000" dirty="0"/>
        </a:p>
      </dgm:t>
    </dgm:pt>
    <dgm:pt modelId="{5DF611E9-FC73-4F38-A611-10031BFC9052}" type="parTrans" cxnId="{44F3D056-A1DD-45DC-9461-7D8851E66104}">
      <dgm:prSet/>
      <dgm:spPr/>
      <dgm:t>
        <a:bodyPr/>
        <a:lstStyle/>
        <a:p>
          <a:endParaRPr lang="es-MX"/>
        </a:p>
      </dgm:t>
    </dgm:pt>
    <dgm:pt modelId="{93FF4CD9-BE43-4128-9EA3-85448E7A5575}" type="sibTrans" cxnId="{44F3D056-A1DD-45DC-9461-7D8851E66104}">
      <dgm:prSet/>
      <dgm:spPr/>
      <dgm:t>
        <a:bodyPr/>
        <a:lstStyle/>
        <a:p>
          <a:endParaRPr lang="es-MX"/>
        </a:p>
      </dgm:t>
    </dgm:pt>
    <dgm:pt modelId="{0C6D155E-96C3-4132-BB0B-68DC29EE0114}">
      <dgm:prSet phldrT="[Texto]" custT="1"/>
      <dgm:spPr/>
      <dgm:t>
        <a:bodyPr/>
        <a:lstStyle/>
        <a:p>
          <a:pPr algn="just"/>
          <a:r>
            <a:rPr lang="es-MX" sz="1600" dirty="0" smtClean="0">
              <a:latin typeface="Arial" panose="020B0604020202020204" pitchFamily="34" charset="0"/>
              <a:cs typeface="Arial" panose="020B0604020202020204" pitchFamily="34" charset="0"/>
            </a:rPr>
            <a:t>Sin embargo se considera que les hace falta recursos monetarios y la motivación para que se decidan a emprender y/o continuar sus estudios.</a:t>
          </a:r>
          <a:endParaRPr lang="es-MX" sz="1600" dirty="0">
            <a:latin typeface="Arial" panose="020B0604020202020204" pitchFamily="34" charset="0"/>
            <a:cs typeface="Arial" panose="020B0604020202020204" pitchFamily="34" charset="0"/>
          </a:endParaRPr>
        </a:p>
      </dgm:t>
    </dgm:pt>
    <dgm:pt modelId="{D1E65AC5-5A35-40C8-9F41-C8A620174A38}" type="sibTrans" cxnId="{F322208B-23C6-4D27-81B7-8144D0B8F0B0}">
      <dgm:prSet/>
      <dgm:spPr/>
      <dgm:t>
        <a:bodyPr/>
        <a:lstStyle/>
        <a:p>
          <a:endParaRPr lang="es-MX"/>
        </a:p>
      </dgm:t>
    </dgm:pt>
    <dgm:pt modelId="{53E2B6F1-1F33-4A0E-8C4E-687EA8C1C688}" type="parTrans" cxnId="{F322208B-23C6-4D27-81B7-8144D0B8F0B0}">
      <dgm:prSet/>
      <dgm:spPr/>
      <dgm:t>
        <a:bodyPr/>
        <a:lstStyle/>
        <a:p>
          <a:endParaRPr lang="es-MX"/>
        </a:p>
      </dgm:t>
    </dgm:pt>
    <dgm:pt modelId="{6BC8706E-1076-483E-BE1D-27E883860458}">
      <dgm:prSet phldrT="[Texto]" custT="1"/>
      <dgm:spPr/>
      <dgm:t>
        <a:bodyPr/>
        <a:lstStyle/>
        <a:p>
          <a:pPr algn="just"/>
          <a:r>
            <a:rPr lang="es-MX" sz="1600" dirty="0" smtClean="0">
              <a:latin typeface="Arial" panose="020B0604020202020204" pitchFamily="34" charset="0"/>
              <a:cs typeface="Arial" panose="020B0604020202020204" pitchFamily="34" charset="0"/>
            </a:rPr>
            <a:t>Las competencias laborales y el emprendimiento son parte  importante en la toma de decisiones de los jóvenes que los ayuda a identificar su perfil, sus capacidades y habilidades para desempeñar un trabajo.</a:t>
          </a:r>
          <a:endParaRPr lang="es-MX" sz="2000" dirty="0"/>
        </a:p>
      </dgm:t>
    </dgm:pt>
    <dgm:pt modelId="{A6937F47-CD91-49D9-A2E9-31C12372ECD9}" type="sibTrans" cxnId="{B406B67C-5656-4429-B374-800F49095790}">
      <dgm:prSet/>
      <dgm:spPr/>
      <dgm:t>
        <a:bodyPr/>
        <a:lstStyle/>
        <a:p>
          <a:endParaRPr lang="es-MX"/>
        </a:p>
      </dgm:t>
    </dgm:pt>
    <dgm:pt modelId="{8AC9221E-ED62-4A2D-9420-4706B0A16B9D}" type="parTrans" cxnId="{B406B67C-5656-4429-B374-800F49095790}">
      <dgm:prSet/>
      <dgm:spPr/>
      <dgm:t>
        <a:bodyPr/>
        <a:lstStyle/>
        <a:p>
          <a:endParaRPr lang="es-MX"/>
        </a:p>
      </dgm:t>
    </dgm:pt>
    <dgm:pt modelId="{C54B8188-C0FB-4CD1-8993-A184F06730B4}">
      <dgm:prSet phldrT="[Texto]" custT="1"/>
      <dgm:spPr/>
      <dgm:t>
        <a:bodyPr/>
        <a:lstStyle/>
        <a:p>
          <a:r>
            <a:rPr lang="es-MX" sz="1600" b="1" dirty="0" smtClean="0">
              <a:latin typeface="Arial "/>
              <a:cs typeface="AngsanaUPC" panose="02020603050405020304" pitchFamily="18" charset="-34"/>
            </a:rPr>
            <a:t>DISCUSIÓN</a:t>
          </a:r>
          <a:endParaRPr lang="es-MX" sz="1600" b="1" dirty="0">
            <a:latin typeface="Arial "/>
            <a:cs typeface="AngsanaUPC" panose="02020603050405020304" pitchFamily="18" charset="-34"/>
          </a:endParaRPr>
        </a:p>
      </dgm:t>
    </dgm:pt>
    <dgm:pt modelId="{C7C3DCBA-A425-4BF2-A673-D1E4C08FD199}" type="sibTrans" cxnId="{ED8F9AB1-D27B-498C-A744-817D47DC424B}">
      <dgm:prSet/>
      <dgm:spPr/>
      <dgm:t>
        <a:bodyPr/>
        <a:lstStyle/>
        <a:p>
          <a:endParaRPr lang="es-MX"/>
        </a:p>
      </dgm:t>
    </dgm:pt>
    <dgm:pt modelId="{6C8AC008-3076-4DD3-BCC6-BFA82C58E726}" type="parTrans" cxnId="{ED8F9AB1-D27B-498C-A744-817D47DC424B}">
      <dgm:prSet/>
      <dgm:spPr/>
      <dgm:t>
        <a:bodyPr/>
        <a:lstStyle/>
        <a:p>
          <a:endParaRPr lang="es-MX"/>
        </a:p>
      </dgm:t>
    </dgm:pt>
    <dgm:pt modelId="{CBD3C97D-85A7-4383-83B9-545B6B8F5B7E}" type="pres">
      <dgm:prSet presAssocID="{D6A3AE23-8C38-4026-B207-83499A7C76E2}" presName="Name0" presStyleCnt="0">
        <dgm:presLayoutVars>
          <dgm:chPref val="1"/>
          <dgm:dir/>
          <dgm:animOne val="branch"/>
          <dgm:animLvl val="lvl"/>
          <dgm:resizeHandles val="exact"/>
        </dgm:presLayoutVars>
      </dgm:prSet>
      <dgm:spPr/>
      <dgm:t>
        <a:bodyPr/>
        <a:lstStyle/>
        <a:p>
          <a:endParaRPr lang="es-MX"/>
        </a:p>
      </dgm:t>
    </dgm:pt>
    <dgm:pt modelId="{87386B33-F8AE-40A1-9249-E04897302EF5}" type="pres">
      <dgm:prSet presAssocID="{C54B8188-C0FB-4CD1-8993-A184F06730B4}" presName="root1" presStyleCnt="0"/>
      <dgm:spPr/>
      <dgm:t>
        <a:bodyPr/>
        <a:lstStyle/>
        <a:p>
          <a:endParaRPr lang="es-MX"/>
        </a:p>
      </dgm:t>
    </dgm:pt>
    <dgm:pt modelId="{C4B73932-9FC9-4F70-AE2D-342BE279A651}" type="pres">
      <dgm:prSet presAssocID="{C54B8188-C0FB-4CD1-8993-A184F06730B4}" presName="LevelOneTextNode" presStyleLbl="node0" presStyleIdx="0" presStyleCnt="1" custScaleX="67526" custScaleY="59120" custLinFactNeighborX="-599" custLinFactNeighborY="4625">
        <dgm:presLayoutVars>
          <dgm:chPref val="3"/>
        </dgm:presLayoutVars>
      </dgm:prSet>
      <dgm:spPr/>
      <dgm:t>
        <a:bodyPr/>
        <a:lstStyle/>
        <a:p>
          <a:endParaRPr lang="es-MX"/>
        </a:p>
      </dgm:t>
    </dgm:pt>
    <dgm:pt modelId="{06E4D836-B7E2-4A77-9CE7-39ED100C8D80}" type="pres">
      <dgm:prSet presAssocID="{C54B8188-C0FB-4CD1-8993-A184F06730B4}" presName="level2hierChild" presStyleCnt="0"/>
      <dgm:spPr/>
      <dgm:t>
        <a:bodyPr/>
        <a:lstStyle/>
        <a:p>
          <a:endParaRPr lang="es-MX"/>
        </a:p>
      </dgm:t>
    </dgm:pt>
    <dgm:pt modelId="{B49DC05E-F948-4C88-8BC4-CF33025CB56E}" type="pres">
      <dgm:prSet presAssocID="{8AC9221E-ED62-4A2D-9420-4706B0A16B9D}" presName="conn2-1" presStyleLbl="parChTrans1D2" presStyleIdx="0" presStyleCnt="3"/>
      <dgm:spPr/>
      <dgm:t>
        <a:bodyPr/>
        <a:lstStyle/>
        <a:p>
          <a:endParaRPr lang="es-MX"/>
        </a:p>
      </dgm:t>
    </dgm:pt>
    <dgm:pt modelId="{3B8C7334-4DCB-4816-B189-DC4C1B5339DA}" type="pres">
      <dgm:prSet presAssocID="{8AC9221E-ED62-4A2D-9420-4706B0A16B9D}" presName="connTx" presStyleLbl="parChTrans1D2" presStyleIdx="0" presStyleCnt="3"/>
      <dgm:spPr/>
      <dgm:t>
        <a:bodyPr/>
        <a:lstStyle/>
        <a:p>
          <a:endParaRPr lang="es-MX"/>
        </a:p>
      </dgm:t>
    </dgm:pt>
    <dgm:pt modelId="{5216B779-B1F9-44A8-8250-87DFA8B0A167}" type="pres">
      <dgm:prSet presAssocID="{6BC8706E-1076-483E-BE1D-27E883860458}" presName="root2" presStyleCnt="0"/>
      <dgm:spPr/>
      <dgm:t>
        <a:bodyPr/>
        <a:lstStyle/>
        <a:p>
          <a:endParaRPr lang="es-MX"/>
        </a:p>
      </dgm:t>
    </dgm:pt>
    <dgm:pt modelId="{3D80F47A-5E8F-4705-8A12-389B18A4461C}" type="pres">
      <dgm:prSet presAssocID="{6BC8706E-1076-483E-BE1D-27E883860458}" presName="LevelTwoTextNode" presStyleLbl="node2" presStyleIdx="0" presStyleCnt="3" custScaleX="230722" custScaleY="136699" custLinFactNeighborY="-51389">
        <dgm:presLayoutVars>
          <dgm:chPref val="3"/>
        </dgm:presLayoutVars>
      </dgm:prSet>
      <dgm:spPr/>
      <dgm:t>
        <a:bodyPr/>
        <a:lstStyle/>
        <a:p>
          <a:endParaRPr lang="es-MX"/>
        </a:p>
      </dgm:t>
    </dgm:pt>
    <dgm:pt modelId="{CC1F655F-2B1E-4C24-9C03-FB086F400B3A}" type="pres">
      <dgm:prSet presAssocID="{6BC8706E-1076-483E-BE1D-27E883860458}" presName="level3hierChild" presStyleCnt="0"/>
      <dgm:spPr/>
      <dgm:t>
        <a:bodyPr/>
        <a:lstStyle/>
        <a:p>
          <a:endParaRPr lang="es-MX"/>
        </a:p>
      </dgm:t>
    </dgm:pt>
    <dgm:pt modelId="{8FA8B844-7B9E-4F05-AC9C-9F48A5837D7D}" type="pres">
      <dgm:prSet presAssocID="{53E2B6F1-1F33-4A0E-8C4E-687EA8C1C688}" presName="conn2-1" presStyleLbl="parChTrans1D2" presStyleIdx="1" presStyleCnt="3"/>
      <dgm:spPr/>
      <dgm:t>
        <a:bodyPr/>
        <a:lstStyle/>
        <a:p>
          <a:endParaRPr lang="es-MX"/>
        </a:p>
      </dgm:t>
    </dgm:pt>
    <dgm:pt modelId="{B681D8F1-06C3-4BD1-A45B-0CC448E4543C}" type="pres">
      <dgm:prSet presAssocID="{53E2B6F1-1F33-4A0E-8C4E-687EA8C1C688}" presName="connTx" presStyleLbl="parChTrans1D2" presStyleIdx="1" presStyleCnt="3"/>
      <dgm:spPr/>
      <dgm:t>
        <a:bodyPr/>
        <a:lstStyle/>
        <a:p>
          <a:endParaRPr lang="es-MX"/>
        </a:p>
      </dgm:t>
    </dgm:pt>
    <dgm:pt modelId="{D6B4AF59-D778-42FF-AD05-EEA8915204F2}" type="pres">
      <dgm:prSet presAssocID="{0C6D155E-96C3-4132-BB0B-68DC29EE0114}" presName="root2" presStyleCnt="0"/>
      <dgm:spPr/>
      <dgm:t>
        <a:bodyPr/>
        <a:lstStyle/>
        <a:p>
          <a:endParaRPr lang="es-MX"/>
        </a:p>
      </dgm:t>
    </dgm:pt>
    <dgm:pt modelId="{EC7B8EB5-853B-492D-A837-E6DCF4C3C5BE}" type="pres">
      <dgm:prSet presAssocID="{0C6D155E-96C3-4132-BB0B-68DC29EE0114}" presName="LevelTwoTextNode" presStyleLbl="node2" presStyleIdx="1" presStyleCnt="3" custScaleX="231443" custLinFactNeighborX="183" custLinFactNeighborY="5900">
        <dgm:presLayoutVars>
          <dgm:chPref val="3"/>
        </dgm:presLayoutVars>
      </dgm:prSet>
      <dgm:spPr/>
      <dgm:t>
        <a:bodyPr/>
        <a:lstStyle/>
        <a:p>
          <a:endParaRPr lang="es-MX"/>
        </a:p>
      </dgm:t>
    </dgm:pt>
    <dgm:pt modelId="{6E04E515-773E-4F0A-A59D-81EC14CE514D}" type="pres">
      <dgm:prSet presAssocID="{0C6D155E-96C3-4132-BB0B-68DC29EE0114}" presName="level3hierChild" presStyleCnt="0"/>
      <dgm:spPr/>
      <dgm:t>
        <a:bodyPr/>
        <a:lstStyle/>
        <a:p>
          <a:endParaRPr lang="es-MX"/>
        </a:p>
      </dgm:t>
    </dgm:pt>
    <dgm:pt modelId="{181C2DF7-9BD1-4F08-8C10-9ABD952130A9}" type="pres">
      <dgm:prSet presAssocID="{5DF611E9-FC73-4F38-A611-10031BFC9052}" presName="conn2-1" presStyleLbl="parChTrans1D2" presStyleIdx="2" presStyleCnt="3"/>
      <dgm:spPr/>
      <dgm:t>
        <a:bodyPr/>
        <a:lstStyle/>
        <a:p>
          <a:endParaRPr lang="es-MX"/>
        </a:p>
      </dgm:t>
    </dgm:pt>
    <dgm:pt modelId="{F42237FF-9F0A-4578-8302-55A0F75EE600}" type="pres">
      <dgm:prSet presAssocID="{5DF611E9-FC73-4F38-A611-10031BFC9052}" presName="connTx" presStyleLbl="parChTrans1D2" presStyleIdx="2" presStyleCnt="3"/>
      <dgm:spPr/>
      <dgm:t>
        <a:bodyPr/>
        <a:lstStyle/>
        <a:p>
          <a:endParaRPr lang="es-MX"/>
        </a:p>
      </dgm:t>
    </dgm:pt>
    <dgm:pt modelId="{031389B6-1739-496F-BE55-208808D278EE}" type="pres">
      <dgm:prSet presAssocID="{49331573-C345-45EB-81CB-F89A3CCBDBF6}" presName="root2" presStyleCnt="0"/>
      <dgm:spPr/>
      <dgm:t>
        <a:bodyPr/>
        <a:lstStyle/>
        <a:p>
          <a:endParaRPr lang="es-MX"/>
        </a:p>
      </dgm:t>
    </dgm:pt>
    <dgm:pt modelId="{9A78C982-9289-465D-A9B2-9B1BE22C7542}" type="pres">
      <dgm:prSet presAssocID="{49331573-C345-45EB-81CB-F89A3CCBDBF6}" presName="LevelTwoTextNode" presStyleLbl="node2" presStyleIdx="2" presStyleCnt="3" custScaleX="231327" custLinFactNeighborX="-361" custLinFactNeighborY="55620">
        <dgm:presLayoutVars>
          <dgm:chPref val="3"/>
        </dgm:presLayoutVars>
      </dgm:prSet>
      <dgm:spPr/>
      <dgm:t>
        <a:bodyPr/>
        <a:lstStyle/>
        <a:p>
          <a:endParaRPr lang="es-MX"/>
        </a:p>
      </dgm:t>
    </dgm:pt>
    <dgm:pt modelId="{E923CD50-A8B2-43D8-BDAB-465795039E44}" type="pres">
      <dgm:prSet presAssocID="{49331573-C345-45EB-81CB-F89A3CCBDBF6}" presName="level3hierChild" presStyleCnt="0"/>
      <dgm:spPr/>
      <dgm:t>
        <a:bodyPr/>
        <a:lstStyle/>
        <a:p>
          <a:endParaRPr lang="es-MX"/>
        </a:p>
      </dgm:t>
    </dgm:pt>
  </dgm:ptLst>
  <dgm:cxnLst>
    <dgm:cxn modelId="{AB24E3D8-CF82-43AF-A859-74D24EF6A8E0}" type="presOf" srcId="{5DF611E9-FC73-4F38-A611-10031BFC9052}" destId="{F42237FF-9F0A-4578-8302-55A0F75EE600}" srcOrd="1" destOrd="0" presId="urn:microsoft.com/office/officeart/2008/layout/HorizontalMultiLevelHierarchy"/>
    <dgm:cxn modelId="{E18B6270-7A5D-45C3-BC28-F9E04135DC1D}" type="presOf" srcId="{C54B8188-C0FB-4CD1-8993-A184F06730B4}" destId="{C4B73932-9FC9-4F70-AE2D-342BE279A651}" srcOrd="0" destOrd="0" presId="urn:microsoft.com/office/officeart/2008/layout/HorizontalMultiLevelHierarchy"/>
    <dgm:cxn modelId="{ED8F9AB1-D27B-498C-A744-817D47DC424B}" srcId="{D6A3AE23-8C38-4026-B207-83499A7C76E2}" destId="{C54B8188-C0FB-4CD1-8993-A184F06730B4}" srcOrd="0" destOrd="0" parTransId="{6C8AC008-3076-4DD3-BCC6-BFA82C58E726}" sibTransId="{C7C3DCBA-A425-4BF2-A673-D1E4C08FD199}"/>
    <dgm:cxn modelId="{1FA25E8D-32EF-4A29-8C1F-FE4DCE719429}" type="presOf" srcId="{0C6D155E-96C3-4132-BB0B-68DC29EE0114}" destId="{EC7B8EB5-853B-492D-A837-E6DCF4C3C5BE}" srcOrd="0" destOrd="0" presId="urn:microsoft.com/office/officeart/2008/layout/HorizontalMultiLevelHierarchy"/>
    <dgm:cxn modelId="{4784BF83-3CD8-44E1-96A3-8B595B7558E9}" type="presOf" srcId="{8AC9221E-ED62-4A2D-9420-4706B0A16B9D}" destId="{3B8C7334-4DCB-4816-B189-DC4C1B5339DA}" srcOrd="1" destOrd="0" presId="urn:microsoft.com/office/officeart/2008/layout/HorizontalMultiLevelHierarchy"/>
    <dgm:cxn modelId="{0F7DA152-8114-4C15-AD98-C9A337FF7498}" type="presOf" srcId="{5DF611E9-FC73-4F38-A611-10031BFC9052}" destId="{181C2DF7-9BD1-4F08-8C10-9ABD952130A9}" srcOrd="0" destOrd="0" presId="urn:microsoft.com/office/officeart/2008/layout/HorizontalMultiLevelHierarchy"/>
    <dgm:cxn modelId="{44F3D056-A1DD-45DC-9461-7D8851E66104}" srcId="{C54B8188-C0FB-4CD1-8993-A184F06730B4}" destId="{49331573-C345-45EB-81CB-F89A3CCBDBF6}" srcOrd="2" destOrd="0" parTransId="{5DF611E9-FC73-4F38-A611-10031BFC9052}" sibTransId="{93FF4CD9-BE43-4128-9EA3-85448E7A5575}"/>
    <dgm:cxn modelId="{306BADB9-BAB5-4DE5-B166-ABFD150ED365}" type="presOf" srcId="{53E2B6F1-1F33-4A0E-8C4E-687EA8C1C688}" destId="{8FA8B844-7B9E-4F05-AC9C-9F48A5837D7D}" srcOrd="0" destOrd="0" presId="urn:microsoft.com/office/officeart/2008/layout/HorizontalMultiLevelHierarchy"/>
    <dgm:cxn modelId="{298CF6BE-0C49-4507-8A36-789C8BA395EC}" type="presOf" srcId="{D6A3AE23-8C38-4026-B207-83499A7C76E2}" destId="{CBD3C97D-85A7-4383-83B9-545B6B8F5B7E}" srcOrd="0" destOrd="0" presId="urn:microsoft.com/office/officeart/2008/layout/HorizontalMultiLevelHierarchy"/>
    <dgm:cxn modelId="{B406B67C-5656-4429-B374-800F49095790}" srcId="{C54B8188-C0FB-4CD1-8993-A184F06730B4}" destId="{6BC8706E-1076-483E-BE1D-27E883860458}" srcOrd="0" destOrd="0" parTransId="{8AC9221E-ED62-4A2D-9420-4706B0A16B9D}" sibTransId="{A6937F47-CD91-49D9-A2E9-31C12372ECD9}"/>
    <dgm:cxn modelId="{B5F0A4EC-E884-4FE2-978E-166E2A11293E}" type="presOf" srcId="{49331573-C345-45EB-81CB-F89A3CCBDBF6}" destId="{9A78C982-9289-465D-A9B2-9B1BE22C7542}" srcOrd="0" destOrd="0" presId="urn:microsoft.com/office/officeart/2008/layout/HorizontalMultiLevelHierarchy"/>
    <dgm:cxn modelId="{F322208B-23C6-4D27-81B7-8144D0B8F0B0}" srcId="{C54B8188-C0FB-4CD1-8993-A184F06730B4}" destId="{0C6D155E-96C3-4132-BB0B-68DC29EE0114}" srcOrd="1" destOrd="0" parTransId="{53E2B6F1-1F33-4A0E-8C4E-687EA8C1C688}" sibTransId="{D1E65AC5-5A35-40C8-9F41-C8A620174A38}"/>
    <dgm:cxn modelId="{C78426E4-A4DA-4966-B928-2CEC20917C65}" type="presOf" srcId="{53E2B6F1-1F33-4A0E-8C4E-687EA8C1C688}" destId="{B681D8F1-06C3-4BD1-A45B-0CC448E4543C}" srcOrd="1" destOrd="0" presId="urn:microsoft.com/office/officeart/2008/layout/HorizontalMultiLevelHierarchy"/>
    <dgm:cxn modelId="{CB874A6B-9D4A-457A-B232-2D707CB9B88B}" type="presOf" srcId="{8AC9221E-ED62-4A2D-9420-4706B0A16B9D}" destId="{B49DC05E-F948-4C88-8BC4-CF33025CB56E}" srcOrd="0" destOrd="0" presId="urn:microsoft.com/office/officeart/2008/layout/HorizontalMultiLevelHierarchy"/>
    <dgm:cxn modelId="{787C6514-A027-41FD-913E-62E58362B293}" type="presOf" srcId="{6BC8706E-1076-483E-BE1D-27E883860458}" destId="{3D80F47A-5E8F-4705-8A12-389B18A4461C}" srcOrd="0" destOrd="0" presId="urn:microsoft.com/office/officeart/2008/layout/HorizontalMultiLevelHierarchy"/>
    <dgm:cxn modelId="{081A9E71-9223-4931-9C5F-351309C7700E}" type="presParOf" srcId="{CBD3C97D-85A7-4383-83B9-545B6B8F5B7E}" destId="{87386B33-F8AE-40A1-9249-E04897302EF5}" srcOrd="0" destOrd="0" presId="urn:microsoft.com/office/officeart/2008/layout/HorizontalMultiLevelHierarchy"/>
    <dgm:cxn modelId="{021DA16C-E890-4E91-8EC6-9F0AA7DD710D}" type="presParOf" srcId="{87386B33-F8AE-40A1-9249-E04897302EF5}" destId="{C4B73932-9FC9-4F70-AE2D-342BE279A651}" srcOrd="0" destOrd="0" presId="urn:microsoft.com/office/officeart/2008/layout/HorizontalMultiLevelHierarchy"/>
    <dgm:cxn modelId="{44AF8DF8-C6AC-467D-8D26-29C08B3FCB8D}" type="presParOf" srcId="{87386B33-F8AE-40A1-9249-E04897302EF5}" destId="{06E4D836-B7E2-4A77-9CE7-39ED100C8D80}" srcOrd="1" destOrd="0" presId="urn:microsoft.com/office/officeart/2008/layout/HorizontalMultiLevelHierarchy"/>
    <dgm:cxn modelId="{9C5EE1EB-5A23-4C5D-AF33-B993B39EEEC0}" type="presParOf" srcId="{06E4D836-B7E2-4A77-9CE7-39ED100C8D80}" destId="{B49DC05E-F948-4C88-8BC4-CF33025CB56E}" srcOrd="0" destOrd="0" presId="urn:microsoft.com/office/officeart/2008/layout/HorizontalMultiLevelHierarchy"/>
    <dgm:cxn modelId="{6A6BD476-1A15-4EF0-BF38-4F9E79EDD3FF}" type="presParOf" srcId="{B49DC05E-F948-4C88-8BC4-CF33025CB56E}" destId="{3B8C7334-4DCB-4816-B189-DC4C1B5339DA}" srcOrd="0" destOrd="0" presId="urn:microsoft.com/office/officeart/2008/layout/HorizontalMultiLevelHierarchy"/>
    <dgm:cxn modelId="{160E922E-27A4-4E6B-9AEE-B77E358CD7D5}" type="presParOf" srcId="{06E4D836-B7E2-4A77-9CE7-39ED100C8D80}" destId="{5216B779-B1F9-44A8-8250-87DFA8B0A167}" srcOrd="1" destOrd="0" presId="urn:microsoft.com/office/officeart/2008/layout/HorizontalMultiLevelHierarchy"/>
    <dgm:cxn modelId="{0240781C-D1A8-4BE3-81BD-F6366F1DC2CF}" type="presParOf" srcId="{5216B779-B1F9-44A8-8250-87DFA8B0A167}" destId="{3D80F47A-5E8F-4705-8A12-389B18A4461C}" srcOrd="0" destOrd="0" presId="urn:microsoft.com/office/officeart/2008/layout/HorizontalMultiLevelHierarchy"/>
    <dgm:cxn modelId="{BA3F036C-0C7E-4DEC-94FC-D9F3A15159B6}" type="presParOf" srcId="{5216B779-B1F9-44A8-8250-87DFA8B0A167}" destId="{CC1F655F-2B1E-4C24-9C03-FB086F400B3A}" srcOrd="1" destOrd="0" presId="urn:microsoft.com/office/officeart/2008/layout/HorizontalMultiLevelHierarchy"/>
    <dgm:cxn modelId="{EBB09187-D3F9-44B3-9084-C6C17C7F978C}" type="presParOf" srcId="{06E4D836-B7E2-4A77-9CE7-39ED100C8D80}" destId="{8FA8B844-7B9E-4F05-AC9C-9F48A5837D7D}" srcOrd="2" destOrd="0" presId="urn:microsoft.com/office/officeart/2008/layout/HorizontalMultiLevelHierarchy"/>
    <dgm:cxn modelId="{822F7876-70BF-487D-8F30-CBA280356F16}" type="presParOf" srcId="{8FA8B844-7B9E-4F05-AC9C-9F48A5837D7D}" destId="{B681D8F1-06C3-4BD1-A45B-0CC448E4543C}" srcOrd="0" destOrd="0" presId="urn:microsoft.com/office/officeart/2008/layout/HorizontalMultiLevelHierarchy"/>
    <dgm:cxn modelId="{8B2616AE-D6FB-436C-AB1F-ABD79AF896CB}" type="presParOf" srcId="{06E4D836-B7E2-4A77-9CE7-39ED100C8D80}" destId="{D6B4AF59-D778-42FF-AD05-EEA8915204F2}" srcOrd="3" destOrd="0" presId="urn:microsoft.com/office/officeart/2008/layout/HorizontalMultiLevelHierarchy"/>
    <dgm:cxn modelId="{14BDB147-B196-4C61-8348-98D23C42BCEC}" type="presParOf" srcId="{D6B4AF59-D778-42FF-AD05-EEA8915204F2}" destId="{EC7B8EB5-853B-492D-A837-E6DCF4C3C5BE}" srcOrd="0" destOrd="0" presId="urn:microsoft.com/office/officeart/2008/layout/HorizontalMultiLevelHierarchy"/>
    <dgm:cxn modelId="{E6723733-2328-4CC4-B768-BA91A424597B}" type="presParOf" srcId="{D6B4AF59-D778-42FF-AD05-EEA8915204F2}" destId="{6E04E515-773E-4F0A-A59D-81EC14CE514D}" srcOrd="1" destOrd="0" presId="urn:microsoft.com/office/officeart/2008/layout/HorizontalMultiLevelHierarchy"/>
    <dgm:cxn modelId="{35CC135A-C0AA-4C78-AB53-C157B46E2E01}" type="presParOf" srcId="{06E4D836-B7E2-4A77-9CE7-39ED100C8D80}" destId="{181C2DF7-9BD1-4F08-8C10-9ABD952130A9}" srcOrd="4" destOrd="0" presId="urn:microsoft.com/office/officeart/2008/layout/HorizontalMultiLevelHierarchy"/>
    <dgm:cxn modelId="{F8EBB8FC-4EFA-4AB4-ADD1-1E6C0643CDF1}" type="presParOf" srcId="{181C2DF7-9BD1-4F08-8C10-9ABD952130A9}" destId="{F42237FF-9F0A-4578-8302-55A0F75EE600}" srcOrd="0" destOrd="0" presId="urn:microsoft.com/office/officeart/2008/layout/HorizontalMultiLevelHierarchy"/>
    <dgm:cxn modelId="{0AD6EAFA-C713-4FE4-9604-856E5C780D13}" type="presParOf" srcId="{06E4D836-B7E2-4A77-9CE7-39ED100C8D80}" destId="{031389B6-1739-496F-BE55-208808D278EE}" srcOrd="5" destOrd="0" presId="urn:microsoft.com/office/officeart/2008/layout/HorizontalMultiLevelHierarchy"/>
    <dgm:cxn modelId="{2D9938EA-DD19-48ED-BD90-45256BE92E0E}" type="presParOf" srcId="{031389B6-1739-496F-BE55-208808D278EE}" destId="{9A78C982-9289-465D-A9B2-9B1BE22C7542}" srcOrd="0" destOrd="0" presId="urn:microsoft.com/office/officeart/2008/layout/HorizontalMultiLevelHierarchy"/>
    <dgm:cxn modelId="{B0C2A19F-C37C-4BE3-BB4D-7555078BA4BC}" type="presParOf" srcId="{031389B6-1739-496F-BE55-208808D278EE}" destId="{E923CD50-A8B2-43D8-BDAB-465795039E44}"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BA0BD29-1ABD-4216-A2EA-F37C452A0BCC}" type="doc">
      <dgm:prSet loTypeId="urn:microsoft.com/office/officeart/2005/8/layout/venn1" loCatId="relationship" qsTypeId="urn:microsoft.com/office/officeart/2005/8/quickstyle/3d4" qsCatId="3D" csTypeId="urn:microsoft.com/office/officeart/2005/8/colors/colorful4" csCatId="colorful" phldr="1"/>
      <dgm:spPr/>
      <dgm:t>
        <a:bodyPr/>
        <a:lstStyle/>
        <a:p>
          <a:endParaRPr lang="es-MX"/>
        </a:p>
      </dgm:t>
    </dgm:pt>
    <dgm:pt modelId="{DA01AE39-431F-4259-8F84-01987A02ABAA}">
      <dgm:prSet phldrT="[Texto]"/>
      <dgm:spPr/>
      <dgm:t>
        <a:bodyPr/>
        <a:lstStyle/>
        <a:p>
          <a:r>
            <a:rPr lang="es-ES" dirty="0" smtClean="0"/>
            <a:t>Una  estrategia para incrementar las probabilidades de inserción laboral es motivar a los jóvenes a emprender un negocio  y así  poder auto emplearse así como  ofrecer empleo a otros jóvenes que se refuerce la  orientación en los jóvenes desde que cursan el último grado de preparatoria, de manera que puedan analizar la situación laboral que se vive actualmente</a:t>
          </a:r>
          <a:endParaRPr lang="es-MX" dirty="0"/>
        </a:p>
      </dgm:t>
    </dgm:pt>
    <dgm:pt modelId="{0754D389-0642-42DA-8B4F-4086B5DD4262}" type="parTrans" cxnId="{AFF15A99-077C-4669-90A6-C676E16FD29A}">
      <dgm:prSet/>
      <dgm:spPr/>
      <dgm:t>
        <a:bodyPr/>
        <a:lstStyle/>
        <a:p>
          <a:endParaRPr lang="es-MX"/>
        </a:p>
      </dgm:t>
    </dgm:pt>
    <dgm:pt modelId="{3BA9773A-7F09-4C37-9BA7-520DAD3810D9}" type="sibTrans" cxnId="{AFF15A99-077C-4669-90A6-C676E16FD29A}">
      <dgm:prSet/>
      <dgm:spPr/>
      <dgm:t>
        <a:bodyPr/>
        <a:lstStyle/>
        <a:p>
          <a:endParaRPr lang="es-MX"/>
        </a:p>
      </dgm:t>
    </dgm:pt>
    <dgm:pt modelId="{8B1E1EA6-7BCB-40F6-81C4-748FB3A98E44}">
      <dgm:prSet phldrT="[Texto]"/>
      <dgm:spPr>
        <a:solidFill>
          <a:schemeClr val="accent5">
            <a:lumMod val="60000"/>
            <a:lumOff val="40000"/>
            <a:alpha val="50000"/>
          </a:schemeClr>
        </a:solidFill>
      </dgm:spPr>
      <dgm:t>
        <a:bodyPr/>
        <a:lstStyle/>
        <a:p>
          <a:r>
            <a:rPr lang="es-ES" dirty="0" smtClean="0"/>
            <a:t>Se busca facilitarles la Toma de Decisiones a los jóvenes a base de un Modelo que les permita visualizar los campos en los que les gustaría desempeñarse en un futuro, contribuyendo  al mejoramiento de la educación en la zona norte del Estado de Campeche.</a:t>
          </a:r>
          <a:endParaRPr lang="es-MX" dirty="0"/>
        </a:p>
      </dgm:t>
    </dgm:pt>
    <dgm:pt modelId="{8F2F74D6-2A96-4591-82EC-23A269138BFA}" type="sibTrans" cxnId="{EEAE8031-A8D4-46D2-85AB-DD0937704202}">
      <dgm:prSet/>
      <dgm:spPr/>
      <dgm:t>
        <a:bodyPr/>
        <a:lstStyle/>
        <a:p>
          <a:endParaRPr lang="es-MX"/>
        </a:p>
      </dgm:t>
    </dgm:pt>
    <dgm:pt modelId="{BB7D548F-EEB5-44A1-88E9-6EEE0688DB7C}" type="parTrans" cxnId="{EEAE8031-A8D4-46D2-85AB-DD0937704202}">
      <dgm:prSet/>
      <dgm:spPr/>
      <dgm:t>
        <a:bodyPr/>
        <a:lstStyle/>
        <a:p>
          <a:endParaRPr lang="es-MX"/>
        </a:p>
      </dgm:t>
    </dgm:pt>
    <dgm:pt modelId="{8C7B6686-41BC-414E-BF21-842D062E73AA}" type="pres">
      <dgm:prSet presAssocID="{BBA0BD29-1ABD-4216-A2EA-F37C452A0BCC}" presName="compositeShape" presStyleCnt="0">
        <dgm:presLayoutVars>
          <dgm:chMax val="7"/>
          <dgm:dir/>
          <dgm:resizeHandles val="exact"/>
        </dgm:presLayoutVars>
      </dgm:prSet>
      <dgm:spPr/>
      <dgm:t>
        <a:bodyPr/>
        <a:lstStyle/>
        <a:p>
          <a:endParaRPr lang="es-ES"/>
        </a:p>
      </dgm:t>
    </dgm:pt>
    <dgm:pt modelId="{41A665F7-1873-47E1-A678-645D996A0449}" type="pres">
      <dgm:prSet presAssocID="{DA01AE39-431F-4259-8F84-01987A02ABAA}" presName="circ1" presStyleLbl="vennNode1" presStyleIdx="0" presStyleCnt="2"/>
      <dgm:spPr/>
      <dgm:t>
        <a:bodyPr/>
        <a:lstStyle/>
        <a:p>
          <a:endParaRPr lang="es-MX"/>
        </a:p>
      </dgm:t>
    </dgm:pt>
    <dgm:pt modelId="{A09AD3B6-1ED9-4900-9963-41D966ED61E5}" type="pres">
      <dgm:prSet presAssocID="{DA01AE39-431F-4259-8F84-01987A02ABAA}" presName="circ1Tx" presStyleLbl="revTx" presStyleIdx="0" presStyleCnt="0">
        <dgm:presLayoutVars>
          <dgm:chMax val="0"/>
          <dgm:chPref val="0"/>
          <dgm:bulletEnabled val="1"/>
        </dgm:presLayoutVars>
      </dgm:prSet>
      <dgm:spPr/>
      <dgm:t>
        <a:bodyPr/>
        <a:lstStyle/>
        <a:p>
          <a:endParaRPr lang="es-MX"/>
        </a:p>
      </dgm:t>
    </dgm:pt>
    <dgm:pt modelId="{15F906E2-5BD3-4B51-A4FD-0B7130849A3F}" type="pres">
      <dgm:prSet presAssocID="{8B1E1EA6-7BCB-40F6-81C4-748FB3A98E44}" presName="circ2" presStyleLbl="vennNode1" presStyleIdx="1" presStyleCnt="2" custLinFactNeighborX="4368" custLinFactNeighborY="-158"/>
      <dgm:spPr/>
      <dgm:t>
        <a:bodyPr/>
        <a:lstStyle/>
        <a:p>
          <a:endParaRPr lang="es-MX"/>
        </a:p>
      </dgm:t>
    </dgm:pt>
    <dgm:pt modelId="{E0218ED4-A00A-4ADF-9348-0BD5B83CE8A7}" type="pres">
      <dgm:prSet presAssocID="{8B1E1EA6-7BCB-40F6-81C4-748FB3A98E44}" presName="circ2Tx" presStyleLbl="revTx" presStyleIdx="0" presStyleCnt="0">
        <dgm:presLayoutVars>
          <dgm:chMax val="0"/>
          <dgm:chPref val="0"/>
          <dgm:bulletEnabled val="1"/>
        </dgm:presLayoutVars>
      </dgm:prSet>
      <dgm:spPr/>
      <dgm:t>
        <a:bodyPr/>
        <a:lstStyle/>
        <a:p>
          <a:endParaRPr lang="es-MX"/>
        </a:p>
      </dgm:t>
    </dgm:pt>
  </dgm:ptLst>
  <dgm:cxnLst>
    <dgm:cxn modelId="{A235D01B-FD6D-431E-9EDE-E0F25E451B5E}" type="presOf" srcId="{8B1E1EA6-7BCB-40F6-81C4-748FB3A98E44}" destId="{15F906E2-5BD3-4B51-A4FD-0B7130849A3F}" srcOrd="0" destOrd="0" presId="urn:microsoft.com/office/officeart/2005/8/layout/venn1"/>
    <dgm:cxn modelId="{AFF15A99-077C-4669-90A6-C676E16FD29A}" srcId="{BBA0BD29-1ABD-4216-A2EA-F37C452A0BCC}" destId="{DA01AE39-431F-4259-8F84-01987A02ABAA}" srcOrd="0" destOrd="0" parTransId="{0754D389-0642-42DA-8B4F-4086B5DD4262}" sibTransId="{3BA9773A-7F09-4C37-9BA7-520DAD3810D9}"/>
    <dgm:cxn modelId="{915882BD-7D90-46E8-AF82-68AC0DBEB5E8}" type="presOf" srcId="{DA01AE39-431F-4259-8F84-01987A02ABAA}" destId="{A09AD3B6-1ED9-4900-9963-41D966ED61E5}" srcOrd="1" destOrd="0" presId="urn:microsoft.com/office/officeart/2005/8/layout/venn1"/>
    <dgm:cxn modelId="{6B212B93-12D6-4E4C-B8AB-66C89A80456E}" type="presOf" srcId="{DA01AE39-431F-4259-8F84-01987A02ABAA}" destId="{41A665F7-1873-47E1-A678-645D996A0449}" srcOrd="0" destOrd="0" presId="urn:microsoft.com/office/officeart/2005/8/layout/venn1"/>
    <dgm:cxn modelId="{0D8AE2E2-0456-4A5B-960D-301FF4B2246A}" type="presOf" srcId="{8B1E1EA6-7BCB-40F6-81C4-748FB3A98E44}" destId="{E0218ED4-A00A-4ADF-9348-0BD5B83CE8A7}" srcOrd="1" destOrd="0" presId="urn:microsoft.com/office/officeart/2005/8/layout/venn1"/>
    <dgm:cxn modelId="{A1596DC4-5D45-45E7-9FD2-38FCCB2A8474}" type="presOf" srcId="{BBA0BD29-1ABD-4216-A2EA-F37C452A0BCC}" destId="{8C7B6686-41BC-414E-BF21-842D062E73AA}" srcOrd="0" destOrd="0" presId="urn:microsoft.com/office/officeart/2005/8/layout/venn1"/>
    <dgm:cxn modelId="{EEAE8031-A8D4-46D2-85AB-DD0937704202}" srcId="{BBA0BD29-1ABD-4216-A2EA-F37C452A0BCC}" destId="{8B1E1EA6-7BCB-40F6-81C4-748FB3A98E44}" srcOrd="1" destOrd="0" parTransId="{BB7D548F-EEB5-44A1-88E9-6EEE0688DB7C}" sibTransId="{8F2F74D6-2A96-4591-82EC-23A269138BFA}"/>
    <dgm:cxn modelId="{BE7B799F-B36B-457D-B452-EB3724E64D26}" type="presParOf" srcId="{8C7B6686-41BC-414E-BF21-842D062E73AA}" destId="{41A665F7-1873-47E1-A678-645D996A0449}" srcOrd="0" destOrd="0" presId="urn:microsoft.com/office/officeart/2005/8/layout/venn1"/>
    <dgm:cxn modelId="{540D984D-372B-49D6-A87D-E97467452110}" type="presParOf" srcId="{8C7B6686-41BC-414E-BF21-842D062E73AA}" destId="{A09AD3B6-1ED9-4900-9963-41D966ED61E5}" srcOrd="1" destOrd="0" presId="urn:microsoft.com/office/officeart/2005/8/layout/venn1"/>
    <dgm:cxn modelId="{62CA1C6C-1AC5-45FA-BC73-085B030BD4D8}" type="presParOf" srcId="{8C7B6686-41BC-414E-BF21-842D062E73AA}" destId="{15F906E2-5BD3-4B51-A4FD-0B7130849A3F}" srcOrd="2" destOrd="0" presId="urn:microsoft.com/office/officeart/2005/8/layout/venn1"/>
    <dgm:cxn modelId="{D4587F80-BCBA-4735-B41F-28DEFE9D9899}" type="presParOf" srcId="{8C7B6686-41BC-414E-BF21-842D062E73AA}" destId="{E0218ED4-A00A-4ADF-9348-0BD5B83CE8A7}"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0041861-C81E-44DC-B29D-13993004D056}" type="doc">
      <dgm:prSet loTypeId="urn:microsoft.com/office/officeart/2008/layout/VerticalAccentList" loCatId="list" qsTypeId="urn:microsoft.com/office/officeart/2005/8/quickstyle/simple1" qsCatId="simple" csTypeId="urn:microsoft.com/office/officeart/2005/8/colors/colorful4" csCatId="colorful" phldr="1"/>
      <dgm:spPr/>
      <dgm:t>
        <a:bodyPr/>
        <a:lstStyle/>
        <a:p>
          <a:endParaRPr lang="es-MX"/>
        </a:p>
      </dgm:t>
    </dgm:pt>
    <dgm:pt modelId="{688BBCDA-2D35-41C9-93AE-ACFB7CD3ACC1}">
      <dgm:prSet phldrT="[Texto]"/>
      <dgm:spPr/>
      <dgm:t>
        <a:bodyPr/>
        <a:lstStyle/>
        <a:p>
          <a:r>
            <a:rPr lang="es-ES" b="1" i="1" dirty="0" smtClean="0">
              <a:latin typeface="Arial" pitchFamily="34" charset="0"/>
              <a:cs typeface="Arial" pitchFamily="34" charset="0"/>
            </a:rPr>
            <a:t>Proponer la implementación de un Taller de Orientación Vocacional dirigido a los estudiantes que cursan sus estudios del quinto semestre de bachillerato.</a:t>
          </a:r>
          <a:endParaRPr lang="es-MX" dirty="0"/>
        </a:p>
      </dgm:t>
    </dgm:pt>
    <dgm:pt modelId="{EBB1F937-D0A2-4926-9A53-1E0CC165EF57}" type="parTrans" cxnId="{EDC03C34-780F-47E3-B192-A04B9460C180}">
      <dgm:prSet/>
      <dgm:spPr/>
      <dgm:t>
        <a:bodyPr/>
        <a:lstStyle/>
        <a:p>
          <a:endParaRPr lang="es-MX"/>
        </a:p>
      </dgm:t>
    </dgm:pt>
    <dgm:pt modelId="{F7013A4E-3BE8-4FAB-942D-504361D9A559}" type="sibTrans" cxnId="{EDC03C34-780F-47E3-B192-A04B9460C180}">
      <dgm:prSet/>
      <dgm:spPr/>
      <dgm:t>
        <a:bodyPr/>
        <a:lstStyle/>
        <a:p>
          <a:endParaRPr lang="es-MX"/>
        </a:p>
      </dgm:t>
    </dgm:pt>
    <dgm:pt modelId="{00E7E484-ECA0-41FE-9AA3-21AA99FF6728}">
      <dgm:prSet phldrT="[Texto]"/>
      <dgm:spPr/>
      <dgm:t>
        <a:bodyPr/>
        <a:lstStyle/>
        <a:p>
          <a:r>
            <a:rPr lang="es-ES" b="1" i="1" dirty="0" smtClean="0">
              <a:latin typeface="Arial" pitchFamily="34" charset="0"/>
              <a:cs typeface="Arial" pitchFamily="34" charset="0"/>
            </a:rPr>
            <a:t>Cambiar los paradigmas de la visión que se tiene sobre la Idiosincrasia de continuar con el legado laboral de los padres.</a:t>
          </a:r>
          <a:endParaRPr lang="es-MX" dirty="0"/>
        </a:p>
      </dgm:t>
    </dgm:pt>
    <dgm:pt modelId="{DFD448E5-856C-4E0E-9417-E19EE269C514}" type="parTrans" cxnId="{A49AB111-D368-4619-A22F-FBFA6FF8E9F2}">
      <dgm:prSet/>
      <dgm:spPr/>
      <dgm:t>
        <a:bodyPr/>
        <a:lstStyle/>
        <a:p>
          <a:endParaRPr lang="es-MX"/>
        </a:p>
      </dgm:t>
    </dgm:pt>
    <dgm:pt modelId="{FDFD6C99-3D65-4A59-92D6-71EECA9BC3C8}" type="sibTrans" cxnId="{A49AB111-D368-4619-A22F-FBFA6FF8E9F2}">
      <dgm:prSet/>
      <dgm:spPr/>
      <dgm:t>
        <a:bodyPr/>
        <a:lstStyle/>
        <a:p>
          <a:endParaRPr lang="es-MX"/>
        </a:p>
      </dgm:t>
    </dgm:pt>
    <dgm:pt modelId="{AB1EDB8A-78C1-4017-B2E8-3740414D0955}">
      <dgm:prSet phldrT="[Texto]"/>
      <dgm:spPr/>
      <dgm:t>
        <a:bodyPr/>
        <a:lstStyle/>
        <a:p>
          <a:r>
            <a:rPr lang="es-MX" b="1" dirty="0" smtClean="0">
              <a:latin typeface="Arial" pitchFamily="34" charset="0"/>
              <a:cs typeface="Arial" pitchFamily="34" charset="0"/>
            </a:rPr>
            <a:t>Motivar a los jóvenes a desarrollar sus capacidades laborales.</a:t>
          </a:r>
          <a:endParaRPr lang="es-MX" dirty="0"/>
        </a:p>
      </dgm:t>
    </dgm:pt>
    <dgm:pt modelId="{A9AC3ECB-1AD0-41B9-8E91-381000FB7B8D}" type="parTrans" cxnId="{F34E40B8-034F-4A40-838D-30EC0C227553}">
      <dgm:prSet/>
      <dgm:spPr/>
      <dgm:t>
        <a:bodyPr/>
        <a:lstStyle/>
        <a:p>
          <a:endParaRPr lang="es-MX"/>
        </a:p>
      </dgm:t>
    </dgm:pt>
    <dgm:pt modelId="{39EAE9CB-BD8D-4AED-9443-7CB587D488AD}" type="sibTrans" cxnId="{F34E40B8-034F-4A40-838D-30EC0C227553}">
      <dgm:prSet/>
      <dgm:spPr/>
      <dgm:t>
        <a:bodyPr/>
        <a:lstStyle/>
        <a:p>
          <a:endParaRPr lang="es-MX"/>
        </a:p>
      </dgm:t>
    </dgm:pt>
    <dgm:pt modelId="{521B33C1-DC76-4DAA-9442-ADBB45B364EA}">
      <dgm:prSet phldrT="[Texto]"/>
      <dgm:spPr/>
      <dgm:t>
        <a:bodyPr/>
        <a:lstStyle/>
        <a:p>
          <a:r>
            <a:rPr lang="es-MX" b="1" dirty="0" smtClean="0">
              <a:latin typeface="Arial" pitchFamily="34" charset="0"/>
              <a:cs typeface="Arial" pitchFamily="34" charset="0"/>
            </a:rPr>
            <a:t> Enseñar e implementar los beneficios que tiene la mejora continua. </a:t>
          </a:r>
          <a:endParaRPr lang="es-MX" dirty="0"/>
        </a:p>
      </dgm:t>
    </dgm:pt>
    <dgm:pt modelId="{8A310620-760B-4B0C-B278-35FDFC4438D4}" type="parTrans" cxnId="{BFA3FA93-7CCA-4F3F-AB4C-78C954DFC332}">
      <dgm:prSet/>
      <dgm:spPr/>
      <dgm:t>
        <a:bodyPr/>
        <a:lstStyle/>
        <a:p>
          <a:endParaRPr lang="es-MX"/>
        </a:p>
      </dgm:t>
    </dgm:pt>
    <dgm:pt modelId="{D29C66F9-57F1-49DC-A34A-E8A700A3E5EE}" type="sibTrans" cxnId="{BFA3FA93-7CCA-4F3F-AB4C-78C954DFC332}">
      <dgm:prSet/>
      <dgm:spPr/>
      <dgm:t>
        <a:bodyPr/>
        <a:lstStyle/>
        <a:p>
          <a:endParaRPr lang="es-MX"/>
        </a:p>
      </dgm:t>
    </dgm:pt>
    <dgm:pt modelId="{32B6B88B-A9E9-48DF-87E4-76E065BE099C}">
      <dgm:prSet phldrT="[Texto]"/>
      <dgm:spPr/>
      <dgm:t>
        <a:bodyPr/>
        <a:lstStyle/>
        <a:p>
          <a:r>
            <a:rPr lang="es-MX" b="1" dirty="0" smtClean="0">
              <a:latin typeface="Arial" pitchFamily="34" charset="0"/>
              <a:cs typeface="Arial" pitchFamily="34" charset="0"/>
            </a:rPr>
            <a:t>Sensibilizar a través de acciones.</a:t>
          </a:r>
          <a:endParaRPr lang="es-MX" dirty="0"/>
        </a:p>
      </dgm:t>
    </dgm:pt>
    <dgm:pt modelId="{387E9AF7-6371-44AF-AA3B-5DFE9C2C877E}" type="parTrans" cxnId="{FE25C3C1-ADD3-407E-A729-9A0A0EE3CB5B}">
      <dgm:prSet/>
      <dgm:spPr/>
      <dgm:t>
        <a:bodyPr/>
        <a:lstStyle/>
        <a:p>
          <a:endParaRPr lang="es-MX"/>
        </a:p>
      </dgm:t>
    </dgm:pt>
    <dgm:pt modelId="{D8F8EFFA-7CCF-42B8-BBF4-E06A09DD3285}" type="sibTrans" cxnId="{FE25C3C1-ADD3-407E-A729-9A0A0EE3CB5B}">
      <dgm:prSet/>
      <dgm:spPr/>
      <dgm:t>
        <a:bodyPr/>
        <a:lstStyle/>
        <a:p>
          <a:endParaRPr lang="es-MX"/>
        </a:p>
      </dgm:t>
    </dgm:pt>
    <dgm:pt modelId="{F26F3DDF-A282-4278-BA92-6D4864BB7470}">
      <dgm:prSet phldrT="[Texto]"/>
      <dgm:spPr/>
      <dgm:t>
        <a:bodyPr/>
        <a:lstStyle/>
        <a:p>
          <a:r>
            <a:rPr lang="es-MX" b="1" dirty="0" smtClean="0">
              <a:latin typeface="Arial" pitchFamily="34" charset="0"/>
              <a:cs typeface="Arial" pitchFamily="34" charset="0"/>
            </a:rPr>
            <a:t>Realizar propuestas de adecuaciones en los programas de apoyos financieros a Microempresas.</a:t>
          </a:r>
          <a:endParaRPr lang="es-MX" dirty="0"/>
        </a:p>
      </dgm:t>
    </dgm:pt>
    <dgm:pt modelId="{D95196EC-CEED-41E8-B811-03A10E4B617B}" type="parTrans" cxnId="{0A8AA4E5-BFEF-4280-8734-FFDFE82E8F0E}">
      <dgm:prSet/>
      <dgm:spPr/>
      <dgm:t>
        <a:bodyPr/>
        <a:lstStyle/>
        <a:p>
          <a:endParaRPr lang="es-MX"/>
        </a:p>
      </dgm:t>
    </dgm:pt>
    <dgm:pt modelId="{033AFE41-1A99-4152-9B55-6BFF043BF20B}" type="sibTrans" cxnId="{0A8AA4E5-BFEF-4280-8734-FFDFE82E8F0E}">
      <dgm:prSet/>
      <dgm:spPr/>
      <dgm:t>
        <a:bodyPr/>
        <a:lstStyle/>
        <a:p>
          <a:endParaRPr lang="es-MX"/>
        </a:p>
      </dgm:t>
    </dgm:pt>
    <dgm:pt modelId="{E9D10A40-4ED3-451C-9F1A-366E214A422F}" type="pres">
      <dgm:prSet presAssocID="{A0041861-C81E-44DC-B29D-13993004D056}" presName="Name0" presStyleCnt="0">
        <dgm:presLayoutVars>
          <dgm:chMax/>
          <dgm:chPref/>
          <dgm:dir/>
        </dgm:presLayoutVars>
      </dgm:prSet>
      <dgm:spPr/>
      <dgm:t>
        <a:bodyPr/>
        <a:lstStyle/>
        <a:p>
          <a:endParaRPr lang="es-ES"/>
        </a:p>
      </dgm:t>
    </dgm:pt>
    <dgm:pt modelId="{32AA80EC-DEFB-48C7-B967-3FCE97B41815}" type="pres">
      <dgm:prSet presAssocID="{688BBCDA-2D35-41C9-93AE-ACFB7CD3ACC1}" presName="parenttextcomposite" presStyleCnt="0"/>
      <dgm:spPr/>
    </dgm:pt>
    <dgm:pt modelId="{0EB6A265-8D17-44B9-ABC5-ED0FDBD99B8E}" type="pres">
      <dgm:prSet presAssocID="{688BBCDA-2D35-41C9-93AE-ACFB7CD3ACC1}" presName="parenttext" presStyleLbl="revTx" presStyleIdx="0" presStyleCnt="6">
        <dgm:presLayoutVars>
          <dgm:chMax/>
          <dgm:chPref val="2"/>
          <dgm:bulletEnabled val="1"/>
        </dgm:presLayoutVars>
      </dgm:prSet>
      <dgm:spPr/>
      <dgm:t>
        <a:bodyPr/>
        <a:lstStyle/>
        <a:p>
          <a:endParaRPr lang="es-ES"/>
        </a:p>
      </dgm:t>
    </dgm:pt>
    <dgm:pt modelId="{CE78C953-683C-44E4-A888-02DE486E3DAD}" type="pres">
      <dgm:prSet presAssocID="{688BBCDA-2D35-41C9-93AE-ACFB7CD3ACC1}" presName="parallelogramComposite" presStyleCnt="0"/>
      <dgm:spPr/>
    </dgm:pt>
    <dgm:pt modelId="{308433D2-5F70-451F-AEC6-BE0E5F410612}" type="pres">
      <dgm:prSet presAssocID="{688BBCDA-2D35-41C9-93AE-ACFB7CD3ACC1}" presName="parallelogram1" presStyleLbl="alignNode1" presStyleIdx="0" presStyleCnt="42"/>
      <dgm:spPr/>
    </dgm:pt>
    <dgm:pt modelId="{45C4F477-E767-497B-8A71-421B280123B0}" type="pres">
      <dgm:prSet presAssocID="{688BBCDA-2D35-41C9-93AE-ACFB7CD3ACC1}" presName="parallelogram2" presStyleLbl="alignNode1" presStyleIdx="1" presStyleCnt="42"/>
      <dgm:spPr/>
    </dgm:pt>
    <dgm:pt modelId="{2707E776-6ED2-4FC7-84E4-7DC4D3EC868F}" type="pres">
      <dgm:prSet presAssocID="{688BBCDA-2D35-41C9-93AE-ACFB7CD3ACC1}" presName="parallelogram3" presStyleLbl="alignNode1" presStyleIdx="2" presStyleCnt="42"/>
      <dgm:spPr/>
    </dgm:pt>
    <dgm:pt modelId="{005FB642-CC0F-48BC-A092-5615F43595AC}" type="pres">
      <dgm:prSet presAssocID="{688BBCDA-2D35-41C9-93AE-ACFB7CD3ACC1}" presName="parallelogram4" presStyleLbl="alignNode1" presStyleIdx="3" presStyleCnt="42"/>
      <dgm:spPr/>
    </dgm:pt>
    <dgm:pt modelId="{4518691A-4D9B-49CF-9FCA-A06F33809610}" type="pres">
      <dgm:prSet presAssocID="{688BBCDA-2D35-41C9-93AE-ACFB7CD3ACC1}" presName="parallelogram5" presStyleLbl="alignNode1" presStyleIdx="4" presStyleCnt="42"/>
      <dgm:spPr/>
    </dgm:pt>
    <dgm:pt modelId="{0A0BB675-1AD4-4FBA-8AA0-0A92E77072D6}" type="pres">
      <dgm:prSet presAssocID="{688BBCDA-2D35-41C9-93AE-ACFB7CD3ACC1}" presName="parallelogram6" presStyleLbl="alignNode1" presStyleIdx="5" presStyleCnt="42"/>
      <dgm:spPr/>
    </dgm:pt>
    <dgm:pt modelId="{8CF309FD-9B53-4D0D-9B9B-6502C234C195}" type="pres">
      <dgm:prSet presAssocID="{688BBCDA-2D35-41C9-93AE-ACFB7CD3ACC1}" presName="parallelogram7" presStyleLbl="alignNode1" presStyleIdx="6" presStyleCnt="42"/>
      <dgm:spPr/>
    </dgm:pt>
    <dgm:pt modelId="{41D3D6A7-2778-432F-9C97-B225996E624F}" type="pres">
      <dgm:prSet presAssocID="{F7013A4E-3BE8-4FAB-942D-504361D9A559}" presName="sibTrans" presStyleCnt="0"/>
      <dgm:spPr/>
    </dgm:pt>
    <dgm:pt modelId="{4C1E8E49-CAE1-4791-BE99-4C018172364A}" type="pres">
      <dgm:prSet presAssocID="{00E7E484-ECA0-41FE-9AA3-21AA99FF6728}" presName="parenttextcomposite" presStyleCnt="0"/>
      <dgm:spPr/>
    </dgm:pt>
    <dgm:pt modelId="{177E219C-87FC-41B3-AE16-5EF0338C8010}" type="pres">
      <dgm:prSet presAssocID="{00E7E484-ECA0-41FE-9AA3-21AA99FF6728}" presName="parenttext" presStyleLbl="revTx" presStyleIdx="1" presStyleCnt="6">
        <dgm:presLayoutVars>
          <dgm:chMax/>
          <dgm:chPref val="2"/>
          <dgm:bulletEnabled val="1"/>
        </dgm:presLayoutVars>
      </dgm:prSet>
      <dgm:spPr/>
      <dgm:t>
        <a:bodyPr/>
        <a:lstStyle/>
        <a:p>
          <a:endParaRPr lang="es-ES"/>
        </a:p>
      </dgm:t>
    </dgm:pt>
    <dgm:pt modelId="{A8BD01FF-67B4-421F-9E3A-80BE8B112A65}" type="pres">
      <dgm:prSet presAssocID="{00E7E484-ECA0-41FE-9AA3-21AA99FF6728}" presName="parallelogramComposite" presStyleCnt="0"/>
      <dgm:spPr/>
    </dgm:pt>
    <dgm:pt modelId="{C1D3A496-695A-4985-81C9-ABAD5721DC12}" type="pres">
      <dgm:prSet presAssocID="{00E7E484-ECA0-41FE-9AA3-21AA99FF6728}" presName="parallelogram1" presStyleLbl="alignNode1" presStyleIdx="7" presStyleCnt="42"/>
      <dgm:spPr/>
    </dgm:pt>
    <dgm:pt modelId="{97479809-9124-4FB6-A6A7-C0035E075AF6}" type="pres">
      <dgm:prSet presAssocID="{00E7E484-ECA0-41FE-9AA3-21AA99FF6728}" presName="parallelogram2" presStyleLbl="alignNode1" presStyleIdx="8" presStyleCnt="42"/>
      <dgm:spPr/>
    </dgm:pt>
    <dgm:pt modelId="{1A0F204C-4C3F-4C59-AA63-49887F49E034}" type="pres">
      <dgm:prSet presAssocID="{00E7E484-ECA0-41FE-9AA3-21AA99FF6728}" presName="parallelogram3" presStyleLbl="alignNode1" presStyleIdx="9" presStyleCnt="42"/>
      <dgm:spPr/>
    </dgm:pt>
    <dgm:pt modelId="{A18295D1-1427-4816-B23A-06B15428E137}" type="pres">
      <dgm:prSet presAssocID="{00E7E484-ECA0-41FE-9AA3-21AA99FF6728}" presName="parallelogram4" presStyleLbl="alignNode1" presStyleIdx="10" presStyleCnt="42"/>
      <dgm:spPr/>
    </dgm:pt>
    <dgm:pt modelId="{869A951E-EBE9-415F-AB37-B3EE5AB1A3C4}" type="pres">
      <dgm:prSet presAssocID="{00E7E484-ECA0-41FE-9AA3-21AA99FF6728}" presName="parallelogram5" presStyleLbl="alignNode1" presStyleIdx="11" presStyleCnt="42"/>
      <dgm:spPr/>
    </dgm:pt>
    <dgm:pt modelId="{C0337268-B6DE-4376-8BA8-0364E45F2961}" type="pres">
      <dgm:prSet presAssocID="{00E7E484-ECA0-41FE-9AA3-21AA99FF6728}" presName="parallelogram6" presStyleLbl="alignNode1" presStyleIdx="12" presStyleCnt="42"/>
      <dgm:spPr/>
    </dgm:pt>
    <dgm:pt modelId="{3663EED9-EDCA-4AB9-B896-1F4A2C9986C1}" type="pres">
      <dgm:prSet presAssocID="{00E7E484-ECA0-41FE-9AA3-21AA99FF6728}" presName="parallelogram7" presStyleLbl="alignNode1" presStyleIdx="13" presStyleCnt="42"/>
      <dgm:spPr/>
    </dgm:pt>
    <dgm:pt modelId="{43146919-1E7B-4D8E-87D2-3DC2D852088D}" type="pres">
      <dgm:prSet presAssocID="{FDFD6C99-3D65-4A59-92D6-71EECA9BC3C8}" presName="sibTrans" presStyleCnt="0"/>
      <dgm:spPr/>
    </dgm:pt>
    <dgm:pt modelId="{DB7E0E3B-FC8F-4EDF-A3BA-BA90FDECD1B1}" type="pres">
      <dgm:prSet presAssocID="{AB1EDB8A-78C1-4017-B2E8-3740414D0955}" presName="parenttextcomposite" presStyleCnt="0"/>
      <dgm:spPr/>
    </dgm:pt>
    <dgm:pt modelId="{9DF41E7E-37DE-4479-9323-F8F6972D563A}" type="pres">
      <dgm:prSet presAssocID="{AB1EDB8A-78C1-4017-B2E8-3740414D0955}" presName="parenttext" presStyleLbl="revTx" presStyleIdx="2" presStyleCnt="6">
        <dgm:presLayoutVars>
          <dgm:chMax/>
          <dgm:chPref val="2"/>
          <dgm:bulletEnabled val="1"/>
        </dgm:presLayoutVars>
      </dgm:prSet>
      <dgm:spPr/>
      <dgm:t>
        <a:bodyPr/>
        <a:lstStyle/>
        <a:p>
          <a:endParaRPr lang="es-ES"/>
        </a:p>
      </dgm:t>
    </dgm:pt>
    <dgm:pt modelId="{3BEBF6FA-D18A-4F9C-A6C5-086CD5AE7FE3}" type="pres">
      <dgm:prSet presAssocID="{AB1EDB8A-78C1-4017-B2E8-3740414D0955}" presName="parallelogramComposite" presStyleCnt="0"/>
      <dgm:spPr/>
    </dgm:pt>
    <dgm:pt modelId="{009CD7EA-D94F-4B75-8BFB-1B32F9DFC70A}" type="pres">
      <dgm:prSet presAssocID="{AB1EDB8A-78C1-4017-B2E8-3740414D0955}" presName="parallelogram1" presStyleLbl="alignNode1" presStyleIdx="14" presStyleCnt="42"/>
      <dgm:spPr/>
    </dgm:pt>
    <dgm:pt modelId="{DCD75F82-4616-4AB0-8D70-C99E174BA638}" type="pres">
      <dgm:prSet presAssocID="{AB1EDB8A-78C1-4017-B2E8-3740414D0955}" presName="parallelogram2" presStyleLbl="alignNode1" presStyleIdx="15" presStyleCnt="42"/>
      <dgm:spPr/>
    </dgm:pt>
    <dgm:pt modelId="{5BBBA5A5-1981-4F97-A791-E2885D43ECAC}" type="pres">
      <dgm:prSet presAssocID="{AB1EDB8A-78C1-4017-B2E8-3740414D0955}" presName="parallelogram3" presStyleLbl="alignNode1" presStyleIdx="16" presStyleCnt="42"/>
      <dgm:spPr/>
    </dgm:pt>
    <dgm:pt modelId="{2113DE51-293E-4B5F-8A6A-703B1542D4B9}" type="pres">
      <dgm:prSet presAssocID="{AB1EDB8A-78C1-4017-B2E8-3740414D0955}" presName="parallelogram4" presStyleLbl="alignNode1" presStyleIdx="17" presStyleCnt="42"/>
      <dgm:spPr/>
    </dgm:pt>
    <dgm:pt modelId="{720CFB52-10BF-4324-A7DD-66B48C0669C6}" type="pres">
      <dgm:prSet presAssocID="{AB1EDB8A-78C1-4017-B2E8-3740414D0955}" presName="parallelogram5" presStyleLbl="alignNode1" presStyleIdx="18" presStyleCnt="42"/>
      <dgm:spPr/>
    </dgm:pt>
    <dgm:pt modelId="{2CE018E2-F28E-46A6-968B-0FF199B78992}" type="pres">
      <dgm:prSet presAssocID="{AB1EDB8A-78C1-4017-B2E8-3740414D0955}" presName="parallelogram6" presStyleLbl="alignNode1" presStyleIdx="19" presStyleCnt="42"/>
      <dgm:spPr/>
    </dgm:pt>
    <dgm:pt modelId="{3997A7C3-B6EE-46C2-9AD5-9133CA319E0D}" type="pres">
      <dgm:prSet presAssocID="{AB1EDB8A-78C1-4017-B2E8-3740414D0955}" presName="parallelogram7" presStyleLbl="alignNode1" presStyleIdx="20" presStyleCnt="42"/>
      <dgm:spPr/>
    </dgm:pt>
    <dgm:pt modelId="{6C140E18-F76B-427B-98CB-002E4E36241E}" type="pres">
      <dgm:prSet presAssocID="{39EAE9CB-BD8D-4AED-9443-7CB587D488AD}" presName="sibTrans" presStyleCnt="0"/>
      <dgm:spPr/>
    </dgm:pt>
    <dgm:pt modelId="{DEF84E23-6E83-41ED-A684-1D21436D8916}" type="pres">
      <dgm:prSet presAssocID="{521B33C1-DC76-4DAA-9442-ADBB45B364EA}" presName="parenttextcomposite" presStyleCnt="0"/>
      <dgm:spPr/>
    </dgm:pt>
    <dgm:pt modelId="{DBFEEE31-C207-4A3C-A6CC-8487C5061E60}" type="pres">
      <dgm:prSet presAssocID="{521B33C1-DC76-4DAA-9442-ADBB45B364EA}" presName="parenttext" presStyleLbl="revTx" presStyleIdx="3" presStyleCnt="6">
        <dgm:presLayoutVars>
          <dgm:chMax/>
          <dgm:chPref val="2"/>
          <dgm:bulletEnabled val="1"/>
        </dgm:presLayoutVars>
      </dgm:prSet>
      <dgm:spPr/>
      <dgm:t>
        <a:bodyPr/>
        <a:lstStyle/>
        <a:p>
          <a:endParaRPr lang="es-ES"/>
        </a:p>
      </dgm:t>
    </dgm:pt>
    <dgm:pt modelId="{7A26E322-D072-4319-B1D5-3953E37893A9}" type="pres">
      <dgm:prSet presAssocID="{521B33C1-DC76-4DAA-9442-ADBB45B364EA}" presName="parallelogramComposite" presStyleCnt="0"/>
      <dgm:spPr/>
    </dgm:pt>
    <dgm:pt modelId="{723C4F5F-EDE8-40BD-A425-C0BCCD178E68}" type="pres">
      <dgm:prSet presAssocID="{521B33C1-DC76-4DAA-9442-ADBB45B364EA}" presName="parallelogram1" presStyleLbl="alignNode1" presStyleIdx="21" presStyleCnt="42"/>
      <dgm:spPr/>
    </dgm:pt>
    <dgm:pt modelId="{579F68D3-505E-47B2-B1E9-BA59CAD12BEF}" type="pres">
      <dgm:prSet presAssocID="{521B33C1-DC76-4DAA-9442-ADBB45B364EA}" presName="parallelogram2" presStyleLbl="alignNode1" presStyleIdx="22" presStyleCnt="42"/>
      <dgm:spPr/>
    </dgm:pt>
    <dgm:pt modelId="{13517921-A937-45CB-BB0C-5814CB72977E}" type="pres">
      <dgm:prSet presAssocID="{521B33C1-DC76-4DAA-9442-ADBB45B364EA}" presName="parallelogram3" presStyleLbl="alignNode1" presStyleIdx="23" presStyleCnt="42"/>
      <dgm:spPr/>
    </dgm:pt>
    <dgm:pt modelId="{B4DC6150-06E5-4DCC-A9BA-09002E5EED36}" type="pres">
      <dgm:prSet presAssocID="{521B33C1-DC76-4DAA-9442-ADBB45B364EA}" presName="parallelogram4" presStyleLbl="alignNode1" presStyleIdx="24" presStyleCnt="42"/>
      <dgm:spPr/>
    </dgm:pt>
    <dgm:pt modelId="{BD6D44C1-CFAB-4816-A1FA-1B85BD4F59D7}" type="pres">
      <dgm:prSet presAssocID="{521B33C1-DC76-4DAA-9442-ADBB45B364EA}" presName="parallelogram5" presStyleLbl="alignNode1" presStyleIdx="25" presStyleCnt="42"/>
      <dgm:spPr/>
    </dgm:pt>
    <dgm:pt modelId="{E9D79441-2E6A-43C4-83ED-D89E9860AFE5}" type="pres">
      <dgm:prSet presAssocID="{521B33C1-DC76-4DAA-9442-ADBB45B364EA}" presName="parallelogram6" presStyleLbl="alignNode1" presStyleIdx="26" presStyleCnt="42"/>
      <dgm:spPr/>
    </dgm:pt>
    <dgm:pt modelId="{486A1180-0C79-4CAA-96CA-353FE4A0E6FA}" type="pres">
      <dgm:prSet presAssocID="{521B33C1-DC76-4DAA-9442-ADBB45B364EA}" presName="parallelogram7" presStyleLbl="alignNode1" presStyleIdx="27" presStyleCnt="42"/>
      <dgm:spPr/>
    </dgm:pt>
    <dgm:pt modelId="{C5E9C0A0-1A08-464F-AC83-43C19ECEE2D5}" type="pres">
      <dgm:prSet presAssocID="{D29C66F9-57F1-49DC-A34A-E8A700A3E5EE}" presName="sibTrans" presStyleCnt="0"/>
      <dgm:spPr/>
    </dgm:pt>
    <dgm:pt modelId="{0E571D1E-EA20-47CF-88FC-9F6B5C570EC7}" type="pres">
      <dgm:prSet presAssocID="{32B6B88B-A9E9-48DF-87E4-76E065BE099C}" presName="parenttextcomposite" presStyleCnt="0"/>
      <dgm:spPr/>
    </dgm:pt>
    <dgm:pt modelId="{174C9B7E-9894-4D9A-9469-B3BBEF192258}" type="pres">
      <dgm:prSet presAssocID="{32B6B88B-A9E9-48DF-87E4-76E065BE099C}" presName="parenttext" presStyleLbl="revTx" presStyleIdx="4" presStyleCnt="6">
        <dgm:presLayoutVars>
          <dgm:chMax/>
          <dgm:chPref val="2"/>
          <dgm:bulletEnabled val="1"/>
        </dgm:presLayoutVars>
      </dgm:prSet>
      <dgm:spPr/>
      <dgm:t>
        <a:bodyPr/>
        <a:lstStyle/>
        <a:p>
          <a:endParaRPr lang="es-ES"/>
        </a:p>
      </dgm:t>
    </dgm:pt>
    <dgm:pt modelId="{6BDC20C1-A2F4-49C1-9CA1-9563DA903519}" type="pres">
      <dgm:prSet presAssocID="{32B6B88B-A9E9-48DF-87E4-76E065BE099C}" presName="parallelogramComposite" presStyleCnt="0"/>
      <dgm:spPr/>
    </dgm:pt>
    <dgm:pt modelId="{EC82A58E-4045-4893-BDD5-A84537355BD0}" type="pres">
      <dgm:prSet presAssocID="{32B6B88B-A9E9-48DF-87E4-76E065BE099C}" presName="parallelogram1" presStyleLbl="alignNode1" presStyleIdx="28" presStyleCnt="42"/>
      <dgm:spPr/>
    </dgm:pt>
    <dgm:pt modelId="{FA3C9242-D8CD-4EB4-B5E5-4FA6AF0D8079}" type="pres">
      <dgm:prSet presAssocID="{32B6B88B-A9E9-48DF-87E4-76E065BE099C}" presName="parallelogram2" presStyleLbl="alignNode1" presStyleIdx="29" presStyleCnt="42"/>
      <dgm:spPr/>
    </dgm:pt>
    <dgm:pt modelId="{D11C459A-18C1-4A50-A4D6-90364CC76AE6}" type="pres">
      <dgm:prSet presAssocID="{32B6B88B-A9E9-48DF-87E4-76E065BE099C}" presName="parallelogram3" presStyleLbl="alignNode1" presStyleIdx="30" presStyleCnt="42"/>
      <dgm:spPr/>
    </dgm:pt>
    <dgm:pt modelId="{0475F38E-F34A-4710-9615-D9188243E7A7}" type="pres">
      <dgm:prSet presAssocID="{32B6B88B-A9E9-48DF-87E4-76E065BE099C}" presName="parallelogram4" presStyleLbl="alignNode1" presStyleIdx="31" presStyleCnt="42"/>
      <dgm:spPr/>
    </dgm:pt>
    <dgm:pt modelId="{128D8321-041E-423F-8E8A-7D23F4048FE3}" type="pres">
      <dgm:prSet presAssocID="{32B6B88B-A9E9-48DF-87E4-76E065BE099C}" presName="parallelogram5" presStyleLbl="alignNode1" presStyleIdx="32" presStyleCnt="42"/>
      <dgm:spPr/>
    </dgm:pt>
    <dgm:pt modelId="{6E026CA0-911E-4223-82CD-68992F4A516F}" type="pres">
      <dgm:prSet presAssocID="{32B6B88B-A9E9-48DF-87E4-76E065BE099C}" presName="parallelogram6" presStyleLbl="alignNode1" presStyleIdx="33" presStyleCnt="42"/>
      <dgm:spPr/>
    </dgm:pt>
    <dgm:pt modelId="{701DA755-F4C9-4AC1-9C98-40528A1D8DE5}" type="pres">
      <dgm:prSet presAssocID="{32B6B88B-A9E9-48DF-87E4-76E065BE099C}" presName="parallelogram7" presStyleLbl="alignNode1" presStyleIdx="34" presStyleCnt="42"/>
      <dgm:spPr/>
    </dgm:pt>
    <dgm:pt modelId="{13AA922D-6F8A-4BA6-A01E-923CDFC4DDA9}" type="pres">
      <dgm:prSet presAssocID="{D8F8EFFA-7CCF-42B8-BBF4-E06A09DD3285}" presName="sibTrans" presStyleCnt="0"/>
      <dgm:spPr/>
    </dgm:pt>
    <dgm:pt modelId="{384C07F9-2CBE-4519-87AD-50EF149449BF}" type="pres">
      <dgm:prSet presAssocID="{F26F3DDF-A282-4278-BA92-6D4864BB7470}" presName="parenttextcomposite" presStyleCnt="0"/>
      <dgm:spPr/>
    </dgm:pt>
    <dgm:pt modelId="{EC3379BF-B5D0-4F1E-86DA-8E1C1B2F767F}" type="pres">
      <dgm:prSet presAssocID="{F26F3DDF-A282-4278-BA92-6D4864BB7470}" presName="parenttext" presStyleLbl="revTx" presStyleIdx="5" presStyleCnt="6">
        <dgm:presLayoutVars>
          <dgm:chMax/>
          <dgm:chPref val="2"/>
          <dgm:bulletEnabled val="1"/>
        </dgm:presLayoutVars>
      </dgm:prSet>
      <dgm:spPr/>
      <dgm:t>
        <a:bodyPr/>
        <a:lstStyle/>
        <a:p>
          <a:endParaRPr lang="es-ES"/>
        </a:p>
      </dgm:t>
    </dgm:pt>
    <dgm:pt modelId="{D34B929B-33B8-4D53-B3B1-282EB10495CC}" type="pres">
      <dgm:prSet presAssocID="{F26F3DDF-A282-4278-BA92-6D4864BB7470}" presName="parallelogramComposite" presStyleCnt="0"/>
      <dgm:spPr/>
    </dgm:pt>
    <dgm:pt modelId="{280B4827-24F4-48E1-9A98-8B7BE822EAEC}" type="pres">
      <dgm:prSet presAssocID="{F26F3DDF-A282-4278-BA92-6D4864BB7470}" presName="parallelogram1" presStyleLbl="alignNode1" presStyleIdx="35" presStyleCnt="42"/>
      <dgm:spPr/>
    </dgm:pt>
    <dgm:pt modelId="{48DF1E4A-E6F5-4EEA-9379-600806515533}" type="pres">
      <dgm:prSet presAssocID="{F26F3DDF-A282-4278-BA92-6D4864BB7470}" presName="parallelogram2" presStyleLbl="alignNode1" presStyleIdx="36" presStyleCnt="42"/>
      <dgm:spPr/>
    </dgm:pt>
    <dgm:pt modelId="{CC66198B-8A6A-44A1-985A-1C8CC3AF0C39}" type="pres">
      <dgm:prSet presAssocID="{F26F3DDF-A282-4278-BA92-6D4864BB7470}" presName="parallelogram3" presStyleLbl="alignNode1" presStyleIdx="37" presStyleCnt="42"/>
      <dgm:spPr/>
    </dgm:pt>
    <dgm:pt modelId="{3E3AD7A6-BF5D-4C85-BDE4-D039AC9FEB2B}" type="pres">
      <dgm:prSet presAssocID="{F26F3DDF-A282-4278-BA92-6D4864BB7470}" presName="parallelogram4" presStyleLbl="alignNode1" presStyleIdx="38" presStyleCnt="42"/>
      <dgm:spPr/>
    </dgm:pt>
    <dgm:pt modelId="{6D7BE5DC-BBF6-46B5-B858-70DED814A1AF}" type="pres">
      <dgm:prSet presAssocID="{F26F3DDF-A282-4278-BA92-6D4864BB7470}" presName="parallelogram5" presStyleLbl="alignNode1" presStyleIdx="39" presStyleCnt="42"/>
      <dgm:spPr/>
    </dgm:pt>
    <dgm:pt modelId="{9DFF2D42-F66A-4808-8D32-64EB2C91CE4A}" type="pres">
      <dgm:prSet presAssocID="{F26F3DDF-A282-4278-BA92-6D4864BB7470}" presName="parallelogram6" presStyleLbl="alignNode1" presStyleIdx="40" presStyleCnt="42"/>
      <dgm:spPr/>
    </dgm:pt>
    <dgm:pt modelId="{FDF87C9E-87E7-4725-95F8-B7D276824171}" type="pres">
      <dgm:prSet presAssocID="{F26F3DDF-A282-4278-BA92-6D4864BB7470}" presName="parallelogram7" presStyleLbl="alignNode1" presStyleIdx="41" presStyleCnt="42"/>
      <dgm:spPr/>
    </dgm:pt>
  </dgm:ptLst>
  <dgm:cxnLst>
    <dgm:cxn modelId="{7BBBD42E-5ABC-4488-9C13-EB46BD1B18B1}" type="presOf" srcId="{F26F3DDF-A282-4278-BA92-6D4864BB7470}" destId="{EC3379BF-B5D0-4F1E-86DA-8E1C1B2F767F}" srcOrd="0" destOrd="0" presId="urn:microsoft.com/office/officeart/2008/layout/VerticalAccentList"/>
    <dgm:cxn modelId="{81E2661C-DFB3-4008-AFAE-1D809437601F}" type="presOf" srcId="{AB1EDB8A-78C1-4017-B2E8-3740414D0955}" destId="{9DF41E7E-37DE-4479-9323-F8F6972D563A}" srcOrd="0" destOrd="0" presId="urn:microsoft.com/office/officeart/2008/layout/VerticalAccentList"/>
    <dgm:cxn modelId="{BFA3FA93-7CCA-4F3F-AB4C-78C954DFC332}" srcId="{A0041861-C81E-44DC-B29D-13993004D056}" destId="{521B33C1-DC76-4DAA-9442-ADBB45B364EA}" srcOrd="3" destOrd="0" parTransId="{8A310620-760B-4B0C-B278-35FDFC4438D4}" sibTransId="{D29C66F9-57F1-49DC-A34A-E8A700A3E5EE}"/>
    <dgm:cxn modelId="{26DACA96-E11A-44BB-A135-3C4C15C713AC}" type="presOf" srcId="{688BBCDA-2D35-41C9-93AE-ACFB7CD3ACC1}" destId="{0EB6A265-8D17-44B9-ABC5-ED0FDBD99B8E}" srcOrd="0" destOrd="0" presId="urn:microsoft.com/office/officeart/2008/layout/VerticalAccentList"/>
    <dgm:cxn modelId="{927BF3E3-3557-4559-A26A-1FF6B40AC406}" type="presOf" srcId="{32B6B88B-A9E9-48DF-87E4-76E065BE099C}" destId="{174C9B7E-9894-4D9A-9469-B3BBEF192258}" srcOrd="0" destOrd="0" presId="urn:microsoft.com/office/officeart/2008/layout/VerticalAccentList"/>
    <dgm:cxn modelId="{7C92EF58-434B-4CCA-B443-9AF117A8AFD1}" type="presOf" srcId="{521B33C1-DC76-4DAA-9442-ADBB45B364EA}" destId="{DBFEEE31-C207-4A3C-A6CC-8487C5061E60}" srcOrd="0" destOrd="0" presId="urn:microsoft.com/office/officeart/2008/layout/VerticalAccentList"/>
    <dgm:cxn modelId="{392F8E3D-E1DA-4CC3-942A-E8B110E4E951}" type="presOf" srcId="{00E7E484-ECA0-41FE-9AA3-21AA99FF6728}" destId="{177E219C-87FC-41B3-AE16-5EF0338C8010}" srcOrd="0" destOrd="0" presId="urn:microsoft.com/office/officeart/2008/layout/VerticalAccentList"/>
    <dgm:cxn modelId="{F34E40B8-034F-4A40-838D-30EC0C227553}" srcId="{A0041861-C81E-44DC-B29D-13993004D056}" destId="{AB1EDB8A-78C1-4017-B2E8-3740414D0955}" srcOrd="2" destOrd="0" parTransId="{A9AC3ECB-1AD0-41B9-8E91-381000FB7B8D}" sibTransId="{39EAE9CB-BD8D-4AED-9443-7CB587D488AD}"/>
    <dgm:cxn modelId="{0A8AA4E5-BFEF-4280-8734-FFDFE82E8F0E}" srcId="{A0041861-C81E-44DC-B29D-13993004D056}" destId="{F26F3DDF-A282-4278-BA92-6D4864BB7470}" srcOrd="5" destOrd="0" parTransId="{D95196EC-CEED-41E8-B811-03A10E4B617B}" sibTransId="{033AFE41-1A99-4152-9B55-6BFF043BF20B}"/>
    <dgm:cxn modelId="{FE25C3C1-ADD3-407E-A729-9A0A0EE3CB5B}" srcId="{A0041861-C81E-44DC-B29D-13993004D056}" destId="{32B6B88B-A9E9-48DF-87E4-76E065BE099C}" srcOrd="4" destOrd="0" parTransId="{387E9AF7-6371-44AF-AA3B-5DFE9C2C877E}" sibTransId="{D8F8EFFA-7CCF-42B8-BBF4-E06A09DD3285}"/>
    <dgm:cxn modelId="{EDC03C34-780F-47E3-B192-A04B9460C180}" srcId="{A0041861-C81E-44DC-B29D-13993004D056}" destId="{688BBCDA-2D35-41C9-93AE-ACFB7CD3ACC1}" srcOrd="0" destOrd="0" parTransId="{EBB1F937-D0A2-4926-9A53-1E0CC165EF57}" sibTransId="{F7013A4E-3BE8-4FAB-942D-504361D9A559}"/>
    <dgm:cxn modelId="{FD87ED19-8797-43D7-AE1F-412AA84D9AFD}" type="presOf" srcId="{A0041861-C81E-44DC-B29D-13993004D056}" destId="{E9D10A40-4ED3-451C-9F1A-366E214A422F}" srcOrd="0" destOrd="0" presId="urn:microsoft.com/office/officeart/2008/layout/VerticalAccentList"/>
    <dgm:cxn modelId="{A49AB111-D368-4619-A22F-FBFA6FF8E9F2}" srcId="{A0041861-C81E-44DC-B29D-13993004D056}" destId="{00E7E484-ECA0-41FE-9AA3-21AA99FF6728}" srcOrd="1" destOrd="0" parTransId="{DFD448E5-856C-4E0E-9417-E19EE269C514}" sibTransId="{FDFD6C99-3D65-4A59-92D6-71EECA9BC3C8}"/>
    <dgm:cxn modelId="{53699D0D-F07C-4EB1-9C85-3217852748C4}" type="presParOf" srcId="{E9D10A40-4ED3-451C-9F1A-366E214A422F}" destId="{32AA80EC-DEFB-48C7-B967-3FCE97B41815}" srcOrd="0" destOrd="0" presId="urn:microsoft.com/office/officeart/2008/layout/VerticalAccentList"/>
    <dgm:cxn modelId="{149E2101-B67A-4D87-8BFC-BD5DF9D1DFEA}" type="presParOf" srcId="{32AA80EC-DEFB-48C7-B967-3FCE97B41815}" destId="{0EB6A265-8D17-44B9-ABC5-ED0FDBD99B8E}" srcOrd="0" destOrd="0" presId="urn:microsoft.com/office/officeart/2008/layout/VerticalAccentList"/>
    <dgm:cxn modelId="{497F7C79-5B81-440B-AA07-EE5AEA8E113B}" type="presParOf" srcId="{E9D10A40-4ED3-451C-9F1A-366E214A422F}" destId="{CE78C953-683C-44E4-A888-02DE486E3DAD}" srcOrd="1" destOrd="0" presId="urn:microsoft.com/office/officeart/2008/layout/VerticalAccentList"/>
    <dgm:cxn modelId="{8DBFA08E-49C6-48B7-B771-F8B35515FA4B}" type="presParOf" srcId="{CE78C953-683C-44E4-A888-02DE486E3DAD}" destId="{308433D2-5F70-451F-AEC6-BE0E5F410612}" srcOrd="0" destOrd="0" presId="urn:microsoft.com/office/officeart/2008/layout/VerticalAccentList"/>
    <dgm:cxn modelId="{5974EE04-DBA0-4A6A-A40D-73CD3F6930F2}" type="presParOf" srcId="{CE78C953-683C-44E4-A888-02DE486E3DAD}" destId="{45C4F477-E767-497B-8A71-421B280123B0}" srcOrd="1" destOrd="0" presId="urn:microsoft.com/office/officeart/2008/layout/VerticalAccentList"/>
    <dgm:cxn modelId="{27648419-9936-4843-A2A3-078720FEF337}" type="presParOf" srcId="{CE78C953-683C-44E4-A888-02DE486E3DAD}" destId="{2707E776-6ED2-4FC7-84E4-7DC4D3EC868F}" srcOrd="2" destOrd="0" presId="urn:microsoft.com/office/officeart/2008/layout/VerticalAccentList"/>
    <dgm:cxn modelId="{47B422EE-483A-499F-B635-3C941997ED6F}" type="presParOf" srcId="{CE78C953-683C-44E4-A888-02DE486E3DAD}" destId="{005FB642-CC0F-48BC-A092-5615F43595AC}" srcOrd="3" destOrd="0" presId="urn:microsoft.com/office/officeart/2008/layout/VerticalAccentList"/>
    <dgm:cxn modelId="{C12FA232-978E-4130-9AAE-EF935B908712}" type="presParOf" srcId="{CE78C953-683C-44E4-A888-02DE486E3DAD}" destId="{4518691A-4D9B-49CF-9FCA-A06F33809610}" srcOrd="4" destOrd="0" presId="urn:microsoft.com/office/officeart/2008/layout/VerticalAccentList"/>
    <dgm:cxn modelId="{CD1E4523-2AF5-459C-9AD8-BB0E3DE78304}" type="presParOf" srcId="{CE78C953-683C-44E4-A888-02DE486E3DAD}" destId="{0A0BB675-1AD4-4FBA-8AA0-0A92E77072D6}" srcOrd="5" destOrd="0" presId="urn:microsoft.com/office/officeart/2008/layout/VerticalAccentList"/>
    <dgm:cxn modelId="{FC0DDC1B-12D9-4C1A-B73F-2E09DDE09839}" type="presParOf" srcId="{CE78C953-683C-44E4-A888-02DE486E3DAD}" destId="{8CF309FD-9B53-4D0D-9B9B-6502C234C195}" srcOrd="6" destOrd="0" presId="urn:microsoft.com/office/officeart/2008/layout/VerticalAccentList"/>
    <dgm:cxn modelId="{FF60912E-90E2-44A4-A012-8A120312DD2B}" type="presParOf" srcId="{E9D10A40-4ED3-451C-9F1A-366E214A422F}" destId="{41D3D6A7-2778-432F-9C97-B225996E624F}" srcOrd="2" destOrd="0" presId="urn:microsoft.com/office/officeart/2008/layout/VerticalAccentList"/>
    <dgm:cxn modelId="{40654256-9EE9-426C-8E7F-E67668556971}" type="presParOf" srcId="{E9D10A40-4ED3-451C-9F1A-366E214A422F}" destId="{4C1E8E49-CAE1-4791-BE99-4C018172364A}" srcOrd="3" destOrd="0" presId="urn:microsoft.com/office/officeart/2008/layout/VerticalAccentList"/>
    <dgm:cxn modelId="{B7A88D05-6BD3-4AC7-B139-C38A4436176E}" type="presParOf" srcId="{4C1E8E49-CAE1-4791-BE99-4C018172364A}" destId="{177E219C-87FC-41B3-AE16-5EF0338C8010}" srcOrd="0" destOrd="0" presId="urn:microsoft.com/office/officeart/2008/layout/VerticalAccentList"/>
    <dgm:cxn modelId="{EF148DC0-B5DC-4B23-8A7D-A3B95CF29355}" type="presParOf" srcId="{E9D10A40-4ED3-451C-9F1A-366E214A422F}" destId="{A8BD01FF-67B4-421F-9E3A-80BE8B112A65}" srcOrd="4" destOrd="0" presId="urn:microsoft.com/office/officeart/2008/layout/VerticalAccentList"/>
    <dgm:cxn modelId="{1C899FD8-C684-40C0-9148-68CE014B081F}" type="presParOf" srcId="{A8BD01FF-67B4-421F-9E3A-80BE8B112A65}" destId="{C1D3A496-695A-4985-81C9-ABAD5721DC12}" srcOrd="0" destOrd="0" presId="urn:microsoft.com/office/officeart/2008/layout/VerticalAccentList"/>
    <dgm:cxn modelId="{29D0F044-5968-49E2-8452-9C5B2D71385B}" type="presParOf" srcId="{A8BD01FF-67B4-421F-9E3A-80BE8B112A65}" destId="{97479809-9124-4FB6-A6A7-C0035E075AF6}" srcOrd="1" destOrd="0" presId="urn:microsoft.com/office/officeart/2008/layout/VerticalAccentList"/>
    <dgm:cxn modelId="{10306EB7-889B-4DD2-99AF-F34783C153C1}" type="presParOf" srcId="{A8BD01FF-67B4-421F-9E3A-80BE8B112A65}" destId="{1A0F204C-4C3F-4C59-AA63-49887F49E034}" srcOrd="2" destOrd="0" presId="urn:microsoft.com/office/officeart/2008/layout/VerticalAccentList"/>
    <dgm:cxn modelId="{359BC0BE-3D92-4C45-9234-F0904B2A5B44}" type="presParOf" srcId="{A8BD01FF-67B4-421F-9E3A-80BE8B112A65}" destId="{A18295D1-1427-4816-B23A-06B15428E137}" srcOrd="3" destOrd="0" presId="urn:microsoft.com/office/officeart/2008/layout/VerticalAccentList"/>
    <dgm:cxn modelId="{824B8F74-F0D9-42D4-8F6D-85250B9BF202}" type="presParOf" srcId="{A8BD01FF-67B4-421F-9E3A-80BE8B112A65}" destId="{869A951E-EBE9-415F-AB37-B3EE5AB1A3C4}" srcOrd="4" destOrd="0" presId="urn:microsoft.com/office/officeart/2008/layout/VerticalAccentList"/>
    <dgm:cxn modelId="{D7AB8DD6-65B8-47E0-B7F4-64490491D65A}" type="presParOf" srcId="{A8BD01FF-67B4-421F-9E3A-80BE8B112A65}" destId="{C0337268-B6DE-4376-8BA8-0364E45F2961}" srcOrd="5" destOrd="0" presId="urn:microsoft.com/office/officeart/2008/layout/VerticalAccentList"/>
    <dgm:cxn modelId="{5664AE0A-7405-444D-8109-6E5DEB2DB5CC}" type="presParOf" srcId="{A8BD01FF-67B4-421F-9E3A-80BE8B112A65}" destId="{3663EED9-EDCA-4AB9-B896-1F4A2C9986C1}" srcOrd="6" destOrd="0" presId="urn:microsoft.com/office/officeart/2008/layout/VerticalAccentList"/>
    <dgm:cxn modelId="{8F775EBE-CE6B-4A49-98CB-BD2759F5109C}" type="presParOf" srcId="{E9D10A40-4ED3-451C-9F1A-366E214A422F}" destId="{43146919-1E7B-4D8E-87D2-3DC2D852088D}" srcOrd="5" destOrd="0" presId="urn:microsoft.com/office/officeart/2008/layout/VerticalAccentList"/>
    <dgm:cxn modelId="{1A342659-E6E5-4F2C-8B67-1D4895F63DBF}" type="presParOf" srcId="{E9D10A40-4ED3-451C-9F1A-366E214A422F}" destId="{DB7E0E3B-FC8F-4EDF-A3BA-BA90FDECD1B1}" srcOrd="6" destOrd="0" presId="urn:microsoft.com/office/officeart/2008/layout/VerticalAccentList"/>
    <dgm:cxn modelId="{248CE509-EE2B-49DD-BB7E-EC9EB7A8DA99}" type="presParOf" srcId="{DB7E0E3B-FC8F-4EDF-A3BA-BA90FDECD1B1}" destId="{9DF41E7E-37DE-4479-9323-F8F6972D563A}" srcOrd="0" destOrd="0" presId="urn:microsoft.com/office/officeart/2008/layout/VerticalAccentList"/>
    <dgm:cxn modelId="{6055B16F-9CAE-458D-B2AD-50F744739CA6}" type="presParOf" srcId="{E9D10A40-4ED3-451C-9F1A-366E214A422F}" destId="{3BEBF6FA-D18A-4F9C-A6C5-086CD5AE7FE3}" srcOrd="7" destOrd="0" presId="urn:microsoft.com/office/officeart/2008/layout/VerticalAccentList"/>
    <dgm:cxn modelId="{C458175C-0C2E-409E-8171-0DE9A47036E0}" type="presParOf" srcId="{3BEBF6FA-D18A-4F9C-A6C5-086CD5AE7FE3}" destId="{009CD7EA-D94F-4B75-8BFB-1B32F9DFC70A}" srcOrd="0" destOrd="0" presId="urn:microsoft.com/office/officeart/2008/layout/VerticalAccentList"/>
    <dgm:cxn modelId="{93544CDB-99B5-48E1-BC0D-72C25656C709}" type="presParOf" srcId="{3BEBF6FA-D18A-4F9C-A6C5-086CD5AE7FE3}" destId="{DCD75F82-4616-4AB0-8D70-C99E174BA638}" srcOrd="1" destOrd="0" presId="urn:microsoft.com/office/officeart/2008/layout/VerticalAccentList"/>
    <dgm:cxn modelId="{519851A6-E8AE-440B-9A21-8D688D2E0087}" type="presParOf" srcId="{3BEBF6FA-D18A-4F9C-A6C5-086CD5AE7FE3}" destId="{5BBBA5A5-1981-4F97-A791-E2885D43ECAC}" srcOrd="2" destOrd="0" presId="urn:microsoft.com/office/officeart/2008/layout/VerticalAccentList"/>
    <dgm:cxn modelId="{CC18F352-555F-407A-8C39-D13B1940E1D5}" type="presParOf" srcId="{3BEBF6FA-D18A-4F9C-A6C5-086CD5AE7FE3}" destId="{2113DE51-293E-4B5F-8A6A-703B1542D4B9}" srcOrd="3" destOrd="0" presId="urn:microsoft.com/office/officeart/2008/layout/VerticalAccentList"/>
    <dgm:cxn modelId="{967C68C2-3393-427B-9446-9E4BBA2B6421}" type="presParOf" srcId="{3BEBF6FA-D18A-4F9C-A6C5-086CD5AE7FE3}" destId="{720CFB52-10BF-4324-A7DD-66B48C0669C6}" srcOrd="4" destOrd="0" presId="urn:microsoft.com/office/officeart/2008/layout/VerticalAccentList"/>
    <dgm:cxn modelId="{A53C975C-CB8E-440D-8D1B-28AB6107C035}" type="presParOf" srcId="{3BEBF6FA-D18A-4F9C-A6C5-086CD5AE7FE3}" destId="{2CE018E2-F28E-46A6-968B-0FF199B78992}" srcOrd="5" destOrd="0" presId="urn:microsoft.com/office/officeart/2008/layout/VerticalAccentList"/>
    <dgm:cxn modelId="{4A418FE3-E17C-424D-96E3-1A90CB42B2A2}" type="presParOf" srcId="{3BEBF6FA-D18A-4F9C-A6C5-086CD5AE7FE3}" destId="{3997A7C3-B6EE-46C2-9AD5-9133CA319E0D}" srcOrd="6" destOrd="0" presId="urn:microsoft.com/office/officeart/2008/layout/VerticalAccentList"/>
    <dgm:cxn modelId="{2F7C31AD-874C-4D5E-BF07-EF1830221D32}" type="presParOf" srcId="{E9D10A40-4ED3-451C-9F1A-366E214A422F}" destId="{6C140E18-F76B-427B-98CB-002E4E36241E}" srcOrd="8" destOrd="0" presId="urn:microsoft.com/office/officeart/2008/layout/VerticalAccentList"/>
    <dgm:cxn modelId="{04EA1A29-08EE-4846-9672-20276C4BEE0D}" type="presParOf" srcId="{E9D10A40-4ED3-451C-9F1A-366E214A422F}" destId="{DEF84E23-6E83-41ED-A684-1D21436D8916}" srcOrd="9" destOrd="0" presId="urn:microsoft.com/office/officeart/2008/layout/VerticalAccentList"/>
    <dgm:cxn modelId="{425A1AD4-F294-4F4E-8839-7A9919DB6F82}" type="presParOf" srcId="{DEF84E23-6E83-41ED-A684-1D21436D8916}" destId="{DBFEEE31-C207-4A3C-A6CC-8487C5061E60}" srcOrd="0" destOrd="0" presId="urn:microsoft.com/office/officeart/2008/layout/VerticalAccentList"/>
    <dgm:cxn modelId="{31663967-C64F-4217-887F-CCD351183DC1}" type="presParOf" srcId="{E9D10A40-4ED3-451C-9F1A-366E214A422F}" destId="{7A26E322-D072-4319-B1D5-3953E37893A9}" srcOrd="10" destOrd="0" presId="urn:microsoft.com/office/officeart/2008/layout/VerticalAccentList"/>
    <dgm:cxn modelId="{E87F0880-8A52-49D4-B373-E35419F828DE}" type="presParOf" srcId="{7A26E322-D072-4319-B1D5-3953E37893A9}" destId="{723C4F5F-EDE8-40BD-A425-C0BCCD178E68}" srcOrd="0" destOrd="0" presId="urn:microsoft.com/office/officeart/2008/layout/VerticalAccentList"/>
    <dgm:cxn modelId="{4040A9AA-7B2B-44FB-8ABA-83466B58E3DD}" type="presParOf" srcId="{7A26E322-D072-4319-B1D5-3953E37893A9}" destId="{579F68D3-505E-47B2-B1E9-BA59CAD12BEF}" srcOrd="1" destOrd="0" presId="urn:microsoft.com/office/officeart/2008/layout/VerticalAccentList"/>
    <dgm:cxn modelId="{F586CFCC-F568-4B95-B1D6-64AC749AB613}" type="presParOf" srcId="{7A26E322-D072-4319-B1D5-3953E37893A9}" destId="{13517921-A937-45CB-BB0C-5814CB72977E}" srcOrd="2" destOrd="0" presId="urn:microsoft.com/office/officeart/2008/layout/VerticalAccentList"/>
    <dgm:cxn modelId="{5876CADE-BCA2-4EDA-B6BD-665FC4954BD2}" type="presParOf" srcId="{7A26E322-D072-4319-B1D5-3953E37893A9}" destId="{B4DC6150-06E5-4DCC-A9BA-09002E5EED36}" srcOrd="3" destOrd="0" presId="urn:microsoft.com/office/officeart/2008/layout/VerticalAccentList"/>
    <dgm:cxn modelId="{DD86226D-B26F-45C8-B4A7-0C309F62B4EF}" type="presParOf" srcId="{7A26E322-D072-4319-B1D5-3953E37893A9}" destId="{BD6D44C1-CFAB-4816-A1FA-1B85BD4F59D7}" srcOrd="4" destOrd="0" presId="urn:microsoft.com/office/officeart/2008/layout/VerticalAccentList"/>
    <dgm:cxn modelId="{13AE1C32-CA33-4151-9E18-7F32978FBF75}" type="presParOf" srcId="{7A26E322-D072-4319-B1D5-3953E37893A9}" destId="{E9D79441-2E6A-43C4-83ED-D89E9860AFE5}" srcOrd="5" destOrd="0" presId="urn:microsoft.com/office/officeart/2008/layout/VerticalAccentList"/>
    <dgm:cxn modelId="{7DFD56C1-EA33-4E30-81B6-72DDD5CAC4F1}" type="presParOf" srcId="{7A26E322-D072-4319-B1D5-3953E37893A9}" destId="{486A1180-0C79-4CAA-96CA-353FE4A0E6FA}" srcOrd="6" destOrd="0" presId="urn:microsoft.com/office/officeart/2008/layout/VerticalAccentList"/>
    <dgm:cxn modelId="{326FC264-794E-4B61-BACD-DBB4E8E74F3F}" type="presParOf" srcId="{E9D10A40-4ED3-451C-9F1A-366E214A422F}" destId="{C5E9C0A0-1A08-464F-AC83-43C19ECEE2D5}" srcOrd="11" destOrd="0" presId="urn:microsoft.com/office/officeart/2008/layout/VerticalAccentList"/>
    <dgm:cxn modelId="{28B61612-BFE3-4882-A7B0-28D356F43EBD}" type="presParOf" srcId="{E9D10A40-4ED3-451C-9F1A-366E214A422F}" destId="{0E571D1E-EA20-47CF-88FC-9F6B5C570EC7}" srcOrd="12" destOrd="0" presId="urn:microsoft.com/office/officeart/2008/layout/VerticalAccentList"/>
    <dgm:cxn modelId="{3E7C5584-6646-42F8-98F5-2CC50CF75777}" type="presParOf" srcId="{0E571D1E-EA20-47CF-88FC-9F6B5C570EC7}" destId="{174C9B7E-9894-4D9A-9469-B3BBEF192258}" srcOrd="0" destOrd="0" presId="urn:microsoft.com/office/officeart/2008/layout/VerticalAccentList"/>
    <dgm:cxn modelId="{FAED2960-34A5-4A81-BC0A-301FACFA5F5E}" type="presParOf" srcId="{E9D10A40-4ED3-451C-9F1A-366E214A422F}" destId="{6BDC20C1-A2F4-49C1-9CA1-9563DA903519}" srcOrd="13" destOrd="0" presId="urn:microsoft.com/office/officeart/2008/layout/VerticalAccentList"/>
    <dgm:cxn modelId="{7386C4B3-7237-459A-8153-CF038306CDD8}" type="presParOf" srcId="{6BDC20C1-A2F4-49C1-9CA1-9563DA903519}" destId="{EC82A58E-4045-4893-BDD5-A84537355BD0}" srcOrd="0" destOrd="0" presId="urn:microsoft.com/office/officeart/2008/layout/VerticalAccentList"/>
    <dgm:cxn modelId="{7F58CC95-806D-4190-BF5C-07A6C209484E}" type="presParOf" srcId="{6BDC20C1-A2F4-49C1-9CA1-9563DA903519}" destId="{FA3C9242-D8CD-4EB4-B5E5-4FA6AF0D8079}" srcOrd="1" destOrd="0" presId="urn:microsoft.com/office/officeart/2008/layout/VerticalAccentList"/>
    <dgm:cxn modelId="{D91ED3F8-E7CD-4CFB-83CA-F5167BC0BC68}" type="presParOf" srcId="{6BDC20C1-A2F4-49C1-9CA1-9563DA903519}" destId="{D11C459A-18C1-4A50-A4D6-90364CC76AE6}" srcOrd="2" destOrd="0" presId="urn:microsoft.com/office/officeart/2008/layout/VerticalAccentList"/>
    <dgm:cxn modelId="{16A7606A-EE8E-400B-ABB8-3F6BCAC0670B}" type="presParOf" srcId="{6BDC20C1-A2F4-49C1-9CA1-9563DA903519}" destId="{0475F38E-F34A-4710-9615-D9188243E7A7}" srcOrd="3" destOrd="0" presId="urn:microsoft.com/office/officeart/2008/layout/VerticalAccentList"/>
    <dgm:cxn modelId="{997CFF54-518B-44CF-AF6B-0E7D86C271FE}" type="presParOf" srcId="{6BDC20C1-A2F4-49C1-9CA1-9563DA903519}" destId="{128D8321-041E-423F-8E8A-7D23F4048FE3}" srcOrd="4" destOrd="0" presId="urn:microsoft.com/office/officeart/2008/layout/VerticalAccentList"/>
    <dgm:cxn modelId="{C43D06C5-5FE5-4F78-B35B-4FB38A8AA274}" type="presParOf" srcId="{6BDC20C1-A2F4-49C1-9CA1-9563DA903519}" destId="{6E026CA0-911E-4223-82CD-68992F4A516F}" srcOrd="5" destOrd="0" presId="urn:microsoft.com/office/officeart/2008/layout/VerticalAccentList"/>
    <dgm:cxn modelId="{0D249550-B23A-41DE-A961-1E04F57D1E15}" type="presParOf" srcId="{6BDC20C1-A2F4-49C1-9CA1-9563DA903519}" destId="{701DA755-F4C9-4AC1-9C98-40528A1D8DE5}" srcOrd="6" destOrd="0" presId="urn:microsoft.com/office/officeart/2008/layout/VerticalAccentList"/>
    <dgm:cxn modelId="{3B87294E-0A05-4BE7-9DF8-82BC583451E1}" type="presParOf" srcId="{E9D10A40-4ED3-451C-9F1A-366E214A422F}" destId="{13AA922D-6F8A-4BA6-A01E-923CDFC4DDA9}" srcOrd="14" destOrd="0" presId="urn:microsoft.com/office/officeart/2008/layout/VerticalAccentList"/>
    <dgm:cxn modelId="{F0FE9BF5-0C73-42CD-B208-5A4014903271}" type="presParOf" srcId="{E9D10A40-4ED3-451C-9F1A-366E214A422F}" destId="{384C07F9-2CBE-4519-87AD-50EF149449BF}" srcOrd="15" destOrd="0" presId="urn:microsoft.com/office/officeart/2008/layout/VerticalAccentList"/>
    <dgm:cxn modelId="{E7E6CFB2-FB3F-47BE-B807-C4CC6B8F6BC3}" type="presParOf" srcId="{384C07F9-2CBE-4519-87AD-50EF149449BF}" destId="{EC3379BF-B5D0-4F1E-86DA-8E1C1B2F767F}" srcOrd="0" destOrd="0" presId="urn:microsoft.com/office/officeart/2008/layout/VerticalAccentList"/>
    <dgm:cxn modelId="{90970B13-BFBA-45DC-AE3B-86ED4EAFB539}" type="presParOf" srcId="{E9D10A40-4ED3-451C-9F1A-366E214A422F}" destId="{D34B929B-33B8-4D53-B3B1-282EB10495CC}" srcOrd="16" destOrd="0" presId="urn:microsoft.com/office/officeart/2008/layout/VerticalAccentList"/>
    <dgm:cxn modelId="{C6BFC203-0D57-40CB-A73A-AA67DDEF1AB5}" type="presParOf" srcId="{D34B929B-33B8-4D53-B3B1-282EB10495CC}" destId="{280B4827-24F4-48E1-9A98-8B7BE822EAEC}" srcOrd="0" destOrd="0" presId="urn:microsoft.com/office/officeart/2008/layout/VerticalAccentList"/>
    <dgm:cxn modelId="{04F5FD93-9D57-4F4F-913A-0217E4D3E8D1}" type="presParOf" srcId="{D34B929B-33B8-4D53-B3B1-282EB10495CC}" destId="{48DF1E4A-E6F5-4EEA-9379-600806515533}" srcOrd="1" destOrd="0" presId="urn:microsoft.com/office/officeart/2008/layout/VerticalAccentList"/>
    <dgm:cxn modelId="{3FE2AC1C-3A5F-44E1-8EEC-22DB16448A83}" type="presParOf" srcId="{D34B929B-33B8-4D53-B3B1-282EB10495CC}" destId="{CC66198B-8A6A-44A1-985A-1C8CC3AF0C39}" srcOrd="2" destOrd="0" presId="urn:microsoft.com/office/officeart/2008/layout/VerticalAccentList"/>
    <dgm:cxn modelId="{2642589E-060A-46CB-BE72-1838F8DA48D6}" type="presParOf" srcId="{D34B929B-33B8-4D53-B3B1-282EB10495CC}" destId="{3E3AD7A6-BF5D-4C85-BDE4-D039AC9FEB2B}" srcOrd="3" destOrd="0" presId="urn:microsoft.com/office/officeart/2008/layout/VerticalAccentList"/>
    <dgm:cxn modelId="{137B99CC-B306-4875-AEEF-708CBB424725}" type="presParOf" srcId="{D34B929B-33B8-4D53-B3B1-282EB10495CC}" destId="{6D7BE5DC-BBF6-46B5-B858-70DED814A1AF}" srcOrd="4" destOrd="0" presId="urn:microsoft.com/office/officeart/2008/layout/VerticalAccentList"/>
    <dgm:cxn modelId="{FBBB1634-F2E3-4DC0-A9A1-AE068CFA1778}" type="presParOf" srcId="{D34B929B-33B8-4D53-B3B1-282EB10495CC}" destId="{9DFF2D42-F66A-4808-8D32-64EB2C91CE4A}" srcOrd="5" destOrd="0" presId="urn:microsoft.com/office/officeart/2008/layout/VerticalAccentList"/>
    <dgm:cxn modelId="{BCEF3798-913A-4CB1-A9C0-EF42813F3E13}" type="presParOf" srcId="{D34B929B-33B8-4D53-B3B1-282EB10495CC}" destId="{FDF87C9E-87E7-4725-95F8-B7D276824171}"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323906-CEAF-4142-B23F-7AAA353A8656}"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s-MX"/>
        </a:p>
      </dgm:t>
    </dgm:pt>
    <dgm:pt modelId="{5B998C73-4B11-4981-BB31-BC2FFD7DB98F}">
      <dgm:prSet phldrT="[Texto]" custT="1"/>
      <dgm:spPr>
        <a:solidFill>
          <a:schemeClr val="accent2">
            <a:lumMod val="60000"/>
            <a:lumOff val="40000"/>
          </a:schemeClr>
        </a:solidFill>
      </dgm:spPr>
      <dgm:t>
        <a:bodyPr/>
        <a:lstStyle/>
        <a:p>
          <a:pPr algn="just"/>
          <a:r>
            <a:rPr lang="es-ES" sz="1600" b="0" dirty="0" smtClean="0">
              <a:latin typeface="Arial" pitchFamily="34" charset="0"/>
              <a:cs typeface="Arial" pitchFamily="34" charset="0"/>
            </a:rPr>
            <a:t>1. ¿Cuál sería el Modelo específico para los jóvenes bachilleres de la zona norte del Estado de Campeche para su desarrollo laboral basado en el emprendimiento educativo y en las características emprendedoras e idiosincrasia?.</a:t>
          </a:r>
          <a:endParaRPr lang="es-MX" sz="1600" b="0" dirty="0">
            <a:latin typeface="Arial" pitchFamily="34" charset="0"/>
            <a:cs typeface="Arial" pitchFamily="34" charset="0"/>
          </a:endParaRPr>
        </a:p>
      </dgm:t>
    </dgm:pt>
    <dgm:pt modelId="{78A27D46-0B72-4818-A437-9D49053F04BB}" type="parTrans" cxnId="{AB30079D-215D-4864-A277-31BCDC765E6C}">
      <dgm:prSet/>
      <dgm:spPr/>
      <dgm:t>
        <a:bodyPr/>
        <a:lstStyle/>
        <a:p>
          <a:endParaRPr lang="es-MX" b="0">
            <a:latin typeface="Arial" pitchFamily="34" charset="0"/>
            <a:cs typeface="Arial" pitchFamily="34" charset="0"/>
          </a:endParaRPr>
        </a:p>
      </dgm:t>
    </dgm:pt>
    <dgm:pt modelId="{9CA38A7E-4E6F-4E83-B621-A0740972C671}" type="sibTrans" cxnId="{AB30079D-215D-4864-A277-31BCDC765E6C}">
      <dgm:prSet/>
      <dgm:spPr>
        <a:solidFill>
          <a:srgbClr val="7030A0">
            <a:alpha val="90000"/>
          </a:srgbClr>
        </a:solidFill>
        <a:ln>
          <a:solidFill>
            <a:srgbClr val="FF0000">
              <a:alpha val="90000"/>
            </a:srgbClr>
          </a:solidFill>
        </a:ln>
      </dgm:spPr>
      <dgm:t>
        <a:bodyPr/>
        <a:lstStyle/>
        <a:p>
          <a:endParaRPr lang="es-MX" b="0">
            <a:latin typeface="Arial" pitchFamily="34" charset="0"/>
            <a:cs typeface="Arial" pitchFamily="34" charset="0"/>
          </a:endParaRPr>
        </a:p>
      </dgm:t>
    </dgm:pt>
    <dgm:pt modelId="{D61822F7-680E-4BB0-A0B8-08D1D9941BD2}">
      <dgm:prSet phldrT="[Texto]" custT="1"/>
      <dgm:spPr>
        <a:solidFill>
          <a:schemeClr val="accent1">
            <a:lumMod val="60000"/>
            <a:lumOff val="40000"/>
          </a:schemeClr>
        </a:solidFill>
      </dgm:spPr>
      <dgm:t>
        <a:bodyPr/>
        <a:lstStyle/>
        <a:p>
          <a:pPr algn="just"/>
          <a:r>
            <a:rPr lang="es-ES" sz="1600" b="0" dirty="0" smtClean="0">
              <a:latin typeface="Arial" pitchFamily="34" charset="0"/>
              <a:cs typeface="Arial" pitchFamily="34" charset="0"/>
            </a:rPr>
            <a:t>2. ¿Cuáles serían las competencias más sobresalientes para utilizarlas como propuestas y facilitar la toma de decisiones en los jóvenes bachilleres próximos a egreso a través del modelo?.</a:t>
          </a:r>
          <a:endParaRPr lang="es-MX" sz="1600" b="0" dirty="0">
            <a:latin typeface="Arial" pitchFamily="34" charset="0"/>
            <a:cs typeface="Arial" pitchFamily="34" charset="0"/>
          </a:endParaRPr>
        </a:p>
      </dgm:t>
    </dgm:pt>
    <dgm:pt modelId="{8C2171B2-A90A-4826-BC51-6621A225D582}" type="parTrans" cxnId="{5E278132-81DE-46DF-9F80-38038ADA4D90}">
      <dgm:prSet/>
      <dgm:spPr/>
      <dgm:t>
        <a:bodyPr/>
        <a:lstStyle/>
        <a:p>
          <a:endParaRPr lang="es-MX" b="0">
            <a:latin typeface="Arial" pitchFamily="34" charset="0"/>
            <a:cs typeface="Arial" pitchFamily="34" charset="0"/>
          </a:endParaRPr>
        </a:p>
      </dgm:t>
    </dgm:pt>
    <dgm:pt modelId="{E0F6ACD6-AEE0-481B-A813-8962F9E1B20E}" type="sibTrans" cxnId="{5E278132-81DE-46DF-9F80-38038ADA4D90}">
      <dgm:prSet/>
      <dgm:spPr>
        <a:noFill/>
        <a:ln>
          <a:noFill/>
        </a:ln>
      </dgm:spPr>
      <dgm:t>
        <a:bodyPr/>
        <a:lstStyle/>
        <a:p>
          <a:endParaRPr lang="es-MX" b="0">
            <a:latin typeface="Arial" pitchFamily="34" charset="0"/>
            <a:cs typeface="Arial" pitchFamily="34" charset="0"/>
          </a:endParaRPr>
        </a:p>
      </dgm:t>
    </dgm:pt>
    <dgm:pt modelId="{E4E2A870-6E50-4E00-B89B-E8CB014B758B}">
      <dgm:prSet phldrT="[Texto]" custT="1"/>
      <dgm:spPr>
        <a:solidFill>
          <a:srgbClr val="92D050"/>
        </a:solidFill>
      </dgm:spPr>
      <dgm:t>
        <a:bodyPr/>
        <a:lstStyle/>
        <a:p>
          <a:pPr algn="just"/>
          <a:r>
            <a:rPr lang="es-ES" sz="1600" b="0" dirty="0" smtClean="0">
              <a:latin typeface="Arial" pitchFamily="34" charset="0"/>
              <a:cs typeface="Arial" pitchFamily="34" charset="0"/>
            </a:rPr>
            <a:t>3. ¿Qué estrategias servirían para incrementar las probabilidades de inserción laboral, en empleo o autoempleo en jóvenes bachilleres, pertenecientes a familias de bajos recursos económicos?.</a:t>
          </a:r>
          <a:endParaRPr lang="es-MX" sz="1600" b="0" dirty="0">
            <a:latin typeface="Arial" pitchFamily="34" charset="0"/>
            <a:cs typeface="Arial" pitchFamily="34" charset="0"/>
          </a:endParaRPr>
        </a:p>
      </dgm:t>
    </dgm:pt>
    <dgm:pt modelId="{838FE0F8-ADB9-456A-BF71-FF4D5AD1C7E6}" type="parTrans" cxnId="{60B9DEC9-1790-46D4-A9EF-A0E2B248B708}">
      <dgm:prSet/>
      <dgm:spPr/>
      <dgm:t>
        <a:bodyPr/>
        <a:lstStyle/>
        <a:p>
          <a:endParaRPr lang="es-MX" b="0">
            <a:latin typeface="Arial" pitchFamily="34" charset="0"/>
            <a:cs typeface="Arial" pitchFamily="34" charset="0"/>
          </a:endParaRPr>
        </a:p>
      </dgm:t>
    </dgm:pt>
    <dgm:pt modelId="{776F2688-7AFB-403C-A04B-9735FFDF4D98}" type="sibTrans" cxnId="{60B9DEC9-1790-46D4-A9EF-A0E2B248B708}">
      <dgm:prSet/>
      <dgm:spPr/>
      <dgm:t>
        <a:bodyPr/>
        <a:lstStyle/>
        <a:p>
          <a:endParaRPr lang="es-MX" b="0">
            <a:latin typeface="Arial" pitchFamily="34" charset="0"/>
            <a:cs typeface="Arial" pitchFamily="34" charset="0"/>
          </a:endParaRPr>
        </a:p>
      </dgm:t>
    </dgm:pt>
    <dgm:pt modelId="{37DC1AB0-0913-4A1C-9A0A-F986EAD81F80}" type="pres">
      <dgm:prSet presAssocID="{7A323906-CEAF-4142-B23F-7AAA353A8656}" presName="outerComposite" presStyleCnt="0">
        <dgm:presLayoutVars>
          <dgm:chMax val="5"/>
          <dgm:dir/>
          <dgm:resizeHandles val="exact"/>
        </dgm:presLayoutVars>
      </dgm:prSet>
      <dgm:spPr/>
      <dgm:t>
        <a:bodyPr/>
        <a:lstStyle/>
        <a:p>
          <a:endParaRPr lang="es-MX"/>
        </a:p>
      </dgm:t>
    </dgm:pt>
    <dgm:pt modelId="{CA6B80A4-EF66-4A54-B1C6-4460336949FB}" type="pres">
      <dgm:prSet presAssocID="{7A323906-CEAF-4142-B23F-7AAA353A8656}" presName="dummyMaxCanvas" presStyleCnt="0">
        <dgm:presLayoutVars/>
      </dgm:prSet>
      <dgm:spPr/>
    </dgm:pt>
    <dgm:pt modelId="{8B774A58-1B49-4E54-904D-AB9F258B3044}" type="pres">
      <dgm:prSet presAssocID="{7A323906-CEAF-4142-B23F-7AAA353A8656}" presName="ThreeNodes_1" presStyleLbl="node1" presStyleIdx="0" presStyleCnt="3">
        <dgm:presLayoutVars>
          <dgm:bulletEnabled val="1"/>
        </dgm:presLayoutVars>
      </dgm:prSet>
      <dgm:spPr/>
      <dgm:t>
        <a:bodyPr/>
        <a:lstStyle/>
        <a:p>
          <a:endParaRPr lang="es-MX"/>
        </a:p>
      </dgm:t>
    </dgm:pt>
    <dgm:pt modelId="{F9260291-9DF6-4B42-94DE-A71E4B04C8E0}" type="pres">
      <dgm:prSet presAssocID="{7A323906-CEAF-4142-B23F-7AAA353A8656}" presName="ThreeNodes_2" presStyleLbl="node1" presStyleIdx="1" presStyleCnt="3">
        <dgm:presLayoutVars>
          <dgm:bulletEnabled val="1"/>
        </dgm:presLayoutVars>
      </dgm:prSet>
      <dgm:spPr/>
      <dgm:t>
        <a:bodyPr/>
        <a:lstStyle/>
        <a:p>
          <a:endParaRPr lang="es-MX"/>
        </a:p>
      </dgm:t>
    </dgm:pt>
    <dgm:pt modelId="{4DE41B67-3DA0-4FDA-B0AE-624E8970A0DB}" type="pres">
      <dgm:prSet presAssocID="{7A323906-CEAF-4142-B23F-7AAA353A8656}" presName="ThreeNodes_3" presStyleLbl="node1" presStyleIdx="2" presStyleCnt="3">
        <dgm:presLayoutVars>
          <dgm:bulletEnabled val="1"/>
        </dgm:presLayoutVars>
      </dgm:prSet>
      <dgm:spPr/>
      <dgm:t>
        <a:bodyPr/>
        <a:lstStyle/>
        <a:p>
          <a:endParaRPr lang="es-MX"/>
        </a:p>
      </dgm:t>
    </dgm:pt>
    <dgm:pt modelId="{FCD87530-FAE0-4E2E-8B28-FE272D6B8FBD}" type="pres">
      <dgm:prSet presAssocID="{7A323906-CEAF-4142-B23F-7AAA353A8656}" presName="ThreeConn_1-2" presStyleLbl="fgAccFollowNode1" presStyleIdx="0" presStyleCnt="2" custScaleX="78802">
        <dgm:presLayoutVars>
          <dgm:bulletEnabled val="1"/>
        </dgm:presLayoutVars>
      </dgm:prSet>
      <dgm:spPr/>
      <dgm:t>
        <a:bodyPr/>
        <a:lstStyle/>
        <a:p>
          <a:endParaRPr lang="es-MX"/>
        </a:p>
      </dgm:t>
    </dgm:pt>
    <dgm:pt modelId="{785201B7-672B-4616-B989-B93D6A0E0922}" type="pres">
      <dgm:prSet presAssocID="{7A323906-CEAF-4142-B23F-7AAA353A8656}" presName="ThreeConn_2-3" presStyleLbl="fgAccFollowNode1" presStyleIdx="1" presStyleCnt="2" custAng="1372168" custScaleX="88357" custLinFactX="184111" custLinFactNeighborX="200000" custLinFactNeighborY="94400">
        <dgm:presLayoutVars>
          <dgm:bulletEnabled val="1"/>
        </dgm:presLayoutVars>
      </dgm:prSet>
      <dgm:spPr/>
      <dgm:t>
        <a:bodyPr/>
        <a:lstStyle/>
        <a:p>
          <a:endParaRPr lang="es-MX"/>
        </a:p>
      </dgm:t>
    </dgm:pt>
    <dgm:pt modelId="{2850864A-BC02-44C5-914C-7BB4788F9F50}" type="pres">
      <dgm:prSet presAssocID="{7A323906-CEAF-4142-B23F-7AAA353A8656}" presName="ThreeNodes_1_text" presStyleLbl="node1" presStyleIdx="2" presStyleCnt="3">
        <dgm:presLayoutVars>
          <dgm:bulletEnabled val="1"/>
        </dgm:presLayoutVars>
      </dgm:prSet>
      <dgm:spPr/>
      <dgm:t>
        <a:bodyPr/>
        <a:lstStyle/>
        <a:p>
          <a:endParaRPr lang="es-MX"/>
        </a:p>
      </dgm:t>
    </dgm:pt>
    <dgm:pt modelId="{0A00082C-E63A-4381-B58D-1CA3795F7128}" type="pres">
      <dgm:prSet presAssocID="{7A323906-CEAF-4142-B23F-7AAA353A8656}" presName="ThreeNodes_2_text" presStyleLbl="node1" presStyleIdx="2" presStyleCnt="3">
        <dgm:presLayoutVars>
          <dgm:bulletEnabled val="1"/>
        </dgm:presLayoutVars>
      </dgm:prSet>
      <dgm:spPr/>
      <dgm:t>
        <a:bodyPr/>
        <a:lstStyle/>
        <a:p>
          <a:endParaRPr lang="es-MX"/>
        </a:p>
      </dgm:t>
    </dgm:pt>
    <dgm:pt modelId="{3154A60E-9E71-426E-8CA1-11B115AB0B2C}" type="pres">
      <dgm:prSet presAssocID="{7A323906-CEAF-4142-B23F-7AAA353A8656}" presName="ThreeNodes_3_text" presStyleLbl="node1" presStyleIdx="2" presStyleCnt="3">
        <dgm:presLayoutVars>
          <dgm:bulletEnabled val="1"/>
        </dgm:presLayoutVars>
      </dgm:prSet>
      <dgm:spPr/>
      <dgm:t>
        <a:bodyPr/>
        <a:lstStyle/>
        <a:p>
          <a:endParaRPr lang="es-MX"/>
        </a:p>
      </dgm:t>
    </dgm:pt>
  </dgm:ptLst>
  <dgm:cxnLst>
    <dgm:cxn modelId="{9D383777-CE76-4C60-A0F6-8CA7036888E3}" type="presOf" srcId="{E4E2A870-6E50-4E00-B89B-E8CB014B758B}" destId="{4DE41B67-3DA0-4FDA-B0AE-624E8970A0DB}" srcOrd="0" destOrd="0" presId="urn:microsoft.com/office/officeart/2005/8/layout/vProcess5"/>
    <dgm:cxn modelId="{E3F9FE5A-60CB-4B26-84AC-FA6B1C31AB45}" type="presOf" srcId="{5B998C73-4B11-4981-BB31-BC2FFD7DB98F}" destId="{8B774A58-1B49-4E54-904D-AB9F258B3044}" srcOrd="0" destOrd="0" presId="urn:microsoft.com/office/officeart/2005/8/layout/vProcess5"/>
    <dgm:cxn modelId="{5E278132-81DE-46DF-9F80-38038ADA4D90}" srcId="{7A323906-CEAF-4142-B23F-7AAA353A8656}" destId="{D61822F7-680E-4BB0-A0B8-08D1D9941BD2}" srcOrd="1" destOrd="0" parTransId="{8C2171B2-A90A-4826-BC51-6621A225D582}" sibTransId="{E0F6ACD6-AEE0-481B-A813-8962F9E1B20E}"/>
    <dgm:cxn modelId="{924C84C4-6836-4C9D-903D-97045BC72F10}" type="presOf" srcId="{E4E2A870-6E50-4E00-B89B-E8CB014B758B}" destId="{3154A60E-9E71-426E-8CA1-11B115AB0B2C}" srcOrd="1" destOrd="0" presId="urn:microsoft.com/office/officeart/2005/8/layout/vProcess5"/>
    <dgm:cxn modelId="{922E3E09-7315-4AED-90EC-132827A50421}" type="presOf" srcId="{5B998C73-4B11-4981-BB31-BC2FFD7DB98F}" destId="{2850864A-BC02-44C5-914C-7BB4788F9F50}" srcOrd="1" destOrd="0" presId="urn:microsoft.com/office/officeart/2005/8/layout/vProcess5"/>
    <dgm:cxn modelId="{60B9DEC9-1790-46D4-A9EF-A0E2B248B708}" srcId="{7A323906-CEAF-4142-B23F-7AAA353A8656}" destId="{E4E2A870-6E50-4E00-B89B-E8CB014B758B}" srcOrd="2" destOrd="0" parTransId="{838FE0F8-ADB9-456A-BF71-FF4D5AD1C7E6}" sibTransId="{776F2688-7AFB-403C-A04B-9735FFDF4D98}"/>
    <dgm:cxn modelId="{86DF47E1-60C3-4141-8F9E-621F4A13CCDB}" type="presOf" srcId="{D61822F7-680E-4BB0-A0B8-08D1D9941BD2}" destId="{F9260291-9DF6-4B42-94DE-A71E4B04C8E0}" srcOrd="0" destOrd="0" presId="urn:microsoft.com/office/officeart/2005/8/layout/vProcess5"/>
    <dgm:cxn modelId="{08E4BAF4-6492-4081-B3F1-0DEB5D602B8A}" type="presOf" srcId="{7A323906-CEAF-4142-B23F-7AAA353A8656}" destId="{37DC1AB0-0913-4A1C-9A0A-F986EAD81F80}" srcOrd="0" destOrd="0" presId="urn:microsoft.com/office/officeart/2005/8/layout/vProcess5"/>
    <dgm:cxn modelId="{D28D2267-2143-4250-BFE0-DB599CE730C9}" type="presOf" srcId="{9CA38A7E-4E6F-4E83-B621-A0740972C671}" destId="{FCD87530-FAE0-4E2E-8B28-FE272D6B8FBD}" srcOrd="0" destOrd="0" presId="urn:microsoft.com/office/officeart/2005/8/layout/vProcess5"/>
    <dgm:cxn modelId="{4A84A835-62A9-4B8C-B7E5-2464DA1694FC}" type="presOf" srcId="{E0F6ACD6-AEE0-481B-A813-8962F9E1B20E}" destId="{785201B7-672B-4616-B989-B93D6A0E0922}" srcOrd="0" destOrd="0" presId="urn:microsoft.com/office/officeart/2005/8/layout/vProcess5"/>
    <dgm:cxn modelId="{AB30079D-215D-4864-A277-31BCDC765E6C}" srcId="{7A323906-CEAF-4142-B23F-7AAA353A8656}" destId="{5B998C73-4B11-4981-BB31-BC2FFD7DB98F}" srcOrd="0" destOrd="0" parTransId="{78A27D46-0B72-4818-A437-9D49053F04BB}" sibTransId="{9CA38A7E-4E6F-4E83-B621-A0740972C671}"/>
    <dgm:cxn modelId="{CC8AE1C4-5671-495E-A247-2C04057B1E2F}" type="presOf" srcId="{D61822F7-680E-4BB0-A0B8-08D1D9941BD2}" destId="{0A00082C-E63A-4381-B58D-1CA3795F7128}" srcOrd="1" destOrd="0" presId="urn:microsoft.com/office/officeart/2005/8/layout/vProcess5"/>
    <dgm:cxn modelId="{EF2F7895-5D7F-4811-A640-F227F552011F}" type="presParOf" srcId="{37DC1AB0-0913-4A1C-9A0A-F986EAD81F80}" destId="{CA6B80A4-EF66-4A54-B1C6-4460336949FB}" srcOrd="0" destOrd="0" presId="urn:microsoft.com/office/officeart/2005/8/layout/vProcess5"/>
    <dgm:cxn modelId="{DBD75487-A586-47C0-8A1B-162FA14ED0EA}" type="presParOf" srcId="{37DC1AB0-0913-4A1C-9A0A-F986EAD81F80}" destId="{8B774A58-1B49-4E54-904D-AB9F258B3044}" srcOrd="1" destOrd="0" presId="urn:microsoft.com/office/officeart/2005/8/layout/vProcess5"/>
    <dgm:cxn modelId="{6FD2AC36-2F81-4CD9-9C6E-C2A8BDC88324}" type="presParOf" srcId="{37DC1AB0-0913-4A1C-9A0A-F986EAD81F80}" destId="{F9260291-9DF6-4B42-94DE-A71E4B04C8E0}" srcOrd="2" destOrd="0" presId="urn:microsoft.com/office/officeart/2005/8/layout/vProcess5"/>
    <dgm:cxn modelId="{A58DAA13-47B5-4984-BC74-3F853FB6F742}" type="presParOf" srcId="{37DC1AB0-0913-4A1C-9A0A-F986EAD81F80}" destId="{4DE41B67-3DA0-4FDA-B0AE-624E8970A0DB}" srcOrd="3" destOrd="0" presId="urn:microsoft.com/office/officeart/2005/8/layout/vProcess5"/>
    <dgm:cxn modelId="{13472A27-A7ED-466B-AB8A-89BC039657EA}" type="presParOf" srcId="{37DC1AB0-0913-4A1C-9A0A-F986EAD81F80}" destId="{FCD87530-FAE0-4E2E-8B28-FE272D6B8FBD}" srcOrd="4" destOrd="0" presId="urn:microsoft.com/office/officeart/2005/8/layout/vProcess5"/>
    <dgm:cxn modelId="{8306A467-E683-4722-A356-57366651C538}" type="presParOf" srcId="{37DC1AB0-0913-4A1C-9A0A-F986EAD81F80}" destId="{785201B7-672B-4616-B989-B93D6A0E0922}" srcOrd="5" destOrd="0" presId="urn:microsoft.com/office/officeart/2005/8/layout/vProcess5"/>
    <dgm:cxn modelId="{9A67AA9A-5D29-4280-B441-685F460BD120}" type="presParOf" srcId="{37DC1AB0-0913-4A1C-9A0A-F986EAD81F80}" destId="{2850864A-BC02-44C5-914C-7BB4788F9F50}" srcOrd="6" destOrd="0" presId="urn:microsoft.com/office/officeart/2005/8/layout/vProcess5"/>
    <dgm:cxn modelId="{96F773A1-F54B-4744-8F70-0E0C46423B0A}" type="presParOf" srcId="{37DC1AB0-0913-4A1C-9A0A-F986EAD81F80}" destId="{0A00082C-E63A-4381-B58D-1CA3795F7128}" srcOrd="7" destOrd="0" presId="urn:microsoft.com/office/officeart/2005/8/layout/vProcess5"/>
    <dgm:cxn modelId="{2A2904D4-BC21-4836-8F96-BD942DDBD9D4}" type="presParOf" srcId="{37DC1AB0-0913-4A1C-9A0A-F986EAD81F80}" destId="{3154A60E-9E71-426E-8CA1-11B115AB0B2C}"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743F471-DBA9-4A0B-A1DB-C95E4BD24FC4}"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es-MX"/>
        </a:p>
      </dgm:t>
    </dgm:pt>
    <dgm:pt modelId="{51EEED33-16E7-4666-9C68-1D1B4FC4DF6A}">
      <dgm:prSet phldrT="[Texto]" custT="1"/>
      <dgm:spPr/>
      <dgm:t>
        <a:bodyPr/>
        <a:lstStyle/>
        <a:p>
          <a:pPr algn="just"/>
          <a:r>
            <a:rPr lang="es-ES" sz="1800" dirty="0" smtClean="0">
              <a:latin typeface="Arial" panose="020B0604020202020204" pitchFamily="34" charset="0"/>
              <a:cs typeface="Arial" panose="020B0604020202020204" pitchFamily="34" charset="0"/>
            </a:rPr>
            <a:t>Contribuyó a mejores decisiones en los jóvenes de educación media superior, próximos a egresar.</a:t>
          </a:r>
          <a:endParaRPr lang="es-MX" sz="1800" dirty="0">
            <a:latin typeface="Arial" panose="020B0604020202020204" pitchFamily="34" charset="0"/>
            <a:cs typeface="Arial" panose="020B0604020202020204" pitchFamily="34" charset="0"/>
          </a:endParaRPr>
        </a:p>
      </dgm:t>
    </dgm:pt>
    <dgm:pt modelId="{8895E41B-C048-44DD-BF31-5E438C747744}" type="parTrans" cxnId="{00F35C3F-58B1-494F-8537-CAEDA5138A91}">
      <dgm:prSet/>
      <dgm:spPr/>
      <dgm:t>
        <a:bodyPr/>
        <a:lstStyle/>
        <a:p>
          <a:endParaRPr lang="es-MX" sz="1800"/>
        </a:p>
      </dgm:t>
    </dgm:pt>
    <dgm:pt modelId="{F32F55F4-E8D0-4740-9974-A9DB5ADB8984}" type="sibTrans" cxnId="{00F35C3F-58B1-494F-8537-CAEDA5138A91}">
      <dgm:prSet/>
      <dgm:spPr/>
      <dgm:t>
        <a:bodyPr/>
        <a:lstStyle/>
        <a:p>
          <a:endParaRPr lang="es-MX" sz="1800"/>
        </a:p>
      </dgm:t>
    </dgm:pt>
    <dgm:pt modelId="{54321293-36D9-4FFC-B453-C09A49DE7571}">
      <dgm:prSet phldrT="[Texto]" phldr="1" custT="1"/>
      <dgm:spPr/>
      <dgm:t>
        <a:bodyPr/>
        <a:lstStyle/>
        <a:p>
          <a:endParaRPr lang="es-MX" sz="1800"/>
        </a:p>
      </dgm:t>
    </dgm:pt>
    <dgm:pt modelId="{571AF27A-86DF-4D6B-85B1-1E5D717392FD}" type="parTrans" cxnId="{1BC5564F-47F1-4CB1-B588-F480EFC7E07F}">
      <dgm:prSet/>
      <dgm:spPr/>
      <dgm:t>
        <a:bodyPr/>
        <a:lstStyle/>
        <a:p>
          <a:endParaRPr lang="es-MX" sz="1800"/>
        </a:p>
      </dgm:t>
    </dgm:pt>
    <dgm:pt modelId="{371C500D-2DDB-4E68-B1D2-88E18E6D0E8B}" type="sibTrans" cxnId="{1BC5564F-47F1-4CB1-B588-F480EFC7E07F}">
      <dgm:prSet/>
      <dgm:spPr/>
      <dgm:t>
        <a:bodyPr/>
        <a:lstStyle/>
        <a:p>
          <a:endParaRPr lang="es-MX" sz="1800"/>
        </a:p>
      </dgm:t>
    </dgm:pt>
    <dgm:pt modelId="{8E48C7F3-6309-43E8-B4D0-D1EFDB22C4A9}">
      <dgm:prSet phldrT="[Texto]" custT="1"/>
      <dgm:spPr/>
      <dgm:t>
        <a:bodyPr/>
        <a:lstStyle/>
        <a:p>
          <a:pPr algn="just"/>
          <a:r>
            <a:rPr lang="es-ES" sz="1800" dirty="0" smtClean="0">
              <a:latin typeface="Arial" panose="020B0604020202020204" pitchFamily="34" charset="0"/>
              <a:cs typeface="Arial" panose="020B0604020202020204" pitchFamily="34" charset="0"/>
            </a:rPr>
            <a:t>Permitió identificar el perfil que los jóvenes poseen de acuerdo a sus competencias.</a:t>
          </a:r>
          <a:endParaRPr lang="es-MX" sz="1800" dirty="0">
            <a:latin typeface="Arial" panose="020B0604020202020204" pitchFamily="34" charset="0"/>
            <a:cs typeface="Arial" panose="020B0604020202020204" pitchFamily="34" charset="0"/>
          </a:endParaRPr>
        </a:p>
      </dgm:t>
    </dgm:pt>
    <dgm:pt modelId="{A2874258-DBCE-4012-BA1D-0B72618C0ED2}" type="parTrans" cxnId="{4BEA5C04-5DB1-4A0A-8EF7-8FF926954BAB}">
      <dgm:prSet/>
      <dgm:spPr/>
      <dgm:t>
        <a:bodyPr/>
        <a:lstStyle/>
        <a:p>
          <a:endParaRPr lang="es-MX" sz="1800"/>
        </a:p>
      </dgm:t>
    </dgm:pt>
    <dgm:pt modelId="{8A5AB49C-1991-4648-AFBF-FF2C7C10B26A}" type="sibTrans" cxnId="{4BEA5C04-5DB1-4A0A-8EF7-8FF926954BAB}">
      <dgm:prSet/>
      <dgm:spPr/>
      <dgm:t>
        <a:bodyPr/>
        <a:lstStyle/>
        <a:p>
          <a:endParaRPr lang="es-MX" sz="1800"/>
        </a:p>
      </dgm:t>
    </dgm:pt>
    <dgm:pt modelId="{EB2EABEE-9FB2-41FA-8363-CFCFCD842A3D}">
      <dgm:prSet phldrT="[Texto]" phldr="1" custT="1"/>
      <dgm:spPr/>
      <dgm:t>
        <a:bodyPr/>
        <a:lstStyle/>
        <a:p>
          <a:endParaRPr lang="es-MX" sz="1800"/>
        </a:p>
      </dgm:t>
    </dgm:pt>
    <dgm:pt modelId="{7AE517B8-4176-478B-AE0D-2EE47D157D8F}" type="parTrans" cxnId="{83AA27F2-4BDC-4984-BB51-741E2CB1FEE9}">
      <dgm:prSet/>
      <dgm:spPr/>
      <dgm:t>
        <a:bodyPr/>
        <a:lstStyle/>
        <a:p>
          <a:endParaRPr lang="es-MX" sz="1800"/>
        </a:p>
      </dgm:t>
    </dgm:pt>
    <dgm:pt modelId="{BDA81892-ED6D-45BA-BBEA-AE3345E7BB03}" type="sibTrans" cxnId="{83AA27F2-4BDC-4984-BB51-741E2CB1FEE9}">
      <dgm:prSet/>
      <dgm:spPr/>
      <dgm:t>
        <a:bodyPr/>
        <a:lstStyle/>
        <a:p>
          <a:endParaRPr lang="es-MX" sz="1800"/>
        </a:p>
      </dgm:t>
    </dgm:pt>
    <dgm:pt modelId="{E0818F12-B24A-4FFA-9409-950E947DFEA9}">
      <dgm:prSet phldrT="[Texto]" custT="1"/>
      <dgm:spPr/>
      <dgm:t>
        <a:bodyPr/>
        <a:lstStyle/>
        <a:p>
          <a:pPr algn="just"/>
          <a:r>
            <a:rPr lang="es-ES" sz="1800" dirty="0" smtClean="0">
              <a:latin typeface="Arial" panose="020B0604020202020204" pitchFamily="34" charset="0"/>
              <a:cs typeface="Arial" panose="020B0604020202020204" pitchFamily="34" charset="0"/>
            </a:rPr>
            <a:t>Contribuyó al emprendimiento de los jóvenes bachilleres coadyuvando al desarrollo de las familias de los municipios de Campeche, Hopelchén, Tenabo, Hecelchakán, y Calkiní. </a:t>
          </a:r>
          <a:endParaRPr lang="es-MX" sz="1800" dirty="0">
            <a:latin typeface="Arial" panose="020B0604020202020204" pitchFamily="34" charset="0"/>
            <a:cs typeface="Arial" panose="020B0604020202020204" pitchFamily="34" charset="0"/>
          </a:endParaRPr>
        </a:p>
      </dgm:t>
    </dgm:pt>
    <dgm:pt modelId="{1A21E92C-0FF1-40FD-807C-E12910C9EF02}" type="parTrans" cxnId="{87EB96C1-E93D-44A5-825C-BA8E41C363A1}">
      <dgm:prSet/>
      <dgm:spPr/>
      <dgm:t>
        <a:bodyPr/>
        <a:lstStyle/>
        <a:p>
          <a:endParaRPr lang="es-MX" sz="1800"/>
        </a:p>
      </dgm:t>
    </dgm:pt>
    <dgm:pt modelId="{D68F69E9-E2CB-4A8C-8399-8FE3A8B26803}" type="sibTrans" cxnId="{87EB96C1-E93D-44A5-825C-BA8E41C363A1}">
      <dgm:prSet/>
      <dgm:spPr/>
      <dgm:t>
        <a:bodyPr/>
        <a:lstStyle/>
        <a:p>
          <a:endParaRPr lang="es-MX" sz="1800"/>
        </a:p>
      </dgm:t>
    </dgm:pt>
    <dgm:pt modelId="{DB338E6F-AB3D-47A1-B827-F719874581A3}">
      <dgm:prSet phldrT="[Texto]" phldr="1" custT="1"/>
      <dgm:spPr/>
      <dgm:t>
        <a:bodyPr/>
        <a:lstStyle/>
        <a:p>
          <a:endParaRPr lang="es-MX" sz="1800" dirty="0"/>
        </a:p>
      </dgm:t>
    </dgm:pt>
    <dgm:pt modelId="{BE46AD94-D1FA-45BE-B1DE-BA41FF8FD09B}" type="sibTrans" cxnId="{4796703D-CDC0-4015-874C-734CA41713B6}">
      <dgm:prSet/>
      <dgm:spPr/>
      <dgm:t>
        <a:bodyPr/>
        <a:lstStyle/>
        <a:p>
          <a:endParaRPr lang="es-MX" sz="1800"/>
        </a:p>
      </dgm:t>
    </dgm:pt>
    <dgm:pt modelId="{3E61459C-FE71-4725-B41F-2C3F4E9199A4}" type="parTrans" cxnId="{4796703D-CDC0-4015-874C-734CA41713B6}">
      <dgm:prSet/>
      <dgm:spPr/>
      <dgm:t>
        <a:bodyPr/>
        <a:lstStyle/>
        <a:p>
          <a:endParaRPr lang="es-MX" sz="1800"/>
        </a:p>
      </dgm:t>
    </dgm:pt>
    <dgm:pt modelId="{3CD3C81B-0BD8-4F75-98FC-94472D1E98C4}" type="pres">
      <dgm:prSet presAssocID="{C743F471-DBA9-4A0B-A1DB-C95E4BD24FC4}" presName="linearFlow" presStyleCnt="0">
        <dgm:presLayoutVars>
          <dgm:dir/>
          <dgm:animLvl val="lvl"/>
          <dgm:resizeHandles val="exact"/>
        </dgm:presLayoutVars>
      </dgm:prSet>
      <dgm:spPr/>
      <dgm:t>
        <a:bodyPr/>
        <a:lstStyle/>
        <a:p>
          <a:endParaRPr lang="es-MX"/>
        </a:p>
      </dgm:t>
    </dgm:pt>
    <dgm:pt modelId="{B5134933-CB3F-44E7-814F-0A17B152BEA9}" type="pres">
      <dgm:prSet presAssocID="{DB338E6F-AB3D-47A1-B827-F719874581A3}" presName="composite" presStyleCnt="0"/>
      <dgm:spPr/>
    </dgm:pt>
    <dgm:pt modelId="{0F9231CF-DD0E-487E-A9C9-29161DC0DE6A}" type="pres">
      <dgm:prSet presAssocID="{DB338E6F-AB3D-47A1-B827-F719874581A3}" presName="parentText" presStyleLbl="alignNode1" presStyleIdx="0" presStyleCnt="3">
        <dgm:presLayoutVars>
          <dgm:chMax val="1"/>
          <dgm:bulletEnabled val="1"/>
        </dgm:presLayoutVars>
      </dgm:prSet>
      <dgm:spPr/>
      <dgm:t>
        <a:bodyPr/>
        <a:lstStyle/>
        <a:p>
          <a:endParaRPr lang="es-MX"/>
        </a:p>
      </dgm:t>
    </dgm:pt>
    <dgm:pt modelId="{4916CC7B-CF79-4AF4-8FEB-683A8DDE7B70}" type="pres">
      <dgm:prSet presAssocID="{DB338E6F-AB3D-47A1-B827-F719874581A3}" presName="descendantText" presStyleLbl="alignAcc1" presStyleIdx="0" presStyleCnt="3">
        <dgm:presLayoutVars>
          <dgm:bulletEnabled val="1"/>
        </dgm:presLayoutVars>
      </dgm:prSet>
      <dgm:spPr/>
      <dgm:t>
        <a:bodyPr/>
        <a:lstStyle/>
        <a:p>
          <a:endParaRPr lang="es-MX"/>
        </a:p>
      </dgm:t>
    </dgm:pt>
    <dgm:pt modelId="{C89B2B5B-3384-401F-BD15-8014B6B73BD5}" type="pres">
      <dgm:prSet presAssocID="{BE46AD94-D1FA-45BE-B1DE-BA41FF8FD09B}" presName="sp" presStyleCnt="0"/>
      <dgm:spPr/>
    </dgm:pt>
    <dgm:pt modelId="{55D2E84A-2324-4ED1-BFD8-6EF03377CCEA}" type="pres">
      <dgm:prSet presAssocID="{54321293-36D9-4FFC-B453-C09A49DE7571}" presName="composite" presStyleCnt="0"/>
      <dgm:spPr/>
    </dgm:pt>
    <dgm:pt modelId="{4DCEF9B6-BA28-45B3-87BB-403FAC352A85}" type="pres">
      <dgm:prSet presAssocID="{54321293-36D9-4FFC-B453-C09A49DE7571}" presName="parentText" presStyleLbl="alignNode1" presStyleIdx="1" presStyleCnt="3">
        <dgm:presLayoutVars>
          <dgm:chMax val="1"/>
          <dgm:bulletEnabled val="1"/>
        </dgm:presLayoutVars>
      </dgm:prSet>
      <dgm:spPr/>
      <dgm:t>
        <a:bodyPr/>
        <a:lstStyle/>
        <a:p>
          <a:endParaRPr lang="es-MX"/>
        </a:p>
      </dgm:t>
    </dgm:pt>
    <dgm:pt modelId="{14BC0B3D-FF67-48B7-B7BB-B34168AE2083}" type="pres">
      <dgm:prSet presAssocID="{54321293-36D9-4FFC-B453-C09A49DE7571}" presName="descendantText" presStyleLbl="alignAcc1" presStyleIdx="1" presStyleCnt="3">
        <dgm:presLayoutVars>
          <dgm:bulletEnabled val="1"/>
        </dgm:presLayoutVars>
      </dgm:prSet>
      <dgm:spPr/>
      <dgm:t>
        <a:bodyPr/>
        <a:lstStyle/>
        <a:p>
          <a:endParaRPr lang="es-MX"/>
        </a:p>
      </dgm:t>
    </dgm:pt>
    <dgm:pt modelId="{0A7712F6-90AC-489F-A8F4-62A01C6C9822}" type="pres">
      <dgm:prSet presAssocID="{371C500D-2DDB-4E68-B1D2-88E18E6D0E8B}" presName="sp" presStyleCnt="0"/>
      <dgm:spPr/>
    </dgm:pt>
    <dgm:pt modelId="{E1115FC9-19DA-40D7-91E6-F1FB8151BE0B}" type="pres">
      <dgm:prSet presAssocID="{EB2EABEE-9FB2-41FA-8363-CFCFCD842A3D}" presName="composite" presStyleCnt="0"/>
      <dgm:spPr/>
    </dgm:pt>
    <dgm:pt modelId="{82D20DAA-AF62-4673-BDFB-4FFC4DA7CB20}" type="pres">
      <dgm:prSet presAssocID="{EB2EABEE-9FB2-41FA-8363-CFCFCD842A3D}" presName="parentText" presStyleLbl="alignNode1" presStyleIdx="2" presStyleCnt="3">
        <dgm:presLayoutVars>
          <dgm:chMax val="1"/>
          <dgm:bulletEnabled val="1"/>
        </dgm:presLayoutVars>
      </dgm:prSet>
      <dgm:spPr/>
      <dgm:t>
        <a:bodyPr/>
        <a:lstStyle/>
        <a:p>
          <a:endParaRPr lang="es-MX"/>
        </a:p>
      </dgm:t>
    </dgm:pt>
    <dgm:pt modelId="{56F5EF76-4D4D-4DD4-9820-25F9947874C1}" type="pres">
      <dgm:prSet presAssocID="{EB2EABEE-9FB2-41FA-8363-CFCFCD842A3D}" presName="descendantText" presStyleLbl="alignAcc1" presStyleIdx="2" presStyleCnt="3">
        <dgm:presLayoutVars>
          <dgm:bulletEnabled val="1"/>
        </dgm:presLayoutVars>
      </dgm:prSet>
      <dgm:spPr/>
      <dgm:t>
        <a:bodyPr/>
        <a:lstStyle/>
        <a:p>
          <a:endParaRPr lang="es-MX"/>
        </a:p>
      </dgm:t>
    </dgm:pt>
  </dgm:ptLst>
  <dgm:cxnLst>
    <dgm:cxn modelId="{CB0DBBBC-EDB3-46BA-BD7F-C40F1686F212}" type="presOf" srcId="{E0818F12-B24A-4FFA-9409-950E947DFEA9}" destId="{56F5EF76-4D4D-4DD4-9820-25F9947874C1}" srcOrd="0" destOrd="0" presId="urn:microsoft.com/office/officeart/2005/8/layout/chevron2"/>
    <dgm:cxn modelId="{1BC5564F-47F1-4CB1-B588-F480EFC7E07F}" srcId="{C743F471-DBA9-4A0B-A1DB-C95E4BD24FC4}" destId="{54321293-36D9-4FFC-B453-C09A49DE7571}" srcOrd="1" destOrd="0" parTransId="{571AF27A-86DF-4D6B-85B1-1E5D717392FD}" sibTransId="{371C500D-2DDB-4E68-B1D2-88E18E6D0E8B}"/>
    <dgm:cxn modelId="{87EB96C1-E93D-44A5-825C-BA8E41C363A1}" srcId="{EB2EABEE-9FB2-41FA-8363-CFCFCD842A3D}" destId="{E0818F12-B24A-4FFA-9409-950E947DFEA9}" srcOrd="0" destOrd="0" parTransId="{1A21E92C-0FF1-40FD-807C-E12910C9EF02}" sibTransId="{D68F69E9-E2CB-4A8C-8399-8FE3A8B26803}"/>
    <dgm:cxn modelId="{83AA27F2-4BDC-4984-BB51-741E2CB1FEE9}" srcId="{C743F471-DBA9-4A0B-A1DB-C95E4BD24FC4}" destId="{EB2EABEE-9FB2-41FA-8363-CFCFCD842A3D}" srcOrd="2" destOrd="0" parTransId="{7AE517B8-4176-478B-AE0D-2EE47D157D8F}" sibTransId="{BDA81892-ED6D-45BA-BBEA-AE3345E7BB03}"/>
    <dgm:cxn modelId="{FE2D5693-4FF5-49B9-8FF9-B817F9601F56}" type="presOf" srcId="{EB2EABEE-9FB2-41FA-8363-CFCFCD842A3D}" destId="{82D20DAA-AF62-4673-BDFB-4FFC4DA7CB20}" srcOrd="0" destOrd="0" presId="urn:microsoft.com/office/officeart/2005/8/layout/chevron2"/>
    <dgm:cxn modelId="{BF0EE810-F9DB-4A2B-AAF5-DF877CB7F94D}" type="presOf" srcId="{DB338E6F-AB3D-47A1-B827-F719874581A3}" destId="{0F9231CF-DD0E-487E-A9C9-29161DC0DE6A}" srcOrd="0" destOrd="0" presId="urn:microsoft.com/office/officeart/2005/8/layout/chevron2"/>
    <dgm:cxn modelId="{6CF27DF8-F189-41F2-8DCA-39F084A04883}" type="presOf" srcId="{C743F471-DBA9-4A0B-A1DB-C95E4BD24FC4}" destId="{3CD3C81B-0BD8-4F75-98FC-94472D1E98C4}" srcOrd="0" destOrd="0" presId="urn:microsoft.com/office/officeart/2005/8/layout/chevron2"/>
    <dgm:cxn modelId="{4BEA5C04-5DB1-4A0A-8EF7-8FF926954BAB}" srcId="{54321293-36D9-4FFC-B453-C09A49DE7571}" destId="{8E48C7F3-6309-43E8-B4D0-D1EFDB22C4A9}" srcOrd="0" destOrd="0" parTransId="{A2874258-DBCE-4012-BA1D-0B72618C0ED2}" sibTransId="{8A5AB49C-1991-4648-AFBF-FF2C7C10B26A}"/>
    <dgm:cxn modelId="{00F35C3F-58B1-494F-8537-CAEDA5138A91}" srcId="{DB338E6F-AB3D-47A1-B827-F719874581A3}" destId="{51EEED33-16E7-4666-9C68-1D1B4FC4DF6A}" srcOrd="0" destOrd="0" parTransId="{8895E41B-C048-44DD-BF31-5E438C747744}" sibTransId="{F32F55F4-E8D0-4740-9974-A9DB5ADB8984}"/>
    <dgm:cxn modelId="{DC3844CA-D539-44DD-A21A-49B467E05C44}" type="presOf" srcId="{8E48C7F3-6309-43E8-B4D0-D1EFDB22C4A9}" destId="{14BC0B3D-FF67-48B7-B7BB-B34168AE2083}" srcOrd="0" destOrd="0" presId="urn:microsoft.com/office/officeart/2005/8/layout/chevron2"/>
    <dgm:cxn modelId="{42C237CA-BBBE-4330-8ABA-F8DE2DB256C5}" type="presOf" srcId="{54321293-36D9-4FFC-B453-C09A49DE7571}" destId="{4DCEF9B6-BA28-45B3-87BB-403FAC352A85}" srcOrd="0" destOrd="0" presId="urn:microsoft.com/office/officeart/2005/8/layout/chevron2"/>
    <dgm:cxn modelId="{75256528-CD4F-4086-917C-2481991BBDEA}" type="presOf" srcId="{51EEED33-16E7-4666-9C68-1D1B4FC4DF6A}" destId="{4916CC7B-CF79-4AF4-8FEB-683A8DDE7B70}" srcOrd="0" destOrd="0" presId="urn:microsoft.com/office/officeart/2005/8/layout/chevron2"/>
    <dgm:cxn modelId="{4796703D-CDC0-4015-874C-734CA41713B6}" srcId="{C743F471-DBA9-4A0B-A1DB-C95E4BD24FC4}" destId="{DB338E6F-AB3D-47A1-B827-F719874581A3}" srcOrd="0" destOrd="0" parTransId="{3E61459C-FE71-4725-B41F-2C3F4E9199A4}" sibTransId="{BE46AD94-D1FA-45BE-B1DE-BA41FF8FD09B}"/>
    <dgm:cxn modelId="{8B568FF6-2FA4-4749-9076-1F489444DD15}" type="presParOf" srcId="{3CD3C81B-0BD8-4F75-98FC-94472D1E98C4}" destId="{B5134933-CB3F-44E7-814F-0A17B152BEA9}" srcOrd="0" destOrd="0" presId="urn:microsoft.com/office/officeart/2005/8/layout/chevron2"/>
    <dgm:cxn modelId="{143537D3-92D0-451C-AEC9-4DA7831B71B7}" type="presParOf" srcId="{B5134933-CB3F-44E7-814F-0A17B152BEA9}" destId="{0F9231CF-DD0E-487E-A9C9-29161DC0DE6A}" srcOrd="0" destOrd="0" presId="urn:microsoft.com/office/officeart/2005/8/layout/chevron2"/>
    <dgm:cxn modelId="{FB2820A0-0CE3-48B4-B246-D55B107A5ECC}" type="presParOf" srcId="{B5134933-CB3F-44E7-814F-0A17B152BEA9}" destId="{4916CC7B-CF79-4AF4-8FEB-683A8DDE7B70}" srcOrd="1" destOrd="0" presId="urn:microsoft.com/office/officeart/2005/8/layout/chevron2"/>
    <dgm:cxn modelId="{9B125295-9DBA-4557-A15A-799DEABAC2FA}" type="presParOf" srcId="{3CD3C81B-0BD8-4F75-98FC-94472D1E98C4}" destId="{C89B2B5B-3384-401F-BD15-8014B6B73BD5}" srcOrd="1" destOrd="0" presId="urn:microsoft.com/office/officeart/2005/8/layout/chevron2"/>
    <dgm:cxn modelId="{0DA93014-1365-4060-9F60-38419955ACDC}" type="presParOf" srcId="{3CD3C81B-0BD8-4F75-98FC-94472D1E98C4}" destId="{55D2E84A-2324-4ED1-BFD8-6EF03377CCEA}" srcOrd="2" destOrd="0" presId="urn:microsoft.com/office/officeart/2005/8/layout/chevron2"/>
    <dgm:cxn modelId="{11581A34-E3CA-4FE9-B445-ABDF666C2018}" type="presParOf" srcId="{55D2E84A-2324-4ED1-BFD8-6EF03377CCEA}" destId="{4DCEF9B6-BA28-45B3-87BB-403FAC352A85}" srcOrd="0" destOrd="0" presId="urn:microsoft.com/office/officeart/2005/8/layout/chevron2"/>
    <dgm:cxn modelId="{B4570BBD-496A-4D1B-97B4-232E4A589A41}" type="presParOf" srcId="{55D2E84A-2324-4ED1-BFD8-6EF03377CCEA}" destId="{14BC0B3D-FF67-48B7-B7BB-B34168AE2083}" srcOrd="1" destOrd="0" presId="urn:microsoft.com/office/officeart/2005/8/layout/chevron2"/>
    <dgm:cxn modelId="{BEB04B2A-4546-4D7D-BEAB-2339D7E65097}" type="presParOf" srcId="{3CD3C81B-0BD8-4F75-98FC-94472D1E98C4}" destId="{0A7712F6-90AC-489F-A8F4-62A01C6C9822}" srcOrd="3" destOrd="0" presId="urn:microsoft.com/office/officeart/2005/8/layout/chevron2"/>
    <dgm:cxn modelId="{825DEF95-79BE-4927-AA9D-034BC160D067}" type="presParOf" srcId="{3CD3C81B-0BD8-4F75-98FC-94472D1E98C4}" destId="{E1115FC9-19DA-40D7-91E6-F1FB8151BE0B}" srcOrd="4" destOrd="0" presId="urn:microsoft.com/office/officeart/2005/8/layout/chevron2"/>
    <dgm:cxn modelId="{DE914D3A-0374-409E-9C3E-8F5DB90EEEBD}" type="presParOf" srcId="{E1115FC9-19DA-40D7-91E6-F1FB8151BE0B}" destId="{82D20DAA-AF62-4673-BDFB-4FFC4DA7CB20}" srcOrd="0" destOrd="0" presId="urn:microsoft.com/office/officeart/2005/8/layout/chevron2"/>
    <dgm:cxn modelId="{2FFE5C6A-5D24-4B36-9805-389824640223}" type="presParOf" srcId="{E1115FC9-19DA-40D7-91E6-F1FB8151BE0B}" destId="{56F5EF76-4D4D-4DD4-9820-25F9947874C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18F76DE-D588-45AF-8DC6-089B760DF869}" type="doc">
      <dgm:prSet loTypeId="urn:microsoft.com/office/officeart/2005/8/layout/StepDownProcess" loCatId="process" qsTypeId="urn:microsoft.com/office/officeart/2005/8/quickstyle/simple1" qsCatId="simple" csTypeId="urn:microsoft.com/office/officeart/2005/8/colors/colorful2" csCatId="colorful" phldr="1"/>
      <dgm:spPr/>
      <dgm:t>
        <a:bodyPr/>
        <a:lstStyle/>
        <a:p>
          <a:endParaRPr lang="es-MX"/>
        </a:p>
      </dgm:t>
    </dgm:pt>
    <dgm:pt modelId="{FF158081-17D3-4ADB-A020-158C97DC1F70}">
      <dgm:prSet phldrT="[Texto]" custT="1"/>
      <dgm:spPr/>
      <dgm:t>
        <a:bodyPr/>
        <a:lstStyle/>
        <a:p>
          <a:r>
            <a:rPr lang="es-ES" sz="1600" dirty="0" smtClean="0">
              <a:latin typeface="Arial" panose="020B0604020202020204" pitchFamily="34" charset="0"/>
              <a:cs typeface="Arial" panose="020B0604020202020204" pitchFamily="34" charset="0"/>
            </a:rPr>
            <a:t>Capacidad efectiva para llevar a cabo exitosamente una actividad laboral plenamente identificada</a:t>
          </a:r>
          <a:r>
            <a:rPr lang="es-ES" sz="1700" dirty="0" smtClean="0"/>
            <a:t>.</a:t>
          </a:r>
          <a:endParaRPr lang="es-MX" sz="1700" dirty="0"/>
        </a:p>
      </dgm:t>
    </dgm:pt>
    <dgm:pt modelId="{D4A4DC48-6284-4B8C-B47E-E86C812F2C5B}" type="parTrans" cxnId="{15F710F9-5E0A-4C42-BFF2-93B26105CFE6}">
      <dgm:prSet/>
      <dgm:spPr/>
      <dgm:t>
        <a:bodyPr/>
        <a:lstStyle/>
        <a:p>
          <a:endParaRPr lang="es-MX"/>
        </a:p>
      </dgm:t>
    </dgm:pt>
    <dgm:pt modelId="{D2305842-E678-412B-A5F5-C2C8E0F23A1F}" type="sibTrans" cxnId="{15F710F9-5E0A-4C42-BFF2-93B26105CFE6}">
      <dgm:prSet/>
      <dgm:spPr/>
      <dgm:t>
        <a:bodyPr/>
        <a:lstStyle/>
        <a:p>
          <a:endParaRPr lang="es-MX"/>
        </a:p>
      </dgm:t>
    </dgm:pt>
    <dgm:pt modelId="{574C5C8C-0626-4090-A85E-F0702EDBDB2A}">
      <dgm:prSet phldrT="[Texto]" custT="1"/>
      <dgm:spPr/>
      <dgm:t>
        <a:bodyPr/>
        <a:lstStyle/>
        <a:p>
          <a:r>
            <a:rPr lang="es-ES" sz="1400" dirty="0" smtClean="0">
              <a:latin typeface="Arial" panose="020B0604020202020204" pitchFamily="34" charset="0"/>
              <a:cs typeface="Arial" panose="020B0604020202020204" pitchFamily="34" charset="0"/>
            </a:rPr>
            <a:t>Capacidad de una persona de realizar un esfuerzo adicional para alcanzar una meta; es también utilizada para la persona que inicia una nueva empresa o proyecto. </a:t>
          </a:r>
          <a:endParaRPr lang="es-MX" sz="1400" dirty="0">
            <a:latin typeface="Arial" panose="020B0604020202020204" pitchFamily="34" charset="0"/>
            <a:cs typeface="Arial" panose="020B0604020202020204" pitchFamily="34" charset="0"/>
          </a:endParaRPr>
        </a:p>
      </dgm:t>
    </dgm:pt>
    <dgm:pt modelId="{4A352DE7-56E5-4E7B-BB8B-4D5302274D39}" type="parTrans" cxnId="{DDEBECAC-6C71-4896-AAB3-2EF67874C80D}">
      <dgm:prSet/>
      <dgm:spPr/>
      <dgm:t>
        <a:bodyPr/>
        <a:lstStyle/>
        <a:p>
          <a:endParaRPr lang="es-MX"/>
        </a:p>
      </dgm:t>
    </dgm:pt>
    <dgm:pt modelId="{900E9ACC-F1C8-4E7E-97FF-97ECCB476FD6}" type="sibTrans" cxnId="{DDEBECAC-6C71-4896-AAB3-2EF67874C80D}">
      <dgm:prSet/>
      <dgm:spPr/>
      <dgm:t>
        <a:bodyPr/>
        <a:lstStyle/>
        <a:p>
          <a:endParaRPr lang="es-MX"/>
        </a:p>
      </dgm:t>
    </dgm:pt>
    <dgm:pt modelId="{603C414F-2CD9-452D-9F96-1DB8047D1F47}">
      <dgm:prSet phldrT="[Texto]" custT="1"/>
      <dgm:spPr/>
      <dgm:t>
        <a:bodyPr/>
        <a:lstStyle/>
        <a:p>
          <a:r>
            <a:rPr lang="es-MX" sz="1400" dirty="0" smtClean="0">
              <a:latin typeface="Arial" panose="020B0604020202020204" pitchFamily="34" charset="0"/>
              <a:cs typeface="Arial" panose="020B0604020202020204" pitchFamily="34" charset="0"/>
            </a:rPr>
            <a:t>Emprendimiento (Jaramillo, 2008)</a:t>
          </a:r>
          <a:r>
            <a:rPr lang="es-ES" sz="1400" dirty="0" smtClean="0"/>
            <a:t>.</a:t>
          </a:r>
          <a:endParaRPr lang="es-MX" sz="1400" dirty="0"/>
        </a:p>
      </dgm:t>
    </dgm:pt>
    <dgm:pt modelId="{7F440BE7-B63E-48AE-9624-1E762DD04C53}" type="parTrans" cxnId="{F96DCD37-97A8-43A9-B495-56A832BC6B74}">
      <dgm:prSet/>
      <dgm:spPr/>
      <dgm:t>
        <a:bodyPr/>
        <a:lstStyle/>
        <a:p>
          <a:endParaRPr lang="es-MX"/>
        </a:p>
      </dgm:t>
    </dgm:pt>
    <dgm:pt modelId="{F27DEE09-E63C-42E4-A953-8A6EAF0E3665}" type="sibTrans" cxnId="{F96DCD37-97A8-43A9-B495-56A832BC6B74}">
      <dgm:prSet/>
      <dgm:spPr/>
      <dgm:t>
        <a:bodyPr/>
        <a:lstStyle/>
        <a:p>
          <a:endParaRPr lang="es-MX"/>
        </a:p>
      </dgm:t>
    </dgm:pt>
    <dgm:pt modelId="{46D8CEA4-480F-4108-B9FB-6B68FD604924}">
      <dgm:prSet phldrT="[Texto]" custT="1"/>
      <dgm:spPr>
        <a:solidFill>
          <a:srgbClr val="00B050"/>
        </a:solidFill>
      </dgm:spPr>
      <dgm:t>
        <a:bodyPr/>
        <a:lstStyle/>
        <a:p>
          <a:r>
            <a:rPr lang="es-ES" sz="1400" dirty="0" smtClean="0">
              <a:latin typeface="Arial" panose="020B0604020202020204" pitchFamily="34" charset="0"/>
              <a:cs typeface="Arial" panose="020B0604020202020204" pitchFamily="34" charset="0"/>
            </a:rPr>
            <a:t>Representa la identidad de una persona, región, país o etnia, por tanto, el cambio tecnológico local conlleva la identidad  idiosincrasia del país desarrollador.</a:t>
          </a:r>
          <a:endParaRPr lang="es-MX" sz="1400" dirty="0">
            <a:latin typeface="Arial" panose="020B0604020202020204" pitchFamily="34" charset="0"/>
            <a:cs typeface="Arial" panose="020B0604020202020204" pitchFamily="34" charset="0"/>
          </a:endParaRPr>
        </a:p>
      </dgm:t>
    </dgm:pt>
    <dgm:pt modelId="{F7C69AC3-2F43-412D-8DD3-B2DD343BBEE2}" type="parTrans" cxnId="{AF5C3BF8-DED5-4817-AA5F-927B310A8FF3}">
      <dgm:prSet/>
      <dgm:spPr/>
      <dgm:t>
        <a:bodyPr/>
        <a:lstStyle/>
        <a:p>
          <a:endParaRPr lang="es-MX"/>
        </a:p>
      </dgm:t>
    </dgm:pt>
    <dgm:pt modelId="{75B7C10B-A7FE-4CC1-B80E-2D766B0ECD26}" type="sibTrans" cxnId="{AF5C3BF8-DED5-4817-AA5F-927B310A8FF3}">
      <dgm:prSet/>
      <dgm:spPr/>
      <dgm:t>
        <a:bodyPr/>
        <a:lstStyle/>
        <a:p>
          <a:endParaRPr lang="es-MX"/>
        </a:p>
      </dgm:t>
    </dgm:pt>
    <dgm:pt modelId="{5A669D58-29E8-42FD-90BC-8DA785EB92CE}">
      <dgm:prSet phldrT="[Texto]" custT="1"/>
      <dgm:spPr/>
      <dgm:t>
        <a:bodyPr/>
        <a:lstStyle/>
        <a:p>
          <a:r>
            <a:rPr lang="es-ES" sz="1400" dirty="0" smtClean="0">
              <a:latin typeface="Arial" panose="020B0604020202020204" pitchFamily="34" charset="0"/>
              <a:cs typeface="Arial" panose="020B0604020202020204" pitchFamily="34" charset="0"/>
            </a:rPr>
            <a:t>Idiosincrasia, </a:t>
          </a:r>
          <a:r>
            <a:rPr lang="es-MX" sz="1400" dirty="0" smtClean="0">
              <a:latin typeface="Arial" panose="020B0604020202020204" pitchFamily="34" charset="0"/>
              <a:cs typeface="Arial" panose="020B0604020202020204" pitchFamily="34" charset="0"/>
            </a:rPr>
            <a:t>(Borja, 2012).</a:t>
          </a:r>
          <a:endParaRPr lang="es-MX" sz="1400" dirty="0">
            <a:latin typeface="Arial" panose="020B0604020202020204" pitchFamily="34" charset="0"/>
            <a:cs typeface="Arial" panose="020B0604020202020204" pitchFamily="34" charset="0"/>
          </a:endParaRPr>
        </a:p>
      </dgm:t>
    </dgm:pt>
    <dgm:pt modelId="{2CB5F9DD-5EEC-4229-8A83-A63C70977CF4}" type="parTrans" cxnId="{988A5CF5-FE39-43EA-A142-A25757D1EB01}">
      <dgm:prSet/>
      <dgm:spPr/>
      <dgm:t>
        <a:bodyPr/>
        <a:lstStyle/>
        <a:p>
          <a:endParaRPr lang="es-MX"/>
        </a:p>
      </dgm:t>
    </dgm:pt>
    <dgm:pt modelId="{7CE24421-A26F-481C-8A3A-F816CB686B36}" type="sibTrans" cxnId="{988A5CF5-FE39-43EA-A142-A25757D1EB01}">
      <dgm:prSet/>
      <dgm:spPr/>
      <dgm:t>
        <a:bodyPr/>
        <a:lstStyle/>
        <a:p>
          <a:endParaRPr lang="es-MX"/>
        </a:p>
      </dgm:t>
    </dgm:pt>
    <dgm:pt modelId="{540A4587-A4E3-4848-9328-4FDB70F12CA3}">
      <dgm:prSet phldrT="[Texto]" custT="1"/>
      <dgm:spPr/>
      <dgm:t>
        <a:bodyPr/>
        <a:lstStyle/>
        <a:p>
          <a:r>
            <a:rPr lang="es-MX" sz="1400" dirty="0" smtClean="0">
              <a:latin typeface="Arial" panose="020B0604020202020204" pitchFamily="34" charset="0"/>
              <a:cs typeface="Arial" panose="020B0604020202020204" pitchFamily="34" charset="0"/>
            </a:rPr>
            <a:t>Competencia Laboral (Conocer, 1997).</a:t>
          </a:r>
          <a:endParaRPr lang="es-MX" sz="1400" dirty="0">
            <a:latin typeface="Arial" panose="020B0604020202020204" pitchFamily="34" charset="0"/>
            <a:cs typeface="Arial" panose="020B0604020202020204" pitchFamily="34" charset="0"/>
          </a:endParaRPr>
        </a:p>
      </dgm:t>
    </dgm:pt>
    <dgm:pt modelId="{E87B8002-6981-4607-8CAD-4015244DC8AC}" type="sibTrans" cxnId="{D6728147-7B87-497C-BAAD-67D5F2BBEA6B}">
      <dgm:prSet/>
      <dgm:spPr/>
      <dgm:t>
        <a:bodyPr/>
        <a:lstStyle/>
        <a:p>
          <a:endParaRPr lang="es-MX"/>
        </a:p>
      </dgm:t>
    </dgm:pt>
    <dgm:pt modelId="{194E16D9-76E3-4F0B-962C-87E3B736088C}" type="parTrans" cxnId="{D6728147-7B87-497C-BAAD-67D5F2BBEA6B}">
      <dgm:prSet/>
      <dgm:spPr/>
      <dgm:t>
        <a:bodyPr/>
        <a:lstStyle/>
        <a:p>
          <a:endParaRPr lang="es-MX"/>
        </a:p>
      </dgm:t>
    </dgm:pt>
    <dgm:pt modelId="{AEC38722-34F9-44E9-A908-B8F3B72C4D5F}" type="pres">
      <dgm:prSet presAssocID="{D18F76DE-D588-45AF-8DC6-089B760DF869}" presName="rootnode" presStyleCnt="0">
        <dgm:presLayoutVars>
          <dgm:chMax/>
          <dgm:chPref/>
          <dgm:dir/>
          <dgm:animLvl val="lvl"/>
        </dgm:presLayoutVars>
      </dgm:prSet>
      <dgm:spPr/>
      <dgm:t>
        <a:bodyPr/>
        <a:lstStyle/>
        <a:p>
          <a:endParaRPr lang="es-MX"/>
        </a:p>
      </dgm:t>
    </dgm:pt>
    <dgm:pt modelId="{7AD47BB5-9ABA-48BB-B876-0699B998E78B}" type="pres">
      <dgm:prSet presAssocID="{FF158081-17D3-4ADB-A020-158C97DC1F70}" presName="composite" presStyleCnt="0"/>
      <dgm:spPr/>
    </dgm:pt>
    <dgm:pt modelId="{3452070F-B2F8-48D2-9025-405D8E47A804}" type="pres">
      <dgm:prSet presAssocID="{FF158081-17D3-4ADB-A020-158C97DC1F70}" presName="bentUpArrow1" presStyleLbl="alignImgPlace1" presStyleIdx="0" presStyleCnt="2"/>
      <dgm:spPr/>
      <dgm:t>
        <a:bodyPr/>
        <a:lstStyle/>
        <a:p>
          <a:endParaRPr lang="es-MX"/>
        </a:p>
      </dgm:t>
    </dgm:pt>
    <dgm:pt modelId="{C18F5A6C-AC5A-4FBA-9DC3-ECFCBEF14A44}" type="pres">
      <dgm:prSet presAssocID="{FF158081-17D3-4ADB-A020-158C97DC1F70}" presName="ParentText" presStyleLbl="node1" presStyleIdx="0" presStyleCnt="3" custScaleX="107034">
        <dgm:presLayoutVars>
          <dgm:chMax val="1"/>
          <dgm:chPref val="1"/>
          <dgm:bulletEnabled val="1"/>
        </dgm:presLayoutVars>
      </dgm:prSet>
      <dgm:spPr/>
      <dgm:t>
        <a:bodyPr/>
        <a:lstStyle/>
        <a:p>
          <a:endParaRPr lang="es-MX"/>
        </a:p>
      </dgm:t>
    </dgm:pt>
    <dgm:pt modelId="{880A250C-6152-4D76-892E-F9DB53A0337B}" type="pres">
      <dgm:prSet presAssocID="{FF158081-17D3-4ADB-A020-158C97DC1F70}" presName="ChildText" presStyleLbl="revTx" presStyleIdx="0" presStyleCnt="3" custScaleX="126449" custLinFactNeighborX="21979">
        <dgm:presLayoutVars>
          <dgm:chMax val="0"/>
          <dgm:chPref val="0"/>
          <dgm:bulletEnabled val="1"/>
        </dgm:presLayoutVars>
      </dgm:prSet>
      <dgm:spPr/>
      <dgm:t>
        <a:bodyPr/>
        <a:lstStyle/>
        <a:p>
          <a:endParaRPr lang="es-MX"/>
        </a:p>
      </dgm:t>
    </dgm:pt>
    <dgm:pt modelId="{99E36A91-2C81-4C03-973B-928ABD5D6925}" type="pres">
      <dgm:prSet presAssocID="{D2305842-E678-412B-A5F5-C2C8E0F23A1F}" presName="sibTrans" presStyleCnt="0"/>
      <dgm:spPr/>
    </dgm:pt>
    <dgm:pt modelId="{7399BDD3-A2A5-4986-8048-7CA75970FC54}" type="pres">
      <dgm:prSet presAssocID="{574C5C8C-0626-4090-A85E-F0702EDBDB2A}" presName="composite" presStyleCnt="0"/>
      <dgm:spPr/>
    </dgm:pt>
    <dgm:pt modelId="{1DB795E2-0D0D-4AF9-AC64-941A77239884}" type="pres">
      <dgm:prSet presAssocID="{574C5C8C-0626-4090-A85E-F0702EDBDB2A}" presName="bentUpArrow1" presStyleLbl="alignImgPlace1" presStyleIdx="1" presStyleCnt="2"/>
      <dgm:spPr>
        <a:blipFill rotWithShape="0">
          <a:blip xmlns:r="http://schemas.openxmlformats.org/officeDocument/2006/relationships" r:embed="rId1"/>
          <a:stretch>
            <a:fillRect/>
          </a:stretch>
        </a:blipFill>
      </dgm:spPr>
      <dgm:t>
        <a:bodyPr/>
        <a:lstStyle/>
        <a:p>
          <a:endParaRPr lang="es-MX"/>
        </a:p>
      </dgm:t>
    </dgm:pt>
    <dgm:pt modelId="{11DFA2DB-D894-4A68-A339-4211F5390650}" type="pres">
      <dgm:prSet presAssocID="{574C5C8C-0626-4090-A85E-F0702EDBDB2A}" presName="ParentText" presStyleLbl="node1" presStyleIdx="1" presStyleCnt="3" custScaleX="109131" custScaleY="112484" custLinFactNeighborX="-2172">
        <dgm:presLayoutVars>
          <dgm:chMax val="1"/>
          <dgm:chPref val="1"/>
          <dgm:bulletEnabled val="1"/>
        </dgm:presLayoutVars>
      </dgm:prSet>
      <dgm:spPr/>
      <dgm:t>
        <a:bodyPr/>
        <a:lstStyle/>
        <a:p>
          <a:endParaRPr lang="es-MX"/>
        </a:p>
      </dgm:t>
    </dgm:pt>
    <dgm:pt modelId="{152E0ED1-7F0A-4492-AA13-878B44C2E012}" type="pres">
      <dgm:prSet presAssocID="{574C5C8C-0626-4090-A85E-F0702EDBDB2A}" presName="ChildText" presStyleLbl="revTx" presStyleIdx="1" presStyleCnt="3" custScaleX="112248" custLinFactNeighborX="20165" custLinFactNeighborY="-4219">
        <dgm:presLayoutVars>
          <dgm:chMax val="0"/>
          <dgm:chPref val="0"/>
          <dgm:bulletEnabled val="1"/>
        </dgm:presLayoutVars>
      </dgm:prSet>
      <dgm:spPr/>
      <dgm:t>
        <a:bodyPr/>
        <a:lstStyle/>
        <a:p>
          <a:endParaRPr lang="es-MX"/>
        </a:p>
      </dgm:t>
    </dgm:pt>
    <dgm:pt modelId="{EFAC21B5-8874-43B3-984C-BAE91138FCFA}" type="pres">
      <dgm:prSet presAssocID="{900E9ACC-F1C8-4E7E-97FF-97ECCB476FD6}" presName="sibTrans" presStyleCnt="0"/>
      <dgm:spPr/>
    </dgm:pt>
    <dgm:pt modelId="{5398A786-3CA2-4818-BB42-5045041EE928}" type="pres">
      <dgm:prSet presAssocID="{46D8CEA4-480F-4108-B9FB-6B68FD604924}" presName="composite" presStyleCnt="0"/>
      <dgm:spPr/>
    </dgm:pt>
    <dgm:pt modelId="{B6AF1116-DE28-46F6-9121-DEA7E05B5747}" type="pres">
      <dgm:prSet presAssocID="{46D8CEA4-480F-4108-B9FB-6B68FD604924}" presName="ParentText" presStyleLbl="node1" presStyleIdx="2" presStyleCnt="3" custScaleX="115244" custScaleY="110170" custLinFactNeighborX="-3969" custLinFactNeighborY="15352">
        <dgm:presLayoutVars>
          <dgm:chMax val="1"/>
          <dgm:chPref val="1"/>
          <dgm:bulletEnabled val="1"/>
        </dgm:presLayoutVars>
      </dgm:prSet>
      <dgm:spPr/>
      <dgm:t>
        <a:bodyPr/>
        <a:lstStyle/>
        <a:p>
          <a:endParaRPr lang="es-MX"/>
        </a:p>
      </dgm:t>
    </dgm:pt>
    <dgm:pt modelId="{96718323-49F1-4E39-B2B2-5427806680A7}" type="pres">
      <dgm:prSet presAssocID="{46D8CEA4-480F-4108-B9FB-6B68FD604924}" presName="FinalChildText" presStyleLbl="revTx" presStyleIdx="2" presStyleCnt="3" custScaleX="80270" custLinFactNeighborX="22094" custLinFactNeighborY="1546">
        <dgm:presLayoutVars>
          <dgm:chMax val="0"/>
          <dgm:chPref val="0"/>
          <dgm:bulletEnabled val="1"/>
        </dgm:presLayoutVars>
      </dgm:prSet>
      <dgm:spPr/>
      <dgm:t>
        <a:bodyPr/>
        <a:lstStyle/>
        <a:p>
          <a:endParaRPr lang="es-MX"/>
        </a:p>
      </dgm:t>
    </dgm:pt>
  </dgm:ptLst>
  <dgm:cxnLst>
    <dgm:cxn modelId="{A075C534-1A19-46F3-880F-B5F769F55773}" type="presOf" srcId="{D18F76DE-D588-45AF-8DC6-089B760DF869}" destId="{AEC38722-34F9-44E9-A908-B8F3B72C4D5F}" srcOrd="0" destOrd="0" presId="urn:microsoft.com/office/officeart/2005/8/layout/StepDownProcess"/>
    <dgm:cxn modelId="{D6728147-7B87-497C-BAAD-67D5F2BBEA6B}" srcId="{FF158081-17D3-4ADB-A020-158C97DC1F70}" destId="{540A4587-A4E3-4848-9328-4FDB70F12CA3}" srcOrd="0" destOrd="0" parTransId="{194E16D9-76E3-4F0B-962C-87E3B736088C}" sibTransId="{E87B8002-6981-4607-8CAD-4015244DC8AC}"/>
    <dgm:cxn modelId="{6FACAD5D-D64E-47EF-B768-70A8AC3EC671}" type="presOf" srcId="{46D8CEA4-480F-4108-B9FB-6B68FD604924}" destId="{B6AF1116-DE28-46F6-9121-DEA7E05B5747}" srcOrd="0" destOrd="0" presId="urn:microsoft.com/office/officeart/2005/8/layout/StepDownProcess"/>
    <dgm:cxn modelId="{DDEBECAC-6C71-4896-AAB3-2EF67874C80D}" srcId="{D18F76DE-D588-45AF-8DC6-089B760DF869}" destId="{574C5C8C-0626-4090-A85E-F0702EDBDB2A}" srcOrd="1" destOrd="0" parTransId="{4A352DE7-56E5-4E7B-BB8B-4D5302274D39}" sibTransId="{900E9ACC-F1C8-4E7E-97FF-97ECCB476FD6}"/>
    <dgm:cxn modelId="{F96DCD37-97A8-43A9-B495-56A832BC6B74}" srcId="{574C5C8C-0626-4090-A85E-F0702EDBDB2A}" destId="{603C414F-2CD9-452D-9F96-1DB8047D1F47}" srcOrd="0" destOrd="0" parTransId="{7F440BE7-B63E-48AE-9624-1E762DD04C53}" sibTransId="{F27DEE09-E63C-42E4-A953-8A6EAF0E3665}"/>
    <dgm:cxn modelId="{15F710F9-5E0A-4C42-BFF2-93B26105CFE6}" srcId="{D18F76DE-D588-45AF-8DC6-089B760DF869}" destId="{FF158081-17D3-4ADB-A020-158C97DC1F70}" srcOrd="0" destOrd="0" parTransId="{D4A4DC48-6284-4B8C-B47E-E86C812F2C5B}" sibTransId="{D2305842-E678-412B-A5F5-C2C8E0F23A1F}"/>
    <dgm:cxn modelId="{E97F6908-F6B8-47A2-825A-4E95776E0DA2}" type="presOf" srcId="{574C5C8C-0626-4090-A85E-F0702EDBDB2A}" destId="{11DFA2DB-D894-4A68-A339-4211F5390650}" srcOrd="0" destOrd="0" presId="urn:microsoft.com/office/officeart/2005/8/layout/StepDownProcess"/>
    <dgm:cxn modelId="{AF5C3BF8-DED5-4817-AA5F-927B310A8FF3}" srcId="{D18F76DE-D588-45AF-8DC6-089B760DF869}" destId="{46D8CEA4-480F-4108-B9FB-6B68FD604924}" srcOrd="2" destOrd="0" parTransId="{F7C69AC3-2F43-412D-8DD3-B2DD343BBEE2}" sibTransId="{75B7C10B-A7FE-4CC1-B80E-2D766B0ECD26}"/>
    <dgm:cxn modelId="{988A5CF5-FE39-43EA-A142-A25757D1EB01}" srcId="{46D8CEA4-480F-4108-B9FB-6B68FD604924}" destId="{5A669D58-29E8-42FD-90BC-8DA785EB92CE}" srcOrd="0" destOrd="0" parTransId="{2CB5F9DD-5EEC-4229-8A83-A63C70977CF4}" sibTransId="{7CE24421-A26F-481C-8A3A-F816CB686B36}"/>
    <dgm:cxn modelId="{E98EE518-19AC-412D-9389-1F85006A8E2D}" type="presOf" srcId="{603C414F-2CD9-452D-9F96-1DB8047D1F47}" destId="{152E0ED1-7F0A-4492-AA13-878B44C2E012}" srcOrd="0" destOrd="0" presId="urn:microsoft.com/office/officeart/2005/8/layout/StepDownProcess"/>
    <dgm:cxn modelId="{5116BFBF-9486-4079-BCE2-EA1631A1FD90}" type="presOf" srcId="{FF158081-17D3-4ADB-A020-158C97DC1F70}" destId="{C18F5A6C-AC5A-4FBA-9DC3-ECFCBEF14A44}" srcOrd="0" destOrd="0" presId="urn:microsoft.com/office/officeart/2005/8/layout/StepDownProcess"/>
    <dgm:cxn modelId="{77BEDCC8-4AFA-4000-B39D-1957DD0D610F}" type="presOf" srcId="{5A669D58-29E8-42FD-90BC-8DA785EB92CE}" destId="{96718323-49F1-4E39-B2B2-5427806680A7}" srcOrd="0" destOrd="0" presId="urn:microsoft.com/office/officeart/2005/8/layout/StepDownProcess"/>
    <dgm:cxn modelId="{22799826-5DBA-4C00-BF60-CDFD2A7FA41B}" type="presOf" srcId="{540A4587-A4E3-4848-9328-4FDB70F12CA3}" destId="{880A250C-6152-4D76-892E-F9DB53A0337B}" srcOrd="0" destOrd="0" presId="urn:microsoft.com/office/officeart/2005/8/layout/StepDownProcess"/>
    <dgm:cxn modelId="{74E3826A-F848-4494-A3D7-2A76730EDB68}" type="presParOf" srcId="{AEC38722-34F9-44E9-A908-B8F3B72C4D5F}" destId="{7AD47BB5-9ABA-48BB-B876-0699B998E78B}" srcOrd="0" destOrd="0" presId="urn:microsoft.com/office/officeart/2005/8/layout/StepDownProcess"/>
    <dgm:cxn modelId="{4DADD68A-C4FE-4C56-833C-0F2F86412302}" type="presParOf" srcId="{7AD47BB5-9ABA-48BB-B876-0699B998E78B}" destId="{3452070F-B2F8-48D2-9025-405D8E47A804}" srcOrd="0" destOrd="0" presId="urn:microsoft.com/office/officeart/2005/8/layout/StepDownProcess"/>
    <dgm:cxn modelId="{1AC6BD12-F264-4007-8FC7-C60F614C1BAD}" type="presParOf" srcId="{7AD47BB5-9ABA-48BB-B876-0699B998E78B}" destId="{C18F5A6C-AC5A-4FBA-9DC3-ECFCBEF14A44}" srcOrd="1" destOrd="0" presId="urn:microsoft.com/office/officeart/2005/8/layout/StepDownProcess"/>
    <dgm:cxn modelId="{55C9BCA3-51EF-49D4-91C6-E8CE40C00483}" type="presParOf" srcId="{7AD47BB5-9ABA-48BB-B876-0699B998E78B}" destId="{880A250C-6152-4D76-892E-F9DB53A0337B}" srcOrd="2" destOrd="0" presId="urn:microsoft.com/office/officeart/2005/8/layout/StepDownProcess"/>
    <dgm:cxn modelId="{09CF05E5-F8E1-4202-965D-DD0C5D7BAB4B}" type="presParOf" srcId="{AEC38722-34F9-44E9-A908-B8F3B72C4D5F}" destId="{99E36A91-2C81-4C03-973B-928ABD5D6925}" srcOrd="1" destOrd="0" presId="urn:microsoft.com/office/officeart/2005/8/layout/StepDownProcess"/>
    <dgm:cxn modelId="{75DF084F-DFDC-478E-992F-0BCF92E03ECC}" type="presParOf" srcId="{AEC38722-34F9-44E9-A908-B8F3B72C4D5F}" destId="{7399BDD3-A2A5-4986-8048-7CA75970FC54}" srcOrd="2" destOrd="0" presId="urn:microsoft.com/office/officeart/2005/8/layout/StepDownProcess"/>
    <dgm:cxn modelId="{E1829205-0492-4BBC-AC42-9E2720588FD0}" type="presParOf" srcId="{7399BDD3-A2A5-4986-8048-7CA75970FC54}" destId="{1DB795E2-0D0D-4AF9-AC64-941A77239884}" srcOrd="0" destOrd="0" presId="urn:microsoft.com/office/officeart/2005/8/layout/StepDownProcess"/>
    <dgm:cxn modelId="{A45933F3-521F-4AA4-A73C-029E0A18CF26}" type="presParOf" srcId="{7399BDD3-A2A5-4986-8048-7CA75970FC54}" destId="{11DFA2DB-D894-4A68-A339-4211F5390650}" srcOrd="1" destOrd="0" presId="urn:microsoft.com/office/officeart/2005/8/layout/StepDownProcess"/>
    <dgm:cxn modelId="{64BC5269-3F0E-4E60-ACC6-C78ABE54CDE6}" type="presParOf" srcId="{7399BDD3-A2A5-4986-8048-7CA75970FC54}" destId="{152E0ED1-7F0A-4492-AA13-878B44C2E012}" srcOrd="2" destOrd="0" presId="urn:microsoft.com/office/officeart/2005/8/layout/StepDownProcess"/>
    <dgm:cxn modelId="{44B7C7BC-8A70-474A-B6CB-491E66F153FE}" type="presParOf" srcId="{AEC38722-34F9-44E9-A908-B8F3B72C4D5F}" destId="{EFAC21B5-8874-43B3-984C-BAE91138FCFA}" srcOrd="3" destOrd="0" presId="urn:microsoft.com/office/officeart/2005/8/layout/StepDownProcess"/>
    <dgm:cxn modelId="{1C80A772-9192-4C58-A6EC-6F4BB12DC11A}" type="presParOf" srcId="{AEC38722-34F9-44E9-A908-B8F3B72C4D5F}" destId="{5398A786-3CA2-4818-BB42-5045041EE928}" srcOrd="4" destOrd="0" presId="urn:microsoft.com/office/officeart/2005/8/layout/StepDownProcess"/>
    <dgm:cxn modelId="{49CA5537-AED2-43BE-A763-89DA65922363}" type="presParOf" srcId="{5398A786-3CA2-4818-BB42-5045041EE928}" destId="{B6AF1116-DE28-46F6-9121-DEA7E05B5747}" srcOrd="0" destOrd="0" presId="urn:microsoft.com/office/officeart/2005/8/layout/StepDownProcess"/>
    <dgm:cxn modelId="{EF33DB16-685C-4A4B-91A7-4EB21B3FE035}" type="presParOf" srcId="{5398A786-3CA2-4818-BB42-5045041EE928}" destId="{96718323-49F1-4E39-B2B2-5427806680A7}"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5D7891A-CBB9-434F-A53F-1282876EE9A8}"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0FE6D0A2-A759-4245-A998-2241E50C88A2}">
      <dgm:prSet phldrT="[Texto]" custT="1"/>
      <dgm:spPr>
        <a:solidFill>
          <a:schemeClr val="accent2">
            <a:lumMod val="75000"/>
          </a:schemeClr>
        </a:solidFill>
        <a:effectLst>
          <a:outerShdw blurRad="101600" dist="76200" dir="13800000" sx="103000" sy="103000" algn="tr" rotWithShape="0">
            <a:prstClr val="black">
              <a:alpha val="40000"/>
            </a:prstClr>
          </a:outerShdw>
        </a:effectLst>
        <a:scene3d>
          <a:camera prst="orthographicFront"/>
          <a:lightRig rig="threePt" dir="t"/>
        </a:scene3d>
        <a:sp3d>
          <a:bevelT prst="angle"/>
        </a:sp3d>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s-MX" sz="2200" dirty="0" smtClean="0"/>
            <a:t>(</a:t>
          </a:r>
          <a:r>
            <a:rPr lang="es-MX" sz="2200" dirty="0" err="1" smtClean="0"/>
            <a:t>Schollhammer</a:t>
          </a:r>
          <a:r>
            <a:rPr lang="es-MX" sz="2200" dirty="0" smtClean="0"/>
            <a:t>, 1980)</a:t>
          </a:r>
          <a:endParaRPr lang="es-MX" sz="2200" dirty="0">
            <a:solidFill>
              <a:schemeClr val="tx1"/>
            </a:solidFill>
          </a:endParaRPr>
        </a:p>
      </dgm:t>
    </dgm:pt>
    <dgm:pt modelId="{32178D0C-DE3F-4D34-A77B-B7CA93C4FD18}" type="parTrans" cxnId="{6CCADAC8-347E-42F3-9838-21F3C8EA07DE}">
      <dgm:prSet/>
      <dgm:spPr/>
      <dgm:t>
        <a:bodyPr/>
        <a:lstStyle/>
        <a:p>
          <a:pPr algn="l"/>
          <a:endParaRPr lang="es-MX" sz="2000">
            <a:solidFill>
              <a:schemeClr val="tx1"/>
            </a:solidFill>
          </a:endParaRPr>
        </a:p>
      </dgm:t>
    </dgm:pt>
    <dgm:pt modelId="{2B63AFE8-D693-4846-8218-3F39B300CD3F}" type="sibTrans" cxnId="{6CCADAC8-347E-42F3-9838-21F3C8EA07DE}">
      <dgm:prSet/>
      <dgm:spPr/>
      <dgm:t>
        <a:bodyPr/>
        <a:lstStyle/>
        <a:p>
          <a:pPr algn="l"/>
          <a:endParaRPr lang="es-MX" sz="2000">
            <a:solidFill>
              <a:schemeClr val="tx1"/>
            </a:solidFill>
          </a:endParaRPr>
        </a:p>
      </dgm:t>
    </dgm:pt>
    <dgm:pt modelId="{51456B90-778E-4767-9347-16600A286280}">
      <dgm:prSet phldrT="[Texto]" custT="1"/>
      <dgm:spPr>
        <a:solidFill>
          <a:schemeClr val="accent4"/>
        </a:solidFill>
        <a:effectLst>
          <a:outerShdw blurRad="50800" dist="38100" dir="8100000" algn="tr" rotWithShape="0">
            <a:prstClr val="black">
              <a:alpha val="40000"/>
            </a:prstClr>
          </a:outerShdw>
        </a:effectLst>
        <a:scene3d>
          <a:camera prst="orthographicFront"/>
          <a:lightRig rig="threePt" dir="t"/>
        </a:scene3d>
        <a:sp3d>
          <a:bevelT prst="angle"/>
        </a:sp3d>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es-ES" sz="2000" dirty="0" smtClean="0">
              <a:solidFill>
                <a:schemeClr val="tx1"/>
              </a:solidFill>
            </a:rPr>
            <a:t>1. El emprendedor administrativo</a:t>
          </a:r>
          <a:endParaRPr lang="es-MX" sz="2000" dirty="0">
            <a:solidFill>
              <a:schemeClr val="tx1"/>
            </a:solidFill>
          </a:endParaRPr>
        </a:p>
      </dgm:t>
    </dgm:pt>
    <dgm:pt modelId="{A7B9CCB7-B295-4504-B02C-43CFC01D8DA6}" type="parTrans" cxnId="{6A07AE81-D47F-4D38-8255-D42DCB85A788}">
      <dgm:prSet custT="1"/>
      <dgm:spPr>
        <a:ln>
          <a:solidFill>
            <a:srgbClr val="00B050"/>
          </a:solidFill>
        </a:ln>
        <a:effectLst>
          <a:outerShdw blurRad="101600" dist="76200" dir="13800000" sx="103000" sy="103000" algn="tr" rotWithShape="0">
            <a:prstClr val="black">
              <a:alpha val="40000"/>
            </a:prstClr>
          </a:outerShdw>
        </a:effectLst>
        <a:scene3d>
          <a:camera prst="orthographicFront"/>
          <a:lightRig rig="threePt" dir="t"/>
        </a:scene3d>
        <a:sp3d>
          <a:bevelT prst="angle"/>
        </a:sp3d>
      </dgm:spPr>
      <dgm:t>
        <a:bodyPr/>
        <a:lstStyle/>
        <a:p>
          <a:pPr algn="l"/>
          <a:endParaRPr lang="es-MX" sz="1000">
            <a:solidFill>
              <a:schemeClr val="tx1"/>
            </a:solidFill>
          </a:endParaRPr>
        </a:p>
      </dgm:t>
    </dgm:pt>
    <dgm:pt modelId="{BC0DD197-D1BC-4E9D-BBD4-2BD0947CAF99}" type="sibTrans" cxnId="{6A07AE81-D47F-4D38-8255-D42DCB85A788}">
      <dgm:prSet/>
      <dgm:spPr/>
      <dgm:t>
        <a:bodyPr/>
        <a:lstStyle/>
        <a:p>
          <a:pPr algn="l"/>
          <a:endParaRPr lang="es-MX" sz="2000">
            <a:solidFill>
              <a:schemeClr val="tx1"/>
            </a:solidFill>
          </a:endParaRPr>
        </a:p>
      </dgm:t>
    </dgm:pt>
    <dgm:pt modelId="{767D0FA9-F16E-4441-ADE5-EF6F7B4D68A9}">
      <dgm:prSet phldrT="[Texto]" custT="1"/>
      <dgm:spPr>
        <a:solidFill>
          <a:schemeClr val="accent4"/>
        </a:solidFill>
        <a:effectLst>
          <a:outerShdw blurRad="101600" dist="76200" dir="13800000" sx="103000" sy="103000" algn="tr" rotWithShape="0">
            <a:prstClr val="black">
              <a:alpha val="40000"/>
            </a:prstClr>
          </a:outerShdw>
        </a:effectLst>
        <a:scene3d>
          <a:camera prst="orthographicFront"/>
          <a:lightRig rig="threePt" dir="t"/>
        </a:scene3d>
        <a:sp3d>
          <a:bevelT prst="angle"/>
        </a:sp3d>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es-ES" sz="2000" dirty="0" smtClean="0">
              <a:solidFill>
                <a:schemeClr val="tx1"/>
              </a:solidFill>
            </a:rPr>
            <a:t>2. El emprendedor oportuno</a:t>
          </a:r>
          <a:endParaRPr lang="es-MX" sz="2000" dirty="0">
            <a:solidFill>
              <a:schemeClr val="tx1"/>
            </a:solidFill>
          </a:endParaRPr>
        </a:p>
      </dgm:t>
    </dgm:pt>
    <dgm:pt modelId="{42D1C2AB-378B-4C2A-8732-F575C21F490F}" type="parTrans" cxnId="{FFF7B718-50C2-410B-86EA-D0159CE98ED0}">
      <dgm:prSet custT="1"/>
      <dgm:spPr>
        <a:ln>
          <a:solidFill>
            <a:srgbClr val="00B050"/>
          </a:solidFill>
        </a:ln>
        <a:effectLst>
          <a:outerShdw blurRad="101600" dist="76200" dir="13800000" sx="103000" sy="103000" algn="tr" rotWithShape="0">
            <a:prstClr val="black">
              <a:alpha val="40000"/>
            </a:prstClr>
          </a:outerShdw>
        </a:effectLst>
        <a:scene3d>
          <a:camera prst="orthographicFront"/>
          <a:lightRig rig="threePt" dir="t"/>
        </a:scene3d>
        <a:sp3d>
          <a:bevelT prst="angle"/>
        </a:sp3d>
      </dgm:spPr>
      <dgm:t>
        <a:bodyPr/>
        <a:lstStyle/>
        <a:p>
          <a:pPr algn="l"/>
          <a:endParaRPr lang="es-MX" sz="900">
            <a:solidFill>
              <a:schemeClr val="tx1"/>
            </a:solidFill>
          </a:endParaRPr>
        </a:p>
      </dgm:t>
    </dgm:pt>
    <dgm:pt modelId="{EFD206FE-546C-49DD-8EAD-86C906B27153}" type="sibTrans" cxnId="{FFF7B718-50C2-410B-86EA-D0159CE98ED0}">
      <dgm:prSet/>
      <dgm:spPr/>
      <dgm:t>
        <a:bodyPr/>
        <a:lstStyle/>
        <a:p>
          <a:pPr algn="l"/>
          <a:endParaRPr lang="es-MX" sz="2000">
            <a:solidFill>
              <a:schemeClr val="tx1"/>
            </a:solidFill>
          </a:endParaRPr>
        </a:p>
      </dgm:t>
    </dgm:pt>
    <dgm:pt modelId="{D8FF682D-C06A-4D60-BE47-741B9FDE8631}">
      <dgm:prSet phldrT="[Texto]" custT="1"/>
      <dgm:spPr>
        <a:solidFill>
          <a:schemeClr val="accent4"/>
        </a:solidFill>
        <a:effectLst>
          <a:outerShdw blurRad="101600" dist="76200" dir="13800000" sx="103000" sy="103000" algn="tr" rotWithShape="0">
            <a:prstClr val="black">
              <a:alpha val="40000"/>
            </a:prstClr>
          </a:outerShdw>
        </a:effectLst>
        <a:scene3d>
          <a:camera prst="orthographicFront"/>
          <a:lightRig rig="threePt" dir="t"/>
        </a:scene3d>
        <a:sp3d>
          <a:bevelT prst="angle"/>
        </a:sp3d>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es-ES" sz="2000" dirty="0" smtClean="0">
              <a:solidFill>
                <a:schemeClr val="tx1"/>
              </a:solidFill>
            </a:rPr>
            <a:t>3. El emprendedor adquisitivo</a:t>
          </a:r>
          <a:endParaRPr lang="es-MX" sz="2000" dirty="0">
            <a:solidFill>
              <a:schemeClr val="tx1"/>
            </a:solidFill>
          </a:endParaRPr>
        </a:p>
      </dgm:t>
    </dgm:pt>
    <dgm:pt modelId="{DBECE55A-1BC8-4387-92DE-3707E729FDB4}" type="parTrans" cxnId="{5100B25A-1FFF-49AD-B723-7CA828D90DEC}">
      <dgm:prSet custT="1"/>
      <dgm:spPr>
        <a:ln>
          <a:solidFill>
            <a:srgbClr val="00B050"/>
          </a:solidFill>
        </a:ln>
        <a:effectLst>
          <a:outerShdw blurRad="101600" dist="76200" dir="13800000" sx="103000" sy="103000" algn="tr" rotWithShape="0">
            <a:prstClr val="black">
              <a:alpha val="40000"/>
            </a:prstClr>
          </a:outerShdw>
        </a:effectLst>
        <a:scene3d>
          <a:camera prst="orthographicFront"/>
          <a:lightRig rig="threePt" dir="t"/>
        </a:scene3d>
        <a:sp3d>
          <a:bevelT prst="angle"/>
        </a:sp3d>
      </dgm:spPr>
      <dgm:t>
        <a:bodyPr/>
        <a:lstStyle/>
        <a:p>
          <a:pPr algn="l"/>
          <a:endParaRPr lang="es-MX" sz="900">
            <a:solidFill>
              <a:schemeClr val="tx1"/>
            </a:solidFill>
          </a:endParaRPr>
        </a:p>
      </dgm:t>
    </dgm:pt>
    <dgm:pt modelId="{B66FBC88-0C15-4B78-A1CA-BDBC453AF9A8}" type="sibTrans" cxnId="{5100B25A-1FFF-49AD-B723-7CA828D90DEC}">
      <dgm:prSet/>
      <dgm:spPr/>
      <dgm:t>
        <a:bodyPr/>
        <a:lstStyle/>
        <a:p>
          <a:pPr algn="l"/>
          <a:endParaRPr lang="es-MX" sz="2000">
            <a:solidFill>
              <a:schemeClr val="tx1"/>
            </a:solidFill>
          </a:endParaRPr>
        </a:p>
      </dgm:t>
    </dgm:pt>
    <dgm:pt modelId="{A5E66965-1CD3-44FC-9733-1D601AF85E6E}">
      <dgm:prSet phldrT="[Texto]" custT="1"/>
      <dgm:spPr>
        <a:solidFill>
          <a:schemeClr val="accent4"/>
        </a:solidFill>
        <a:effectLst>
          <a:outerShdw blurRad="101600" dist="76200" dir="13800000" sx="103000" sy="103000" algn="tr" rotWithShape="0">
            <a:prstClr val="black">
              <a:alpha val="40000"/>
            </a:prstClr>
          </a:outerShdw>
        </a:effectLst>
        <a:scene3d>
          <a:camera prst="orthographicFront"/>
          <a:lightRig rig="threePt" dir="t"/>
        </a:scene3d>
        <a:sp3d>
          <a:bevelT prst="angle"/>
        </a:sp3d>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es-ES" sz="2000" dirty="0" smtClean="0">
              <a:solidFill>
                <a:schemeClr val="tx1"/>
              </a:solidFill>
            </a:rPr>
            <a:t>4. El emprendedor incubador</a:t>
          </a:r>
          <a:endParaRPr lang="es-MX" sz="2000" dirty="0">
            <a:solidFill>
              <a:schemeClr val="tx1"/>
            </a:solidFill>
          </a:endParaRPr>
        </a:p>
      </dgm:t>
    </dgm:pt>
    <dgm:pt modelId="{FFA85F2E-E966-46F8-B5B0-60471DB29B26}" type="sibTrans" cxnId="{37E34FA8-ADD0-4C37-B9CA-B25C4CC8F958}">
      <dgm:prSet/>
      <dgm:spPr/>
      <dgm:t>
        <a:bodyPr/>
        <a:lstStyle/>
        <a:p>
          <a:pPr algn="l"/>
          <a:endParaRPr lang="es-MX" sz="2000">
            <a:solidFill>
              <a:schemeClr val="tx1"/>
            </a:solidFill>
          </a:endParaRPr>
        </a:p>
      </dgm:t>
    </dgm:pt>
    <dgm:pt modelId="{7A99CA6C-3713-456F-8C41-18ACA43D6B85}" type="parTrans" cxnId="{37E34FA8-ADD0-4C37-B9CA-B25C4CC8F958}">
      <dgm:prSet custT="1"/>
      <dgm:spPr>
        <a:ln>
          <a:solidFill>
            <a:srgbClr val="00B050"/>
          </a:solidFill>
        </a:ln>
        <a:effectLst>
          <a:outerShdw blurRad="101600" dist="76200" dir="13800000" sx="103000" sy="103000" algn="tr" rotWithShape="0">
            <a:prstClr val="black">
              <a:alpha val="40000"/>
            </a:prstClr>
          </a:outerShdw>
        </a:effectLst>
        <a:scene3d>
          <a:camera prst="orthographicFront"/>
          <a:lightRig rig="threePt" dir="t"/>
        </a:scene3d>
        <a:sp3d>
          <a:bevelT prst="angle"/>
        </a:sp3d>
      </dgm:spPr>
      <dgm:t>
        <a:bodyPr/>
        <a:lstStyle/>
        <a:p>
          <a:pPr algn="l"/>
          <a:endParaRPr lang="es-MX" sz="900">
            <a:solidFill>
              <a:schemeClr val="tx1"/>
            </a:solidFill>
          </a:endParaRPr>
        </a:p>
      </dgm:t>
    </dgm:pt>
    <dgm:pt modelId="{2318BD75-C495-46A8-B19F-2E7AF06BDFF5}" type="pres">
      <dgm:prSet presAssocID="{25D7891A-CBB9-434F-A53F-1282876EE9A8}" presName="diagram" presStyleCnt="0">
        <dgm:presLayoutVars>
          <dgm:chPref val="1"/>
          <dgm:dir/>
          <dgm:animOne val="branch"/>
          <dgm:animLvl val="lvl"/>
          <dgm:resizeHandles val="exact"/>
        </dgm:presLayoutVars>
      </dgm:prSet>
      <dgm:spPr/>
      <dgm:t>
        <a:bodyPr/>
        <a:lstStyle/>
        <a:p>
          <a:endParaRPr lang="es-MX"/>
        </a:p>
      </dgm:t>
    </dgm:pt>
    <dgm:pt modelId="{8DEB1E66-F2E4-4D4C-B2D6-C1F883967B27}" type="pres">
      <dgm:prSet presAssocID="{0FE6D0A2-A759-4245-A998-2241E50C88A2}" presName="root1" presStyleCnt="0"/>
      <dgm:spPr>
        <a:scene3d>
          <a:camera prst="orthographicFront"/>
          <a:lightRig rig="threePt" dir="t"/>
        </a:scene3d>
        <a:sp3d>
          <a:bevelT prst="angle"/>
        </a:sp3d>
      </dgm:spPr>
      <dgm:t>
        <a:bodyPr/>
        <a:lstStyle/>
        <a:p>
          <a:endParaRPr lang="es-MX"/>
        </a:p>
      </dgm:t>
    </dgm:pt>
    <dgm:pt modelId="{0B3CFAD3-8EA6-4B10-9679-3FBB368FB672}" type="pres">
      <dgm:prSet presAssocID="{0FE6D0A2-A759-4245-A998-2241E50C88A2}" presName="LevelOneTextNode" presStyleLbl="node0" presStyleIdx="0" presStyleCnt="1" custScaleX="411517" custScaleY="481118" custLinFactX="-29087" custLinFactNeighborX="-100000" custLinFactNeighborY="-8903">
        <dgm:presLayoutVars>
          <dgm:chPref val="3"/>
        </dgm:presLayoutVars>
      </dgm:prSet>
      <dgm:spPr/>
      <dgm:t>
        <a:bodyPr/>
        <a:lstStyle/>
        <a:p>
          <a:endParaRPr lang="es-MX"/>
        </a:p>
      </dgm:t>
    </dgm:pt>
    <dgm:pt modelId="{B5E99C32-96D2-492D-ADEB-1A07DC8816FD}" type="pres">
      <dgm:prSet presAssocID="{0FE6D0A2-A759-4245-A998-2241E50C88A2}" presName="level2hierChild" presStyleCnt="0"/>
      <dgm:spPr>
        <a:scene3d>
          <a:camera prst="orthographicFront"/>
          <a:lightRig rig="threePt" dir="t"/>
        </a:scene3d>
        <a:sp3d>
          <a:bevelT prst="angle"/>
        </a:sp3d>
      </dgm:spPr>
      <dgm:t>
        <a:bodyPr/>
        <a:lstStyle/>
        <a:p>
          <a:endParaRPr lang="es-MX"/>
        </a:p>
      </dgm:t>
    </dgm:pt>
    <dgm:pt modelId="{7238CB1B-E013-4B1E-A897-24BD7662DD26}" type="pres">
      <dgm:prSet presAssocID="{A7B9CCB7-B295-4504-B02C-43CFC01D8DA6}" presName="conn2-1" presStyleLbl="parChTrans1D2" presStyleIdx="0" presStyleCnt="4" custScaleY="162387"/>
      <dgm:spPr/>
      <dgm:t>
        <a:bodyPr/>
        <a:lstStyle/>
        <a:p>
          <a:endParaRPr lang="es-MX"/>
        </a:p>
      </dgm:t>
    </dgm:pt>
    <dgm:pt modelId="{CC7A8DC0-3A22-418F-8DE1-47EF9D6417C7}" type="pres">
      <dgm:prSet presAssocID="{A7B9CCB7-B295-4504-B02C-43CFC01D8DA6}" presName="connTx" presStyleLbl="parChTrans1D2" presStyleIdx="0" presStyleCnt="4"/>
      <dgm:spPr/>
      <dgm:t>
        <a:bodyPr/>
        <a:lstStyle/>
        <a:p>
          <a:endParaRPr lang="es-MX"/>
        </a:p>
      </dgm:t>
    </dgm:pt>
    <dgm:pt modelId="{3EBC7A9A-63CE-4D48-B347-F648FC475425}" type="pres">
      <dgm:prSet presAssocID="{51456B90-778E-4767-9347-16600A286280}" presName="root2" presStyleCnt="0"/>
      <dgm:spPr>
        <a:scene3d>
          <a:camera prst="orthographicFront"/>
          <a:lightRig rig="threePt" dir="t"/>
        </a:scene3d>
        <a:sp3d>
          <a:bevelT prst="angle"/>
        </a:sp3d>
      </dgm:spPr>
      <dgm:t>
        <a:bodyPr/>
        <a:lstStyle/>
        <a:p>
          <a:endParaRPr lang="es-MX"/>
        </a:p>
      </dgm:t>
    </dgm:pt>
    <dgm:pt modelId="{F37CFC6A-CFBC-48F4-AD4E-7CC6D845285C}" type="pres">
      <dgm:prSet presAssocID="{51456B90-778E-4767-9347-16600A286280}" presName="LevelTwoTextNode" presStyleLbl="node2" presStyleIdx="0" presStyleCnt="4" custScaleX="676925" custScaleY="210435">
        <dgm:presLayoutVars>
          <dgm:chPref val="3"/>
        </dgm:presLayoutVars>
      </dgm:prSet>
      <dgm:spPr/>
      <dgm:t>
        <a:bodyPr/>
        <a:lstStyle/>
        <a:p>
          <a:endParaRPr lang="es-MX"/>
        </a:p>
      </dgm:t>
    </dgm:pt>
    <dgm:pt modelId="{FADB0699-EC2E-43BB-A131-41E8C5E1F030}" type="pres">
      <dgm:prSet presAssocID="{51456B90-778E-4767-9347-16600A286280}" presName="level3hierChild" presStyleCnt="0"/>
      <dgm:spPr>
        <a:scene3d>
          <a:camera prst="orthographicFront"/>
          <a:lightRig rig="threePt" dir="t"/>
        </a:scene3d>
        <a:sp3d>
          <a:bevelT prst="angle"/>
        </a:sp3d>
      </dgm:spPr>
      <dgm:t>
        <a:bodyPr/>
        <a:lstStyle/>
        <a:p>
          <a:endParaRPr lang="es-MX"/>
        </a:p>
      </dgm:t>
    </dgm:pt>
    <dgm:pt modelId="{7F9AA1A9-DD58-44D7-A4FD-0FDD0CFB68E4}" type="pres">
      <dgm:prSet presAssocID="{42D1C2AB-378B-4C2A-8732-F575C21F490F}" presName="conn2-1" presStyleLbl="parChTrans1D2" presStyleIdx="1" presStyleCnt="4" custScaleY="162387"/>
      <dgm:spPr/>
      <dgm:t>
        <a:bodyPr/>
        <a:lstStyle/>
        <a:p>
          <a:endParaRPr lang="es-MX"/>
        </a:p>
      </dgm:t>
    </dgm:pt>
    <dgm:pt modelId="{79FABD9A-EF1C-4C05-923F-5999FC66469C}" type="pres">
      <dgm:prSet presAssocID="{42D1C2AB-378B-4C2A-8732-F575C21F490F}" presName="connTx" presStyleLbl="parChTrans1D2" presStyleIdx="1" presStyleCnt="4"/>
      <dgm:spPr/>
      <dgm:t>
        <a:bodyPr/>
        <a:lstStyle/>
        <a:p>
          <a:endParaRPr lang="es-MX"/>
        </a:p>
      </dgm:t>
    </dgm:pt>
    <dgm:pt modelId="{DB9CD541-10A8-4473-BFF5-18E0E15CDBF5}" type="pres">
      <dgm:prSet presAssocID="{767D0FA9-F16E-4441-ADE5-EF6F7B4D68A9}" presName="root2" presStyleCnt="0"/>
      <dgm:spPr>
        <a:scene3d>
          <a:camera prst="orthographicFront"/>
          <a:lightRig rig="threePt" dir="t"/>
        </a:scene3d>
        <a:sp3d>
          <a:bevelT prst="angle"/>
        </a:sp3d>
      </dgm:spPr>
      <dgm:t>
        <a:bodyPr/>
        <a:lstStyle/>
        <a:p>
          <a:endParaRPr lang="es-MX"/>
        </a:p>
      </dgm:t>
    </dgm:pt>
    <dgm:pt modelId="{1C718784-63F8-4BFB-B5B3-ADA993DE0278}" type="pres">
      <dgm:prSet presAssocID="{767D0FA9-F16E-4441-ADE5-EF6F7B4D68A9}" presName="LevelTwoTextNode" presStyleLbl="node2" presStyleIdx="1" presStyleCnt="4" custScaleX="676925" custScaleY="210435">
        <dgm:presLayoutVars>
          <dgm:chPref val="3"/>
        </dgm:presLayoutVars>
      </dgm:prSet>
      <dgm:spPr/>
      <dgm:t>
        <a:bodyPr/>
        <a:lstStyle/>
        <a:p>
          <a:endParaRPr lang="es-MX"/>
        </a:p>
      </dgm:t>
    </dgm:pt>
    <dgm:pt modelId="{99FF3B83-4275-4563-BB2D-689722BE1EF3}" type="pres">
      <dgm:prSet presAssocID="{767D0FA9-F16E-4441-ADE5-EF6F7B4D68A9}" presName="level3hierChild" presStyleCnt="0"/>
      <dgm:spPr>
        <a:scene3d>
          <a:camera prst="orthographicFront"/>
          <a:lightRig rig="threePt" dir="t"/>
        </a:scene3d>
        <a:sp3d>
          <a:bevelT prst="angle"/>
        </a:sp3d>
      </dgm:spPr>
      <dgm:t>
        <a:bodyPr/>
        <a:lstStyle/>
        <a:p>
          <a:endParaRPr lang="es-MX"/>
        </a:p>
      </dgm:t>
    </dgm:pt>
    <dgm:pt modelId="{BA97ADBB-C9D7-441D-9EEE-825BD7F13626}" type="pres">
      <dgm:prSet presAssocID="{DBECE55A-1BC8-4387-92DE-3707E729FDB4}" presName="conn2-1" presStyleLbl="parChTrans1D2" presStyleIdx="2" presStyleCnt="4" custScaleY="162387"/>
      <dgm:spPr/>
      <dgm:t>
        <a:bodyPr/>
        <a:lstStyle/>
        <a:p>
          <a:endParaRPr lang="es-MX"/>
        </a:p>
      </dgm:t>
    </dgm:pt>
    <dgm:pt modelId="{B6619AB9-D4B5-46E9-9C4B-BF210889857F}" type="pres">
      <dgm:prSet presAssocID="{DBECE55A-1BC8-4387-92DE-3707E729FDB4}" presName="connTx" presStyleLbl="parChTrans1D2" presStyleIdx="2" presStyleCnt="4"/>
      <dgm:spPr/>
      <dgm:t>
        <a:bodyPr/>
        <a:lstStyle/>
        <a:p>
          <a:endParaRPr lang="es-MX"/>
        </a:p>
      </dgm:t>
    </dgm:pt>
    <dgm:pt modelId="{27F09E6D-F3FE-48A0-941C-7FF346E0CB88}" type="pres">
      <dgm:prSet presAssocID="{D8FF682D-C06A-4D60-BE47-741B9FDE8631}" presName="root2" presStyleCnt="0"/>
      <dgm:spPr>
        <a:scene3d>
          <a:camera prst="orthographicFront"/>
          <a:lightRig rig="threePt" dir="t"/>
        </a:scene3d>
        <a:sp3d>
          <a:bevelT prst="angle"/>
        </a:sp3d>
      </dgm:spPr>
      <dgm:t>
        <a:bodyPr/>
        <a:lstStyle/>
        <a:p>
          <a:endParaRPr lang="es-MX"/>
        </a:p>
      </dgm:t>
    </dgm:pt>
    <dgm:pt modelId="{C746AB13-5DE4-423E-BBD9-81944A3657E5}" type="pres">
      <dgm:prSet presAssocID="{D8FF682D-C06A-4D60-BE47-741B9FDE8631}" presName="LevelTwoTextNode" presStyleLbl="node2" presStyleIdx="2" presStyleCnt="4" custScaleX="676925" custScaleY="210435">
        <dgm:presLayoutVars>
          <dgm:chPref val="3"/>
        </dgm:presLayoutVars>
      </dgm:prSet>
      <dgm:spPr/>
      <dgm:t>
        <a:bodyPr/>
        <a:lstStyle/>
        <a:p>
          <a:endParaRPr lang="es-MX"/>
        </a:p>
      </dgm:t>
    </dgm:pt>
    <dgm:pt modelId="{61F730CE-027D-4CA7-8217-AC6159B720EE}" type="pres">
      <dgm:prSet presAssocID="{D8FF682D-C06A-4D60-BE47-741B9FDE8631}" presName="level3hierChild" presStyleCnt="0"/>
      <dgm:spPr>
        <a:scene3d>
          <a:camera prst="orthographicFront"/>
          <a:lightRig rig="threePt" dir="t"/>
        </a:scene3d>
        <a:sp3d>
          <a:bevelT prst="angle"/>
        </a:sp3d>
      </dgm:spPr>
      <dgm:t>
        <a:bodyPr/>
        <a:lstStyle/>
        <a:p>
          <a:endParaRPr lang="es-MX"/>
        </a:p>
      </dgm:t>
    </dgm:pt>
    <dgm:pt modelId="{BCA4135E-AD16-46C5-9640-4EE116B4A64F}" type="pres">
      <dgm:prSet presAssocID="{7A99CA6C-3713-456F-8C41-18ACA43D6B85}" presName="conn2-1" presStyleLbl="parChTrans1D2" presStyleIdx="3" presStyleCnt="4" custScaleY="162387"/>
      <dgm:spPr/>
      <dgm:t>
        <a:bodyPr/>
        <a:lstStyle/>
        <a:p>
          <a:endParaRPr lang="es-MX"/>
        </a:p>
      </dgm:t>
    </dgm:pt>
    <dgm:pt modelId="{C2FD4E6C-2A6B-47F2-853D-ABC68A606203}" type="pres">
      <dgm:prSet presAssocID="{7A99CA6C-3713-456F-8C41-18ACA43D6B85}" presName="connTx" presStyleLbl="parChTrans1D2" presStyleIdx="3" presStyleCnt="4"/>
      <dgm:spPr/>
      <dgm:t>
        <a:bodyPr/>
        <a:lstStyle/>
        <a:p>
          <a:endParaRPr lang="es-MX"/>
        </a:p>
      </dgm:t>
    </dgm:pt>
    <dgm:pt modelId="{83C77044-641C-4334-AD1D-AD673B9365B0}" type="pres">
      <dgm:prSet presAssocID="{A5E66965-1CD3-44FC-9733-1D601AF85E6E}" presName="root2" presStyleCnt="0"/>
      <dgm:spPr>
        <a:scene3d>
          <a:camera prst="orthographicFront"/>
          <a:lightRig rig="threePt" dir="t"/>
        </a:scene3d>
        <a:sp3d>
          <a:bevelT prst="angle"/>
        </a:sp3d>
      </dgm:spPr>
      <dgm:t>
        <a:bodyPr/>
        <a:lstStyle/>
        <a:p>
          <a:endParaRPr lang="es-MX"/>
        </a:p>
      </dgm:t>
    </dgm:pt>
    <dgm:pt modelId="{F1A28D4B-03AE-479A-887F-6A86C7032A8D}" type="pres">
      <dgm:prSet presAssocID="{A5E66965-1CD3-44FC-9733-1D601AF85E6E}" presName="LevelTwoTextNode" presStyleLbl="node2" presStyleIdx="3" presStyleCnt="4" custScaleX="676925" custScaleY="210435" custLinFactNeighborY="0">
        <dgm:presLayoutVars>
          <dgm:chPref val="3"/>
        </dgm:presLayoutVars>
      </dgm:prSet>
      <dgm:spPr/>
      <dgm:t>
        <a:bodyPr/>
        <a:lstStyle/>
        <a:p>
          <a:endParaRPr lang="es-MX"/>
        </a:p>
      </dgm:t>
    </dgm:pt>
    <dgm:pt modelId="{76054861-F547-4B43-8419-371E99BFD5E1}" type="pres">
      <dgm:prSet presAssocID="{A5E66965-1CD3-44FC-9733-1D601AF85E6E}" presName="level3hierChild" presStyleCnt="0"/>
      <dgm:spPr>
        <a:scene3d>
          <a:camera prst="orthographicFront"/>
          <a:lightRig rig="threePt" dir="t"/>
        </a:scene3d>
        <a:sp3d>
          <a:bevelT prst="angle"/>
        </a:sp3d>
      </dgm:spPr>
      <dgm:t>
        <a:bodyPr/>
        <a:lstStyle/>
        <a:p>
          <a:endParaRPr lang="es-MX"/>
        </a:p>
      </dgm:t>
    </dgm:pt>
  </dgm:ptLst>
  <dgm:cxnLst>
    <dgm:cxn modelId="{0E5119C2-4A35-4DF4-A49E-9C43228099DC}" type="presOf" srcId="{767D0FA9-F16E-4441-ADE5-EF6F7B4D68A9}" destId="{1C718784-63F8-4BFB-B5B3-ADA993DE0278}" srcOrd="0" destOrd="0" presId="urn:microsoft.com/office/officeart/2005/8/layout/hierarchy2"/>
    <dgm:cxn modelId="{DDE83E62-6824-4E45-875A-D2DF25D0887E}" type="presOf" srcId="{DBECE55A-1BC8-4387-92DE-3707E729FDB4}" destId="{BA97ADBB-C9D7-441D-9EEE-825BD7F13626}" srcOrd="0" destOrd="0" presId="urn:microsoft.com/office/officeart/2005/8/layout/hierarchy2"/>
    <dgm:cxn modelId="{B6D659FC-EBD8-4920-9165-B86EAB9702A0}" type="presOf" srcId="{A7B9CCB7-B295-4504-B02C-43CFC01D8DA6}" destId="{7238CB1B-E013-4B1E-A897-24BD7662DD26}" srcOrd="0" destOrd="0" presId="urn:microsoft.com/office/officeart/2005/8/layout/hierarchy2"/>
    <dgm:cxn modelId="{A2F59706-194B-444A-BAFF-DA0BEB404C82}" type="presOf" srcId="{42D1C2AB-378B-4C2A-8732-F575C21F490F}" destId="{79FABD9A-EF1C-4C05-923F-5999FC66469C}" srcOrd="1" destOrd="0" presId="urn:microsoft.com/office/officeart/2005/8/layout/hierarchy2"/>
    <dgm:cxn modelId="{09BFFB39-2657-4AFC-8DA0-B1F004078596}" type="presOf" srcId="{25D7891A-CBB9-434F-A53F-1282876EE9A8}" destId="{2318BD75-C495-46A8-B19F-2E7AF06BDFF5}" srcOrd="0" destOrd="0" presId="urn:microsoft.com/office/officeart/2005/8/layout/hierarchy2"/>
    <dgm:cxn modelId="{8AE7FD68-3878-4567-8310-16749391D10A}" type="presOf" srcId="{7A99CA6C-3713-456F-8C41-18ACA43D6B85}" destId="{C2FD4E6C-2A6B-47F2-853D-ABC68A606203}" srcOrd="1" destOrd="0" presId="urn:microsoft.com/office/officeart/2005/8/layout/hierarchy2"/>
    <dgm:cxn modelId="{43813B36-1CEE-48D8-8513-DF7EC49F3954}" type="presOf" srcId="{7A99CA6C-3713-456F-8C41-18ACA43D6B85}" destId="{BCA4135E-AD16-46C5-9640-4EE116B4A64F}" srcOrd="0" destOrd="0" presId="urn:microsoft.com/office/officeart/2005/8/layout/hierarchy2"/>
    <dgm:cxn modelId="{5100B25A-1FFF-49AD-B723-7CA828D90DEC}" srcId="{0FE6D0A2-A759-4245-A998-2241E50C88A2}" destId="{D8FF682D-C06A-4D60-BE47-741B9FDE8631}" srcOrd="2" destOrd="0" parTransId="{DBECE55A-1BC8-4387-92DE-3707E729FDB4}" sibTransId="{B66FBC88-0C15-4B78-A1CA-BDBC453AF9A8}"/>
    <dgm:cxn modelId="{D4FCCA55-AF24-4A6C-8269-19964C3799B2}" type="presOf" srcId="{DBECE55A-1BC8-4387-92DE-3707E729FDB4}" destId="{B6619AB9-D4B5-46E9-9C4B-BF210889857F}" srcOrd="1" destOrd="0" presId="urn:microsoft.com/office/officeart/2005/8/layout/hierarchy2"/>
    <dgm:cxn modelId="{0A904FBE-3473-41F4-9DAC-AB5E8A73B053}" type="presOf" srcId="{A5E66965-1CD3-44FC-9733-1D601AF85E6E}" destId="{F1A28D4B-03AE-479A-887F-6A86C7032A8D}" srcOrd="0" destOrd="0" presId="urn:microsoft.com/office/officeart/2005/8/layout/hierarchy2"/>
    <dgm:cxn modelId="{37E34FA8-ADD0-4C37-B9CA-B25C4CC8F958}" srcId="{0FE6D0A2-A759-4245-A998-2241E50C88A2}" destId="{A5E66965-1CD3-44FC-9733-1D601AF85E6E}" srcOrd="3" destOrd="0" parTransId="{7A99CA6C-3713-456F-8C41-18ACA43D6B85}" sibTransId="{FFA85F2E-E966-46F8-B5B0-60471DB29B26}"/>
    <dgm:cxn modelId="{6A07AE81-D47F-4D38-8255-D42DCB85A788}" srcId="{0FE6D0A2-A759-4245-A998-2241E50C88A2}" destId="{51456B90-778E-4767-9347-16600A286280}" srcOrd="0" destOrd="0" parTransId="{A7B9CCB7-B295-4504-B02C-43CFC01D8DA6}" sibTransId="{BC0DD197-D1BC-4E9D-BBD4-2BD0947CAF99}"/>
    <dgm:cxn modelId="{11C591D1-98FB-48CC-9FB6-8E9F76FDF770}" type="presOf" srcId="{A7B9CCB7-B295-4504-B02C-43CFC01D8DA6}" destId="{CC7A8DC0-3A22-418F-8DE1-47EF9D6417C7}" srcOrd="1" destOrd="0" presId="urn:microsoft.com/office/officeart/2005/8/layout/hierarchy2"/>
    <dgm:cxn modelId="{E9BD467F-AECC-40E5-B5C1-A97C12C803DA}" type="presOf" srcId="{D8FF682D-C06A-4D60-BE47-741B9FDE8631}" destId="{C746AB13-5DE4-423E-BBD9-81944A3657E5}" srcOrd="0" destOrd="0" presId="urn:microsoft.com/office/officeart/2005/8/layout/hierarchy2"/>
    <dgm:cxn modelId="{FFF7B718-50C2-410B-86EA-D0159CE98ED0}" srcId="{0FE6D0A2-A759-4245-A998-2241E50C88A2}" destId="{767D0FA9-F16E-4441-ADE5-EF6F7B4D68A9}" srcOrd="1" destOrd="0" parTransId="{42D1C2AB-378B-4C2A-8732-F575C21F490F}" sibTransId="{EFD206FE-546C-49DD-8EAD-86C906B27153}"/>
    <dgm:cxn modelId="{078F77A0-F396-4745-8E5E-B4BC5556202C}" type="presOf" srcId="{0FE6D0A2-A759-4245-A998-2241E50C88A2}" destId="{0B3CFAD3-8EA6-4B10-9679-3FBB368FB672}" srcOrd="0" destOrd="0" presId="urn:microsoft.com/office/officeart/2005/8/layout/hierarchy2"/>
    <dgm:cxn modelId="{6CCADAC8-347E-42F3-9838-21F3C8EA07DE}" srcId="{25D7891A-CBB9-434F-A53F-1282876EE9A8}" destId="{0FE6D0A2-A759-4245-A998-2241E50C88A2}" srcOrd="0" destOrd="0" parTransId="{32178D0C-DE3F-4D34-A77B-B7CA93C4FD18}" sibTransId="{2B63AFE8-D693-4846-8218-3F39B300CD3F}"/>
    <dgm:cxn modelId="{F2B8D854-47CB-47C2-A2FE-F5D4BBC2A30E}" type="presOf" srcId="{51456B90-778E-4767-9347-16600A286280}" destId="{F37CFC6A-CFBC-48F4-AD4E-7CC6D845285C}" srcOrd="0" destOrd="0" presId="urn:microsoft.com/office/officeart/2005/8/layout/hierarchy2"/>
    <dgm:cxn modelId="{FE7B81E2-E77A-42BA-8171-CEE915E86738}" type="presOf" srcId="{42D1C2AB-378B-4C2A-8732-F575C21F490F}" destId="{7F9AA1A9-DD58-44D7-A4FD-0FDD0CFB68E4}" srcOrd="0" destOrd="0" presId="urn:microsoft.com/office/officeart/2005/8/layout/hierarchy2"/>
    <dgm:cxn modelId="{70CB094D-7892-4A15-A742-C286155E8E18}" type="presParOf" srcId="{2318BD75-C495-46A8-B19F-2E7AF06BDFF5}" destId="{8DEB1E66-F2E4-4D4C-B2D6-C1F883967B27}" srcOrd="0" destOrd="0" presId="urn:microsoft.com/office/officeart/2005/8/layout/hierarchy2"/>
    <dgm:cxn modelId="{8C23E82A-459C-4133-8F65-894091B8CA0E}" type="presParOf" srcId="{8DEB1E66-F2E4-4D4C-B2D6-C1F883967B27}" destId="{0B3CFAD3-8EA6-4B10-9679-3FBB368FB672}" srcOrd="0" destOrd="0" presId="urn:microsoft.com/office/officeart/2005/8/layout/hierarchy2"/>
    <dgm:cxn modelId="{83D49135-CB04-45CC-A0B5-56C94AB212BA}" type="presParOf" srcId="{8DEB1E66-F2E4-4D4C-B2D6-C1F883967B27}" destId="{B5E99C32-96D2-492D-ADEB-1A07DC8816FD}" srcOrd="1" destOrd="0" presId="urn:microsoft.com/office/officeart/2005/8/layout/hierarchy2"/>
    <dgm:cxn modelId="{1DC6E8A2-DEA1-4581-92C7-9ECB5EEB9BC8}" type="presParOf" srcId="{B5E99C32-96D2-492D-ADEB-1A07DC8816FD}" destId="{7238CB1B-E013-4B1E-A897-24BD7662DD26}" srcOrd="0" destOrd="0" presId="urn:microsoft.com/office/officeart/2005/8/layout/hierarchy2"/>
    <dgm:cxn modelId="{AABBC112-B182-4DF7-820A-9AA4F306D75E}" type="presParOf" srcId="{7238CB1B-E013-4B1E-A897-24BD7662DD26}" destId="{CC7A8DC0-3A22-418F-8DE1-47EF9D6417C7}" srcOrd="0" destOrd="0" presId="urn:microsoft.com/office/officeart/2005/8/layout/hierarchy2"/>
    <dgm:cxn modelId="{86D92626-22A6-49D3-A6FD-F341414970D6}" type="presParOf" srcId="{B5E99C32-96D2-492D-ADEB-1A07DC8816FD}" destId="{3EBC7A9A-63CE-4D48-B347-F648FC475425}" srcOrd="1" destOrd="0" presId="urn:microsoft.com/office/officeart/2005/8/layout/hierarchy2"/>
    <dgm:cxn modelId="{01E3E04E-5206-4644-A65D-36853E618FDA}" type="presParOf" srcId="{3EBC7A9A-63CE-4D48-B347-F648FC475425}" destId="{F37CFC6A-CFBC-48F4-AD4E-7CC6D845285C}" srcOrd="0" destOrd="0" presId="urn:microsoft.com/office/officeart/2005/8/layout/hierarchy2"/>
    <dgm:cxn modelId="{D28BF977-1216-4EDD-A762-146ED8FC7E43}" type="presParOf" srcId="{3EBC7A9A-63CE-4D48-B347-F648FC475425}" destId="{FADB0699-EC2E-43BB-A131-41E8C5E1F030}" srcOrd="1" destOrd="0" presId="urn:microsoft.com/office/officeart/2005/8/layout/hierarchy2"/>
    <dgm:cxn modelId="{1791CCE5-AC66-4759-BB52-74699606314F}" type="presParOf" srcId="{B5E99C32-96D2-492D-ADEB-1A07DC8816FD}" destId="{7F9AA1A9-DD58-44D7-A4FD-0FDD0CFB68E4}" srcOrd="2" destOrd="0" presId="urn:microsoft.com/office/officeart/2005/8/layout/hierarchy2"/>
    <dgm:cxn modelId="{B0FCD6E8-3D45-46E0-9DBC-EC849954FB3E}" type="presParOf" srcId="{7F9AA1A9-DD58-44D7-A4FD-0FDD0CFB68E4}" destId="{79FABD9A-EF1C-4C05-923F-5999FC66469C}" srcOrd="0" destOrd="0" presId="urn:microsoft.com/office/officeart/2005/8/layout/hierarchy2"/>
    <dgm:cxn modelId="{AC9A7D7B-581D-46ED-949A-DA00D5D00845}" type="presParOf" srcId="{B5E99C32-96D2-492D-ADEB-1A07DC8816FD}" destId="{DB9CD541-10A8-4473-BFF5-18E0E15CDBF5}" srcOrd="3" destOrd="0" presId="urn:microsoft.com/office/officeart/2005/8/layout/hierarchy2"/>
    <dgm:cxn modelId="{3A85D8C1-CD89-4683-86B2-AB8361CD787B}" type="presParOf" srcId="{DB9CD541-10A8-4473-BFF5-18E0E15CDBF5}" destId="{1C718784-63F8-4BFB-B5B3-ADA993DE0278}" srcOrd="0" destOrd="0" presId="urn:microsoft.com/office/officeart/2005/8/layout/hierarchy2"/>
    <dgm:cxn modelId="{F6F9B3D4-AD16-4F5C-83E3-9595F4F29D61}" type="presParOf" srcId="{DB9CD541-10A8-4473-BFF5-18E0E15CDBF5}" destId="{99FF3B83-4275-4563-BB2D-689722BE1EF3}" srcOrd="1" destOrd="0" presId="urn:microsoft.com/office/officeart/2005/8/layout/hierarchy2"/>
    <dgm:cxn modelId="{5A26858B-51C5-460F-8D16-BDE9116D7182}" type="presParOf" srcId="{B5E99C32-96D2-492D-ADEB-1A07DC8816FD}" destId="{BA97ADBB-C9D7-441D-9EEE-825BD7F13626}" srcOrd="4" destOrd="0" presId="urn:microsoft.com/office/officeart/2005/8/layout/hierarchy2"/>
    <dgm:cxn modelId="{07DC18D9-8F88-4AF8-B73E-4AFAF4365D22}" type="presParOf" srcId="{BA97ADBB-C9D7-441D-9EEE-825BD7F13626}" destId="{B6619AB9-D4B5-46E9-9C4B-BF210889857F}" srcOrd="0" destOrd="0" presId="urn:microsoft.com/office/officeart/2005/8/layout/hierarchy2"/>
    <dgm:cxn modelId="{B62E1675-155E-4763-9926-C5D2A410017C}" type="presParOf" srcId="{B5E99C32-96D2-492D-ADEB-1A07DC8816FD}" destId="{27F09E6D-F3FE-48A0-941C-7FF346E0CB88}" srcOrd="5" destOrd="0" presId="urn:microsoft.com/office/officeart/2005/8/layout/hierarchy2"/>
    <dgm:cxn modelId="{47AD340F-34D6-48C0-AC02-5C83E299BB9B}" type="presParOf" srcId="{27F09E6D-F3FE-48A0-941C-7FF346E0CB88}" destId="{C746AB13-5DE4-423E-BBD9-81944A3657E5}" srcOrd="0" destOrd="0" presId="urn:microsoft.com/office/officeart/2005/8/layout/hierarchy2"/>
    <dgm:cxn modelId="{C9AC2EA5-6696-4A48-9A09-01FAB7AE4FAD}" type="presParOf" srcId="{27F09E6D-F3FE-48A0-941C-7FF346E0CB88}" destId="{61F730CE-027D-4CA7-8217-AC6159B720EE}" srcOrd="1" destOrd="0" presId="urn:microsoft.com/office/officeart/2005/8/layout/hierarchy2"/>
    <dgm:cxn modelId="{CC4C819A-457D-4CF0-BA77-775C30048C1F}" type="presParOf" srcId="{B5E99C32-96D2-492D-ADEB-1A07DC8816FD}" destId="{BCA4135E-AD16-46C5-9640-4EE116B4A64F}" srcOrd="6" destOrd="0" presId="urn:microsoft.com/office/officeart/2005/8/layout/hierarchy2"/>
    <dgm:cxn modelId="{C06C6F2A-34DC-496E-B8CD-B853A43A6752}" type="presParOf" srcId="{BCA4135E-AD16-46C5-9640-4EE116B4A64F}" destId="{C2FD4E6C-2A6B-47F2-853D-ABC68A606203}" srcOrd="0" destOrd="0" presId="urn:microsoft.com/office/officeart/2005/8/layout/hierarchy2"/>
    <dgm:cxn modelId="{4300AE62-F76F-40C5-8603-2309C90C9153}" type="presParOf" srcId="{B5E99C32-96D2-492D-ADEB-1A07DC8816FD}" destId="{83C77044-641C-4334-AD1D-AD673B9365B0}" srcOrd="7" destOrd="0" presId="urn:microsoft.com/office/officeart/2005/8/layout/hierarchy2"/>
    <dgm:cxn modelId="{4363E22A-D4C4-4B3C-BDFD-086C6E35D9A0}" type="presParOf" srcId="{83C77044-641C-4334-AD1D-AD673B9365B0}" destId="{F1A28D4B-03AE-479A-887F-6A86C7032A8D}" srcOrd="0" destOrd="0" presId="urn:microsoft.com/office/officeart/2005/8/layout/hierarchy2"/>
    <dgm:cxn modelId="{1B6F62C3-B2E3-4B4C-9A4D-D84387A587DF}" type="presParOf" srcId="{83C77044-641C-4334-AD1D-AD673B9365B0}" destId="{76054861-F547-4B43-8419-371E99BFD5E1}" srcOrd="1" destOrd="0" presId="urn:microsoft.com/office/officeart/2005/8/layout/hierarchy2"/>
  </dgm:cxnLst>
  <dgm:bg>
    <a:effectLst>
      <a:outerShdw blurRad="50800" dist="38100" dir="8100000" algn="tr" rotWithShape="0">
        <a:prstClr val="black">
          <a:alpha val="40000"/>
        </a:prstClr>
      </a:outerShd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184E563-CD84-46D0-9F92-7A3C11F8080C}" type="doc">
      <dgm:prSet loTypeId="urn:microsoft.com/office/officeart/2005/8/layout/process1" loCatId="process" qsTypeId="urn:microsoft.com/office/officeart/2005/8/quickstyle/simple3" qsCatId="simple" csTypeId="urn:microsoft.com/office/officeart/2005/8/colors/accent1_4" csCatId="accent1" phldr="1"/>
      <dgm:spPr/>
    </dgm:pt>
    <dgm:pt modelId="{C9DC6648-5A83-4AE1-9BB1-6D91BF381967}">
      <dgm:prSet phldrT="[Texto]" custT="1"/>
      <dgm:spPr/>
      <dgm:t>
        <a:bodyPr/>
        <a:lstStyle/>
        <a:p>
          <a:pPr algn="just"/>
          <a:r>
            <a:rPr lang="es-ES" sz="1600" b="1" dirty="0" smtClean="0">
              <a:solidFill>
                <a:srgbClr val="FF0000"/>
              </a:solidFill>
              <a:latin typeface="Arial" pitchFamily="34" charset="0"/>
              <a:cs typeface="Arial" pitchFamily="34" charset="0"/>
            </a:rPr>
            <a:t>Fase 1: </a:t>
          </a:r>
          <a:r>
            <a:rPr lang="es-ES" sz="1600" dirty="0" smtClean="0">
              <a:latin typeface="Arial" pitchFamily="34" charset="0"/>
              <a:cs typeface="Arial" pitchFamily="34" charset="0"/>
            </a:rPr>
            <a:t>Determinación de las características laborales, los rasgos de idiosincrasia y la relación entre ambas en jóvenes del Estado de Campeche. </a:t>
          </a:r>
          <a:endParaRPr lang="es-MX" sz="1600" dirty="0">
            <a:latin typeface="Arial" pitchFamily="34" charset="0"/>
            <a:cs typeface="Arial" pitchFamily="34" charset="0"/>
          </a:endParaRPr>
        </a:p>
      </dgm:t>
    </dgm:pt>
    <dgm:pt modelId="{087C7B42-83A5-495A-9415-438F54AD442B}" type="parTrans" cxnId="{09E8D397-A329-4B2D-9A1B-623887AD8702}">
      <dgm:prSet/>
      <dgm:spPr/>
      <dgm:t>
        <a:bodyPr/>
        <a:lstStyle/>
        <a:p>
          <a:endParaRPr lang="es-MX"/>
        </a:p>
      </dgm:t>
    </dgm:pt>
    <dgm:pt modelId="{3D2F6451-284A-40BE-B11E-84E84513119F}" type="sibTrans" cxnId="{09E8D397-A329-4B2D-9A1B-623887AD8702}">
      <dgm:prSet/>
      <dgm:spPr>
        <a:solidFill>
          <a:srgbClr val="002060"/>
        </a:solidFill>
      </dgm:spPr>
      <dgm:t>
        <a:bodyPr/>
        <a:lstStyle/>
        <a:p>
          <a:endParaRPr lang="es-MX"/>
        </a:p>
      </dgm:t>
    </dgm:pt>
    <dgm:pt modelId="{278B5364-4F0C-4FC3-999D-50B203CAE2DD}">
      <dgm:prSet phldrT="[Texto]" custT="1"/>
      <dgm:spPr/>
      <dgm:t>
        <a:bodyPr/>
        <a:lstStyle/>
        <a:p>
          <a:pPr algn="just"/>
          <a:r>
            <a:rPr lang="es-ES" sz="1600" b="1" dirty="0" smtClean="0">
              <a:solidFill>
                <a:srgbClr val="FF0000"/>
              </a:solidFill>
              <a:latin typeface="Arial" pitchFamily="34" charset="0"/>
              <a:cs typeface="Arial" pitchFamily="34" charset="0"/>
            </a:rPr>
            <a:t>Fase 2:</a:t>
          </a:r>
          <a:r>
            <a:rPr lang="es-ES" sz="1600" i="1" dirty="0" smtClean="0">
              <a:latin typeface="Arial" pitchFamily="34" charset="0"/>
              <a:cs typeface="Arial" pitchFamily="34" charset="0"/>
            </a:rPr>
            <a:t> </a:t>
          </a:r>
          <a:r>
            <a:rPr lang="es-ES" sz="1600" dirty="0" smtClean="0">
              <a:latin typeface="Arial" pitchFamily="34" charset="0"/>
              <a:cs typeface="Arial" pitchFamily="34" charset="0"/>
            </a:rPr>
            <a:t>Elaboración de una propuesta (modelo) para los municipios del interior del Estado de Campeche. Tomando en cuenta la Cultura emprendedora, los rasgos de idiosincrasia y la relación entre ambas.</a:t>
          </a:r>
          <a:endParaRPr lang="es-MX" sz="1600" dirty="0">
            <a:latin typeface="Arial" pitchFamily="34" charset="0"/>
            <a:cs typeface="Arial" pitchFamily="34" charset="0"/>
          </a:endParaRPr>
        </a:p>
      </dgm:t>
    </dgm:pt>
    <dgm:pt modelId="{B949DF65-58DD-49AA-9D4F-1B101A43B7ED}" type="parTrans" cxnId="{5632E858-3475-490E-95BB-74C7901CEA17}">
      <dgm:prSet/>
      <dgm:spPr/>
      <dgm:t>
        <a:bodyPr/>
        <a:lstStyle/>
        <a:p>
          <a:endParaRPr lang="es-MX"/>
        </a:p>
      </dgm:t>
    </dgm:pt>
    <dgm:pt modelId="{17C87F71-52C9-4F91-BFE3-EAE5D73A3B65}" type="sibTrans" cxnId="{5632E858-3475-490E-95BB-74C7901CEA17}">
      <dgm:prSet/>
      <dgm:spPr/>
      <dgm:t>
        <a:bodyPr/>
        <a:lstStyle/>
        <a:p>
          <a:endParaRPr lang="es-MX"/>
        </a:p>
      </dgm:t>
    </dgm:pt>
    <dgm:pt modelId="{CF37B18D-270A-40D5-BC05-9D898362B024}" type="pres">
      <dgm:prSet presAssocID="{6184E563-CD84-46D0-9F92-7A3C11F8080C}" presName="Name0" presStyleCnt="0">
        <dgm:presLayoutVars>
          <dgm:dir/>
          <dgm:resizeHandles val="exact"/>
        </dgm:presLayoutVars>
      </dgm:prSet>
      <dgm:spPr/>
    </dgm:pt>
    <dgm:pt modelId="{9CF7AC3E-8175-4655-B8CE-8ECB4BC13BB8}" type="pres">
      <dgm:prSet presAssocID="{C9DC6648-5A83-4AE1-9BB1-6D91BF381967}" presName="node" presStyleLbl="node1" presStyleIdx="0" presStyleCnt="2" custScaleX="120513" custScaleY="199698">
        <dgm:presLayoutVars>
          <dgm:bulletEnabled val="1"/>
        </dgm:presLayoutVars>
      </dgm:prSet>
      <dgm:spPr/>
      <dgm:t>
        <a:bodyPr/>
        <a:lstStyle/>
        <a:p>
          <a:endParaRPr lang="es-MX"/>
        </a:p>
      </dgm:t>
    </dgm:pt>
    <dgm:pt modelId="{2402E659-7987-4B59-A2FD-1B538184A938}" type="pres">
      <dgm:prSet presAssocID="{3D2F6451-284A-40BE-B11E-84E84513119F}" presName="sibTrans" presStyleLbl="sibTrans2D1" presStyleIdx="0" presStyleCnt="1"/>
      <dgm:spPr/>
      <dgm:t>
        <a:bodyPr/>
        <a:lstStyle/>
        <a:p>
          <a:endParaRPr lang="es-MX"/>
        </a:p>
      </dgm:t>
    </dgm:pt>
    <dgm:pt modelId="{FB295D1E-B38B-4992-946A-21E21EE6063D}" type="pres">
      <dgm:prSet presAssocID="{3D2F6451-284A-40BE-B11E-84E84513119F}" presName="connectorText" presStyleLbl="sibTrans2D1" presStyleIdx="0" presStyleCnt="1"/>
      <dgm:spPr/>
      <dgm:t>
        <a:bodyPr/>
        <a:lstStyle/>
        <a:p>
          <a:endParaRPr lang="es-MX"/>
        </a:p>
      </dgm:t>
    </dgm:pt>
    <dgm:pt modelId="{702D121E-EA06-480D-A06A-B497A8D19956}" type="pres">
      <dgm:prSet presAssocID="{278B5364-4F0C-4FC3-999D-50B203CAE2DD}" presName="node" presStyleLbl="node1" presStyleIdx="1" presStyleCnt="2" custScaleX="116884" custScaleY="201618">
        <dgm:presLayoutVars>
          <dgm:bulletEnabled val="1"/>
        </dgm:presLayoutVars>
      </dgm:prSet>
      <dgm:spPr/>
      <dgm:t>
        <a:bodyPr/>
        <a:lstStyle/>
        <a:p>
          <a:endParaRPr lang="es-MX"/>
        </a:p>
      </dgm:t>
    </dgm:pt>
  </dgm:ptLst>
  <dgm:cxnLst>
    <dgm:cxn modelId="{09E8D397-A329-4B2D-9A1B-623887AD8702}" srcId="{6184E563-CD84-46D0-9F92-7A3C11F8080C}" destId="{C9DC6648-5A83-4AE1-9BB1-6D91BF381967}" srcOrd="0" destOrd="0" parTransId="{087C7B42-83A5-495A-9415-438F54AD442B}" sibTransId="{3D2F6451-284A-40BE-B11E-84E84513119F}"/>
    <dgm:cxn modelId="{16B19E83-929F-46DB-911E-DB8D2AEBAABA}" type="presOf" srcId="{C9DC6648-5A83-4AE1-9BB1-6D91BF381967}" destId="{9CF7AC3E-8175-4655-B8CE-8ECB4BC13BB8}" srcOrd="0" destOrd="0" presId="urn:microsoft.com/office/officeart/2005/8/layout/process1"/>
    <dgm:cxn modelId="{E715BEDA-507A-402E-B283-76A6393EA3C0}" type="presOf" srcId="{3D2F6451-284A-40BE-B11E-84E84513119F}" destId="{FB295D1E-B38B-4992-946A-21E21EE6063D}" srcOrd="1" destOrd="0" presId="urn:microsoft.com/office/officeart/2005/8/layout/process1"/>
    <dgm:cxn modelId="{9EEF9EF6-10F9-4DE9-9A59-44EA1818C51C}" type="presOf" srcId="{278B5364-4F0C-4FC3-999D-50B203CAE2DD}" destId="{702D121E-EA06-480D-A06A-B497A8D19956}" srcOrd="0" destOrd="0" presId="urn:microsoft.com/office/officeart/2005/8/layout/process1"/>
    <dgm:cxn modelId="{E2FF46A3-CD8F-4D55-BE31-2FEDB1CFA47B}" type="presOf" srcId="{3D2F6451-284A-40BE-B11E-84E84513119F}" destId="{2402E659-7987-4B59-A2FD-1B538184A938}" srcOrd="0" destOrd="0" presId="urn:microsoft.com/office/officeart/2005/8/layout/process1"/>
    <dgm:cxn modelId="{5632E858-3475-490E-95BB-74C7901CEA17}" srcId="{6184E563-CD84-46D0-9F92-7A3C11F8080C}" destId="{278B5364-4F0C-4FC3-999D-50B203CAE2DD}" srcOrd="1" destOrd="0" parTransId="{B949DF65-58DD-49AA-9D4F-1B101A43B7ED}" sibTransId="{17C87F71-52C9-4F91-BFE3-EAE5D73A3B65}"/>
    <dgm:cxn modelId="{DC828C94-8545-47B2-9CF9-47F94FA4299E}" type="presOf" srcId="{6184E563-CD84-46D0-9F92-7A3C11F8080C}" destId="{CF37B18D-270A-40D5-BC05-9D898362B024}" srcOrd="0" destOrd="0" presId="urn:microsoft.com/office/officeart/2005/8/layout/process1"/>
    <dgm:cxn modelId="{C4096DB5-5F87-4401-874D-E4A6AF93BC27}" type="presParOf" srcId="{CF37B18D-270A-40D5-BC05-9D898362B024}" destId="{9CF7AC3E-8175-4655-B8CE-8ECB4BC13BB8}" srcOrd="0" destOrd="0" presId="urn:microsoft.com/office/officeart/2005/8/layout/process1"/>
    <dgm:cxn modelId="{44F3D455-5A7D-44FA-B92C-CDFAE2271898}" type="presParOf" srcId="{CF37B18D-270A-40D5-BC05-9D898362B024}" destId="{2402E659-7987-4B59-A2FD-1B538184A938}" srcOrd="1" destOrd="0" presId="urn:microsoft.com/office/officeart/2005/8/layout/process1"/>
    <dgm:cxn modelId="{5708EA26-258E-4F49-89B2-B559C85FEC4C}" type="presParOf" srcId="{2402E659-7987-4B59-A2FD-1B538184A938}" destId="{FB295D1E-B38B-4992-946A-21E21EE6063D}" srcOrd="0" destOrd="0" presId="urn:microsoft.com/office/officeart/2005/8/layout/process1"/>
    <dgm:cxn modelId="{38387163-B94C-46ED-9827-4CC74A3DF25C}" type="presParOf" srcId="{CF37B18D-270A-40D5-BC05-9D898362B024}" destId="{702D121E-EA06-480D-A06A-B497A8D19956}"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4F095C6-4A39-4C97-8A9E-1C98702727AF}" type="doc">
      <dgm:prSet loTypeId="urn:microsoft.com/office/officeart/2005/8/layout/pyramid2" loCatId="list" qsTypeId="urn:microsoft.com/office/officeart/2005/8/quickstyle/simple1" qsCatId="simple" csTypeId="urn:microsoft.com/office/officeart/2005/8/colors/colorful1" csCatId="colorful" phldr="1"/>
      <dgm:spPr/>
    </dgm:pt>
    <dgm:pt modelId="{E0EF90F1-88F5-4DEB-98C4-9A426C20EB6E}">
      <dgm:prSet phldrT="[Texto]"/>
      <dgm:spPr>
        <a:solidFill>
          <a:srgbClr val="66FF33">
            <a:alpha val="89804"/>
          </a:srgbClr>
        </a:solidFill>
      </dgm:spPr>
      <dgm:t>
        <a:bodyPr/>
        <a:lstStyle/>
        <a:p>
          <a:r>
            <a:rPr lang="es-ES" dirty="0" smtClean="0"/>
            <a:t>Jóvenes (18-25 años), </a:t>
          </a:r>
          <a:endParaRPr lang="es-MX" dirty="0"/>
        </a:p>
      </dgm:t>
    </dgm:pt>
    <dgm:pt modelId="{0307E521-5130-4934-A2ED-490BE926651D}" type="parTrans" cxnId="{A66AB9DA-79CC-4A6B-956E-DB257F6C4FBE}">
      <dgm:prSet/>
      <dgm:spPr/>
      <dgm:t>
        <a:bodyPr/>
        <a:lstStyle/>
        <a:p>
          <a:endParaRPr lang="es-MX"/>
        </a:p>
      </dgm:t>
    </dgm:pt>
    <dgm:pt modelId="{2ADFBF24-0371-4152-B727-D932D3CE6793}" type="sibTrans" cxnId="{A66AB9DA-79CC-4A6B-956E-DB257F6C4FBE}">
      <dgm:prSet/>
      <dgm:spPr/>
      <dgm:t>
        <a:bodyPr/>
        <a:lstStyle/>
        <a:p>
          <a:endParaRPr lang="es-MX"/>
        </a:p>
      </dgm:t>
    </dgm:pt>
    <dgm:pt modelId="{EF566875-786F-42D8-8CF2-D1643D92F748}">
      <dgm:prSet phldrT="[Texto]"/>
      <dgm:spPr>
        <a:solidFill>
          <a:srgbClr val="00B0F0">
            <a:alpha val="90000"/>
          </a:srgbClr>
        </a:solidFill>
      </dgm:spPr>
      <dgm:t>
        <a:bodyPr/>
        <a:lstStyle/>
        <a:p>
          <a:r>
            <a:rPr lang="es-ES" dirty="0" smtClean="0"/>
            <a:t>Condición Geográfica (pertenecieron a los municipios del Estado de Campeche, en específico, Campeche, Hopelchén, Tenabo, Hecelchakán, y </a:t>
          </a:r>
          <a:r>
            <a:rPr lang="es-ES" dirty="0" err="1" smtClean="0"/>
            <a:t>Calkiní</a:t>
          </a:r>
          <a:r>
            <a:rPr lang="es-ES" dirty="0" smtClean="0"/>
            <a:t>).  </a:t>
          </a:r>
          <a:endParaRPr lang="es-MX" dirty="0"/>
        </a:p>
      </dgm:t>
    </dgm:pt>
    <dgm:pt modelId="{EDCBAE56-EFF8-4553-A758-7FFB9A9A5041}" type="parTrans" cxnId="{6B878D1E-7537-4D62-A6F7-991DE2F27770}">
      <dgm:prSet/>
      <dgm:spPr/>
      <dgm:t>
        <a:bodyPr/>
        <a:lstStyle/>
        <a:p>
          <a:endParaRPr lang="es-MX"/>
        </a:p>
      </dgm:t>
    </dgm:pt>
    <dgm:pt modelId="{9CA83C79-3097-431A-A03B-56E443B11A5C}" type="sibTrans" cxnId="{6B878D1E-7537-4D62-A6F7-991DE2F27770}">
      <dgm:prSet/>
      <dgm:spPr/>
      <dgm:t>
        <a:bodyPr/>
        <a:lstStyle/>
        <a:p>
          <a:endParaRPr lang="es-MX"/>
        </a:p>
      </dgm:t>
    </dgm:pt>
    <dgm:pt modelId="{FD75E7B1-9173-4A5F-A5A8-5CDD57681E3F}">
      <dgm:prSet phldrT="[Texto]"/>
      <dgm:spPr>
        <a:solidFill>
          <a:srgbClr val="FFFF66">
            <a:alpha val="89804"/>
          </a:srgbClr>
        </a:solidFill>
      </dgm:spPr>
      <dgm:t>
        <a:bodyPr/>
        <a:lstStyle/>
        <a:p>
          <a:r>
            <a:rPr lang="es-ES" dirty="0" smtClean="0"/>
            <a:t>Estudiantes registrados por alguna Institución pública o privada.</a:t>
          </a:r>
          <a:endParaRPr lang="es-MX" dirty="0"/>
        </a:p>
      </dgm:t>
    </dgm:pt>
    <dgm:pt modelId="{EB974E86-C94E-4DA9-8F59-A071B6E82BD6}" type="parTrans" cxnId="{972D723A-47EB-4F05-B2D8-7F1C9F4C69B5}">
      <dgm:prSet/>
      <dgm:spPr/>
      <dgm:t>
        <a:bodyPr/>
        <a:lstStyle/>
        <a:p>
          <a:endParaRPr lang="es-MX"/>
        </a:p>
      </dgm:t>
    </dgm:pt>
    <dgm:pt modelId="{7CFE9642-7028-4B2D-88C4-77CE2606565A}" type="sibTrans" cxnId="{972D723A-47EB-4F05-B2D8-7F1C9F4C69B5}">
      <dgm:prSet/>
      <dgm:spPr/>
      <dgm:t>
        <a:bodyPr/>
        <a:lstStyle/>
        <a:p>
          <a:endParaRPr lang="es-MX"/>
        </a:p>
      </dgm:t>
    </dgm:pt>
    <dgm:pt modelId="{5329E97F-1236-4C20-B19B-75B0EC4AAF62}" type="pres">
      <dgm:prSet presAssocID="{24F095C6-4A39-4C97-8A9E-1C98702727AF}" presName="compositeShape" presStyleCnt="0">
        <dgm:presLayoutVars>
          <dgm:dir/>
          <dgm:resizeHandles/>
        </dgm:presLayoutVars>
      </dgm:prSet>
      <dgm:spPr/>
    </dgm:pt>
    <dgm:pt modelId="{9542533E-D556-407D-BC15-68E5D4A52DE3}" type="pres">
      <dgm:prSet presAssocID="{24F095C6-4A39-4C97-8A9E-1C98702727AF}" presName="pyramid" presStyleLbl="node1" presStyleIdx="0" presStyleCnt="1" custLinFactNeighborX="3399" custLinFactNeighborY="-2781"/>
      <dgm:spPr/>
    </dgm:pt>
    <dgm:pt modelId="{259143A6-0699-4681-A0F6-F5E682F5F40A}" type="pres">
      <dgm:prSet presAssocID="{24F095C6-4A39-4C97-8A9E-1C98702727AF}" presName="theList" presStyleCnt="0"/>
      <dgm:spPr/>
    </dgm:pt>
    <dgm:pt modelId="{074EC4CB-E33B-471A-9F8E-E9E753EC96A1}" type="pres">
      <dgm:prSet presAssocID="{E0EF90F1-88F5-4DEB-98C4-9A426C20EB6E}" presName="aNode" presStyleLbl="fgAcc1" presStyleIdx="0" presStyleCnt="3">
        <dgm:presLayoutVars>
          <dgm:bulletEnabled val="1"/>
        </dgm:presLayoutVars>
      </dgm:prSet>
      <dgm:spPr/>
      <dgm:t>
        <a:bodyPr/>
        <a:lstStyle/>
        <a:p>
          <a:endParaRPr lang="es-MX"/>
        </a:p>
      </dgm:t>
    </dgm:pt>
    <dgm:pt modelId="{555EA3D1-ED10-427D-BC78-A034226B8D36}" type="pres">
      <dgm:prSet presAssocID="{E0EF90F1-88F5-4DEB-98C4-9A426C20EB6E}" presName="aSpace" presStyleCnt="0"/>
      <dgm:spPr/>
    </dgm:pt>
    <dgm:pt modelId="{0F998C3D-401C-4D8E-A2CE-34AF9B447498}" type="pres">
      <dgm:prSet presAssocID="{EF566875-786F-42D8-8CF2-D1643D92F748}" presName="aNode" presStyleLbl="fgAcc1" presStyleIdx="1" presStyleCnt="3">
        <dgm:presLayoutVars>
          <dgm:bulletEnabled val="1"/>
        </dgm:presLayoutVars>
      </dgm:prSet>
      <dgm:spPr/>
      <dgm:t>
        <a:bodyPr/>
        <a:lstStyle/>
        <a:p>
          <a:endParaRPr lang="es-MX"/>
        </a:p>
      </dgm:t>
    </dgm:pt>
    <dgm:pt modelId="{1E97C6B2-6504-417A-A15D-C2C3216C78AA}" type="pres">
      <dgm:prSet presAssocID="{EF566875-786F-42D8-8CF2-D1643D92F748}" presName="aSpace" presStyleCnt="0"/>
      <dgm:spPr/>
    </dgm:pt>
    <dgm:pt modelId="{5054240D-9BC8-4AB6-ABD8-56F460AB52B6}" type="pres">
      <dgm:prSet presAssocID="{FD75E7B1-9173-4A5F-A5A8-5CDD57681E3F}" presName="aNode" presStyleLbl="fgAcc1" presStyleIdx="2" presStyleCnt="3">
        <dgm:presLayoutVars>
          <dgm:bulletEnabled val="1"/>
        </dgm:presLayoutVars>
      </dgm:prSet>
      <dgm:spPr/>
      <dgm:t>
        <a:bodyPr/>
        <a:lstStyle/>
        <a:p>
          <a:endParaRPr lang="es-MX"/>
        </a:p>
      </dgm:t>
    </dgm:pt>
    <dgm:pt modelId="{9421666B-4B73-4CB5-9F4F-E5B60AF58F59}" type="pres">
      <dgm:prSet presAssocID="{FD75E7B1-9173-4A5F-A5A8-5CDD57681E3F}" presName="aSpace" presStyleCnt="0"/>
      <dgm:spPr/>
    </dgm:pt>
  </dgm:ptLst>
  <dgm:cxnLst>
    <dgm:cxn modelId="{B2661DDB-17C2-4BAD-8043-E0DF9D96055B}" type="presOf" srcId="{E0EF90F1-88F5-4DEB-98C4-9A426C20EB6E}" destId="{074EC4CB-E33B-471A-9F8E-E9E753EC96A1}" srcOrd="0" destOrd="0" presId="urn:microsoft.com/office/officeart/2005/8/layout/pyramid2"/>
    <dgm:cxn modelId="{972D723A-47EB-4F05-B2D8-7F1C9F4C69B5}" srcId="{24F095C6-4A39-4C97-8A9E-1C98702727AF}" destId="{FD75E7B1-9173-4A5F-A5A8-5CDD57681E3F}" srcOrd="2" destOrd="0" parTransId="{EB974E86-C94E-4DA9-8F59-A071B6E82BD6}" sibTransId="{7CFE9642-7028-4B2D-88C4-77CE2606565A}"/>
    <dgm:cxn modelId="{A66AB9DA-79CC-4A6B-956E-DB257F6C4FBE}" srcId="{24F095C6-4A39-4C97-8A9E-1C98702727AF}" destId="{E0EF90F1-88F5-4DEB-98C4-9A426C20EB6E}" srcOrd="0" destOrd="0" parTransId="{0307E521-5130-4934-A2ED-490BE926651D}" sibTransId="{2ADFBF24-0371-4152-B727-D932D3CE6793}"/>
    <dgm:cxn modelId="{5CEDCE0C-420F-4CE4-8126-7292541B93E5}" type="presOf" srcId="{24F095C6-4A39-4C97-8A9E-1C98702727AF}" destId="{5329E97F-1236-4C20-B19B-75B0EC4AAF62}" srcOrd="0" destOrd="0" presId="urn:microsoft.com/office/officeart/2005/8/layout/pyramid2"/>
    <dgm:cxn modelId="{A1DDA23F-6612-46AA-B114-EB964944F1B8}" type="presOf" srcId="{FD75E7B1-9173-4A5F-A5A8-5CDD57681E3F}" destId="{5054240D-9BC8-4AB6-ABD8-56F460AB52B6}" srcOrd="0" destOrd="0" presId="urn:microsoft.com/office/officeart/2005/8/layout/pyramid2"/>
    <dgm:cxn modelId="{110A847D-0C4B-473C-B583-F8F52E227C7E}" type="presOf" srcId="{EF566875-786F-42D8-8CF2-D1643D92F748}" destId="{0F998C3D-401C-4D8E-A2CE-34AF9B447498}" srcOrd="0" destOrd="0" presId="urn:microsoft.com/office/officeart/2005/8/layout/pyramid2"/>
    <dgm:cxn modelId="{6B878D1E-7537-4D62-A6F7-991DE2F27770}" srcId="{24F095C6-4A39-4C97-8A9E-1C98702727AF}" destId="{EF566875-786F-42D8-8CF2-D1643D92F748}" srcOrd="1" destOrd="0" parTransId="{EDCBAE56-EFF8-4553-A758-7FFB9A9A5041}" sibTransId="{9CA83C79-3097-431A-A03B-56E443B11A5C}"/>
    <dgm:cxn modelId="{56E1CBA5-F7D0-4D1C-8F4E-321CDEAA1709}" type="presParOf" srcId="{5329E97F-1236-4C20-B19B-75B0EC4AAF62}" destId="{9542533E-D556-407D-BC15-68E5D4A52DE3}" srcOrd="0" destOrd="0" presId="urn:microsoft.com/office/officeart/2005/8/layout/pyramid2"/>
    <dgm:cxn modelId="{BAEF417D-C109-4D30-B785-D6D377E5BFFE}" type="presParOf" srcId="{5329E97F-1236-4C20-B19B-75B0EC4AAF62}" destId="{259143A6-0699-4681-A0F6-F5E682F5F40A}" srcOrd="1" destOrd="0" presId="urn:microsoft.com/office/officeart/2005/8/layout/pyramid2"/>
    <dgm:cxn modelId="{3D535219-909C-494B-BC6E-F7DE1F31BBE1}" type="presParOf" srcId="{259143A6-0699-4681-A0F6-F5E682F5F40A}" destId="{074EC4CB-E33B-471A-9F8E-E9E753EC96A1}" srcOrd="0" destOrd="0" presId="urn:microsoft.com/office/officeart/2005/8/layout/pyramid2"/>
    <dgm:cxn modelId="{EF8411B1-0583-4213-9DED-8F8303819462}" type="presParOf" srcId="{259143A6-0699-4681-A0F6-F5E682F5F40A}" destId="{555EA3D1-ED10-427D-BC78-A034226B8D36}" srcOrd="1" destOrd="0" presId="urn:microsoft.com/office/officeart/2005/8/layout/pyramid2"/>
    <dgm:cxn modelId="{2EDD14B7-7BA6-4B7E-8B45-DECEEC4547C2}" type="presParOf" srcId="{259143A6-0699-4681-A0F6-F5E682F5F40A}" destId="{0F998C3D-401C-4D8E-A2CE-34AF9B447498}" srcOrd="2" destOrd="0" presId="urn:microsoft.com/office/officeart/2005/8/layout/pyramid2"/>
    <dgm:cxn modelId="{E9A12D13-8136-425C-A6A0-F77EED5623B8}" type="presParOf" srcId="{259143A6-0699-4681-A0F6-F5E682F5F40A}" destId="{1E97C6B2-6504-417A-A15D-C2C3216C78AA}" srcOrd="3" destOrd="0" presId="urn:microsoft.com/office/officeart/2005/8/layout/pyramid2"/>
    <dgm:cxn modelId="{A547C052-1BFE-4E8B-8B50-13310862454A}" type="presParOf" srcId="{259143A6-0699-4681-A0F6-F5E682F5F40A}" destId="{5054240D-9BC8-4AB6-ABD8-56F460AB52B6}" srcOrd="4" destOrd="0" presId="urn:microsoft.com/office/officeart/2005/8/layout/pyramid2"/>
    <dgm:cxn modelId="{846D944E-22D4-49B4-BD4E-9C3D544CE888}" type="presParOf" srcId="{259143A6-0699-4681-A0F6-F5E682F5F40A}" destId="{9421666B-4B73-4CB5-9F4F-E5B60AF58F59}"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D4AEAE8-D8CC-475D-924E-7EC8B4140F99}" type="doc">
      <dgm:prSet loTypeId="urn:microsoft.com/office/officeart/2005/8/layout/hProcess7" loCatId="list" qsTypeId="urn:microsoft.com/office/officeart/2005/8/quickstyle/simple1" qsCatId="simple" csTypeId="urn:microsoft.com/office/officeart/2005/8/colors/colorful5" csCatId="colorful" phldr="1"/>
      <dgm:spPr/>
      <dgm:t>
        <a:bodyPr/>
        <a:lstStyle/>
        <a:p>
          <a:endParaRPr lang="es-MX"/>
        </a:p>
      </dgm:t>
    </dgm:pt>
    <dgm:pt modelId="{E6739F5C-1229-4CF8-9BC6-DA9DBC939946}">
      <dgm:prSet phldrT="[Texto]"/>
      <dgm:spPr/>
      <dgm:t>
        <a:bodyPr/>
        <a:lstStyle/>
        <a:p>
          <a:pPr algn="ctr"/>
          <a:r>
            <a:rPr lang="es-MX" b="1" dirty="0" smtClean="0">
              <a:solidFill>
                <a:schemeClr val="accent2">
                  <a:lumMod val="40000"/>
                  <a:lumOff val="60000"/>
                </a:schemeClr>
              </a:solidFill>
              <a:latin typeface="Arial" pitchFamily="34" charset="0"/>
              <a:cs typeface="Arial" pitchFamily="34" charset="0"/>
            </a:rPr>
            <a:t>1ª SECCIÓN</a:t>
          </a:r>
          <a:endParaRPr lang="es-MX" b="1" dirty="0">
            <a:solidFill>
              <a:schemeClr val="accent2">
                <a:lumMod val="40000"/>
                <a:lumOff val="60000"/>
              </a:schemeClr>
            </a:solidFill>
            <a:latin typeface="Arial" pitchFamily="34" charset="0"/>
            <a:cs typeface="Arial" pitchFamily="34" charset="0"/>
          </a:endParaRPr>
        </a:p>
      </dgm:t>
    </dgm:pt>
    <dgm:pt modelId="{840D893B-9B16-4778-A81C-023A24D81FFE}" type="parTrans" cxnId="{AB8775A7-10CA-4F89-8770-7061A11539AD}">
      <dgm:prSet/>
      <dgm:spPr/>
      <dgm:t>
        <a:bodyPr/>
        <a:lstStyle/>
        <a:p>
          <a:endParaRPr lang="es-MX">
            <a:latin typeface="Arial" pitchFamily="34" charset="0"/>
            <a:cs typeface="Arial" pitchFamily="34" charset="0"/>
          </a:endParaRPr>
        </a:p>
      </dgm:t>
    </dgm:pt>
    <dgm:pt modelId="{A789B6DD-81CA-4C0B-A5D6-438D2624B872}" type="sibTrans" cxnId="{AB8775A7-10CA-4F89-8770-7061A11539AD}">
      <dgm:prSet/>
      <dgm:spPr/>
      <dgm:t>
        <a:bodyPr/>
        <a:lstStyle/>
        <a:p>
          <a:endParaRPr lang="es-MX">
            <a:latin typeface="Arial" pitchFamily="34" charset="0"/>
            <a:cs typeface="Arial" pitchFamily="34" charset="0"/>
          </a:endParaRPr>
        </a:p>
      </dgm:t>
    </dgm:pt>
    <dgm:pt modelId="{A93F4D7F-0D57-4C45-9675-3ED2140D3B2B}">
      <dgm:prSet phldrT="[Texto]"/>
      <dgm:spPr/>
      <dgm:t>
        <a:bodyPr/>
        <a:lstStyle/>
        <a:p>
          <a:pPr algn="just"/>
          <a:endParaRPr lang="es-ES" dirty="0" smtClean="0">
            <a:latin typeface="Arial" panose="020B0604020202020204" pitchFamily="34" charset="0"/>
            <a:cs typeface="Arial" panose="020B0604020202020204" pitchFamily="34" charset="0"/>
          </a:endParaRPr>
        </a:p>
        <a:p>
          <a:pPr algn="just"/>
          <a:endParaRPr lang="es-ES" dirty="0" smtClean="0">
            <a:latin typeface="Arial" panose="020B0604020202020204" pitchFamily="34" charset="0"/>
            <a:cs typeface="Arial" panose="020B0604020202020204" pitchFamily="34" charset="0"/>
          </a:endParaRPr>
        </a:p>
        <a:p>
          <a:pPr algn="just"/>
          <a:endParaRPr lang="es-ES" dirty="0" smtClean="0">
            <a:latin typeface="Arial" panose="020B0604020202020204" pitchFamily="34" charset="0"/>
            <a:cs typeface="Arial" panose="020B0604020202020204" pitchFamily="34" charset="0"/>
          </a:endParaRPr>
        </a:p>
        <a:p>
          <a:pPr algn="just"/>
          <a:endParaRPr lang="es-ES" dirty="0" smtClean="0">
            <a:latin typeface="Arial" panose="020B0604020202020204" pitchFamily="34" charset="0"/>
            <a:cs typeface="Arial" panose="020B0604020202020204" pitchFamily="34" charset="0"/>
          </a:endParaRPr>
        </a:p>
        <a:p>
          <a:pPr algn="just"/>
          <a:r>
            <a:rPr lang="es-ES" dirty="0" smtClean="0">
              <a:latin typeface="Arial" panose="020B0604020202020204" pitchFamily="34" charset="0"/>
              <a:cs typeface="Arial" panose="020B0604020202020204" pitchFamily="34" charset="0"/>
            </a:rPr>
            <a:t>Se incluyeron preguntas como edad, sexo, estudios, zona geográfica, etc. </a:t>
          </a:r>
          <a:endParaRPr lang="es-MX" dirty="0">
            <a:latin typeface="Arial" panose="020B0604020202020204" pitchFamily="34" charset="0"/>
            <a:cs typeface="Arial" panose="020B0604020202020204" pitchFamily="34" charset="0"/>
          </a:endParaRPr>
        </a:p>
      </dgm:t>
    </dgm:pt>
    <dgm:pt modelId="{0BDBA509-778C-4A64-9ED0-7965258A97B5}" type="parTrans" cxnId="{AE50D321-EBC0-4567-A066-E272AB80AC5C}">
      <dgm:prSet/>
      <dgm:spPr/>
      <dgm:t>
        <a:bodyPr/>
        <a:lstStyle/>
        <a:p>
          <a:endParaRPr lang="es-MX">
            <a:latin typeface="Arial" pitchFamily="34" charset="0"/>
            <a:cs typeface="Arial" pitchFamily="34" charset="0"/>
          </a:endParaRPr>
        </a:p>
      </dgm:t>
    </dgm:pt>
    <dgm:pt modelId="{E43D3640-57E2-4E26-A49B-42E3EAD5DA46}" type="sibTrans" cxnId="{AE50D321-EBC0-4567-A066-E272AB80AC5C}">
      <dgm:prSet/>
      <dgm:spPr/>
      <dgm:t>
        <a:bodyPr/>
        <a:lstStyle/>
        <a:p>
          <a:endParaRPr lang="es-MX">
            <a:latin typeface="Arial" pitchFamily="34" charset="0"/>
            <a:cs typeface="Arial" pitchFamily="34" charset="0"/>
          </a:endParaRPr>
        </a:p>
      </dgm:t>
    </dgm:pt>
    <dgm:pt modelId="{A5B9D48A-5920-48CB-B93C-72057B329CD5}">
      <dgm:prSet phldrT="[Texto]"/>
      <dgm:spPr/>
      <dgm:t>
        <a:bodyPr/>
        <a:lstStyle/>
        <a:p>
          <a:pPr algn="ctr"/>
          <a:r>
            <a:rPr lang="es-MX" b="1" dirty="0" smtClean="0">
              <a:solidFill>
                <a:schemeClr val="accent2">
                  <a:lumMod val="40000"/>
                  <a:lumOff val="60000"/>
                </a:schemeClr>
              </a:solidFill>
              <a:latin typeface="Arial" pitchFamily="34" charset="0"/>
              <a:cs typeface="Arial" pitchFamily="34" charset="0"/>
            </a:rPr>
            <a:t>2ª SECCIÓN</a:t>
          </a:r>
          <a:r>
            <a:rPr lang="es-MX" dirty="0" smtClean="0">
              <a:latin typeface="Arial" pitchFamily="34" charset="0"/>
              <a:cs typeface="Arial" pitchFamily="34" charset="0"/>
            </a:rPr>
            <a:t> </a:t>
          </a:r>
          <a:endParaRPr lang="es-MX" dirty="0">
            <a:latin typeface="Arial" pitchFamily="34" charset="0"/>
            <a:cs typeface="Arial" pitchFamily="34" charset="0"/>
          </a:endParaRPr>
        </a:p>
      </dgm:t>
    </dgm:pt>
    <dgm:pt modelId="{CD417296-AA8F-46C7-9701-BB6C7CEE2F66}" type="parTrans" cxnId="{89D5AA84-C992-45AA-9C13-70F8AB8CBF27}">
      <dgm:prSet/>
      <dgm:spPr/>
      <dgm:t>
        <a:bodyPr/>
        <a:lstStyle/>
        <a:p>
          <a:endParaRPr lang="es-MX">
            <a:latin typeface="Arial" pitchFamily="34" charset="0"/>
            <a:cs typeface="Arial" pitchFamily="34" charset="0"/>
          </a:endParaRPr>
        </a:p>
      </dgm:t>
    </dgm:pt>
    <dgm:pt modelId="{D6121B90-2AD4-4251-A6B3-BBE8E16A82A7}" type="sibTrans" cxnId="{89D5AA84-C992-45AA-9C13-70F8AB8CBF27}">
      <dgm:prSet/>
      <dgm:spPr/>
      <dgm:t>
        <a:bodyPr/>
        <a:lstStyle/>
        <a:p>
          <a:endParaRPr lang="es-MX">
            <a:latin typeface="Arial" pitchFamily="34" charset="0"/>
            <a:cs typeface="Arial" pitchFamily="34" charset="0"/>
          </a:endParaRPr>
        </a:p>
      </dgm:t>
    </dgm:pt>
    <dgm:pt modelId="{4561B85E-F3E1-4AA8-97BB-3BB55FCC1C35}">
      <dgm:prSet phldrT="[Texto]"/>
      <dgm:spPr/>
      <dgm:t>
        <a:bodyPr/>
        <a:lstStyle/>
        <a:p>
          <a:pPr algn="just"/>
          <a:endParaRPr lang="es-ES" dirty="0" smtClean="0">
            <a:latin typeface="Arial" panose="020B0604020202020204" pitchFamily="34" charset="0"/>
            <a:cs typeface="Arial" panose="020B0604020202020204" pitchFamily="34" charset="0"/>
          </a:endParaRPr>
        </a:p>
        <a:p>
          <a:pPr algn="just"/>
          <a:r>
            <a:rPr lang="es-ES" dirty="0" smtClean="0">
              <a:latin typeface="Arial" panose="020B0604020202020204" pitchFamily="34" charset="0"/>
              <a:cs typeface="Arial" panose="020B0604020202020204" pitchFamily="34" charset="0"/>
            </a:rPr>
            <a:t>Se incluyeron 5 reactivos que identifican la orientación vocacional de los jóvenes, las perspectivas de los participantes, la cultura que existe en ese lugar para iniciar o desarrollar empresas, construidas bajo las premisas del estudio de la Cultura del lugar (Idiosincrasia). </a:t>
          </a:r>
          <a:endParaRPr lang="es-MX" dirty="0">
            <a:latin typeface="Arial" panose="020B0604020202020204" pitchFamily="34" charset="0"/>
            <a:cs typeface="Arial" panose="020B0604020202020204" pitchFamily="34" charset="0"/>
          </a:endParaRPr>
        </a:p>
      </dgm:t>
    </dgm:pt>
    <dgm:pt modelId="{E5D919B9-5EE1-46B2-81CF-A04A6D03139D}" type="parTrans" cxnId="{4217DEBD-9EC0-4825-8FA1-1BC24C01D31E}">
      <dgm:prSet/>
      <dgm:spPr/>
      <dgm:t>
        <a:bodyPr/>
        <a:lstStyle/>
        <a:p>
          <a:endParaRPr lang="es-MX">
            <a:latin typeface="Arial" pitchFamily="34" charset="0"/>
            <a:cs typeface="Arial" pitchFamily="34" charset="0"/>
          </a:endParaRPr>
        </a:p>
      </dgm:t>
    </dgm:pt>
    <dgm:pt modelId="{9BC9B5AE-266A-4F2A-8D07-56465DB00BED}" type="sibTrans" cxnId="{4217DEBD-9EC0-4825-8FA1-1BC24C01D31E}">
      <dgm:prSet/>
      <dgm:spPr/>
      <dgm:t>
        <a:bodyPr/>
        <a:lstStyle/>
        <a:p>
          <a:endParaRPr lang="es-MX">
            <a:latin typeface="Arial" pitchFamily="34" charset="0"/>
            <a:cs typeface="Arial" pitchFamily="34" charset="0"/>
          </a:endParaRPr>
        </a:p>
      </dgm:t>
    </dgm:pt>
    <dgm:pt modelId="{7756FD46-2518-4C38-BBD9-AABA28A6404F}">
      <dgm:prSet phldrT="[Texto]"/>
      <dgm:spPr/>
      <dgm:t>
        <a:bodyPr/>
        <a:lstStyle/>
        <a:p>
          <a:pPr algn="ctr"/>
          <a:r>
            <a:rPr lang="es-MX" b="1" dirty="0" smtClean="0">
              <a:solidFill>
                <a:schemeClr val="accent2">
                  <a:lumMod val="40000"/>
                  <a:lumOff val="60000"/>
                </a:schemeClr>
              </a:solidFill>
              <a:latin typeface="Arial" pitchFamily="34" charset="0"/>
              <a:cs typeface="Arial" pitchFamily="34" charset="0"/>
            </a:rPr>
            <a:t>3ª SECCIÓN</a:t>
          </a:r>
          <a:endParaRPr lang="es-MX" b="1" dirty="0">
            <a:solidFill>
              <a:schemeClr val="accent2">
                <a:lumMod val="40000"/>
                <a:lumOff val="60000"/>
              </a:schemeClr>
            </a:solidFill>
            <a:latin typeface="Arial" pitchFamily="34" charset="0"/>
            <a:cs typeface="Arial" pitchFamily="34" charset="0"/>
          </a:endParaRPr>
        </a:p>
      </dgm:t>
    </dgm:pt>
    <dgm:pt modelId="{3E5A26D8-5CAF-4EF5-88B6-C095F8F00D6F}" type="parTrans" cxnId="{94547AFF-0BB2-4713-9036-1B321F2543FB}">
      <dgm:prSet/>
      <dgm:spPr/>
      <dgm:t>
        <a:bodyPr/>
        <a:lstStyle/>
        <a:p>
          <a:endParaRPr lang="es-MX">
            <a:latin typeface="Arial" pitchFamily="34" charset="0"/>
            <a:cs typeface="Arial" pitchFamily="34" charset="0"/>
          </a:endParaRPr>
        </a:p>
      </dgm:t>
    </dgm:pt>
    <dgm:pt modelId="{E54AB352-83BE-4050-8A72-EFF99F455CD7}" type="sibTrans" cxnId="{94547AFF-0BB2-4713-9036-1B321F2543FB}">
      <dgm:prSet/>
      <dgm:spPr/>
      <dgm:t>
        <a:bodyPr/>
        <a:lstStyle/>
        <a:p>
          <a:endParaRPr lang="es-MX">
            <a:latin typeface="Arial" pitchFamily="34" charset="0"/>
            <a:cs typeface="Arial" pitchFamily="34" charset="0"/>
          </a:endParaRPr>
        </a:p>
      </dgm:t>
    </dgm:pt>
    <dgm:pt modelId="{7E08E0E8-A880-4544-8122-CB7A0C508B69}">
      <dgm:prSet phldrT="[Texto]"/>
      <dgm:spPr/>
      <dgm:t>
        <a:bodyPr/>
        <a:lstStyle/>
        <a:p>
          <a:pPr algn="just"/>
          <a:r>
            <a:rPr lang="es-ES" dirty="0" smtClean="0">
              <a:latin typeface="Arial" panose="020B0604020202020204" pitchFamily="34" charset="0"/>
              <a:cs typeface="Arial" panose="020B0604020202020204" pitchFamily="34" charset="0"/>
            </a:rPr>
            <a:t>Permitió medir e identificar el nivel de emprendimiento o desarrollo en el ámbito empresarial al igual que sus percepciones, actitudes y dimensiones de la personalidad, a través de una serie de enunciados ante los que las personas encuestadas expresaron sus propias posiciones, escogiendo una alternativa de respuesta entre las ofrecidas. </a:t>
          </a:r>
          <a:endParaRPr lang="es-MX" dirty="0">
            <a:latin typeface="Arial" panose="020B0604020202020204" pitchFamily="34" charset="0"/>
            <a:cs typeface="Arial" panose="020B0604020202020204" pitchFamily="34" charset="0"/>
          </a:endParaRPr>
        </a:p>
      </dgm:t>
    </dgm:pt>
    <dgm:pt modelId="{89AFE218-1312-418B-A9BA-5B83B045DBBC}" type="parTrans" cxnId="{3F6B0CDF-13BF-4749-8012-648BD3A65CEF}">
      <dgm:prSet/>
      <dgm:spPr/>
      <dgm:t>
        <a:bodyPr/>
        <a:lstStyle/>
        <a:p>
          <a:endParaRPr lang="es-MX">
            <a:latin typeface="Arial" pitchFamily="34" charset="0"/>
            <a:cs typeface="Arial" pitchFamily="34" charset="0"/>
          </a:endParaRPr>
        </a:p>
      </dgm:t>
    </dgm:pt>
    <dgm:pt modelId="{DA742459-38C2-41F2-A53A-F69FD84079B5}" type="sibTrans" cxnId="{3F6B0CDF-13BF-4749-8012-648BD3A65CEF}">
      <dgm:prSet/>
      <dgm:spPr/>
      <dgm:t>
        <a:bodyPr/>
        <a:lstStyle/>
        <a:p>
          <a:endParaRPr lang="es-MX">
            <a:latin typeface="Arial" pitchFamily="34" charset="0"/>
            <a:cs typeface="Arial" pitchFamily="34" charset="0"/>
          </a:endParaRPr>
        </a:p>
      </dgm:t>
    </dgm:pt>
    <dgm:pt modelId="{AD9C56F4-CEBF-416A-BD16-84DC0C73741B}" type="pres">
      <dgm:prSet presAssocID="{9D4AEAE8-D8CC-475D-924E-7EC8B4140F99}" presName="Name0" presStyleCnt="0">
        <dgm:presLayoutVars>
          <dgm:dir/>
          <dgm:animLvl val="lvl"/>
          <dgm:resizeHandles val="exact"/>
        </dgm:presLayoutVars>
      </dgm:prSet>
      <dgm:spPr/>
      <dgm:t>
        <a:bodyPr/>
        <a:lstStyle/>
        <a:p>
          <a:endParaRPr lang="es-MX"/>
        </a:p>
      </dgm:t>
    </dgm:pt>
    <dgm:pt modelId="{FCC4B95E-3EED-4C30-8E75-C10645C1BFEF}" type="pres">
      <dgm:prSet presAssocID="{E6739F5C-1229-4CF8-9BC6-DA9DBC939946}" presName="compositeNode" presStyleCnt="0">
        <dgm:presLayoutVars>
          <dgm:bulletEnabled val="1"/>
        </dgm:presLayoutVars>
      </dgm:prSet>
      <dgm:spPr/>
    </dgm:pt>
    <dgm:pt modelId="{BE63795F-7499-4C6F-908F-01ED32A73A69}" type="pres">
      <dgm:prSet presAssocID="{E6739F5C-1229-4CF8-9BC6-DA9DBC939946}" presName="bgRect" presStyleLbl="node1" presStyleIdx="0" presStyleCnt="3" custLinFactNeighborX="-195" custLinFactNeighborY="318"/>
      <dgm:spPr/>
      <dgm:t>
        <a:bodyPr/>
        <a:lstStyle/>
        <a:p>
          <a:endParaRPr lang="es-MX"/>
        </a:p>
      </dgm:t>
    </dgm:pt>
    <dgm:pt modelId="{1EBF7E9A-7076-4089-BCA9-AC5C8824AB40}" type="pres">
      <dgm:prSet presAssocID="{E6739F5C-1229-4CF8-9BC6-DA9DBC939946}" presName="parentNode" presStyleLbl="node1" presStyleIdx="0" presStyleCnt="3">
        <dgm:presLayoutVars>
          <dgm:chMax val="0"/>
          <dgm:bulletEnabled val="1"/>
        </dgm:presLayoutVars>
      </dgm:prSet>
      <dgm:spPr/>
      <dgm:t>
        <a:bodyPr/>
        <a:lstStyle/>
        <a:p>
          <a:endParaRPr lang="es-MX"/>
        </a:p>
      </dgm:t>
    </dgm:pt>
    <dgm:pt modelId="{DA2BB9CA-D3D3-4AD6-ABFF-25F0DB14184B}" type="pres">
      <dgm:prSet presAssocID="{E6739F5C-1229-4CF8-9BC6-DA9DBC939946}" presName="childNode" presStyleLbl="node1" presStyleIdx="0" presStyleCnt="3">
        <dgm:presLayoutVars>
          <dgm:bulletEnabled val="1"/>
        </dgm:presLayoutVars>
      </dgm:prSet>
      <dgm:spPr/>
      <dgm:t>
        <a:bodyPr/>
        <a:lstStyle/>
        <a:p>
          <a:endParaRPr lang="es-MX"/>
        </a:p>
      </dgm:t>
    </dgm:pt>
    <dgm:pt modelId="{EB8E7C1B-64E5-4872-8B6A-72AD85584926}" type="pres">
      <dgm:prSet presAssocID="{A789B6DD-81CA-4C0B-A5D6-438D2624B872}" presName="hSp" presStyleCnt="0"/>
      <dgm:spPr/>
    </dgm:pt>
    <dgm:pt modelId="{F0775697-34A8-46CB-944D-FD24A0637DBC}" type="pres">
      <dgm:prSet presAssocID="{A789B6DD-81CA-4C0B-A5D6-438D2624B872}" presName="vProcSp" presStyleCnt="0"/>
      <dgm:spPr/>
    </dgm:pt>
    <dgm:pt modelId="{A75E723E-1233-4588-B220-6FBD770669D9}" type="pres">
      <dgm:prSet presAssocID="{A789B6DD-81CA-4C0B-A5D6-438D2624B872}" presName="vSp1" presStyleCnt="0"/>
      <dgm:spPr/>
    </dgm:pt>
    <dgm:pt modelId="{B079AEC4-A8A5-4157-9AD9-3A1B8BF73B30}" type="pres">
      <dgm:prSet presAssocID="{A789B6DD-81CA-4C0B-A5D6-438D2624B872}" presName="simulatedConn" presStyleLbl="solidFgAcc1" presStyleIdx="0" presStyleCnt="2"/>
      <dgm:spPr>
        <a:solidFill>
          <a:srgbClr val="FF0000"/>
        </a:solidFill>
      </dgm:spPr>
      <dgm:t>
        <a:bodyPr/>
        <a:lstStyle/>
        <a:p>
          <a:endParaRPr lang="es-ES"/>
        </a:p>
      </dgm:t>
    </dgm:pt>
    <dgm:pt modelId="{42E1F6EF-2F02-41D9-B25A-DA823BA902C3}" type="pres">
      <dgm:prSet presAssocID="{A789B6DD-81CA-4C0B-A5D6-438D2624B872}" presName="vSp2" presStyleCnt="0"/>
      <dgm:spPr/>
    </dgm:pt>
    <dgm:pt modelId="{67116ED4-3A32-4CF2-AA9D-64868FAD8658}" type="pres">
      <dgm:prSet presAssocID="{A789B6DD-81CA-4C0B-A5D6-438D2624B872}" presName="sibTrans" presStyleCnt="0"/>
      <dgm:spPr/>
    </dgm:pt>
    <dgm:pt modelId="{B2D952FD-955D-4E49-99DC-575350844541}" type="pres">
      <dgm:prSet presAssocID="{A5B9D48A-5920-48CB-B93C-72057B329CD5}" presName="compositeNode" presStyleCnt="0">
        <dgm:presLayoutVars>
          <dgm:bulletEnabled val="1"/>
        </dgm:presLayoutVars>
      </dgm:prSet>
      <dgm:spPr/>
    </dgm:pt>
    <dgm:pt modelId="{5F0E52C3-45FA-4D6C-8331-98ECC7A436CD}" type="pres">
      <dgm:prSet presAssocID="{A5B9D48A-5920-48CB-B93C-72057B329CD5}" presName="bgRect" presStyleLbl="node1" presStyleIdx="1" presStyleCnt="3"/>
      <dgm:spPr/>
      <dgm:t>
        <a:bodyPr/>
        <a:lstStyle/>
        <a:p>
          <a:endParaRPr lang="es-MX"/>
        </a:p>
      </dgm:t>
    </dgm:pt>
    <dgm:pt modelId="{AC74F46C-3C69-4DCD-AC88-A4CE1C0D663B}" type="pres">
      <dgm:prSet presAssocID="{A5B9D48A-5920-48CB-B93C-72057B329CD5}" presName="parentNode" presStyleLbl="node1" presStyleIdx="1" presStyleCnt="3">
        <dgm:presLayoutVars>
          <dgm:chMax val="0"/>
          <dgm:bulletEnabled val="1"/>
        </dgm:presLayoutVars>
      </dgm:prSet>
      <dgm:spPr/>
      <dgm:t>
        <a:bodyPr/>
        <a:lstStyle/>
        <a:p>
          <a:endParaRPr lang="es-MX"/>
        </a:p>
      </dgm:t>
    </dgm:pt>
    <dgm:pt modelId="{03B64C98-C5CE-4D9D-B482-6275ACF18CEF}" type="pres">
      <dgm:prSet presAssocID="{A5B9D48A-5920-48CB-B93C-72057B329CD5}" presName="childNode" presStyleLbl="node1" presStyleIdx="1" presStyleCnt="3">
        <dgm:presLayoutVars>
          <dgm:bulletEnabled val="1"/>
        </dgm:presLayoutVars>
      </dgm:prSet>
      <dgm:spPr/>
      <dgm:t>
        <a:bodyPr/>
        <a:lstStyle/>
        <a:p>
          <a:endParaRPr lang="es-MX"/>
        </a:p>
      </dgm:t>
    </dgm:pt>
    <dgm:pt modelId="{FF308155-EAEB-4F84-ACE7-0F9E2BD6DCE9}" type="pres">
      <dgm:prSet presAssocID="{D6121B90-2AD4-4251-A6B3-BBE8E16A82A7}" presName="hSp" presStyleCnt="0"/>
      <dgm:spPr/>
    </dgm:pt>
    <dgm:pt modelId="{0E5EDCB6-2A79-4FB9-80EA-677EFF2189DD}" type="pres">
      <dgm:prSet presAssocID="{D6121B90-2AD4-4251-A6B3-BBE8E16A82A7}" presName="vProcSp" presStyleCnt="0"/>
      <dgm:spPr/>
    </dgm:pt>
    <dgm:pt modelId="{15D728D7-F755-4876-B522-385A3F1C1A36}" type="pres">
      <dgm:prSet presAssocID="{D6121B90-2AD4-4251-A6B3-BBE8E16A82A7}" presName="vSp1" presStyleCnt="0"/>
      <dgm:spPr/>
    </dgm:pt>
    <dgm:pt modelId="{748802CF-6301-4110-98D0-2645DFB259C0}" type="pres">
      <dgm:prSet presAssocID="{D6121B90-2AD4-4251-A6B3-BBE8E16A82A7}" presName="simulatedConn" presStyleLbl="solidFgAcc1" presStyleIdx="1" presStyleCnt="2"/>
      <dgm:spPr>
        <a:solidFill>
          <a:srgbClr val="FF0000"/>
        </a:solidFill>
      </dgm:spPr>
      <dgm:t>
        <a:bodyPr/>
        <a:lstStyle/>
        <a:p>
          <a:endParaRPr lang="es-ES"/>
        </a:p>
      </dgm:t>
    </dgm:pt>
    <dgm:pt modelId="{97F7500B-0D24-481F-B976-B617502CCCF2}" type="pres">
      <dgm:prSet presAssocID="{D6121B90-2AD4-4251-A6B3-BBE8E16A82A7}" presName="vSp2" presStyleCnt="0"/>
      <dgm:spPr/>
    </dgm:pt>
    <dgm:pt modelId="{E02C2341-85DB-484A-A8CB-5FA45AF5FBFF}" type="pres">
      <dgm:prSet presAssocID="{D6121B90-2AD4-4251-A6B3-BBE8E16A82A7}" presName="sibTrans" presStyleCnt="0"/>
      <dgm:spPr/>
    </dgm:pt>
    <dgm:pt modelId="{72F31987-8C5D-4D4D-AAE1-6D5B7E5C98A7}" type="pres">
      <dgm:prSet presAssocID="{7756FD46-2518-4C38-BBD9-AABA28A6404F}" presName="compositeNode" presStyleCnt="0">
        <dgm:presLayoutVars>
          <dgm:bulletEnabled val="1"/>
        </dgm:presLayoutVars>
      </dgm:prSet>
      <dgm:spPr/>
    </dgm:pt>
    <dgm:pt modelId="{4EB8F01D-721C-415B-AAB1-7AE267BC9690}" type="pres">
      <dgm:prSet presAssocID="{7756FD46-2518-4C38-BBD9-AABA28A6404F}" presName="bgRect" presStyleLbl="node1" presStyleIdx="2" presStyleCnt="3"/>
      <dgm:spPr/>
      <dgm:t>
        <a:bodyPr/>
        <a:lstStyle/>
        <a:p>
          <a:endParaRPr lang="es-MX"/>
        </a:p>
      </dgm:t>
    </dgm:pt>
    <dgm:pt modelId="{951623DD-701C-4B4F-9B9F-F1F72EEC00B9}" type="pres">
      <dgm:prSet presAssocID="{7756FD46-2518-4C38-BBD9-AABA28A6404F}" presName="parentNode" presStyleLbl="node1" presStyleIdx="2" presStyleCnt="3">
        <dgm:presLayoutVars>
          <dgm:chMax val="0"/>
          <dgm:bulletEnabled val="1"/>
        </dgm:presLayoutVars>
      </dgm:prSet>
      <dgm:spPr/>
      <dgm:t>
        <a:bodyPr/>
        <a:lstStyle/>
        <a:p>
          <a:endParaRPr lang="es-MX"/>
        </a:p>
      </dgm:t>
    </dgm:pt>
    <dgm:pt modelId="{492F944D-020B-4C4A-B443-F66F8151E5EF}" type="pres">
      <dgm:prSet presAssocID="{7756FD46-2518-4C38-BBD9-AABA28A6404F}" presName="childNode" presStyleLbl="node1" presStyleIdx="2" presStyleCnt="3">
        <dgm:presLayoutVars>
          <dgm:bulletEnabled val="1"/>
        </dgm:presLayoutVars>
      </dgm:prSet>
      <dgm:spPr/>
      <dgm:t>
        <a:bodyPr/>
        <a:lstStyle/>
        <a:p>
          <a:endParaRPr lang="es-MX"/>
        </a:p>
      </dgm:t>
    </dgm:pt>
  </dgm:ptLst>
  <dgm:cxnLst>
    <dgm:cxn modelId="{AE50D321-EBC0-4567-A066-E272AB80AC5C}" srcId="{E6739F5C-1229-4CF8-9BC6-DA9DBC939946}" destId="{A93F4D7F-0D57-4C45-9675-3ED2140D3B2B}" srcOrd="0" destOrd="0" parTransId="{0BDBA509-778C-4A64-9ED0-7965258A97B5}" sibTransId="{E43D3640-57E2-4E26-A49B-42E3EAD5DA46}"/>
    <dgm:cxn modelId="{E5C6D837-7FCC-4172-BB01-C270B03810B8}" type="presOf" srcId="{9D4AEAE8-D8CC-475D-924E-7EC8B4140F99}" destId="{AD9C56F4-CEBF-416A-BD16-84DC0C73741B}" srcOrd="0" destOrd="0" presId="urn:microsoft.com/office/officeart/2005/8/layout/hProcess7"/>
    <dgm:cxn modelId="{B0473F5B-F145-497C-AB47-DB91517B22E7}" type="presOf" srcId="{E6739F5C-1229-4CF8-9BC6-DA9DBC939946}" destId="{BE63795F-7499-4C6F-908F-01ED32A73A69}" srcOrd="0" destOrd="0" presId="urn:microsoft.com/office/officeart/2005/8/layout/hProcess7"/>
    <dgm:cxn modelId="{AB8775A7-10CA-4F89-8770-7061A11539AD}" srcId="{9D4AEAE8-D8CC-475D-924E-7EC8B4140F99}" destId="{E6739F5C-1229-4CF8-9BC6-DA9DBC939946}" srcOrd="0" destOrd="0" parTransId="{840D893B-9B16-4778-A81C-023A24D81FFE}" sibTransId="{A789B6DD-81CA-4C0B-A5D6-438D2624B872}"/>
    <dgm:cxn modelId="{D444AD17-3587-45C9-99CE-12A5A1106C90}" type="presOf" srcId="{A93F4D7F-0D57-4C45-9675-3ED2140D3B2B}" destId="{DA2BB9CA-D3D3-4AD6-ABFF-25F0DB14184B}" srcOrd="0" destOrd="0" presId="urn:microsoft.com/office/officeart/2005/8/layout/hProcess7"/>
    <dgm:cxn modelId="{B8D31B8B-A636-4B42-97EE-0C63C2D56389}" type="presOf" srcId="{4561B85E-F3E1-4AA8-97BB-3BB55FCC1C35}" destId="{03B64C98-C5CE-4D9D-B482-6275ACF18CEF}" srcOrd="0" destOrd="0" presId="urn:microsoft.com/office/officeart/2005/8/layout/hProcess7"/>
    <dgm:cxn modelId="{4240A716-D6EA-4099-94B8-31421394285A}" type="presOf" srcId="{E6739F5C-1229-4CF8-9BC6-DA9DBC939946}" destId="{1EBF7E9A-7076-4089-BCA9-AC5C8824AB40}" srcOrd="1" destOrd="0" presId="urn:microsoft.com/office/officeart/2005/8/layout/hProcess7"/>
    <dgm:cxn modelId="{EC3A8862-AE96-48DF-B1C4-950619D8C547}" type="presOf" srcId="{A5B9D48A-5920-48CB-B93C-72057B329CD5}" destId="{5F0E52C3-45FA-4D6C-8331-98ECC7A436CD}" srcOrd="0" destOrd="0" presId="urn:microsoft.com/office/officeart/2005/8/layout/hProcess7"/>
    <dgm:cxn modelId="{BAEF6D7C-FCBF-455B-BC0B-C79F1F4B7E06}" type="presOf" srcId="{7E08E0E8-A880-4544-8122-CB7A0C508B69}" destId="{492F944D-020B-4C4A-B443-F66F8151E5EF}" srcOrd="0" destOrd="0" presId="urn:microsoft.com/office/officeart/2005/8/layout/hProcess7"/>
    <dgm:cxn modelId="{5812361D-2F6F-4D35-9A00-EA0F0BE45E74}" type="presOf" srcId="{7756FD46-2518-4C38-BBD9-AABA28A6404F}" destId="{951623DD-701C-4B4F-9B9F-F1F72EEC00B9}" srcOrd="1" destOrd="0" presId="urn:microsoft.com/office/officeart/2005/8/layout/hProcess7"/>
    <dgm:cxn modelId="{89D5AA84-C992-45AA-9C13-70F8AB8CBF27}" srcId="{9D4AEAE8-D8CC-475D-924E-7EC8B4140F99}" destId="{A5B9D48A-5920-48CB-B93C-72057B329CD5}" srcOrd="1" destOrd="0" parTransId="{CD417296-AA8F-46C7-9701-BB6C7CEE2F66}" sibTransId="{D6121B90-2AD4-4251-A6B3-BBE8E16A82A7}"/>
    <dgm:cxn modelId="{94547AFF-0BB2-4713-9036-1B321F2543FB}" srcId="{9D4AEAE8-D8CC-475D-924E-7EC8B4140F99}" destId="{7756FD46-2518-4C38-BBD9-AABA28A6404F}" srcOrd="2" destOrd="0" parTransId="{3E5A26D8-5CAF-4EF5-88B6-C095F8F00D6F}" sibTransId="{E54AB352-83BE-4050-8A72-EFF99F455CD7}"/>
    <dgm:cxn modelId="{3DE81EA0-E075-4843-9CEB-8B1F25B1BEAB}" type="presOf" srcId="{7756FD46-2518-4C38-BBD9-AABA28A6404F}" destId="{4EB8F01D-721C-415B-AAB1-7AE267BC9690}" srcOrd="0" destOrd="0" presId="urn:microsoft.com/office/officeart/2005/8/layout/hProcess7"/>
    <dgm:cxn modelId="{834AAC36-F416-4CE1-ABA1-D7E0C4DCE280}" type="presOf" srcId="{A5B9D48A-5920-48CB-B93C-72057B329CD5}" destId="{AC74F46C-3C69-4DCD-AC88-A4CE1C0D663B}" srcOrd="1" destOrd="0" presId="urn:microsoft.com/office/officeart/2005/8/layout/hProcess7"/>
    <dgm:cxn modelId="{3F6B0CDF-13BF-4749-8012-648BD3A65CEF}" srcId="{7756FD46-2518-4C38-BBD9-AABA28A6404F}" destId="{7E08E0E8-A880-4544-8122-CB7A0C508B69}" srcOrd="0" destOrd="0" parTransId="{89AFE218-1312-418B-A9BA-5B83B045DBBC}" sibTransId="{DA742459-38C2-41F2-A53A-F69FD84079B5}"/>
    <dgm:cxn modelId="{4217DEBD-9EC0-4825-8FA1-1BC24C01D31E}" srcId="{A5B9D48A-5920-48CB-B93C-72057B329CD5}" destId="{4561B85E-F3E1-4AA8-97BB-3BB55FCC1C35}" srcOrd="0" destOrd="0" parTransId="{E5D919B9-5EE1-46B2-81CF-A04A6D03139D}" sibTransId="{9BC9B5AE-266A-4F2A-8D07-56465DB00BED}"/>
    <dgm:cxn modelId="{0DE75347-11F7-4412-8029-1FE64AF2A354}" type="presParOf" srcId="{AD9C56F4-CEBF-416A-BD16-84DC0C73741B}" destId="{FCC4B95E-3EED-4C30-8E75-C10645C1BFEF}" srcOrd="0" destOrd="0" presId="urn:microsoft.com/office/officeart/2005/8/layout/hProcess7"/>
    <dgm:cxn modelId="{6E63FF78-7D07-4AD2-9D17-B1524A373993}" type="presParOf" srcId="{FCC4B95E-3EED-4C30-8E75-C10645C1BFEF}" destId="{BE63795F-7499-4C6F-908F-01ED32A73A69}" srcOrd="0" destOrd="0" presId="urn:microsoft.com/office/officeart/2005/8/layout/hProcess7"/>
    <dgm:cxn modelId="{13A25E2B-F10F-4C95-82A4-056C53342FF2}" type="presParOf" srcId="{FCC4B95E-3EED-4C30-8E75-C10645C1BFEF}" destId="{1EBF7E9A-7076-4089-BCA9-AC5C8824AB40}" srcOrd="1" destOrd="0" presId="urn:microsoft.com/office/officeart/2005/8/layout/hProcess7"/>
    <dgm:cxn modelId="{544F74FA-A6CF-4649-957D-9DBFEF1A5BE9}" type="presParOf" srcId="{FCC4B95E-3EED-4C30-8E75-C10645C1BFEF}" destId="{DA2BB9CA-D3D3-4AD6-ABFF-25F0DB14184B}" srcOrd="2" destOrd="0" presId="urn:microsoft.com/office/officeart/2005/8/layout/hProcess7"/>
    <dgm:cxn modelId="{D25A853D-A3A0-4EE5-885E-952CD0AE2D0D}" type="presParOf" srcId="{AD9C56F4-CEBF-416A-BD16-84DC0C73741B}" destId="{EB8E7C1B-64E5-4872-8B6A-72AD85584926}" srcOrd="1" destOrd="0" presId="urn:microsoft.com/office/officeart/2005/8/layout/hProcess7"/>
    <dgm:cxn modelId="{3282D972-8D97-4EAB-B0EF-5B386FB6F96B}" type="presParOf" srcId="{AD9C56F4-CEBF-416A-BD16-84DC0C73741B}" destId="{F0775697-34A8-46CB-944D-FD24A0637DBC}" srcOrd="2" destOrd="0" presId="urn:microsoft.com/office/officeart/2005/8/layout/hProcess7"/>
    <dgm:cxn modelId="{3E281462-DFDA-4765-B2F6-072E086885AC}" type="presParOf" srcId="{F0775697-34A8-46CB-944D-FD24A0637DBC}" destId="{A75E723E-1233-4588-B220-6FBD770669D9}" srcOrd="0" destOrd="0" presId="urn:microsoft.com/office/officeart/2005/8/layout/hProcess7"/>
    <dgm:cxn modelId="{0F596D5A-4536-4DF6-9A16-9E8BA9CE1FD0}" type="presParOf" srcId="{F0775697-34A8-46CB-944D-FD24A0637DBC}" destId="{B079AEC4-A8A5-4157-9AD9-3A1B8BF73B30}" srcOrd="1" destOrd="0" presId="urn:microsoft.com/office/officeart/2005/8/layout/hProcess7"/>
    <dgm:cxn modelId="{DCA95707-A5B6-40F1-9D41-6F4FB4B7F02D}" type="presParOf" srcId="{F0775697-34A8-46CB-944D-FD24A0637DBC}" destId="{42E1F6EF-2F02-41D9-B25A-DA823BA902C3}" srcOrd="2" destOrd="0" presId="urn:microsoft.com/office/officeart/2005/8/layout/hProcess7"/>
    <dgm:cxn modelId="{0F3CBD6D-AD8B-4A13-953E-9A30C1E4DB5F}" type="presParOf" srcId="{AD9C56F4-CEBF-416A-BD16-84DC0C73741B}" destId="{67116ED4-3A32-4CF2-AA9D-64868FAD8658}" srcOrd="3" destOrd="0" presId="urn:microsoft.com/office/officeart/2005/8/layout/hProcess7"/>
    <dgm:cxn modelId="{A91051BA-842E-4DEE-8B65-8D1299515A95}" type="presParOf" srcId="{AD9C56F4-CEBF-416A-BD16-84DC0C73741B}" destId="{B2D952FD-955D-4E49-99DC-575350844541}" srcOrd="4" destOrd="0" presId="urn:microsoft.com/office/officeart/2005/8/layout/hProcess7"/>
    <dgm:cxn modelId="{0AC6D717-13B2-467D-9F0F-C8C161B648F9}" type="presParOf" srcId="{B2D952FD-955D-4E49-99DC-575350844541}" destId="{5F0E52C3-45FA-4D6C-8331-98ECC7A436CD}" srcOrd="0" destOrd="0" presId="urn:microsoft.com/office/officeart/2005/8/layout/hProcess7"/>
    <dgm:cxn modelId="{55ECC443-7FD0-43E3-9EEF-CCF530EDAD49}" type="presParOf" srcId="{B2D952FD-955D-4E49-99DC-575350844541}" destId="{AC74F46C-3C69-4DCD-AC88-A4CE1C0D663B}" srcOrd="1" destOrd="0" presId="urn:microsoft.com/office/officeart/2005/8/layout/hProcess7"/>
    <dgm:cxn modelId="{53705532-2D74-490D-878F-018103BBC653}" type="presParOf" srcId="{B2D952FD-955D-4E49-99DC-575350844541}" destId="{03B64C98-C5CE-4D9D-B482-6275ACF18CEF}" srcOrd="2" destOrd="0" presId="urn:microsoft.com/office/officeart/2005/8/layout/hProcess7"/>
    <dgm:cxn modelId="{FB2785DF-937D-4691-A43C-6E763B3567A5}" type="presParOf" srcId="{AD9C56F4-CEBF-416A-BD16-84DC0C73741B}" destId="{FF308155-EAEB-4F84-ACE7-0F9E2BD6DCE9}" srcOrd="5" destOrd="0" presId="urn:microsoft.com/office/officeart/2005/8/layout/hProcess7"/>
    <dgm:cxn modelId="{985690F9-00A9-45A4-BC42-ECF309827326}" type="presParOf" srcId="{AD9C56F4-CEBF-416A-BD16-84DC0C73741B}" destId="{0E5EDCB6-2A79-4FB9-80EA-677EFF2189DD}" srcOrd="6" destOrd="0" presId="urn:microsoft.com/office/officeart/2005/8/layout/hProcess7"/>
    <dgm:cxn modelId="{4FD4BD58-D8AE-45B1-9939-DC6D309145D6}" type="presParOf" srcId="{0E5EDCB6-2A79-4FB9-80EA-677EFF2189DD}" destId="{15D728D7-F755-4876-B522-385A3F1C1A36}" srcOrd="0" destOrd="0" presId="urn:microsoft.com/office/officeart/2005/8/layout/hProcess7"/>
    <dgm:cxn modelId="{0BA9C82F-CBB7-43FB-848C-26A30989FA94}" type="presParOf" srcId="{0E5EDCB6-2A79-4FB9-80EA-677EFF2189DD}" destId="{748802CF-6301-4110-98D0-2645DFB259C0}" srcOrd="1" destOrd="0" presId="urn:microsoft.com/office/officeart/2005/8/layout/hProcess7"/>
    <dgm:cxn modelId="{A21AEDCE-6D8B-4006-AA8C-7E3CE493A3F2}" type="presParOf" srcId="{0E5EDCB6-2A79-4FB9-80EA-677EFF2189DD}" destId="{97F7500B-0D24-481F-B976-B617502CCCF2}" srcOrd="2" destOrd="0" presId="urn:microsoft.com/office/officeart/2005/8/layout/hProcess7"/>
    <dgm:cxn modelId="{B326F142-A5D0-452F-89B4-F4324F2F3D35}" type="presParOf" srcId="{AD9C56F4-CEBF-416A-BD16-84DC0C73741B}" destId="{E02C2341-85DB-484A-A8CB-5FA45AF5FBFF}" srcOrd="7" destOrd="0" presId="urn:microsoft.com/office/officeart/2005/8/layout/hProcess7"/>
    <dgm:cxn modelId="{1F6856B9-477A-4778-B2BF-7D053A1E32E2}" type="presParOf" srcId="{AD9C56F4-CEBF-416A-BD16-84DC0C73741B}" destId="{72F31987-8C5D-4D4D-AAE1-6D5B7E5C98A7}" srcOrd="8" destOrd="0" presId="urn:microsoft.com/office/officeart/2005/8/layout/hProcess7"/>
    <dgm:cxn modelId="{8D03750B-9D59-46D4-8379-D5D580BB7134}" type="presParOf" srcId="{72F31987-8C5D-4D4D-AAE1-6D5B7E5C98A7}" destId="{4EB8F01D-721C-415B-AAB1-7AE267BC9690}" srcOrd="0" destOrd="0" presId="urn:microsoft.com/office/officeart/2005/8/layout/hProcess7"/>
    <dgm:cxn modelId="{6E28894C-BA2F-447C-9355-3CA0BD882646}" type="presParOf" srcId="{72F31987-8C5D-4D4D-AAE1-6D5B7E5C98A7}" destId="{951623DD-701C-4B4F-9B9F-F1F72EEC00B9}" srcOrd="1" destOrd="0" presId="urn:microsoft.com/office/officeart/2005/8/layout/hProcess7"/>
    <dgm:cxn modelId="{256E3A42-E493-4EC6-A425-43BE876071BC}" type="presParOf" srcId="{72F31987-8C5D-4D4D-AAE1-6D5B7E5C98A7}" destId="{492F944D-020B-4C4A-B443-F66F8151E5EF}"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84A7A97-D309-4586-AF8A-AF9B8A1A4F8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1B59D242-71E9-4885-8ED3-4113BB861C71}">
      <dgm:prSet phldrT="[Texto]"/>
      <dgm:spPr/>
      <dgm:t>
        <a:bodyPr/>
        <a:lstStyle/>
        <a:p>
          <a:r>
            <a:rPr lang="es-MX" dirty="0" smtClean="0"/>
            <a:t>De 16,241 alumnos se tomó la muestra de 1017 alumnos del Estado, y posteriormente 286 para los cinco municipios del Camino Real.</a:t>
          </a:r>
          <a:endParaRPr lang="es-MX" dirty="0"/>
        </a:p>
      </dgm:t>
    </dgm:pt>
    <dgm:pt modelId="{4C4A5305-E2A5-42F2-BF5A-9172DADB754E}" type="parTrans" cxnId="{38BB4807-A66C-49B3-820E-59303D3D6A7C}">
      <dgm:prSet/>
      <dgm:spPr/>
      <dgm:t>
        <a:bodyPr/>
        <a:lstStyle/>
        <a:p>
          <a:endParaRPr lang="es-MX"/>
        </a:p>
      </dgm:t>
    </dgm:pt>
    <dgm:pt modelId="{08D38FCD-6205-4489-B481-C6998D2DB213}" type="sibTrans" cxnId="{38BB4807-A66C-49B3-820E-59303D3D6A7C}">
      <dgm:prSet/>
      <dgm:spPr/>
      <dgm:t>
        <a:bodyPr/>
        <a:lstStyle/>
        <a:p>
          <a:endParaRPr lang="es-MX"/>
        </a:p>
      </dgm:t>
    </dgm:pt>
    <dgm:pt modelId="{6BD255B6-8E51-4F64-8D62-CBE9530A2604}" type="pres">
      <dgm:prSet presAssocID="{484A7A97-D309-4586-AF8A-AF9B8A1A4F80}" presName="linear" presStyleCnt="0">
        <dgm:presLayoutVars>
          <dgm:animLvl val="lvl"/>
          <dgm:resizeHandles val="exact"/>
        </dgm:presLayoutVars>
      </dgm:prSet>
      <dgm:spPr/>
      <dgm:t>
        <a:bodyPr/>
        <a:lstStyle/>
        <a:p>
          <a:endParaRPr lang="es-ES"/>
        </a:p>
      </dgm:t>
    </dgm:pt>
    <dgm:pt modelId="{1C443571-2100-4CE1-B572-8E6066C519BD}" type="pres">
      <dgm:prSet presAssocID="{1B59D242-71E9-4885-8ED3-4113BB861C71}" presName="parentText" presStyleLbl="node1" presStyleIdx="0" presStyleCnt="1" custScaleY="19435" custLinFactNeighborX="11668" custLinFactNeighborY="1245">
        <dgm:presLayoutVars>
          <dgm:chMax val="0"/>
          <dgm:bulletEnabled val="1"/>
        </dgm:presLayoutVars>
      </dgm:prSet>
      <dgm:spPr/>
      <dgm:t>
        <a:bodyPr/>
        <a:lstStyle/>
        <a:p>
          <a:endParaRPr lang="es-MX"/>
        </a:p>
      </dgm:t>
    </dgm:pt>
  </dgm:ptLst>
  <dgm:cxnLst>
    <dgm:cxn modelId="{0FDD50D3-94EF-4952-9D02-350C857EBBD2}" type="presOf" srcId="{1B59D242-71E9-4885-8ED3-4113BB861C71}" destId="{1C443571-2100-4CE1-B572-8E6066C519BD}" srcOrd="0" destOrd="0" presId="urn:microsoft.com/office/officeart/2005/8/layout/vList2"/>
    <dgm:cxn modelId="{80A632D2-C2F8-42AA-9B57-C26DB94EB8D5}" type="presOf" srcId="{484A7A97-D309-4586-AF8A-AF9B8A1A4F80}" destId="{6BD255B6-8E51-4F64-8D62-CBE9530A2604}" srcOrd="0" destOrd="0" presId="urn:microsoft.com/office/officeart/2005/8/layout/vList2"/>
    <dgm:cxn modelId="{38BB4807-A66C-49B3-820E-59303D3D6A7C}" srcId="{484A7A97-D309-4586-AF8A-AF9B8A1A4F80}" destId="{1B59D242-71E9-4885-8ED3-4113BB861C71}" srcOrd="0" destOrd="0" parTransId="{4C4A5305-E2A5-42F2-BF5A-9172DADB754E}" sibTransId="{08D38FCD-6205-4489-B481-C6998D2DB213}"/>
    <dgm:cxn modelId="{71F67114-0155-46D9-BB4C-C2E83B5CF412}" type="presParOf" srcId="{6BD255B6-8E51-4F64-8D62-CBE9530A2604}" destId="{1C443571-2100-4CE1-B572-8E6066C519B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F089E4-50A7-4D6C-AE4A-49FE96B3C704}">
      <dsp:nvSpPr>
        <dsp:cNvPr id="0" name=""/>
        <dsp:cNvSpPr/>
      </dsp:nvSpPr>
      <dsp:spPr>
        <a:xfrm>
          <a:off x="278061" y="339"/>
          <a:ext cx="1353393" cy="1408147"/>
        </a:xfrm>
        <a:prstGeom prst="ellipse">
          <a:avLst/>
        </a:prstGeom>
        <a:solidFill>
          <a:schemeClr val="accent5">
            <a:hueOff val="0"/>
            <a:satOff val="0"/>
            <a:lumOff val="0"/>
            <a:alphaOff val="0"/>
          </a:schemeClr>
        </a:solidFill>
        <a:ln w="1270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44525">
            <a:lnSpc>
              <a:spcPct val="90000"/>
            </a:lnSpc>
            <a:spcBef>
              <a:spcPct val="0"/>
            </a:spcBef>
            <a:spcAft>
              <a:spcPct val="35000"/>
            </a:spcAft>
          </a:pPr>
          <a:r>
            <a:rPr lang="es-MX" sz="1450" b="1" kern="1200" dirty="0" smtClean="0">
              <a:latin typeface="+mj-lt"/>
              <a:cs typeface="Arial" pitchFamily="34" charset="0"/>
            </a:rPr>
            <a:t>Orientación vocacional</a:t>
          </a:r>
          <a:endParaRPr lang="es-MX" sz="1450" b="1" kern="1200" dirty="0">
            <a:latin typeface="+mj-lt"/>
            <a:cs typeface="Arial" pitchFamily="34" charset="0"/>
          </a:endParaRPr>
        </a:p>
      </dsp:txBody>
      <dsp:txXfrm>
        <a:off x="476261" y="206557"/>
        <a:ext cx="956993" cy="995711"/>
      </dsp:txXfrm>
    </dsp:sp>
    <dsp:sp modelId="{C3E9C745-B6DD-4A01-B263-0AB17409AAA6}">
      <dsp:nvSpPr>
        <dsp:cNvPr id="0" name=""/>
        <dsp:cNvSpPr/>
      </dsp:nvSpPr>
      <dsp:spPr>
        <a:xfrm>
          <a:off x="619831" y="1502266"/>
          <a:ext cx="669853" cy="669853"/>
        </a:xfrm>
        <a:prstGeom prst="mathPlus">
          <a:avLst/>
        </a:prstGeom>
        <a:solidFill>
          <a:srgbClr val="FF0000"/>
        </a:solidFill>
        <a:ln>
          <a:solidFill>
            <a:srgbClr val="00206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latin typeface="+mj-lt"/>
            <a:cs typeface="Arial" pitchFamily="34" charset="0"/>
          </a:endParaRPr>
        </a:p>
      </dsp:txBody>
      <dsp:txXfrm>
        <a:off x="708620" y="1758418"/>
        <a:ext cx="492275" cy="157549"/>
      </dsp:txXfrm>
    </dsp:sp>
    <dsp:sp modelId="{3089B20B-B7F4-48B0-BDF0-48C9AAA08799}">
      <dsp:nvSpPr>
        <dsp:cNvPr id="0" name=""/>
        <dsp:cNvSpPr/>
      </dsp:nvSpPr>
      <dsp:spPr>
        <a:xfrm>
          <a:off x="275462" y="2265899"/>
          <a:ext cx="1358590" cy="1326749"/>
        </a:xfrm>
        <a:prstGeom prst="ellipse">
          <a:avLst/>
        </a:prstGeom>
        <a:solidFill>
          <a:schemeClr val="accent5">
            <a:hueOff val="-3676672"/>
            <a:satOff val="-5114"/>
            <a:lumOff val="-1961"/>
            <a:alphaOff val="0"/>
          </a:schemeClr>
        </a:solidFill>
        <a:ln w="1270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44525">
            <a:lnSpc>
              <a:spcPct val="90000"/>
            </a:lnSpc>
            <a:spcBef>
              <a:spcPct val="0"/>
            </a:spcBef>
            <a:spcAft>
              <a:spcPct val="35000"/>
            </a:spcAft>
          </a:pPr>
          <a:r>
            <a:rPr lang="es-MX" sz="1450" b="1" kern="1200" dirty="0" smtClean="0">
              <a:latin typeface="+mj-lt"/>
              <a:cs typeface="Arial" pitchFamily="34" charset="0"/>
            </a:rPr>
            <a:t>Motivación </a:t>
          </a:r>
          <a:endParaRPr lang="es-MX" sz="1450" b="1" kern="1200" dirty="0">
            <a:latin typeface="+mj-lt"/>
            <a:cs typeface="Arial" pitchFamily="34" charset="0"/>
          </a:endParaRPr>
        </a:p>
      </dsp:txBody>
      <dsp:txXfrm>
        <a:off x="474423" y="2460197"/>
        <a:ext cx="960668" cy="938153"/>
      </dsp:txXfrm>
    </dsp:sp>
    <dsp:sp modelId="{1AF80624-E5FB-4A46-8665-D400889299FB}">
      <dsp:nvSpPr>
        <dsp:cNvPr id="0" name=""/>
        <dsp:cNvSpPr/>
      </dsp:nvSpPr>
      <dsp:spPr>
        <a:xfrm>
          <a:off x="1807291" y="1581678"/>
          <a:ext cx="367264" cy="429630"/>
        </a:xfrm>
        <a:prstGeom prst="rightArrow">
          <a:avLst>
            <a:gd name="adj1" fmla="val 60000"/>
            <a:gd name="adj2" fmla="val 50000"/>
          </a:avLst>
        </a:prstGeom>
        <a:solidFill>
          <a:srgbClr val="FF0000"/>
        </a:solidFill>
        <a:ln>
          <a:solidFill>
            <a:srgbClr val="00206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latin typeface="+mj-lt"/>
            <a:cs typeface="Arial" pitchFamily="34" charset="0"/>
          </a:endParaRPr>
        </a:p>
      </dsp:txBody>
      <dsp:txXfrm>
        <a:off x="1807291" y="1667604"/>
        <a:ext cx="257085" cy="257778"/>
      </dsp:txXfrm>
    </dsp:sp>
    <dsp:sp modelId="{9A380D6B-6C48-454E-A989-8A926D81491F}">
      <dsp:nvSpPr>
        <dsp:cNvPr id="0" name=""/>
        <dsp:cNvSpPr/>
      </dsp:nvSpPr>
      <dsp:spPr>
        <a:xfrm>
          <a:off x="2327005" y="641573"/>
          <a:ext cx="2309840" cy="2309840"/>
        </a:xfrm>
        <a:prstGeom prst="ellipse">
          <a:avLst/>
        </a:prstGeom>
        <a:solidFill>
          <a:schemeClr val="accent5">
            <a:hueOff val="-7353344"/>
            <a:satOff val="-10228"/>
            <a:lumOff val="-3922"/>
            <a:alphaOff val="0"/>
          </a:schemeClr>
        </a:solidFill>
        <a:ln w="1270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es-MX" sz="2900" b="1" kern="1200" dirty="0" smtClean="0">
              <a:latin typeface="+mj-lt"/>
              <a:cs typeface="Arial" pitchFamily="34" charset="0"/>
            </a:rPr>
            <a:t>Toma de decisiones</a:t>
          </a:r>
          <a:endParaRPr lang="es-MX" sz="2900" b="1" kern="1200" dirty="0">
            <a:latin typeface="+mj-lt"/>
            <a:cs typeface="Arial" pitchFamily="34" charset="0"/>
          </a:endParaRPr>
        </a:p>
      </dsp:txBody>
      <dsp:txXfrm>
        <a:off x="2665273" y="979841"/>
        <a:ext cx="1633304" cy="163330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1C2DF7-9BD1-4F08-8C10-9ABD952130A9}">
      <dsp:nvSpPr>
        <dsp:cNvPr id="0" name=""/>
        <dsp:cNvSpPr/>
      </dsp:nvSpPr>
      <dsp:spPr>
        <a:xfrm>
          <a:off x="657133" y="2979864"/>
          <a:ext cx="632102" cy="1697802"/>
        </a:xfrm>
        <a:custGeom>
          <a:avLst/>
          <a:gdLst/>
          <a:ahLst/>
          <a:cxnLst/>
          <a:rect l="0" t="0" r="0" b="0"/>
          <a:pathLst>
            <a:path>
              <a:moveTo>
                <a:pt x="0" y="0"/>
              </a:moveTo>
              <a:lnTo>
                <a:pt x="316051" y="0"/>
              </a:lnTo>
              <a:lnTo>
                <a:pt x="316051" y="1697802"/>
              </a:lnTo>
              <a:lnTo>
                <a:pt x="632102" y="1697802"/>
              </a:lnTo>
            </a:path>
          </a:pathLst>
        </a:custGeom>
        <a:noFill/>
        <a:ln w="12700" cap="flat" cmpd="sng" algn="ctr">
          <a:solidFill>
            <a:schemeClr val="accent2">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a:off x="927893" y="3783474"/>
        <a:ext cx="90582" cy="90582"/>
      </dsp:txXfrm>
    </dsp:sp>
    <dsp:sp modelId="{8FA8B844-7B9E-4F05-AC9C-9F48A5837D7D}">
      <dsp:nvSpPr>
        <dsp:cNvPr id="0" name=""/>
        <dsp:cNvSpPr/>
      </dsp:nvSpPr>
      <dsp:spPr>
        <a:xfrm>
          <a:off x="657133" y="2933244"/>
          <a:ext cx="649450" cy="91440"/>
        </a:xfrm>
        <a:custGeom>
          <a:avLst/>
          <a:gdLst/>
          <a:ahLst/>
          <a:cxnLst/>
          <a:rect l="0" t="0" r="0" b="0"/>
          <a:pathLst>
            <a:path>
              <a:moveTo>
                <a:pt x="0" y="46620"/>
              </a:moveTo>
              <a:lnTo>
                <a:pt x="324725" y="46620"/>
              </a:lnTo>
              <a:lnTo>
                <a:pt x="324725" y="45720"/>
              </a:lnTo>
              <a:lnTo>
                <a:pt x="649450" y="45720"/>
              </a:lnTo>
            </a:path>
          </a:pathLst>
        </a:custGeom>
        <a:noFill/>
        <a:ln w="12700" cap="flat" cmpd="sng" algn="ctr">
          <a:solidFill>
            <a:schemeClr val="accent2">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965622" y="2962728"/>
        <a:ext cx="32472" cy="32472"/>
      </dsp:txXfrm>
    </dsp:sp>
    <dsp:sp modelId="{B49DC05E-F948-4C88-8BC4-CF33025CB56E}">
      <dsp:nvSpPr>
        <dsp:cNvPr id="0" name=""/>
        <dsp:cNvSpPr/>
      </dsp:nvSpPr>
      <dsp:spPr>
        <a:xfrm>
          <a:off x="657133" y="1028271"/>
          <a:ext cx="643615" cy="1951593"/>
        </a:xfrm>
        <a:custGeom>
          <a:avLst/>
          <a:gdLst/>
          <a:ahLst/>
          <a:cxnLst/>
          <a:rect l="0" t="0" r="0" b="0"/>
          <a:pathLst>
            <a:path>
              <a:moveTo>
                <a:pt x="0" y="1951593"/>
              </a:moveTo>
              <a:lnTo>
                <a:pt x="321807" y="1951593"/>
              </a:lnTo>
              <a:lnTo>
                <a:pt x="321807" y="0"/>
              </a:lnTo>
              <a:lnTo>
                <a:pt x="643615" y="0"/>
              </a:lnTo>
            </a:path>
          </a:pathLst>
        </a:custGeom>
        <a:noFill/>
        <a:ln w="12700" cap="flat" cmpd="sng" algn="ctr">
          <a:solidFill>
            <a:schemeClr val="accent2">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927566" y="1952693"/>
        <a:ext cx="102749" cy="102749"/>
      </dsp:txXfrm>
    </dsp:sp>
    <dsp:sp modelId="{C4B73932-9FC9-4F70-AE2D-342BE279A651}">
      <dsp:nvSpPr>
        <dsp:cNvPr id="0" name=""/>
        <dsp:cNvSpPr/>
      </dsp:nvSpPr>
      <dsp:spPr>
        <a:xfrm rot="16200000">
          <a:off x="-1183729" y="2651606"/>
          <a:ext cx="3025210" cy="656516"/>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latin typeface="Arial "/>
              <a:cs typeface="AngsanaUPC" panose="02020603050405020304" pitchFamily="18" charset="-34"/>
            </a:rPr>
            <a:t>DISCUSIÓN</a:t>
          </a:r>
          <a:endParaRPr lang="es-MX" sz="1600" b="1" kern="1200" dirty="0">
            <a:latin typeface="Arial "/>
            <a:cs typeface="AngsanaUPC" panose="02020603050405020304" pitchFamily="18" charset="-34"/>
          </a:endParaRPr>
        </a:p>
      </dsp:txBody>
      <dsp:txXfrm>
        <a:off x="-1183729" y="2651606"/>
        <a:ext cx="3025210" cy="656516"/>
      </dsp:txXfrm>
    </dsp:sp>
    <dsp:sp modelId="{3D80F47A-5E8F-4705-8A12-389B18A4461C}">
      <dsp:nvSpPr>
        <dsp:cNvPr id="0" name=""/>
        <dsp:cNvSpPr/>
      </dsp:nvSpPr>
      <dsp:spPr>
        <a:xfrm>
          <a:off x="1300748" y="363747"/>
          <a:ext cx="7357624" cy="1329046"/>
        </a:xfrm>
        <a:prstGeom prst="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just"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Las competencias laborales y el emprendimiento son parte  importante en la toma de decisiones de los jóvenes que los ayuda a identificar su perfil, sus capacidades y habilidades para desempeñar un trabajo.</a:t>
          </a:r>
          <a:endParaRPr lang="es-MX" sz="2000" kern="1200" dirty="0"/>
        </a:p>
      </dsp:txBody>
      <dsp:txXfrm>
        <a:off x="1300748" y="363747"/>
        <a:ext cx="7357624" cy="1329046"/>
      </dsp:txXfrm>
    </dsp:sp>
    <dsp:sp modelId="{EC7B8EB5-853B-492D-A837-E6DCF4C3C5BE}">
      <dsp:nvSpPr>
        <dsp:cNvPr id="0" name=""/>
        <dsp:cNvSpPr/>
      </dsp:nvSpPr>
      <dsp:spPr>
        <a:xfrm>
          <a:off x="1306584" y="2492843"/>
          <a:ext cx="7380616" cy="972242"/>
        </a:xfrm>
        <a:prstGeom prst="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just"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Sin embargo se considera que les hace falta recursos monetarios y la motivación para que se decidan a emprender y/o continuar sus estudios.</a:t>
          </a:r>
          <a:endParaRPr lang="es-MX" sz="1600" kern="1200" dirty="0">
            <a:latin typeface="Arial" panose="020B0604020202020204" pitchFamily="34" charset="0"/>
            <a:cs typeface="Arial" panose="020B0604020202020204" pitchFamily="34" charset="0"/>
          </a:endParaRPr>
        </a:p>
      </dsp:txBody>
      <dsp:txXfrm>
        <a:off x="1306584" y="2492843"/>
        <a:ext cx="7380616" cy="972242"/>
      </dsp:txXfrm>
    </dsp:sp>
    <dsp:sp modelId="{9A78C982-9289-465D-A9B2-9B1BE22C7542}">
      <dsp:nvSpPr>
        <dsp:cNvPr id="0" name=""/>
        <dsp:cNvSpPr/>
      </dsp:nvSpPr>
      <dsp:spPr>
        <a:xfrm>
          <a:off x="1289236" y="4191545"/>
          <a:ext cx="7376917" cy="972242"/>
        </a:xfrm>
        <a:prstGeom prst="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just" defTabSz="71120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Por lo tanto es interesante y de gran ayuda poder elaborar un modelo que facilite la toma de decisiones y que esté orientado a su perfil de los jóvenes de los municipios de Campeche, Hopelchén, Hecelchakán, Tenabo y Calkiní</a:t>
          </a:r>
          <a:r>
            <a:rPr lang="es-MX" sz="2000" kern="1200" dirty="0" smtClean="0"/>
            <a:t>.</a:t>
          </a:r>
          <a:endParaRPr lang="es-MX" sz="2000" kern="1200" dirty="0"/>
        </a:p>
      </dsp:txBody>
      <dsp:txXfrm>
        <a:off x="1289236" y="4191545"/>
        <a:ext cx="7376917" cy="97224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A665F7-1873-47E1-A678-645D996A0449}">
      <dsp:nvSpPr>
        <dsp:cNvPr id="0" name=""/>
        <dsp:cNvSpPr/>
      </dsp:nvSpPr>
      <dsp:spPr>
        <a:xfrm>
          <a:off x="184653" y="1151602"/>
          <a:ext cx="4554794" cy="4554794"/>
        </a:xfrm>
        <a:prstGeom prst="ellipse">
          <a:avLst/>
        </a:prstGeom>
        <a:solidFill>
          <a:schemeClr val="accent4">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ES" sz="1600" kern="1200" dirty="0" smtClean="0"/>
            <a:t>Una  estrategia para incrementar las probabilidades de inserción laboral es motivar a los jóvenes a emprender un negocio  y así  poder auto emplearse así como  ofrecer empleo a otros jóvenes que se refuerce la  orientación en los jóvenes desde que cursan el último grado de preparatoria, de manera que puedan analizar la situación laboral que se vive actualmente</a:t>
          </a:r>
          <a:endParaRPr lang="es-MX" sz="1600" kern="1200" dirty="0"/>
        </a:p>
      </dsp:txBody>
      <dsp:txXfrm>
        <a:off x="820683" y="1688710"/>
        <a:ext cx="2626187" cy="3480578"/>
      </dsp:txXfrm>
    </dsp:sp>
    <dsp:sp modelId="{15F906E2-5BD3-4B51-A4FD-0B7130849A3F}">
      <dsp:nvSpPr>
        <dsp:cNvPr id="0" name=""/>
        <dsp:cNvSpPr/>
      </dsp:nvSpPr>
      <dsp:spPr>
        <a:xfrm>
          <a:off x="3652042" y="1144406"/>
          <a:ext cx="4554794" cy="4554794"/>
        </a:xfrm>
        <a:prstGeom prst="ellipse">
          <a:avLst/>
        </a:prstGeom>
        <a:solidFill>
          <a:schemeClr val="accent5">
            <a:lumMod val="60000"/>
            <a:lumOff val="40000"/>
            <a:alpha val="5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ES" sz="1600" kern="1200" dirty="0" smtClean="0"/>
            <a:t>Se busca facilitarles la Toma de Decisiones a los jóvenes a base de un Modelo que les permita visualizar los campos en los que les gustaría desempeñarse en un futuro, contribuyendo  al mejoramiento de la educación en la zona norte del Estado de Campeche.</a:t>
          </a:r>
          <a:endParaRPr lang="es-MX" sz="1600" kern="1200" dirty="0"/>
        </a:p>
      </dsp:txBody>
      <dsp:txXfrm>
        <a:off x="4944619" y="1681514"/>
        <a:ext cx="2626187" cy="348057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B6A265-8D17-44B9-ABC5-ED0FDBD99B8E}">
      <dsp:nvSpPr>
        <dsp:cNvPr id="0" name=""/>
        <dsp:cNvSpPr/>
      </dsp:nvSpPr>
      <dsp:spPr>
        <a:xfrm>
          <a:off x="404733" y="292079"/>
          <a:ext cx="7285195" cy="662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b" anchorCtr="0">
          <a:noAutofit/>
        </a:bodyPr>
        <a:lstStyle/>
        <a:p>
          <a:pPr lvl="0" algn="l" defTabSz="666750">
            <a:lnSpc>
              <a:spcPct val="90000"/>
            </a:lnSpc>
            <a:spcBef>
              <a:spcPct val="0"/>
            </a:spcBef>
            <a:spcAft>
              <a:spcPct val="35000"/>
            </a:spcAft>
          </a:pPr>
          <a:r>
            <a:rPr lang="es-ES" sz="1500" b="1" i="1" kern="1200" dirty="0" smtClean="0">
              <a:latin typeface="Arial" pitchFamily="34" charset="0"/>
              <a:cs typeface="Arial" pitchFamily="34" charset="0"/>
            </a:rPr>
            <a:t>Proponer la implementación de un Taller de Orientación Vocacional dirigido a los estudiantes que cursan sus estudios del quinto semestre de bachillerato.</a:t>
          </a:r>
          <a:endParaRPr lang="es-MX" sz="1500" kern="1200" dirty="0"/>
        </a:p>
      </dsp:txBody>
      <dsp:txXfrm>
        <a:off x="404733" y="292079"/>
        <a:ext cx="7285195" cy="662290"/>
      </dsp:txXfrm>
    </dsp:sp>
    <dsp:sp modelId="{308433D2-5F70-451F-AEC6-BE0E5F410612}">
      <dsp:nvSpPr>
        <dsp:cNvPr id="0" name=""/>
        <dsp:cNvSpPr/>
      </dsp:nvSpPr>
      <dsp:spPr>
        <a:xfrm>
          <a:off x="404733" y="954370"/>
          <a:ext cx="971359" cy="161893"/>
        </a:xfrm>
        <a:prstGeom prst="parallelogram">
          <a:avLst>
            <a:gd name="adj" fmla="val 14084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C4F477-E767-497B-8A71-421B280123B0}">
      <dsp:nvSpPr>
        <dsp:cNvPr id="0" name=""/>
        <dsp:cNvSpPr/>
      </dsp:nvSpPr>
      <dsp:spPr>
        <a:xfrm>
          <a:off x="1432755" y="954370"/>
          <a:ext cx="971359" cy="161893"/>
        </a:xfrm>
        <a:prstGeom prst="parallelogram">
          <a:avLst>
            <a:gd name="adj" fmla="val 140840"/>
          </a:avLst>
        </a:prstGeom>
        <a:solidFill>
          <a:schemeClr val="accent4">
            <a:hueOff val="253553"/>
            <a:satOff val="-1170"/>
            <a:lumOff val="43"/>
            <a:alphaOff val="0"/>
          </a:schemeClr>
        </a:solidFill>
        <a:ln w="12700" cap="flat" cmpd="sng" algn="ctr">
          <a:solidFill>
            <a:schemeClr val="accent4">
              <a:hueOff val="253553"/>
              <a:satOff val="-1170"/>
              <a:lumOff val="4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07E776-6ED2-4FC7-84E4-7DC4D3EC868F}">
      <dsp:nvSpPr>
        <dsp:cNvPr id="0" name=""/>
        <dsp:cNvSpPr/>
      </dsp:nvSpPr>
      <dsp:spPr>
        <a:xfrm>
          <a:off x="2460777" y="954370"/>
          <a:ext cx="971359" cy="161893"/>
        </a:xfrm>
        <a:prstGeom prst="parallelogram">
          <a:avLst>
            <a:gd name="adj" fmla="val 140840"/>
          </a:avLst>
        </a:prstGeom>
        <a:solidFill>
          <a:schemeClr val="accent4">
            <a:hueOff val="507107"/>
            <a:satOff val="-2340"/>
            <a:lumOff val="86"/>
            <a:alphaOff val="0"/>
          </a:schemeClr>
        </a:solidFill>
        <a:ln w="12700" cap="flat" cmpd="sng" algn="ctr">
          <a:solidFill>
            <a:schemeClr val="accent4">
              <a:hueOff val="507107"/>
              <a:satOff val="-2340"/>
              <a:lumOff val="8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5FB642-CC0F-48BC-A092-5615F43595AC}">
      <dsp:nvSpPr>
        <dsp:cNvPr id="0" name=""/>
        <dsp:cNvSpPr/>
      </dsp:nvSpPr>
      <dsp:spPr>
        <a:xfrm>
          <a:off x="3488799" y="954370"/>
          <a:ext cx="971359" cy="161893"/>
        </a:xfrm>
        <a:prstGeom prst="parallelogram">
          <a:avLst>
            <a:gd name="adj" fmla="val 140840"/>
          </a:avLst>
        </a:prstGeom>
        <a:solidFill>
          <a:schemeClr val="accent4">
            <a:hueOff val="760660"/>
            <a:satOff val="-3510"/>
            <a:lumOff val="129"/>
            <a:alphaOff val="0"/>
          </a:schemeClr>
        </a:solidFill>
        <a:ln w="12700" cap="flat" cmpd="sng" algn="ctr">
          <a:solidFill>
            <a:schemeClr val="accent4">
              <a:hueOff val="760660"/>
              <a:satOff val="-3510"/>
              <a:lumOff val="12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18691A-4D9B-49CF-9FCA-A06F33809610}">
      <dsp:nvSpPr>
        <dsp:cNvPr id="0" name=""/>
        <dsp:cNvSpPr/>
      </dsp:nvSpPr>
      <dsp:spPr>
        <a:xfrm>
          <a:off x="4516821" y="954370"/>
          <a:ext cx="971359" cy="161893"/>
        </a:xfrm>
        <a:prstGeom prst="parallelogram">
          <a:avLst>
            <a:gd name="adj" fmla="val 140840"/>
          </a:avLst>
        </a:prstGeom>
        <a:solidFill>
          <a:schemeClr val="accent4">
            <a:hueOff val="1014214"/>
            <a:satOff val="-4680"/>
            <a:lumOff val="172"/>
            <a:alphaOff val="0"/>
          </a:schemeClr>
        </a:solidFill>
        <a:ln w="12700" cap="flat" cmpd="sng" algn="ctr">
          <a:solidFill>
            <a:schemeClr val="accent4">
              <a:hueOff val="1014214"/>
              <a:satOff val="-4680"/>
              <a:lumOff val="17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0BB675-1AD4-4FBA-8AA0-0A92E77072D6}">
      <dsp:nvSpPr>
        <dsp:cNvPr id="0" name=""/>
        <dsp:cNvSpPr/>
      </dsp:nvSpPr>
      <dsp:spPr>
        <a:xfrm>
          <a:off x="5544843" y="954370"/>
          <a:ext cx="971359" cy="161893"/>
        </a:xfrm>
        <a:prstGeom prst="parallelogram">
          <a:avLst>
            <a:gd name="adj" fmla="val 140840"/>
          </a:avLst>
        </a:prstGeom>
        <a:solidFill>
          <a:schemeClr val="accent4">
            <a:hueOff val="1267767"/>
            <a:satOff val="-5850"/>
            <a:lumOff val="215"/>
            <a:alphaOff val="0"/>
          </a:schemeClr>
        </a:solidFill>
        <a:ln w="12700" cap="flat" cmpd="sng" algn="ctr">
          <a:solidFill>
            <a:schemeClr val="accent4">
              <a:hueOff val="1267767"/>
              <a:satOff val="-5850"/>
              <a:lumOff val="21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F309FD-9B53-4D0D-9B9B-6502C234C195}">
      <dsp:nvSpPr>
        <dsp:cNvPr id="0" name=""/>
        <dsp:cNvSpPr/>
      </dsp:nvSpPr>
      <dsp:spPr>
        <a:xfrm>
          <a:off x="6572865" y="954370"/>
          <a:ext cx="971359" cy="161893"/>
        </a:xfrm>
        <a:prstGeom prst="parallelogram">
          <a:avLst>
            <a:gd name="adj" fmla="val 140840"/>
          </a:avLst>
        </a:prstGeom>
        <a:solidFill>
          <a:schemeClr val="accent4">
            <a:hueOff val="1521321"/>
            <a:satOff val="-7020"/>
            <a:lumOff val="258"/>
            <a:alphaOff val="0"/>
          </a:schemeClr>
        </a:solidFill>
        <a:ln w="12700" cap="flat" cmpd="sng" algn="ctr">
          <a:solidFill>
            <a:schemeClr val="accent4">
              <a:hueOff val="1521321"/>
              <a:satOff val="-7020"/>
              <a:lumOff val="25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77E219C-87FC-41B3-AE16-5EF0338C8010}">
      <dsp:nvSpPr>
        <dsp:cNvPr id="0" name=""/>
        <dsp:cNvSpPr/>
      </dsp:nvSpPr>
      <dsp:spPr>
        <a:xfrm>
          <a:off x="404733" y="1239136"/>
          <a:ext cx="7285195" cy="662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b" anchorCtr="0">
          <a:noAutofit/>
        </a:bodyPr>
        <a:lstStyle/>
        <a:p>
          <a:pPr lvl="0" algn="l" defTabSz="666750">
            <a:lnSpc>
              <a:spcPct val="90000"/>
            </a:lnSpc>
            <a:spcBef>
              <a:spcPct val="0"/>
            </a:spcBef>
            <a:spcAft>
              <a:spcPct val="35000"/>
            </a:spcAft>
          </a:pPr>
          <a:r>
            <a:rPr lang="es-ES" sz="1500" b="1" i="1" kern="1200" dirty="0" smtClean="0">
              <a:latin typeface="Arial" pitchFamily="34" charset="0"/>
              <a:cs typeface="Arial" pitchFamily="34" charset="0"/>
            </a:rPr>
            <a:t>Cambiar los paradigmas de la visión que se tiene sobre la Idiosincrasia de continuar con el legado laboral de los padres.</a:t>
          </a:r>
          <a:endParaRPr lang="es-MX" sz="1500" kern="1200" dirty="0"/>
        </a:p>
      </dsp:txBody>
      <dsp:txXfrm>
        <a:off x="404733" y="1239136"/>
        <a:ext cx="7285195" cy="662290"/>
      </dsp:txXfrm>
    </dsp:sp>
    <dsp:sp modelId="{C1D3A496-695A-4985-81C9-ABAD5721DC12}">
      <dsp:nvSpPr>
        <dsp:cNvPr id="0" name=""/>
        <dsp:cNvSpPr/>
      </dsp:nvSpPr>
      <dsp:spPr>
        <a:xfrm>
          <a:off x="404733" y="1901426"/>
          <a:ext cx="971359" cy="161893"/>
        </a:xfrm>
        <a:prstGeom prst="parallelogram">
          <a:avLst>
            <a:gd name="adj" fmla="val 140840"/>
          </a:avLst>
        </a:prstGeom>
        <a:solidFill>
          <a:schemeClr val="accent4">
            <a:hueOff val="1774874"/>
            <a:satOff val="-8190"/>
            <a:lumOff val="301"/>
            <a:alphaOff val="0"/>
          </a:schemeClr>
        </a:solidFill>
        <a:ln w="12700" cap="flat" cmpd="sng" algn="ctr">
          <a:solidFill>
            <a:schemeClr val="accent4">
              <a:hueOff val="1774874"/>
              <a:satOff val="-8190"/>
              <a:lumOff val="30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7479809-9124-4FB6-A6A7-C0035E075AF6}">
      <dsp:nvSpPr>
        <dsp:cNvPr id="0" name=""/>
        <dsp:cNvSpPr/>
      </dsp:nvSpPr>
      <dsp:spPr>
        <a:xfrm>
          <a:off x="1432755" y="1901426"/>
          <a:ext cx="971359" cy="161893"/>
        </a:xfrm>
        <a:prstGeom prst="parallelogram">
          <a:avLst>
            <a:gd name="adj" fmla="val 140840"/>
          </a:avLst>
        </a:prstGeom>
        <a:solidFill>
          <a:schemeClr val="accent4">
            <a:hueOff val="2028428"/>
            <a:satOff val="-9360"/>
            <a:lumOff val="344"/>
            <a:alphaOff val="0"/>
          </a:schemeClr>
        </a:solidFill>
        <a:ln w="12700" cap="flat" cmpd="sng" algn="ctr">
          <a:solidFill>
            <a:schemeClr val="accent4">
              <a:hueOff val="2028428"/>
              <a:satOff val="-9360"/>
              <a:lumOff val="34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0F204C-4C3F-4C59-AA63-49887F49E034}">
      <dsp:nvSpPr>
        <dsp:cNvPr id="0" name=""/>
        <dsp:cNvSpPr/>
      </dsp:nvSpPr>
      <dsp:spPr>
        <a:xfrm>
          <a:off x="2460777" y="1901426"/>
          <a:ext cx="971359" cy="161893"/>
        </a:xfrm>
        <a:prstGeom prst="parallelogram">
          <a:avLst>
            <a:gd name="adj" fmla="val 140840"/>
          </a:avLst>
        </a:prstGeom>
        <a:solidFill>
          <a:schemeClr val="accent4">
            <a:hueOff val="2281981"/>
            <a:satOff val="-10530"/>
            <a:lumOff val="387"/>
            <a:alphaOff val="0"/>
          </a:schemeClr>
        </a:solidFill>
        <a:ln w="12700" cap="flat" cmpd="sng" algn="ctr">
          <a:solidFill>
            <a:schemeClr val="accent4">
              <a:hueOff val="2281981"/>
              <a:satOff val="-10530"/>
              <a:lumOff val="38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8295D1-1427-4816-B23A-06B15428E137}">
      <dsp:nvSpPr>
        <dsp:cNvPr id="0" name=""/>
        <dsp:cNvSpPr/>
      </dsp:nvSpPr>
      <dsp:spPr>
        <a:xfrm>
          <a:off x="3488799" y="1901426"/>
          <a:ext cx="971359" cy="161893"/>
        </a:xfrm>
        <a:prstGeom prst="parallelogram">
          <a:avLst>
            <a:gd name="adj" fmla="val 140840"/>
          </a:avLst>
        </a:prstGeom>
        <a:solidFill>
          <a:schemeClr val="accent4">
            <a:hueOff val="2535535"/>
            <a:satOff val="-11700"/>
            <a:lumOff val="430"/>
            <a:alphaOff val="0"/>
          </a:schemeClr>
        </a:solidFill>
        <a:ln w="12700" cap="flat" cmpd="sng" algn="ctr">
          <a:solidFill>
            <a:schemeClr val="accent4">
              <a:hueOff val="2535535"/>
              <a:satOff val="-11700"/>
              <a:lumOff val="43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9A951E-EBE9-415F-AB37-B3EE5AB1A3C4}">
      <dsp:nvSpPr>
        <dsp:cNvPr id="0" name=""/>
        <dsp:cNvSpPr/>
      </dsp:nvSpPr>
      <dsp:spPr>
        <a:xfrm>
          <a:off x="4516821" y="1901426"/>
          <a:ext cx="971359" cy="161893"/>
        </a:xfrm>
        <a:prstGeom prst="parallelogram">
          <a:avLst>
            <a:gd name="adj" fmla="val 140840"/>
          </a:avLst>
        </a:prstGeom>
        <a:solidFill>
          <a:schemeClr val="accent4">
            <a:hueOff val="2789088"/>
            <a:satOff val="-12869"/>
            <a:lumOff val="474"/>
            <a:alphaOff val="0"/>
          </a:schemeClr>
        </a:solidFill>
        <a:ln w="12700" cap="flat" cmpd="sng" algn="ctr">
          <a:solidFill>
            <a:schemeClr val="accent4">
              <a:hueOff val="2789088"/>
              <a:satOff val="-12869"/>
              <a:lumOff val="47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0337268-B6DE-4376-8BA8-0364E45F2961}">
      <dsp:nvSpPr>
        <dsp:cNvPr id="0" name=""/>
        <dsp:cNvSpPr/>
      </dsp:nvSpPr>
      <dsp:spPr>
        <a:xfrm>
          <a:off x="5544843" y="1901426"/>
          <a:ext cx="971359" cy="161893"/>
        </a:xfrm>
        <a:prstGeom prst="parallelogram">
          <a:avLst>
            <a:gd name="adj" fmla="val 140840"/>
          </a:avLst>
        </a:prstGeom>
        <a:solidFill>
          <a:schemeClr val="accent4">
            <a:hueOff val="3042642"/>
            <a:satOff val="-14039"/>
            <a:lumOff val="517"/>
            <a:alphaOff val="0"/>
          </a:schemeClr>
        </a:solidFill>
        <a:ln w="12700" cap="flat" cmpd="sng" algn="ctr">
          <a:solidFill>
            <a:schemeClr val="accent4">
              <a:hueOff val="3042642"/>
              <a:satOff val="-14039"/>
              <a:lumOff val="51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63EED9-EDCA-4AB9-B896-1F4A2C9986C1}">
      <dsp:nvSpPr>
        <dsp:cNvPr id="0" name=""/>
        <dsp:cNvSpPr/>
      </dsp:nvSpPr>
      <dsp:spPr>
        <a:xfrm>
          <a:off x="6572865" y="1901426"/>
          <a:ext cx="971359" cy="161893"/>
        </a:xfrm>
        <a:prstGeom prst="parallelogram">
          <a:avLst>
            <a:gd name="adj" fmla="val 140840"/>
          </a:avLst>
        </a:prstGeom>
        <a:solidFill>
          <a:schemeClr val="accent4">
            <a:hueOff val="3296195"/>
            <a:satOff val="-15209"/>
            <a:lumOff val="560"/>
            <a:alphaOff val="0"/>
          </a:schemeClr>
        </a:solidFill>
        <a:ln w="12700" cap="flat" cmpd="sng" algn="ctr">
          <a:solidFill>
            <a:schemeClr val="accent4">
              <a:hueOff val="3296195"/>
              <a:satOff val="-15209"/>
              <a:lumOff val="56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F41E7E-37DE-4479-9323-F8F6972D563A}">
      <dsp:nvSpPr>
        <dsp:cNvPr id="0" name=""/>
        <dsp:cNvSpPr/>
      </dsp:nvSpPr>
      <dsp:spPr>
        <a:xfrm>
          <a:off x="404733" y="2186192"/>
          <a:ext cx="7285195" cy="662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b" anchorCtr="0">
          <a:noAutofit/>
        </a:bodyPr>
        <a:lstStyle/>
        <a:p>
          <a:pPr lvl="0" algn="l" defTabSz="666750">
            <a:lnSpc>
              <a:spcPct val="90000"/>
            </a:lnSpc>
            <a:spcBef>
              <a:spcPct val="0"/>
            </a:spcBef>
            <a:spcAft>
              <a:spcPct val="35000"/>
            </a:spcAft>
          </a:pPr>
          <a:r>
            <a:rPr lang="es-MX" sz="1500" b="1" kern="1200" dirty="0" smtClean="0">
              <a:latin typeface="Arial" pitchFamily="34" charset="0"/>
              <a:cs typeface="Arial" pitchFamily="34" charset="0"/>
            </a:rPr>
            <a:t>Motivar a los jóvenes a desarrollar sus capacidades laborales.</a:t>
          </a:r>
          <a:endParaRPr lang="es-MX" sz="1500" kern="1200" dirty="0"/>
        </a:p>
      </dsp:txBody>
      <dsp:txXfrm>
        <a:off x="404733" y="2186192"/>
        <a:ext cx="7285195" cy="662290"/>
      </dsp:txXfrm>
    </dsp:sp>
    <dsp:sp modelId="{009CD7EA-D94F-4B75-8BFB-1B32F9DFC70A}">
      <dsp:nvSpPr>
        <dsp:cNvPr id="0" name=""/>
        <dsp:cNvSpPr/>
      </dsp:nvSpPr>
      <dsp:spPr>
        <a:xfrm>
          <a:off x="404733" y="2848483"/>
          <a:ext cx="971359" cy="161893"/>
        </a:xfrm>
        <a:prstGeom prst="parallelogram">
          <a:avLst>
            <a:gd name="adj" fmla="val 140840"/>
          </a:avLst>
        </a:prstGeom>
        <a:solidFill>
          <a:schemeClr val="accent4">
            <a:hueOff val="3549749"/>
            <a:satOff val="-16379"/>
            <a:lumOff val="603"/>
            <a:alphaOff val="0"/>
          </a:schemeClr>
        </a:solidFill>
        <a:ln w="12700" cap="flat" cmpd="sng" algn="ctr">
          <a:solidFill>
            <a:schemeClr val="accent4">
              <a:hueOff val="3549749"/>
              <a:satOff val="-16379"/>
              <a:lumOff val="60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CD75F82-4616-4AB0-8D70-C99E174BA638}">
      <dsp:nvSpPr>
        <dsp:cNvPr id="0" name=""/>
        <dsp:cNvSpPr/>
      </dsp:nvSpPr>
      <dsp:spPr>
        <a:xfrm>
          <a:off x="1432755" y="2848483"/>
          <a:ext cx="971359" cy="161893"/>
        </a:xfrm>
        <a:prstGeom prst="parallelogram">
          <a:avLst>
            <a:gd name="adj" fmla="val 140840"/>
          </a:avLst>
        </a:prstGeom>
        <a:solidFill>
          <a:schemeClr val="accent4">
            <a:hueOff val="3803302"/>
            <a:satOff val="-17549"/>
            <a:lumOff val="646"/>
            <a:alphaOff val="0"/>
          </a:schemeClr>
        </a:solidFill>
        <a:ln w="12700" cap="flat" cmpd="sng" algn="ctr">
          <a:solidFill>
            <a:schemeClr val="accent4">
              <a:hueOff val="3803302"/>
              <a:satOff val="-17549"/>
              <a:lumOff val="64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BBA5A5-1981-4F97-A791-E2885D43ECAC}">
      <dsp:nvSpPr>
        <dsp:cNvPr id="0" name=""/>
        <dsp:cNvSpPr/>
      </dsp:nvSpPr>
      <dsp:spPr>
        <a:xfrm>
          <a:off x="2460777" y="2848483"/>
          <a:ext cx="971359" cy="161893"/>
        </a:xfrm>
        <a:prstGeom prst="parallelogram">
          <a:avLst>
            <a:gd name="adj" fmla="val 140840"/>
          </a:avLst>
        </a:prstGeom>
        <a:solidFill>
          <a:schemeClr val="accent4">
            <a:hueOff val="4056855"/>
            <a:satOff val="-18719"/>
            <a:lumOff val="689"/>
            <a:alphaOff val="0"/>
          </a:schemeClr>
        </a:solidFill>
        <a:ln w="12700" cap="flat" cmpd="sng" algn="ctr">
          <a:solidFill>
            <a:schemeClr val="accent4">
              <a:hueOff val="4056855"/>
              <a:satOff val="-18719"/>
              <a:lumOff val="68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113DE51-293E-4B5F-8A6A-703B1542D4B9}">
      <dsp:nvSpPr>
        <dsp:cNvPr id="0" name=""/>
        <dsp:cNvSpPr/>
      </dsp:nvSpPr>
      <dsp:spPr>
        <a:xfrm>
          <a:off x="3488799" y="2848483"/>
          <a:ext cx="971359" cy="161893"/>
        </a:xfrm>
        <a:prstGeom prst="parallelogram">
          <a:avLst>
            <a:gd name="adj" fmla="val 140840"/>
          </a:avLst>
        </a:prstGeom>
        <a:solidFill>
          <a:schemeClr val="accent4">
            <a:hueOff val="4310409"/>
            <a:satOff val="-19889"/>
            <a:lumOff val="732"/>
            <a:alphaOff val="0"/>
          </a:schemeClr>
        </a:solidFill>
        <a:ln w="12700" cap="flat" cmpd="sng" algn="ctr">
          <a:solidFill>
            <a:schemeClr val="accent4">
              <a:hueOff val="4310409"/>
              <a:satOff val="-19889"/>
              <a:lumOff val="73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0CFB52-10BF-4324-A7DD-66B48C0669C6}">
      <dsp:nvSpPr>
        <dsp:cNvPr id="0" name=""/>
        <dsp:cNvSpPr/>
      </dsp:nvSpPr>
      <dsp:spPr>
        <a:xfrm>
          <a:off x="4516821" y="2848483"/>
          <a:ext cx="971359" cy="161893"/>
        </a:xfrm>
        <a:prstGeom prst="parallelogram">
          <a:avLst>
            <a:gd name="adj" fmla="val 140840"/>
          </a:avLst>
        </a:prstGeom>
        <a:solidFill>
          <a:schemeClr val="accent4">
            <a:hueOff val="4563962"/>
            <a:satOff val="-21059"/>
            <a:lumOff val="775"/>
            <a:alphaOff val="0"/>
          </a:schemeClr>
        </a:solidFill>
        <a:ln w="12700" cap="flat" cmpd="sng" algn="ctr">
          <a:solidFill>
            <a:schemeClr val="accent4">
              <a:hueOff val="4563962"/>
              <a:satOff val="-21059"/>
              <a:lumOff val="7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E018E2-F28E-46A6-968B-0FF199B78992}">
      <dsp:nvSpPr>
        <dsp:cNvPr id="0" name=""/>
        <dsp:cNvSpPr/>
      </dsp:nvSpPr>
      <dsp:spPr>
        <a:xfrm>
          <a:off x="5544843" y="2848483"/>
          <a:ext cx="971359" cy="161893"/>
        </a:xfrm>
        <a:prstGeom prst="parallelogram">
          <a:avLst>
            <a:gd name="adj" fmla="val 140840"/>
          </a:avLst>
        </a:prstGeom>
        <a:solidFill>
          <a:schemeClr val="accent4">
            <a:hueOff val="4817516"/>
            <a:satOff val="-22229"/>
            <a:lumOff val="818"/>
            <a:alphaOff val="0"/>
          </a:schemeClr>
        </a:solidFill>
        <a:ln w="12700" cap="flat" cmpd="sng" algn="ctr">
          <a:solidFill>
            <a:schemeClr val="accent4">
              <a:hueOff val="4817516"/>
              <a:satOff val="-22229"/>
              <a:lumOff val="81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997A7C3-B6EE-46C2-9AD5-9133CA319E0D}">
      <dsp:nvSpPr>
        <dsp:cNvPr id="0" name=""/>
        <dsp:cNvSpPr/>
      </dsp:nvSpPr>
      <dsp:spPr>
        <a:xfrm>
          <a:off x="6572865" y="2848483"/>
          <a:ext cx="971359" cy="161893"/>
        </a:xfrm>
        <a:prstGeom prst="parallelogram">
          <a:avLst>
            <a:gd name="adj" fmla="val 140840"/>
          </a:avLst>
        </a:prstGeom>
        <a:solidFill>
          <a:schemeClr val="accent4">
            <a:hueOff val="5071069"/>
            <a:satOff val="-23399"/>
            <a:lumOff val="861"/>
            <a:alphaOff val="0"/>
          </a:schemeClr>
        </a:solidFill>
        <a:ln w="12700" cap="flat" cmpd="sng" algn="ctr">
          <a:solidFill>
            <a:schemeClr val="accent4">
              <a:hueOff val="5071069"/>
              <a:satOff val="-23399"/>
              <a:lumOff val="8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FEEE31-C207-4A3C-A6CC-8487C5061E60}">
      <dsp:nvSpPr>
        <dsp:cNvPr id="0" name=""/>
        <dsp:cNvSpPr/>
      </dsp:nvSpPr>
      <dsp:spPr>
        <a:xfrm>
          <a:off x="404733" y="3133248"/>
          <a:ext cx="7285195" cy="662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b" anchorCtr="0">
          <a:noAutofit/>
        </a:bodyPr>
        <a:lstStyle/>
        <a:p>
          <a:pPr lvl="0" algn="l" defTabSz="666750">
            <a:lnSpc>
              <a:spcPct val="90000"/>
            </a:lnSpc>
            <a:spcBef>
              <a:spcPct val="0"/>
            </a:spcBef>
            <a:spcAft>
              <a:spcPct val="35000"/>
            </a:spcAft>
          </a:pPr>
          <a:r>
            <a:rPr lang="es-MX" sz="1500" b="1" kern="1200" dirty="0" smtClean="0">
              <a:latin typeface="Arial" pitchFamily="34" charset="0"/>
              <a:cs typeface="Arial" pitchFamily="34" charset="0"/>
            </a:rPr>
            <a:t> Enseñar e implementar los beneficios que tiene la mejora continua. </a:t>
          </a:r>
          <a:endParaRPr lang="es-MX" sz="1500" kern="1200" dirty="0"/>
        </a:p>
      </dsp:txBody>
      <dsp:txXfrm>
        <a:off x="404733" y="3133248"/>
        <a:ext cx="7285195" cy="662290"/>
      </dsp:txXfrm>
    </dsp:sp>
    <dsp:sp modelId="{723C4F5F-EDE8-40BD-A425-C0BCCD178E68}">
      <dsp:nvSpPr>
        <dsp:cNvPr id="0" name=""/>
        <dsp:cNvSpPr/>
      </dsp:nvSpPr>
      <dsp:spPr>
        <a:xfrm>
          <a:off x="404733" y="3795539"/>
          <a:ext cx="971359" cy="161893"/>
        </a:xfrm>
        <a:prstGeom prst="parallelogram">
          <a:avLst>
            <a:gd name="adj" fmla="val 140840"/>
          </a:avLst>
        </a:prstGeom>
        <a:solidFill>
          <a:schemeClr val="accent4">
            <a:hueOff val="5324623"/>
            <a:satOff val="-24569"/>
            <a:lumOff val="904"/>
            <a:alphaOff val="0"/>
          </a:schemeClr>
        </a:solidFill>
        <a:ln w="12700" cap="flat" cmpd="sng" algn="ctr">
          <a:solidFill>
            <a:schemeClr val="accent4">
              <a:hueOff val="5324623"/>
              <a:satOff val="-24569"/>
              <a:lumOff val="90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9F68D3-505E-47B2-B1E9-BA59CAD12BEF}">
      <dsp:nvSpPr>
        <dsp:cNvPr id="0" name=""/>
        <dsp:cNvSpPr/>
      </dsp:nvSpPr>
      <dsp:spPr>
        <a:xfrm>
          <a:off x="1432755" y="3795539"/>
          <a:ext cx="971359" cy="161893"/>
        </a:xfrm>
        <a:prstGeom prst="parallelogram">
          <a:avLst>
            <a:gd name="adj" fmla="val 140840"/>
          </a:avLst>
        </a:prstGeom>
        <a:solidFill>
          <a:schemeClr val="accent4">
            <a:hueOff val="5578177"/>
            <a:satOff val="-25739"/>
            <a:lumOff val="947"/>
            <a:alphaOff val="0"/>
          </a:schemeClr>
        </a:solidFill>
        <a:ln w="12700" cap="flat" cmpd="sng" algn="ctr">
          <a:solidFill>
            <a:schemeClr val="accent4">
              <a:hueOff val="5578177"/>
              <a:satOff val="-25739"/>
              <a:lumOff val="94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517921-A937-45CB-BB0C-5814CB72977E}">
      <dsp:nvSpPr>
        <dsp:cNvPr id="0" name=""/>
        <dsp:cNvSpPr/>
      </dsp:nvSpPr>
      <dsp:spPr>
        <a:xfrm>
          <a:off x="2460777" y="3795539"/>
          <a:ext cx="971359" cy="161893"/>
        </a:xfrm>
        <a:prstGeom prst="parallelogram">
          <a:avLst>
            <a:gd name="adj" fmla="val 140840"/>
          </a:avLst>
        </a:prstGeom>
        <a:solidFill>
          <a:schemeClr val="accent4">
            <a:hueOff val="5831730"/>
            <a:satOff val="-26909"/>
            <a:lumOff val="990"/>
            <a:alphaOff val="0"/>
          </a:schemeClr>
        </a:solidFill>
        <a:ln w="12700" cap="flat" cmpd="sng" algn="ctr">
          <a:solidFill>
            <a:schemeClr val="accent4">
              <a:hueOff val="5831730"/>
              <a:satOff val="-26909"/>
              <a:lumOff val="99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DC6150-06E5-4DCC-A9BA-09002E5EED36}">
      <dsp:nvSpPr>
        <dsp:cNvPr id="0" name=""/>
        <dsp:cNvSpPr/>
      </dsp:nvSpPr>
      <dsp:spPr>
        <a:xfrm>
          <a:off x="3488799" y="3795539"/>
          <a:ext cx="971359" cy="161893"/>
        </a:xfrm>
        <a:prstGeom prst="parallelogram">
          <a:avLst>
            <a:gd name="adj" fmla="val 140840"/>
          </a:avLst>
        </a:prstGeom>
        <a:solidFill>
          <a:schemeClr val="accent4">
            <a:hueOff val="6085283"/>
            <a:satOff val="-28079"/>
            <a:lumOff val="1033"/>
            <a:alphaOff val="0"/>
          </a:schemeClr>
        </a:solidFill>
        <a:ln w="12700" cap="flat" cmpd="sng" algn="ctr">
          <a:solidFill>
            <a:schemeClr val="accent4">
              <a:hueOff val="6085283"/>
              <a:satOff val="-28079"/>
              <a:lumOff val="103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D6D44C1-CFAB-4816-A1FA-1B85BD4F59D7}">
      <dsp:nvSpPr>
        <dsp:cNvPr id="0" name=""/>
        <dsp:cNvSpPr/>
      </dsp:nvSpPr>
      <dsp:spPr>
        <a:xfrm>
          <a:off x="4516821" y="3795539"/>
          <a:ext cx="971359" cy="161893"/>
        </a:xfrm>
        <a:prstGeom prst="parallelogram">
          <a:avLst>
            <a:gd name="adj" fmla="val 140840"/>
          </a:avLst>
        </a:prstGeom>
        <a:solidFill>
          <a:schemeClr val="accent4">
            <a:hueOff val="6338837"/>
            <a:satOff val="-29249"/>
            <a:lumOff val="1076"/>
            <a:alphaOff val="0"/>
          </a:schemeClr>
        </a:solidFill>
        <a:ln w="12700" cap="flat" cmpd="sng" algn="ctr">
          <a:solidFill>
            <a:schemeClr val="accent4">
              <a:hueOff val="6338837"/>
              <a:satOff val="-29249"/>
              <a:lumOff val="107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D79441-2E6A-43C4-83ED-D89E9860AFE5}">
      <dsp:nvSpPr>
        <dsp:cNvPr id="0" name=""/>
        <dsp:cNvSpPr/>
      </dsp:nvSpPr>
      <dsp:spPr>
        <a:xfrm>
          <a:off x="5544843" y="3795539"/>
          <a:ext cx="971359" cy="161893"/>
        </a:xfrm>
        <a:prstGeom prst="parallelogram">
          <a:avLst>
            <a:gd name="adj" fmla="val 140840"/>
          </a:avLst>
        </a:prstGeom>
        <a:solidFill>
          <a:schemeClr val="accent4">
            <a:hueOff val="6592390"/>
            <a:satOff val="-30419"/>
            <a:lumOff val="1119"/>
            <a:alphaOff val="0"/>
          </a:schemeClr>
        </a:solidFill>
        <a:ln w="12700" cap="flat" cmpd="sng" algn="ctr">
          <a:solidFill>
            <a:schemeClr val="accent4">
              <a:hueOff val="6592390"/>
              <a:satOff val="-30419"/>
              <a:lumOff val="111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86A1180-0C79-4CAA-96CA-353FE4A0E6FA}">
      <dsp:nvSpPr>
        <dsp:cNvPr id="0" name=""/>
        <dsp:cNvSpPr/>
      </dsp:nvSpPr>
      <dsp:spPr>
        <a:xfrm>
          <a:off x="6572865" y="3795539"/>
          <a:ext cx="971359" cy="161893"/>
        </a:xfrm>
        <a:prstGeom prst="parallelogram">
          <a:avLst>
            <a:gd name="adj" fmla="val 140840"/>
          </a:avLst>
        </a:prstGeom>
        <a:solidFill>
          <a:schemeClr val="accent4">
            <a:hueOff val="6845944"/>
            <a:satOff val="-31589"/>
            <a:lumOff val="1162"/>
            <a:alphaOff val="0"/>
          </a:schemeClr>
        </a:solidFill>
        <a:ln w="12700" cap="flat" cmpd="sng" algn="ctr">
          <a:solidFill>
            <a:schemeClr val="accent4">
              <a:hueOff val="6845944"/>
              <a:satOff val="-31589"/>
              <a:lumOff val="116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74C9B7E-9894-4D9A-9469-B3BBEF192258}">
      <dsp:nvSpPr>
        <dsp:cNvPr id="0" name=""/>
        <dsp:cNvSpPr/>
      </dsp:nvSpPr>
      <dsp:spPr>
        <a:xfrm>
          <a:off x="404733" y="4080305"/>
          <a:ext cx="7285195" cy="662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b" anchorCtr="0">
          <a:noAutofit/>
        </a:bodyPr>
        <a:lstStyle/>
        <a:p>
          <a:pPr lvl="0" algn="l" defTabSz="666750">
            <a:lnSpc>
              <a:spcPct val="90000"/>
            </a:lnSpc>
            <a:spcBef>
              <a:spcPct val="0"/>
            </a:spcBef>
            <a:spcAft>
              <a:spcPct val="35000"/>
            </a:spcAft>
          </a:pPr>
          <a:r>
            <a:rPr lang="es-MX" sz="1500" b="1" kern="1200" dirty="0" smtClean="0">
              <a:latin typeface="Arial" pitchFamily="34" charset="0"/>
              <a:cs typeface="Arial" pitchFamily="34" charset="0"/>
            </a:rPr>
            <a:t>Sensibilizar a través de acciones.</a:t>
          </a:r>
          <a:endParaRPr lang="es-MX" sz="1500" kern="1200" dirty="0"/>
        </a:p>
      </dsp:txBody>
      <dsp:txXfrm>
        <a:off x="404733" y="4080305"/>
        <a:ext cx="7285195" cy="662290"/>
      </dsp:txXfrm>
    </dsp:sp>
    <dsp:sp modelId="{EC82A58E-4045-4893-BDD5-A84537355BD0}">
      <dsp:nvSpPr>
        <dsp:cNvPr id="0" name=""/>
        <dsp:cNvSpPr/>
      </dsp:nvSpPr>
      <dsp:spPr>
        <a:xfrm>
          <a:off x="404733" y="4742595"/>
          <a:ext cx="971359" cy="161893"/>
        </a:xfrm>
        <a:prstGeom prst="parallelogram">
          <a:avLst>
            <a:gd name="adj" fmla="val 140840"/>
          </a:avLst>
        </a:prstGeom>
        <a:solidFill>
          <a:schemeClr val="accent4">
            <a:hueOff val="7099497"/>
            <a:satOff val="-32759"/>
            <a:lumOff val="1205"/>
            <a:alphaOff val="0"/>
          </a:schemeClr>
        </a:solidFill>
        <a:ln w="12700" cap="flat" cmpd="sng" algn="ctr">
          <a:solidFill>
            <a:schemeClr val="accent4">
              <a:hueOff val="7099497"/>
              <a:satOff val="-32759"/>
              <a:lumOff val="120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3C9242-D8CD-4EB4-B5E5-4FA6AF0D8079}">
      <dsp:nvSpPr>
        <dsp:cNvPr id="0" name=""/>
        <dsp:cNvSpPr/>
      </dsp:nvSpPr>
      <dsp:spPr>
        <a:xfrm>
          <a:off x="1432755" y="4742595"/>
          <a:ext cx="971359" cy="161893"/>
        </a:xfrm>
        <a:prstGeom prst="parallelogram">
          <a:avLst>
            <a:gd name="adj" fmla="val 140840"/>
          </a:avLst>
        </a:prstGeom>
        <a:solidFill>
          <a:schemeClr val="accent4">
            <a:hueOff val="7353051"/>
            <a:satOff val="-33929"/>
            <a:lumOff val="1248"/>
            <a:alphaOff val="0"/>
          </a:schemeClr>
        </a:solidFill>
        <a:ln w="12700" cap="flat" cmpd="sng" algn="ctr">
          <a:solidFill>
            <a:schemeClr val="accent4">
              <a:hueOff val="7353051"/>
              <a:satOff val="-33929"/>
              <a:lumOff val="124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1C459A-18C1-4A50-A4D6-90364CC76AE6}">
      <dsp:nvSpPr>
        <dsp:cNvPr id="0" name=""/>
        <dsp:cNvSpPr/>
      </dsp:nvSpPr>
      <dsp:spPr>
        <a:xfrm>
          <a:off x="2460777" y="4742595"/>
          <a:ext cx="971359" cy="161893"/>
        </a:xfrm>
        <a:prstGeom prst="parallelogram">
          <a:avLst>
            <a:gd name="adj" fmla="val 140840"/>
          </a:avLst>
        </a:prstGeom>
        <a:solidFill>
          <a:schemeClr val="accent4">
            <a:hueOff val="7606604"/>
            <a:satOff val="-35099"/>
            <a:lumOff val="1291"/>
            <a:alphaOff val="0"/>
          </a:schemeClr>
        </a:solidFill>
        <a:ln w="12700" cap="flat" cmpd="sng" algn="ctr">
          <a:solidFill>
            <a:schemeClr val="accent4">
              <a:hueOff val="7606604"/>
              <a:satOff val="-35099"/>
              <a:lumOff val="129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475F38E-F34A-4710-9615-D9188243E7A7}">
      <dsp:nvSpPr>
        <dsp:cNvPr id="0" name=""/>
        <dsp:cNvSpPr/>
      </dsp:nvSpPr>
      <dsp:spPr>
        <a:xfrm>
          <a:off x="3488799" y="4742595"/>
          <a:ext cx="971359" cy="161893"/>
        </a:xfrm>
        <a:prstGeom prst="parallelogram">
          <a:avLst>
            <a:gd name="adj" fmla="val 140840"/>
          </a:avLst>
        </a:prstGeom>
        <a:solidFill>
          <a:schemeClr val="accent4">
            <a:hueOff val="7860157"/>
            <a:satOff val="-36268"/>
            <a:lumOff val="1335"/>
            <a:alphaOff val="0"/>
          </a:schemeClr>
        </a:solidFill>
        <a:ln w="12700" cap="flat" cmpd="sng" algn="ctr">
          <a:solidFill>
            <a:schemeClr val="accent4">
              <a:hueOff val="7860157"/>
              <a:satOff val="-36268"/>
              <a:lumOff val="13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28D8321-041E-423F-8E8A-7D23F4048FE3}">
      <dsp:nvSpPr>
        <dsp:cNvPr id="0" name=""/>
        <dsp:cNvSpPr/>
      </dsp:nvSpPr>
      <dsp:spPr>
        <a:xfrm>
          <a:off x="4516821" y="4742595"/>
          <a:ext cx="971359" cy="161893"/>
        </a:xfrm>
        <a:prstGeom prst="parallelogram">
          <a:avLst>
            <a:gd name="adj" fmla="val 140840"/>
          </a:avLst>
        </a:prstGeom>
        <a:solidFill>
          <a:schemeClr val="accent4">
            <a:hueOff val="8113711"/>
            <a:satOff val="-37438"/>
            <a:lumOff val="1378"/>
            <a:alphaOff val="0"/>
          </a:schemeClr>
        </a:solidFill>
        <a:ln w="12700" cap="flat" cmpd="sng" algn="ctr">
          <a:solidFill>
            <a:schemeClr val="accent4">
              <a:hueOff val="8113711"/>
              <a:satOff val="-37438"/>
              <a:lumOff val="137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026CA0-911E-4223-82CD-68992F4A516F}">
      <dsp:nvSpPr>
        <dsp:cNvPr id="0" name=""/>
        <dsp:cNvSpPr/>
      </dsp:nvSpPr>
      <dsp:spPr>
        <a:xfrm>
          <a:off x="5544843" y="4742595"/>
          <a:ext cx="971359" cy="161893"/>
        </a:xfrm>
        <a:prstGeom prst="parallelogram">
          <a:avLst>
            <a:gd name="adj" fmla="val 140840"/>
          </a:avLst>
        </a:prstGeom>
        <a:solidFill>
          <a:schemeClr val="accent4">
            <a:hueOff val="8367264"/>
            <a:satOff val="-38608"/>
            <a:lumOff val="1421"/>
            <a:alphaOff val="0"/>
          </a:schemeClr>
        </a:solidFill>
        <a:ln w="12700" cap="flat" cmpd="sng" algn="ctr">
          <a:solidFill>
            <a:schemeClr val="accent4">
              <a:hueOff val="8367264"/>
              <a:satOff val="-38608"/>
              <a:lumOff val="142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1DA755-F4C9-4AC1-9C98-40528A1D8DE5}">
      <dsp:nvSpPr>
        <dsp:cNvPr id="0" name=""/>
        <dsp:cNvSpPr/>
      </dsp:nvSpPr>
      <dsp:spPr>
        <a:xfrm>
          <a:off x="6572865" y="4742595"/>
          <a:ext cx="971359" cy="161893"/>
        </a:xfrm>
        <a:prstGeom prst="parallelogram">
          <a:avLst>
            <a:gd name="adj" fmla="val 140840"/>
          </a:avLst>
        </a:prstGeom>
        <a:solidFill>
          <a:schemeClr val="accent4">
            <a:hueOff val="8620818"/>
            <a:satOff val="-39778"/>
            <a:lumOff val="1464"/>
            <a:alphaOff val="0"/>
          </a:schemeClr>
        </a:solidFill>
        <a:ln w="12700" cap="flat" cmpd="sng" algn="ctr">
          <a:solidFill>
            <a:schemeClr val="accent4">
              <a:hueOff val="8620818"/>
              <a:satOff val="-39778"/>
              <a:lumOff val="146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3379BF-B5D0-4F1E-86DA-8E1C1B2F767F}">
      <dsp:nvSpPr>
        <dsp:cNvPr id="0" name=""/>
        <dsp:cNvSpPr/>
      </dsp:nvSpPr>
      <dsp:spPr>
        <a:xfrm>
          <a:off x="404733" y="5027361"/>
          <a:ext cx="7285195" cy="662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b" anchorCtr="0">
          <a:noAutofit/>
        </a:bodyPr>
        <a:lstStyle/>
        <a:p>
          <a:pPr lvl="0" algn="l" defTabSz="666750">
            <a:lnSpc>
              <a:spcPct val="90000"/>
            </a:lnSpc>
            <a:spcBef>
              <a:spcPct val="0"/>
            </a:spcBef>
            <a:spcAft>
              <a:spcPct val="35000"/>
            </a:spcAft>
          </a:pPr>
          <a:r>
            <a:rPr lang="es-MX" sz="1500" b="1" kern="1200" dirty="0" smtClean="0">
              <a:latin typeface="Arial" pitchFamily="34" charset="0"/>
              <a:cs typeface="Arial" pitchFamily="34" charset="0"/>
            </a:rPr>
            <a:t>Realizar propuestas de adecuaciones en los programas de apoyos financieros a Microempresas.</a:t>
          </a:r>
          <a:endParaRPr lang="es-MX" sz="1500" kern="1200" dirty="0"/>
        </a:p>
      </dsp:txBody>
      <dsp:txXfrm>
        <a:off x="404733" y="5027361"/>
        <a:ext cx="7285195" cy="662290"/>
      </dsp:txXfrm>
    </dsp:sp>
    <dsp:sp modelId="{280B4827-24F4-48E1-9A98-8B7BE822EAEC}">
      <dsp:nvSpPr>
        <dsp:cNvPr id="0" name=""/>
        <dsp:cNvSpPr/>
      </dsp:nvSpPr>
      <dsp:spPr>
        <a:xfrm>
          <a:off x="404733" y="5689651"/>
          <a:ext cx="971359" cy="161893"/>
        </a:xfrm>
        <a:prstGeom prst="parallelogram">
          <a:avLst>
            <a:gd name="adj" fmla="val 140840"/>
          </a:avLst>
        </a:prstGeom>
        <a:solidFill>
          <a:schemeClr val="accent4">
            <a:hueOff val="8874371"/>
            <a:satOff val="-40948"/>
            <a:lumOff val="1507"/>
            <a:alphaOff val="0"/>
          </a:schemeClr>
        </a:solidFill>
        <a:ln w="12700" cap="flat" cmpd="sng" algn="ctr">
          <a:solidFill>
            <a:schemeClr val="accent4">
              <a:hueOff val="8874371"/>
              <a:satOff val="-40948"/>
              <a:lumOff val="150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8DF1E4A-E6F5-4EEA-9379-600806515533}">
      <dsp:nvSpPr>
        <dsp:cNvPr id="0" name=""/>
        <dsp:cNvSpPr/>
      </dsp:nvSpPr>
      <dsp:spPr>
        <a:xfrm>
          <a:off x="1432755" y="5689651"/>
          <a:ext cx="971359" cy="161893"/>
        </a:xfrm>
        <a:prstGeom prst="parallelogram">
          <a:avLst>
            <a:gd name="adj" fmla="val 140840"/>
          </a:avLst>
        </a:prstGeom>
        <a:solidFill>
          <a:schemeClr val="accent4">
            <a:hueOff val="9127925"/>
            <a:satOff val="-42118"/>
            <a:lumOff val="1550"/>
            <a:alphaOff val="0"/>
          </a:schemeClr>
        </a:solidFill>
        <a:ln w="12700" cap="flat" cmpd="sng" algn="ctr">
          <a:solidFill>
            <a:schemeClr val="accent4">
              <a:hueOff val="9127925"/>
              <a:satOff val="-42118"/>
              <a:lumOff val="155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66198B-8A6A-44A1-985A-1C8CC3AF0C39}">
      <dsp:nvSpPr>
        <dsp:cNvPr id="0" name=""/>
        <dsp:cNvSpPr/>
      </dsp:nvSpPr>
      <dsp:spPr>
        <a:xfrm>
          <a:off x="2460777" y="5689651"/>
          <a:ext cx="971359" cy="161893"/>
        </a:xfrm>
        <a:prstGeom prst="parallelogram">
          <a:avLst>
            <a:gd name="adj" fmla="val 140840"/>
          </a:avLst>
        </a:prstGeom>
        <a:solidFill>
          <a:schemeClr val="accent4">
            <a:hueOff val="9381478"/>
            <a:satOff val="-43288"/>
            <a:lumOff val="1593"/>
            <a:alphaOff val="0"/>
          </a:schemeClr>
        </a:solidFill>
        <a:ln w="12700" cap="flat" cmpd="sng" algn="ctr">
          <a:solidFill>
            <a:schemeClr val="accent4">
              <a:hueOff val="9381478"/>
              <a:satOff val="-43288"/>
              <a:lumOff val="159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3AD7A6-BF5D-4C85-BDE4-D039AC9FEB2B}">
      <dsp:nvSpPr>
        <dsp:cNvPr id="0" name=""/>
        <dsp:cNvSpPr/>
      </dsp:nvSpPr>
      <dsp:spPr>
        <a:xfrm>
          <a:off x="3488799" y="5689651"/>
          <a:ext cx="971359" cy="161893"/>
        </a:xfrm>
        <a:prstGeom prst="parallelogram">
          <a:avLst>
            <a:gd name="adj" fmla="val 140840"/>
          </a:avLst>
        </a:prstGeom>
        <a:solidFill>
          <a:schemeClr val="accent4">
            <a:hueOff val="9635032"/>
            <a:satOff val="-44458"/>
            <a:lumOff val="1636"/>
            <a:alphaOff val="0"/>
          </a:schemeClr>
        </a:solidFill>
        <a:ln w="12700" cap="flat" cmpd="sng" algn="ctr">
          <a:solidFill>
            <a:schemeClr val="accent4">
              <a:hueOff val="9635032"/>
              <a:satOff val="-44458"/>
              <a:lumOff val="163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D7BE5DC-BBF6-46B5-B858-70DED814A1AF}">
      <dsp:nvSpPr>
        <dsp:cNvPr id="0" name=""/>
        <dsp:cNvSpPr/>
      </dsp:nvSpPr>
      <dsp:spPr>
        <a:xfrm>
          <a:off x="4516821" y="5689651"/>
          <a:ext cx="971359" cy="161893"/>
        </a:xfrm>
        <a:prstGeom prst="parallelogram">
          <a:avLst>
            <a:gd name="adj" fmla="val 140840"/>
          </a:avLst>
        </a:prstGeom>
        <a:solidFill>
          <a:schemeClr val="accent4">
            <a:hueOff val="9888585"/>
            <a:satOff val="-45628"/>
            <a:lumOff val="1679"/>
            <a:alphaOff val="0"/>
          </a:schemeClr>
        </a:solidFill>
        <a:ln w="12700" cap="flat" cmpd="sng" algn="ctr">
          <a:solidFill>
            <a:schemeClr val="accent4">
              <a:hueOff val="9888585"/>
              <a:satOff val="-45628"/>
              <a:lumOff val="167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FF2D42-F66A-4808-8D32-64EB2C91CE4A}">
      <dsp:nvSpPr>
        <dsp:cNvPr id="0" name=""/>
        <dsp:cNvSpPr/>
      </dsp:nvSpPr>
      <dsp:spPr>
        <a:xfrm>
          <a:off x="5544843" y="5689651"/>
          <a:ext cx="971359" cy="161893"/>
        </a:xfrm>
        <a:prstGeom prst="parallelogram">
          <a:avLst>
            <a:gd name="adj" fmla="val 140840"/>
          </a:avLst>
        </a:prstGeom>
        <a:solidFill>
          <a:schemeClr val="accent4">
            <a:hueOff val="10142139"/>
            <a:satOff val="-46798"/>
            <a:lumOff val="1722"/>
            <a:alphaOff val="0"/>
          </a:schemeClr>
        </a:solidFill>
        <a:ln w="12700" cap="flat" cmpd="sng" algn="ctr">
          <a:solidFill>
            <a:schemeClr val="accent4">
              <a:hueOff val="10142139"/>
              <a:satOff val="-46798"/>
              <a:lumOff val="17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F87C9E-87E7-4725-95F8-B7D276824171}">
      <dsp:nvSpPr>
        <dsp:cNvPr id="0" name=""/>
        <dsp:cNvSpPr/>
      </dsp:nvSpPr>
      <dsp:spPr>
        <a:xfrm>
          <a:off x="6572865" y="5689651"/>
          <a:ext cx="971359" cy="161893"/>
        </a:xfrm>
        <a:prstGeom prst="parallelogram">
          <a:avLst>
            <a:gd name="adj" fmla="val 140840"/>
          </a:avLst>
        </a:prstGeom>
        <a:solidFill>
          <a:schemeClr val="accent4">
            <a:hueOff val="10395692"/>
            <a:satOff val="-47968"/>
            <a:lumOff val="1765"/>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74A58-1B49-4E54-904D-AB9F258B3044}">
      <dsp:nvSpPr>
        <dsp:cNvPr id="0" name=""/>
        <dsp:cNvSpPr/>
      </dsp:nvSpPr>
      <dsp:spPr>
        <a:xfrm>
          <a:off x="0" y="0"/>
          <a:ext cx="6224780" cy="1217315"/>
        </a:xfrm>
        <a:prstGeom prst="roundRect">
          <a:avLst>
            <a:gd name="adj" fmla="val 10000"/>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ES" sz="1600" b="0" kern="1200" dirty="0" smtClean="0">
              <a:latin typeface="Arial" pitchFamily="34" charset="0"/>
              <a:cs typeface="Arial" pitchFamily="34" charset="0"/>
            </a:rPr>
            <a:t>1. ¿Cuál sería el Modelo específico para los jóvenes bachilleres de la zona norte del Estado de Campeche para su desarrollo laboral basado en el emprendimiento educativo y en las características emprendedoras e idiosincrasia?.</a:t>
          </a:r>
          <a:endParaRPr lang="es-MX" sz="1600" b="0" kern="1200" dirty="0">
            <a:latin typeface="Arial" pitchFamily="34" charset="0"/>
            <a:cs typeface="Arial" pitchFamily="34" charset="0"/>
          </a:endParaRPr>
        </a:p>
      </dsp:txBody>
      <dsp:txXfrm>
        <a:off x="35654" y="35654"/>
        <a:ext cx="4911202" cy="1146007"/>
      </dsp:txXfrm>
    </dsp:sp>
    <dsp:sp modelId="{F9260291-9DF6-4B42-94DE-A71E4B04C8E0}">
      <dsp:nvSpPr>
        <dsp:cNvPr id="0" name=""/>
        <dsp:cNvSpPr/>
      </dsp:nvSpPr>
      <dsp:spPr>
        <a:xfrm>
          <a:off x="549245" y="1420200"/>
          <a:ext cx="6224780" cy="1217315"/>
        </a:xfrm>
        <a:prstGeom prst="roundRect">
          <a:avLst>
            <a:gd name="adj" fmla="val 10000"/>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ES" sz="1600" b="0" kern="1200" dirty="0" smtClean="0">
              <a:latin typeface="Arial" pitchFamily="34" charset="0"/>
              <a:cs typeface="Arial" pitchFamily="34" charset="0"/>
            </a:rPr>
            <a:t>2. ¿Cuáles serían las competencias más sobresalientes para utilizarlas como propuestas y facilitar la toma de decisiones en los jóvenes bachilleres próximos a egreso a través del modelo?.</a:t>
          </a:r>
          <a:endParaRPr lang="es-MX" sz="1600" b="0" kern="1200" dirty="0">
            <a:latin typeface="Arial" pitchFamily="34" charset="0"/>
            <a:cs typeface="Arial" pitchFamily="34" charset="0"/>
          </a:endParaRPr>
        </a:p>
      </dsp:txBody>
      <dsp:txXfrm>
        <a:off x="584899" y="1455854"/>
        <a:ext cx="4812972" cy="1146007"/>
      </dsp:txXfrm>
    </dsp:sp>
    <dsp:sp modelId="{4DE41B67-3DA0-4FDA-B0AE-624E8970A0DB}">
      <dsp:nvSpPr>
        <dsp:cNvPr id="0" name=""/>
        <dsp:cNvSpPr/>
      </dsp:nvSpPr>
      <dsp:spPr>
        <a:xfrm>
          <a:off x="1098490" y="2840401"/>
          <a:ext cx="6224780" cy="1217315"/>
        </a:xfrm>
        <a:prstGeom prst="roundRect">
          <a:avLst>
            <a:gd name="adj" fmla="val 1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ES" sz="1600" b="0" kern="1200" dirty="0" smtClean="0">
              <a:latin typeface="Arial" pitchFamily="34" charset="0"/>
              <a:cs typeface="Arial" pitchFamily="34" charset="0"/>
            </a:rPr>
            <a:t>3. ¿Qué estrategias servirían para incrementar las probabilidades de inserción laboral, en empleo o autoempleo en jóvenes bachilleres, pertenecientes a familias de bajos recursos económicos?.</a:t>
          </a:r>
          <a:endParaRPr lang="es-MX" sz="1600" b="0" kern="1200" dirty="0">
            <a:latin typeface="Arial" pitchFamily="34" charset="0"/>
            <a:cs typeface="Arial" pitchFamily="34" charset="0"/>
          </a:endParaRPr>
        </a:p>
      </dsp:txBody>
      <dsp:txXfrm>
        <a:off x="1134144" y="2876055"/>
        <a:ext cx="4812972" cy="1146007"/>
      </dsp:txXfrm>
    </dsp:sp>
    <dsp:sp modelId="{FCD87530-FAE0-4E2E-8B28-FE272D6B8FBD}">
      <dsp:nvSpPr>
        <dsp:cNvPr id="0" name=""/>
        <dsp:cNvSpPr/>
      </dsp:nvSpPr>
      <dsp:spPr>
        <a:xfrm>
          <a:off x="5517390" y="923130"/>
          <a:ext cx="623524" cy="791254"/>
        </a:xfrm>
        <a:prstGeom prst="downArrow">
          <a:avLst>
            <a:gd name="adj1" fmla="val 55000"/>
            <a:gd name="adj2" fmla="val 45000"/>
          </a:avLst>
        </a:prstGeom>
        <a:solidFill>
          <a:srgbClr val="7030A0">
            <a:alpha val="90000"/>
          </a:srgbClr>
        </a:solidFill>
        <a:ln w="12700" cap="flat" cmpd="sng" algn="ctr">
          <a:solidFill>
            <a:srgbClr val="FF0000">
              <a:alpha val="9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b="0" kern="1200">
            <a:latin typeface="Arial" pitchFamily="34" charset="0"/>
            <a:cs typeface="Arial" pitchFamily="34" charset="0"/>
          </a:endParaRPr>
        </a:p>
      </dsp:txBody>
      <dsp:txXfrm>
        <a:off x="5657683" y="923130"/>
        <a:ext cx="342938" cy="636932"/>
      </dsp:txXfrm>
    </dsp:sp>
    <dsp:sp modelId="{785201B7-672B-4616-B989-B93D6A0E0922}">
      <dsp:nvSpPr>
        <dsp:cNvPr id="0" name=""/>
        <dsp:cNvSpPr/>
      </dsp:nvSpPr>
      <dsp:spPr>
        <a:xfrm rot="1372168">
          <a:off x="6805374" y="3082160"/>
          <a:ext cx="699129" cy="791254"/>
        </a:xfrm>
        <a:prstGeom prst="downArrow">
          <a:avLst>
            <a:gd name="adj1" fmla="val 55000"/>
            <a:gd name="adj2" fmla="val 45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b="0" kern="1200">
            <a:latin typeface="Arial" pitchFamily="34" charset="0"/>
            <a:cs typeface="Arial" pitchFamily="34" charset="0"/>
          </a:endParaRPr>
        </a:p>
      </dsp:txBody>
      <dsp:txXfrm>
        <a:off x="6996301" y="3088961"/>
        <a:ext cx="384521" cy="6182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9231CF-DD0E-487E-A9C9-29161DC0DE6A}">
      <dsp:nvSpPr>
        <dsp:cNvPr id="0" name=""/>
        <dsp:cNvSpPr/>
      </dsp:nvSpPr>
      <dsp:spPr>
        <a:xfrm rot="5400000">
          <a:off x="-272451" y="273895"/>
          <a:ext cx="1816343" cy="1271440"/>
        </a:xfrm>
        <a:prstGeom prst="chevron">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s-MX" sz="1800" kern="1200" dirty="0"/>
        </a:p>
      </dsp:txBody>
      <dsp:txXfrm rot="-5400000">
        <a:off x="1" y="637163"/>
        <a:ext cx="1271440" cy="544903"/>
      </dsp:txXfrm>
    </dsp:sp>
    <dsp:sp modelId="{4916CC7B-CF79-4AF4-8FEB-683A8DDE7B70}">
      <dsp:nvSpPr>
        <dsp:cNvPr id="0" name=""/>
        <dsp:cNvSpPr/>
      </dsp:nvSpPr>
      <dsp:spPr>
        <a:xfrm rot="5400000">
          <a:off x="3709901" y="-2437016"/>
          <a:ext cx="1180623" cy="6057544"/>
        </a:xfrm>
        <a:prstGeom prst="round2Same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ES" sz="1800" kern="1200" dirty="0" smtClean="0">
              <a:latin typeface="Arial" panose="020B0604020202020204" pitchFamily="34" charset="0"/>
              <a:cs typeface="Arial" panose="020B0604020202020204" pitchFamily="34" charset="0"/>
            </a:rPr>
            <a:t>Contribuyó a mejores decisiones en los jóvenes de educación media superior, próximos a egresar.</a:t>
          </a:r>
          <a:endParaRPr lang="es-MX" sz="1800" kern="1200" dirty="0">
            <a:latin typeface="Arial" panose="020B0604020202020204" pitchFamily="34" charset="0"/>
            <a:cs typeface="Arial" panose="020B0604020202020204" pitchFamily="34" charset="0"/>
          </a:endParaRPr>
        </a:p>
      </dsp:txBody>
      <dsp:txXfrm rot="-5400000">
        <a:off x="1271441" y="59077"/>
        <a:ext cx="5999911" cy="1065357"/>
      </dsp:txXfrm>
    </dsp:sp>
    <dsp:sp modelId="{4DCEF9B6-BA28-45B3-87BB-403FAC352A85}">
      <dsp:nvSpPr>
        <dsp:cNvPr id="0" name=""/>
        <dsp:cNvSpPr/>
      </dsp:nvSpPr>
      <dsp:spPr>
        <a:xfrm rot="5400000">
          <a:off x="-272451" y="1898252"/>
          <a:ext cx="1816343" cy="1271440"/>
        </a:xfrm>
        <a:prstGeom prst="chevron">
          <a:avLst/>
        </a:prstGeom>
        <a:solidFill>
          <a:schemeClr val="accent5">
            <a:hueOff val="-3676672"/>
            <a:satOff val="-5114"/>
            <a:lumOff val="-1961"/>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s-MX" sz="1800" kern="1200"/>
        </a:p>
      </dsp:txBody>
      <dsp:txXfrm rot="-5400000">
        <a:off x="1" y="2261520"/>
        <a:ext cx="1271440" cy="544903"/>
      </dsp:txXfrm>
    </dsp:sp>
    <dsp:sp modelId="{14BC0B3D-FF67-48B7-B7BB-B34168AE2083}">
      <dsp:nvSpPr>
        <dsp:cNvPr id="0" name=""/>
        <dsp:cNvSpPr/>
      </dsp:nvSpPr>
      <dsp:spPr>
        <a:xfrm rot="5400000">
          <a:off x="3709901" y="-812659"/>
          <a:ext cx="1180623" cy="6057544"/>
        </a:xfrm>
        <a:prstGeom prst="round2SameRect">
          <a:avLst/>
        </a:prstGeom>
        <a:solidFill>
          <a:schemeClr val="lt1">
            <a:alpha val="90000"/>
            <a:hueOff val="0"/>
            <a:satOff val="0"/>
            <a:lumOff val="0"/>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ES" sz="1800" kern="1200" dirty="0" smtClean="0">
              <a:latin typeface="Arial" panose="020B0604020202020204" pitchFamily="34" charset="0"/>
              <a:cs typeface="Arial" panose="020B0604020202020204" pitchFamily="34" charset="0"/>
            </a:rPr>
            <a:t>Permitió identificar el perfil que los jóvenes poseen de acuerdo a sus competencias.</a:t>
          </a:r>
          <a:endParaRPr lang="es-MX" sz="1800" kern="1200" dirty="0">
            <a:latin typeface="Arial" panose="020B0604020202020204" pitchFamily="34" charset="0"/>
            <a:cs typeface="Arial" panose="020B0604020202020204" pitchFamily="34" charset="0"/>
          </a:endParaRPr>
        </a:p>
      </dsp:txBody>
      <dsp:txXfrm rot="-5400000">
        <a:off x="1271441" y="1683434"/>
        <a:ext cx="5999911" cy="1065357"/>
      </dsp:txXfrm>
    </dsp:sp>
    <dsp:sp modelId="{82D20DAA-AF62-4673-BDFB-4FFC4DA7CB20}">
      <dsp:nvSpPr>
        <dsp:cNvPr id="0" name=""/>
        <dsp:cNvSpPr/>
      </dsp:nvSpPr>
      <dsp:spPr>
        <a:xfrm rot="5400000">
          <a:off x="-272451" y="3522609"/>
          <a:ext cx="1816343" cy="1271440"/>
        </a:xfrm>
        <a:prstGeom prst="chevron">
          <a:avLst/>
        </a:prstGeom>
        <a:solidFill>
          <a:schemeClr val="accent5">
            <a:hueOff val="-7353344"/>
            <a:satOff val="-10228"/>
            <a:lumOff val="-3922"/>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s-MX" sz="1800" kern="1200"/>
        </a:p>
      </dsp:txBody>
      <dsp:txXfrm rot="-5400000">
        <a:off x="1" y="3885877"/>
        <a:ext cx="1271440" cy="544903"/>
      </dsp:txXfrm>
    </dsp:sp>
    <dsp:sp modelId="{56F5EF76-4D4D-4DD4-9820-25F9947874C1}">
      <dsp:nvSpPr>
        <dsp:cNvPr id="0" name=""/>
        <dsp:cNvSpPr/>
      </dsp:nvSpPr>
      <dsp:spPr>
        <a:xfrm rot="5400000">
          <a:off x="3709901" y="811697"/>
          <a:ext cx="1180623" cy="6057544"/>
        </a:xfrm>
        <a:prstGeom prst="round2SameRect">
          <a:avLst/>
        </a:prstGeom>
        <a:solidFill>
          <a:schemeClr val="lt1">
            <a:alpha val="90000"/>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ES" sz="1800" kern="1200" dirty="0" smtClean="0">
              <a:latin typeface="Arial" panose="020B0604020202020204" pitchFamily="34" charset="0"/>
              <a:cs typeface="Arial" panose="020B0604020202020204" pitchFamily="34" charset="0"/>
            </a:rPr>
            <a:t>Contribuyó al emprendimiento de los jóvenes bachilleres coadyuvando al desarrollo de las familias de los municipios de Campeche, Hopelchén, Tenabo, Hecelchakán, y Calkiní. </a:t>
          </a:r>
          <a:endParaRPr lang="es-MX" sz="1800" kern="1200" dirty="0">
            <a:latin typeface="Arial" panose="020B0604020202020204" pitchFamily="34" charset="0"/>
            <a:cs typeface="Arial" panose="020B0604020202020204" pitchFamily="34" charset="0"/>
          </a:endParaRPr>
        </a:p>
      </dsp:txBody>
      <dsp:txXfrm rot="-5400000">
        <a:off x="1271441" y="3307791"/>
        <a:ext cx="5999911" cy="106535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52070F-B2F8-48D2-9025-405D8E47A804}">
      <dsp:nvSpPr>
        <dsp:cNvPr id="0" name=""/>
        <dsp:cNvSpPr/>
      </dsp:nvSpPr>
      <dsp:spPr>
        <a:xfrm rot="5400000">
          <a:off x="413523" y="1710985"/>
          <a:ext cx="1257443" cy="1431554"/>
        </a:xfrm>
        <a:prstGeom prst="bentUpArrow">
          <a:avLst>
            <a:gd name="adj1" fmla="val 32840"/>
            <a:gd name="adj2" fmla="val 25000"/>
            <a:gd name="adj3" fmla="val 35780"/>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18F5A6C-AC5A-4FBA-9DC3-ECFCBEF14A44}">
      <dsp:nvSpPr>
        <dsp:cNvPr id="0" name=""/>
        <dsp:cNvSpPr/>
      </dsp:nvSpPr>
      <dsp:spPr>
        <a:xfrm>
          <a:off x="5929" y="317084"/>
          <a:ext cx="2265689" cy="1481687"/>
        </a:xfrm>
        <a:prstGeom prst="roundRect">
          <a:avLst>
            <a:gd name="adj" fmla="val 166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latin typeface="Arial" panose="020B0604020202020204" pitchFamily="34" charset="0"/>
              <a:cs typeface="Arial" panose="020B0604020202020204" pitchFamily="34" charset="0"/>
            </a:rPr>
            <a:t>Capacidad efectiva para llevar a cabo exitosamente una actividad laboral plenamente identificada</a:t>
          </a:r>
          <a:r>
            <a:rPr lang="es-ES" sz="1700" kern="1200" dirty="0" smtClean="0"/>
            <a:t>.</a:t>
          </a:r>
          <a:endParaRPr lang="es-MX" sz="1700" kern="1200" dirty="0"/>
        </a:p>
      </dsp:txBody>
      <dsp:txXfrm>
        <a:off x="78272" y="389427"/>
        <a:ext cx="2121003" cy="1337001"/>
      </dsp:txXfrm>
    </dsp:sp>
    <dsp:sp modelId="{880A250C-6152-4D76-892E-F9DB53A0337B}">
      <dsp:nvSpPr>
        <dsp:cNvPr id="0" name=""/>
        <dsp:cNvSpPr/>
      </dsp:nvSpPr>
      <dsp:spPr>
        <a:xfrm>
          <a:off x="2331951" y="458397"/>
          <a:ext cx="1946751" cy="1197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smtClean="0">
              <a:latin typeface="Arial" panose="020B0604020202020204" pitchFamily="34" charset="0"/>
              <a:cs typeface="Arial" panose="020B0604020202020204" pitchFamily="34" charset="0"/>
            </a:rPr>
            <a:t>Competencia Laboral (Conocer, 1997).</a:t>
          </a:r>
          <a:endParaRPr lang="es-MX" sz="1400" kern="1200" dirty="0">
            <a:latin typeface="Arial" panose="020B0604020202020204" pitchFamily="34" charset="0"/>
            <a:cs typeface="Arial" panose="020B0604020202020204" pitchFamily="34" charset="0"/>
          </a:endParaRPr>
        </a:p>
      </dsp:txBody>
      <dsp:txXfrm>
        <a:off x="2331951" y="458397"/>
        <a:ext cx="1946751" cy="1197564"/>
      </dsp:txXfrm>
    </dsp:sp>
    <dsp:sp modelId="{1DB795E2-0D0D-4AF9-AC64-941A77239884}">
      <dsp:nvSpPr>
        <dsp:cNvPr id="0" name=""/>
        <dsp:cNvSpPr/>
      </dsp:nvSpPr>
      <dsp:spPr>
        <a:xfrm rot="5400000">
          <a:off x="2324227" y="3467896"/>
          <a:ext cx="1257443" cy="1431554"/>
        </a:xfrm>
        <a:prstGeom prst="bentUpArrow">
          <a:avLst>
            <a:gd name="adj1" fmla="val 32840"/>
            <a:gd name="adj2" fmla="val 25000"/>
            <a:gd name="adj3" fmla="val 35780"/>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1DFA2DB-D894-4A68-A339-4211F5390650}">
      <dsp:nvSpPr>
        <dsp:cNvPr id="0" name=""/>
        <dsp:cNvSpPr/>
      </dsp:nvSpPr>
      <dsp:spPr>
        <a:xfrm>
          <a:off x="1848462" y="1981508"/>
          <a:ext cx="2310078" cy="1666661"/>
        </a:xfrm>
        <a:prstGeom prst="roundRect">
          <a:avLst>
            <a:gd name="adj" fmla="val 16670"/>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latin typeface="Arial" panose="020B0604020202020204" pitchFamily="34" charset="0"/>
              <a:cs typeface="Arial" panose="020B0604020202020204" pitchFamily="34" charset="0"/>
            </a:rPr>
            <a:t>Capacidad de una persona de realizar un esfuerzo adicional para alcanzar una meta; es también utilizada para la persona que inicia una nueva empresa o proyecto. </a:t>
          </a:r>
          <a:endParaRPr lang="es-MX" sz="1400" kern="1200" dirty="0">
            <a:latin typeface="Arial" panose="020B0604020202020204" pitchFamily="34" charset="0"/>
            <a:cs typeface="Arial" panose="020B0604020202020204" pitchFamily="34" charset="0"/>
          </a:endParaRPr>
        </a:p>
      </dsp:txBody>
      <dsp:txXfrm>
        <a:off x="1929836" y="2062882"/>
        <a:ext cx="2147330" cy="1503913"/>
      </dsp:txXfrm>
    </dsp:sp>
    <dsp:sp modelId="{152E0ED1-7F0A-4492-AA13-878B44C2E012}">
      <dsp:nvSpPr>
        <dsp:cNvPr id="0" name=""/>
        <dsp:cNvSpPr/>
      </dsp:nvSpPr>
      <dsp:spPr>
        <a:xfrm>
          <a:off x="4324043" y="2164782"/>
          <a:ext cx="1728118" cy="1197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s-MX" sz="1400" kern="1200" dirty="0" smtClean="0">
              <a:latin typeface="Arial" panose="020B0604020202020204" pitchFamily="34" charset="0"/>
              <a:cs typeface="Arial" panose="020B0604020202020204" pitchFamily="34" charset="0"/>
            </a:rPr>
            <a:t>Emprendimiento (Jaramillo, 2008)</a:t>
          </a:r>
          <a:r>
            <a:rPr lang="es-ES" sz="1400" kern="1200" dirty="0" smtClean="0"/>
            <a:t>.</a:t>
          </a:r>
          <a:endParaRPr lang="es-MX" sz="1400" kern="1200" dirty="0"/>
        </a:p>
      </dsp:txBody>
      <dsp:txXfrm>
        <a:off x="4324043" y="2164782"/>
        <a:ext cx="1728118" cy="1197564"/>
      </dsp:txXfrm>
    </dsp:sp>
    <dsp:sp modelId="{B6AF1116-DE28-46F6-9121-DEA7E05B5747}">
      <dsp:nvSpPr>
        <dsp:cNvPr id="0" name=""/>
        <dsp:cNvSpPr/>
      </dsp:nvSpPr>
      <dsp:spPr>
        <a:xfrm>
          <a:off x="3698932" y="3965887"/>
          <a:ext cx="2439478" cy="1632374"/>
        </a:xfrm>
        <a:prstGeom prst="roundRect">
          <a:avLst>
            <a:gd name="adj" fmla="val 16670"/>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latin typeface="Arial" panose="020B0604020202020204" pitchFamily="34" charset="0"/>
              <a:cs typeface="Arial" panose="020B0604020202020204" pitchFamily="34" charset="0"/>
            </a:rPr>
            <a:t>Representa la identidad de una persona, región, país o etnia, por tanto, el cambio tecnológico local conlleva la identidad  idiosincrasia del país desarrollador.</a:t>
          </a:r>
          <a:endParaRPr lang="es-MX" sz="1400" kern="1200" dirty="0">
            <a:latin typeface="Arial" panose="020B0604020202020204" pitchFamily="34" charset="0"/>
            <a:cs typeface="Arial" panose="020B0604020202020204" pitchFamily="34" charset="0"/>
          </a:endParaRPr>
        </a:p>
      </dsp:txBody>
      <dsp:txXfrm>
        <a:off x="3778632" y="4045587"/>
        <a:ext cx="2280078" cy="1472974"/>
      </dsp:txXfrm>
    </dsp:sp>
    <dsp:sp modelId="{96718323-49F1-4E39-B2B2-5427806680A7}">
      <dsp:nvSpPr>
        <dsp:cNvPr id="0" name=""/>
        <dsp:cNvSpPr/>
      </dsp:nvSpPr>
      <dsp:spPr>
        <a:xfrm>
          <a:off x="6218890" y="3973589"/>
          <a:ext cx="1235800" cy="11975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s-ES" sz="1400" kern="1200" dirty="0" smtClean="0">
              <a:latin typeface="Arial" panose="020B0604020202020204" pitchFamily="34" charset="0"/>
              <a:cs typeface="Arial" panose="020B0604020202020204" pitchFamily="34" charset="0"/>
            </a:rPr>
            <a:t>Idiosincrasia, </a:t>
          </a:r>
          <a:r>
            <a:rPr lang="es-MX" sz="1400" kern="1200" dirty="0" smtClean="0">
              <a:latin typeface="Arial" panose="020B0604020202020204" pitchFamily="34" charset="0"/>
              <a:cs typeface="Arial" panose="020B0604020202020204" pitchFamily="34" charset="0"/>
            </a:rPr>
            <a:t>(Borja, 2012).</a:t>
          </a:r>
          <a:endParaRPr lang="es-MX" sz="1400" kern="1200" dirty="0">
            <a:latin typeface="Arial" panose="020B0604020202020204" pitchFamily="34" charset="0"/>
            <a:cs typeface="Arial" panose="020B0604020202020204" pitchFamily="34" charset="0"/>
          </a:endParaRPr>
        </a:p>
      </dsp:txBody>
      <dsp:txXfrm>
        <a:off x="6218890" y="3973589"/>
        <a:ext cx="1235800" cy="11975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3CFAD3-8EA6-4B10-9679-3FBB368FB672}">
      <dsp:nvSpPr>
        <dsp:cNvPr id="0" name=""/>
        <dsp:cNvSpPr/>
      </dsp:nvSpPr>
      <dsp:spPr>
        <a:xfrm>
          <a:off x="0" y="1533295"/>
          <a:ext cx="2729469" cy="1595556"/>
        </a:xfrm>
        <a:prstGeom prst="roundRect">
          <a:avLst>
            <a:gd name="adj" fmla="val 10000"/>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a:outerShdw blurRad="101600" dist="76200" dir="13800000" sx="103000" sy="103000" algn="tr" rotWithShape="0">
            <a:prstClr val="black">
              <a:alpha val="40000"/>
            </a:prstClr>
          </a:outerShdw>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MX" sz="2200" kern="1200" dirty="0" smtClean="0"/>
            <a:t>(</a:t>
          </a:r>
          <a:r>
            <a:rPr lang="es-MX" sz="2200" kern="1200" dirty="0" err="1" smtClean="0"/>
            <a:t>Schollhammer</a:t>
          </a:r>
          <a:r>
            <a:rPr lang="es-MX" sz="2200" kern="1200" dirty="0" smtClean="0"/>
            <a:t>, 1980)</a:t>
          </a:r>
          <a:endParaRPr lang="es-MX" sz="2200" kern="1200" dirty="0">
            <a:solidFill>
              <a:schemeClr val="tx1"/>
            </a:solidFill>
          </a:endParaRPr>
        </a:p>
      </dsp:txBody>
      <dsp:txXfrm>
        <a:off x="46732" y="1580027"/>
        <a:ext cx="2636005" cy="1502092"/>
      </dsp:txXfrm>
    </dsp:sp>
    <dsp:sp modelId="{7238CB1B-E013-4B1E-A897-24BD7662DD26}">
      <dsp:nvSpPr>
        <dsp:cNvPr id="0" name=""/>
        <dsp:cNvSpPr/>
      </dsp:nvSpPr>
      <dsp:spPr>
        <a:xfrm rot="17043986">
          <a:off x="2303433" y="1778798"/>
          <a:ext cx="1125660" cy="12643"/>
        </a:xfrm>
        <a:custGeom>
          <a:avLst/>
          <a:gdLst/>
          <a:ahLst/>
          <a:cxnLst/>
          <a:rect l="0" t="0" r="0" b="0"/>
          <a:pathLst>
            <a:path>
              <a:moveTo>
                <a:pt x="0" y="6321"/>
              </a:moveTo>
              <a:lnTo>
                <a:pt x="1125660" y="6321"/>
              </a:lnTo>
            </a:path>
          </a:pathLst>
        </a:custGeom>
        <a:noFill/>
        <a:ln w="12700" cap="flat" cmpd="sng" algn="ctr">
          <a:solidFill>
            <a:srgbClr val="00B050"/>
          </a:solidFill>
          <a:prstDash val="solid"/>
          <a:miter lim="800000"/>
        </a:ln>
        <a:effectLst>
          <a:outerShdw blurRad="101600" dist="76200" dir="13800000" sx="103000" sy="103000" algn="tr" rotWithShape="0">
            <a:prstClr val="black">
              <a:alpha val="40000"/>
            </a:prstClr>
          </a:outerShdw>
        </a:effectLst>
        <a:scene3d>
          <a:camera prst="orthographicFront"/>
          <a:lightRig rig="threePt" dir="t"/>
        </a:scene3d>
        <a:sp3d>
          <a:bevelT prst="angle"/>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l" defTabSz="444500">
            <a:lnSpc>
              <a:spcPct val="90000"/>
            </a:lnSpc>
            <a:spcBef>
              <a:spcPct val="0"/>
            </a:spcBef>
            <a:spcAft>
              <a:spcPct val="35000"/>
            </a:spcAft>
          </a:pPr>
          <a:endParaRPr lang="es-MX" sz="1000" kern="1200">
            <a:solidFill>
              <a:schemeClr val="tx1"/>
            </a:solidFill>
          </a:endParaRPr>
        </a:p>
      </dsp:txBody>
      <dsp:txXfrm>
        <a:off x="2838122" y="1739422"/>
        <a:ext cx="56283" cy="91396"/>
      </dsp:txXfrm>
    </dsp:sp>
    <dsp:sp modelId="{F37CFC6A-CFBC-48F4-AD4E-7CC6D845285C}">
      <dsp:nvSpPr>
        <dsp:cNvPr id="0" name=""/>
        <dsp:cNvSpPr/>
      </dsp:nvSpPr>
      <dsp:spPr>
        <a:xfrm>
          <a:off x="3003057" y="890228"/>
          <a:ext cx="4489842" cy="697876"/>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a:outerShdw blurRad="50800" dist="38100" dir="8100000" algn="tr" rotWithShape="0">
            <a:prstClr val="black">
              <a:alpha val="40000"/>
            </a:prstClr>
          </a:outerShdw>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ES" sz="2000" kern="1200" dirty="0" smtClean="0">
              <a:solidFill>
                <a:schemeClr val="tx1"/>
              </a:solidFill>
            </a:rPr>
            <a:t>1. El emprendedor administrativo</a:t>
          </a:r>
          <a:endParaRPr lang="es-MX" sz="2000" kern="1200" dirty="0">
            <a:solidFill>
              <a:schemeClr val="tx1"/>
            </a:solidFill>
          </a:endParaRPr>
        </a:p>
      </dsp:txBody>
      <dsp:txXfrm>
        <a:off x="3023497" y="910668"/>
        <a:ext cx="4448962" cy="656996"/>
      </dsp:txXfrm>
    </dsp:sp>
    <dsp:sp modelId="{7F9AA1A9-DD58-44D7-A4FD-0FDD0CFB68E4}">
      <dsp:nvSpPr>
        <dsp:cNvPr id="0" name=""/>
        <dsp:cNvSpPr/>
      </dsp:nvSpPr>
      <dsp:spPr>
        <a:xfrm rot="18508355">
          <a:off x="2646387" y="2152609"/>
          <a:ext cx="439753" cy="12643"/>
        </a:xfrm>
        <a:custGeom>
          <a:avLst/>
          <a:gdLst/>
          <a:ahLst/>
          <a:cxnLst/>
          <a:rect l="0" t="0" r="0" b="0"/>
          <a:pathLst>
            <a:path>
              <a:moveTo>
                <a:pt x="0" y="6321"/>
              </a:moveTo>
              <a:lnTo>
                <a:pt x="439753" y="6321"/>
              </a:lnTo>
            </a:path>
          </a:pathLst>
        </a:custGeom>
        <a:noFill/>
        <a:ln w="12700" cap="flat" cmpd="sng" algn="ctr">
          <a:solidFill>
            <a:srgbClr val="00B050"/>
          </a:solidFill>
          <a:prstDash val="solid"/>
          <a:miter lim="800000"/>
        </a:ln>
        <a:effectLst>
          <a:outerShdw blurRad="101600" dist="76200" dir="13800000" sx="103000" sy="103000" algn="tr" rotWithShape="0">
            <a:prstClr val="black">
              <a:alpha val="40000"/>
            </a:prstClr>
          </a:outerShdw>
        </a:effectLst>
        <a:scene3d>
          <a:camera prst="orthographicFront"/>
          <a:lightRig rig="threePt" dir="t"/>
        </a:scene3d>
        <a:sp3d>
          <a:bevelT prst="angle"/>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l" defTabSz="400050">
            <a:lnSpc>
              <a:spcPct val="90000"/>
            </a:lnSpc>
            <a:spcBef>
              <a:spcPct val="0"/>
            </a:spcBef>
            <a:spcAft>
              <a:spcPct val="35000"/>
            </a:spcAft>
          </a:pPr>
          <a:endParaRPr lang="es-MX" sz="900" kern="1200">
            <a:solidFill>
              <a:schemeClr val="tx1"/>
            </a:solidFill>
          </a:endParaRPr>
        </a:p>
      </dsp:txBody>
      <dsp:txXfrm>
        <a:off x="2855270" y="2141078"/>
        <a:ext cx="21987" cy="35705"/>
      </dsp:txXfrm>
    </dsp:sp>
    <dsp:sp modelId="{1C718784-63F8-4BFB-B5B3-ADA993DE0278}">
      <dsp:nvSpPr>
        <dsp:cNvPr id="0" name=""/>
        <dsp:cNvSpPr/>
      </dsp:nvSpPr>
      <dsp:spPr>
        <a:xfrm>
          <a:off x="3003057" y="1637850"/>
          <a:ext cx="4489842" cy="697876"/>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a:outerShdw blurRad="101600" dist="76200" dir="13800000" sx="103000" sy="103000" algn="tr" rotWithShape="0">
            <a:prstClr val="black">
              <a:alpha val="40000"/>
            </a:prstClr>
          </a:outerShdw>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ES" sz="2000" kern="1200" dirty="0" smtClean="0">
              <a:solidFill>
                <a:schemeClr val="tx1"/>
              </a:solidFill>
            </a:rPr>
            <a:t>2. El emprendedor oportuno</a:t>
          </a:r>
          <a:endParaRPr lang="es-MX" sz="2000" kern="1200" dirty="0">
            <a:solidFill>
              <a:schemeClr val="tx1"/>
            </a:solidFill>
          </a:endParaRPr>
        </a:p>
      </dsp:txBody>
      <dsp:txXfrm>
        <a:off x="3023497" y="1658290"/>
        <a:ext cx="4448962" cy="656996"/>
      </dsp:txXfrm>
    </dsp:sp>
    <dsp:sp modelId="{BA97ADBB-C9D7-441D-9EEE-825BD7F13626}">
      <dsp:nvSpPr>
        <dsp:cNvPr id="0" name=""/>
        <dsp:cNvSpPr/>
      </dsp:nvSpPr>
      <dsp:spPr>
        <a:xfrm rot="3351028">
          <a:off x="2622578" y="2526420"/>
          <a:ext cx="487371" cy="12643"/>
        </a:xfrm>
        <a:custGeom>
          <a:avLst/>
          <a:gdLst/>
          <a:ahLst/>
          <a:cxnLst/>
          <a:rect l="0" t="0" r="0" b="0"/>
          <a:pathLst>
            <a:path>
              <a:moveTo>
                <a:pt x="0" y="6321"/>
              </a:moveTo>
              <a:lnTo>
                <a:pt x="487371" y="6321"/>
              </a:lnTo>
            </a:path>
          </a:pathLst>
        </a:custGeom>
        <a:noFill/>
        <a:ln w="12700" cap="flat" cmpd="sng" algn="ctr">
          <a:solidFill>
            <a:srgbClr val="00B050"/>
          </a:solidFill>
          <a:prstDash val="solid"/>
          <a:miter lim="800000"/>
        </a:ln>
        <a:effectLst>
          <a:outerShdw blurRad="101600" dist="76200" dir="13800000" sx="103000" sy="103000" algn="tr" rotWithShape="0">
            <a:prstClr val="black">
              <a:alpha val="40000"/>
            </a:prstClr>
          </a:outerShdw>
        </a:effectLst>
        <a:scene3d>
          <a:camera prst="orthographicFront"/>
          <a:lightRig rig="threePt" dir="t"/>
        </a:scene3d>
        <a:sp3d>
          <a:bevelT prst="angle"/>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l" defTabSz="400050">
            <a:lnSpc>
              <a:spcPct val="90000"/>
            </a:lnSpc>
            <a:spcBef>
              <a:spcPct val="0"/>
            </a:spcBef>
            <a:spcAft>
              <a:spcPct val="35000"/>
            </a:spcAft>
          </a:pPr>
          <a:endParaRPr lang="es-MX" sz="900" kern="1200">
            <a:solidFill>
              <a:schemeClr val="tx1"/>
            </a:solidFill>
          </a:endParaRPr>
        </a:p>
      </dsp:txBody>
      <dsp:txXfrm>
        <a:off x="2854079" y="2512956"/>
        <a:ext cx="24368" cy="39571"/>
      </dsp:txXfrm>
    </dsp:sp>
    <dsp:sp modelId="{C746AB13-5DE4-423E-BBD9-81944A3657E5}">
      <dsp:nvSpPr>
        <dsp:cNvPr id="0" name=""/>
        <dsp:cNvSpPr/>
      </dsp:nvSpPr>
      <dsp:spPr>
        <a:xfrm>
          <a:off x="3003057" y="2385472"/>
          <a:ext cx="4489842" cy="697876"/>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a:outerShdw blurRad="101600" dist="76200" dir="13800000" sx="103000" sy="103000" algn="tr" rotWithShape="0">
            <a:prstClr val="black">
              <a:alpha val="40000"/>
            </a:prstClr>
          </a:outerShdw>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ES" sz="2000" kern="1200" dirty="0" smtClean="0">
              <a:solidFill>
                <a:schemeClr val="tx1"/>
              </a:solidFill>
            </a:rPr>
            <a:t>3. El emprendedor adquisitivo</a:t>
          </a:r>
          <a:endParaRPr lang="es-MX" sz="2000" kern="1200" dirty="0">
            <a:solidFill>
              <a:schemeClr val="tx1"/>
            </a:solidFill>
          </a:endParaRPr>
        </a:p>
      </dsp:txBody>
      <dsp:txXfrm>
        <a:off x="3023497" y="2405912"/>
        <a:ext cx="4448962" cy="656996"/>
      </dsp:txXfrm>
    </dsp:sp>
    <dsp:sp modelId="{BCA4135E-AD16-46C5-9640-4EE116B4A64F}">
      <dsp:nvSpPr>
        <dsp:cNvPr id="0" name=""/>
        <dsp:cNvSpPr/>
      </dsp:nvSpPr>
      <dsp:spPr>
        <a:xfrm rot="4597721">
          <a:off x="2274750" y="2900231"/>
          <a:ext cx="1183027" cy="12643"/>
        </a:xfrm>
        <a:custGeom>
          <a:avLst/>
          <a:gdLst/>
          <a:ahLst/>
          <a:cxnLst/>
          <a:rect l="0" t="0" r="0" b="0"/>
          <a:pathLst>
            <a:path>
              <a:moveTo>
                <a:pt x="0" y="6321"/>
              </a:moveTo>
              <a:lnTo>
                <a:pt x="1183027" y="6321"/>
              </a:lnTo>
            </a:path>
          </a:pathLst>
        </a:custGeom>
        <a:noFill/>
        <a:ln w="12700" cap="flat" cmpd="sng" algn="ctr">
          <a:solidFill>
            <a:srgbClr val="00B050"/>
          </a:solidFill>
          <a:prstDash val="solid"/>
          <a:miter lim="800000"/>
        </a:ln>
        <a:effectLst>
          <a:outerShdw blurRad="101600" dist="76200" dir="13800000" sx="103000" sy="103000" algn="tr" rotWithShape="0">
            <a:prstClr val="black">
              <a:alpha val="40000"/>
            </a:prstClr>
          </a:outerShdw>
        </a:effectLst>
        <a:scene3d>
          <a:camera prst="orthographicFront"/>
          <a:lightRig rig="threePt" dir="t"/>
        </a:scene3d>
        <a:sp3d>
          <a:bevelT prst="angle"/>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l" defTabSz="400050">
            <a:lnSpc>
              <a:spcPct val="90000"/>
            </a:lnSpc>
            <a:spcBef>
              <a:spcPct val="0"/>
            </a:spcBef>
            <a:spcAft>
              <a:spcPct val="35000"/>
            </a:spcAft>
          </a:pPr>
          <a:endParaRPr lang="es-MX" sz="900" kern="1200">
            <a:solidFill>
              <a:schemeClr val="tx1"/>
            </a:solidFill>
          </a:endParaRPr>
        </a:p>
      </dsp:txBody>
      <dsp:txXfrm>
        <a:off x="2836688" y="2858525"/>
        <a:ext cx="59151" cy="96054"/>
      </dsp:txXfrm>
    </dsp:sp>
    <dsp:sp modelId="{F1A28D4B-03AE-479A-887F-6A86C7032A8D}">
      <dsp:nvSpPr>
        <dsp:cNvPr id="0" name=""/>
        <dsp:cNvSpPr/>
      </dsp:nvSpPr>
      <dsp:spPr>
        <a:xfrm>
          <a:off x="3003057" y="3133093"/>
          <a:ext cx="4489842" cy="697876"/>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a:outerShdw blurRad="101600" dist="76200" dir="13800000" sx="103000" sy="103000" algn="tr" rotWithShape="0">
            <a:prstClr val="black">
              <a:alpha val="40000"/>
            </a:prstClr>
          </a:outerShdw>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ES" sz="2000" kern="1200" dirty="0" smtClean="0">
              <a:solidFill>
                <a:schemeClr val="tx1"/>
              </a:solidFill>
            </a:rPr>
            <a:t>4. El emprendedor incubador</a:t>
          </a:r>
          <a:endParaRPr lang="es-MX" sz="2000" kern="1200" dirty="0">
            <a:solidFill>
              <a:schemeClr val="tx1"/>
            </a:solidFill>
          </a:endParaRPr>
        </a:p>
      </dsp:txBody>
      <dsp:txXfrm>
        <a:off x="3023497" y="3153533"/>
        <a:ext cx="4448962" cy="6569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F7AC3E-8175-4655-B8CE-8ECB4BC13BB8}">
      <dsp:nvSpPr>
        <dsp:cNvPr id="0" name=""/>
        <dsp:cNvSpPr/>
      </dsp:nvSpPr>
      <dsp:spPr>
        <a:xfrm>
          <a:off x="1477" y="497859"/>
          <a:ext cx="3243333" cy="3375806"/>
        </a:xfrm>
        <a:prstGeom prst="roundRect">
          <a:avLst>
            <a:gd name="adj" fmla="val 10000"/>
          </a:avLst>
        </a:prstGeom>
        <a:gradFill rotWithShape="0">
          <a:gsLst>
            <a:gs pos="0">
              <a:schemeClr val="accent1">
                <a:shade val="50000"/>
                <a:hueOff val="0"/>
                <a:satOff val="0"/>
                <a:lumOff val="0"/>
                <a:alphaOff val="0"/>
                <a:lumMod val="110000"/>
                <a:satMod val="105000"/>
                <a:tint val="67000"/>
              </a:schemeClr>
            </a:gs>
            <a:gs pos="50000">
              <a:schemeClr val="accent1">
                <a:shade val="50000"/>
                <a:hueOff val="0"/>
                <a:satOff val="0"/>
                <a:lumOff val="0"/>
                <a:alphaOff val="0"/>
                <a:lumMod val="105000"/>
                <a:satMod val="103000"/>
                <a:tint val="73000"/>
              </a:schemeClr>
            </a:gs>
            <a:gs pos="100000">
              <a:schemeClr val="accent1">
                <a:shade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ES" sz="1600" b="1" kern="1200" dirty="0" smtClean="0">
              <a:solidFill>
                <a:srgbClr val="FF0000"/>
              </a:solidFill>
              <a:latin typeface="Arial" pitchFamily="34" charset="0"/>
              <a:cs typeface="Arial" pitchFamily="34" charset="0"/>
            </a:rPr>
            <a:t>Fase 1: </a:t>
          </a:r>
          <a:r>
            <a:rPr lang="es-ES" sz="1600" kern="1200" dirty="0" smtClean="0">
              <a:latin typeface="Arial" pitchFamily="34" charset="0"/>
              <a:cs typeface="Arial" pitchFamily="34" charset="0"/>
            </a:rPr>
            <a:t>Determinación de las características laborales, los rasgos de idiosincrasia y la relación entre ambas en jóvenes del Estado de Campeche. </a:t>
          </a:r>
          <a:endParaRPr lang="es-MX" sz="1600" kern="1200" dirty="0">
            <a:latin typeface="Arial" pitchFamily="34" charset="0"/>
            <a:cs typeface="Arial" pitchFamily="34" charset="0"/>
          </a:endParaRPr>
        </a:p>
      </dsp:txBody>
      <dsp:txXfrm>
        <a:off x="96471" y="592853"/>
        <a:ext cx="3053345" cy="3185818"/>
      </dsp:txXfrm>
    </dsp:sp>
    <dsp:sp modelId="{2402E659-7987-4B59-A2FD-1B538184A938}">
      <dsp:nvSpPr>
        <dsp:cNvPr id="0" name=""/>
        <dsp:cNvSpPr/>
      </dsp:nvSpPr>
      <dsp:spPr>
        <a:xfrm>
          <a:off x="3513937" y="1852045"/>
          <a:ext cx="570549" cy="667435"/>
        </a:xfrm>
        <a:prstGeom prst="rightArrow">
          <a:avLst>
            <a:gd name="adj1" fmla="val 60000"/>
            <a:gd name="adj2" fmla="val 50000"/>
          </a:avLst>
        </a:prstGeom>
        <a:solidFill>
          <a:srgbClr val="002060"/>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s-MX" sz="2800" kern="1200"/>
        </a:p>
      </dsp:txBody>
      <dsp:txXfrm>
        <a:off x="3513937" y="1985532"/>
        <a:ext cx="399384" cy="400461"/>
      </dsp:txXfrm>
    </dsp:sp>
    <dsp:sp modelId="{702D121E-EA06-480D-A06A-B497A8D19956}">
      <dsp:nvSpPr>
        <dsp:cNvPr id="0" name=""/>
        <dsp:cNvSpPr/>
      </dsp:nvSpPr>
      <dsp:spPr>
        <a:xfrm>
          <a:off x="4321319" y="481631"/>
          <a:ext cx="3145667" cy="3408262"/>
        </a:xfrm>
        <a:prstGeom prst="roundRect">
          <a:avLst>
            <a:gd name="adj" fmla="val 10000"/>
          </a:avLst>
        </a:prstGeom>
        <a:gradFill rotWithShape="0">
          <a:gsLst>
            <a:gs pos="0">
              <a:schemeClr val="accent1">
                <a:shade val="50000"/>
                <a:hueOff val="334258"/>
                <a:satOff val="8955"/>
                <a:lumOff val="39453"/>
                <a:alphaOff val="0"/>
                <a:lumMod val="110000"/>
                <a:satMod val="105000"/>
                <a:tint val="67000"/>
              </a:schemeClr>
            </a:gs>
            <a:gs pos="50000">
              <a:schemeClr val="accent1">
                <a:shade val="50000"/>
                <a:hueOff val="334258"/>
                <a:satOff val="8955"/>
                <a:lumOff val="39453"/>
                <a:alphaOff val="0"/>
                <a:lumMod val="105000"/>
                <a:satMod val="103000"/>
                <a:tint val="73000"/>
              </a:schemeClr>
            </a:gs>
            <a:gs pos="100000">
              <a:schemeClr val="accent1">
                <a:shade val="50000"/>
                <a:hueOff val="334258"/>
                <a:satOff val="8955"/>
                <a:lumOff val="3945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ES" sz="1600" b="1" kern="1200" dirty="0" smtClean="0">
              <a:solidFill>
                <a:srgbClr val="FF0000"/>
              </a:solidFill>
              <a:latin typeface="Arial" pitchFamily="34" charset="0"/>
              <a:cs typeface="Arial" pitchFamily="34" charset="0"/>
            </a:rPr>
            <a:t>Fase 2:</a:t>
          </a:r>
          <a:r>
            <a:rPr lang="es-ES" sz="1600" i="1" kern="1200" dirty="0" smtClean="0">
              <a:latin typeface="Arial" pitchFamily="34" charset="0"/>
              <a:cs typeface="Arial" pitchFamily="34" charset="0"/>
            </a:rPr>
            <a:t> </a:t>
          </a:r>
          <a:r>
            <a:rPr lang="es-ES" sz="1600" kern="1200" dirty="0" smtClean="0">
              <a:latin typeface="Arial" pitchFamily="34" charset="0"/>
              <a:cs typeface="Arial" pitchFamily="34" charset="0"/>
            </a:rPr>
            <a:t>Elaboración de una propuesta (modelo) para los municipios del interior del Estado de Campeche. Tomando en cuenta la Cultura emprendedora, los rasgos de idiosincrasia y la relación entre ambas.</a:t>
          </a:r>
          <a:endParaRPr lang="es-MX" sz="1600" kern="1200" dirty="0">
            <a:latin typeface="Arial" pitchFamily="34" charset="0"/>
            <a:cs typeface="Arial" pitchFamily="34" charset="0"/>
          </a:endParaRPr>
        </a:p>
      </dsp:txBody>
      <dsp:txXfrm>
        <a:off x="4413452" y="573764"/>
        <a:ext cx="2961401" cy="32239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42533E-D556-407D-BC15-68E5D4A52DE3}">
      <dsp:nvSpPr>
        <dsp:cNvPr id="0" name=""/>
        <dsp:cNvSpPr/>
      </dsp:nvSpPr>
      <dsp:spPr>
        <a:xfrm>
          <a:off x="149772" y="0"/>
          <a:ext cx="4406377" cy="4463709"/>
        </a:xfrm>
        <a:prstGeom prst="triangl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4EC4CB-E33B-471A-9F8E-E9E753EC96A1}">
      <dsp:nvSpPr>
        <dsp:cNvPr id="0" name=""/>
        <dsp:cNvSpPr/>
      </dsp:nvSpPr>
      <dsp:spPr>
        <a:xfrm>
          <a:off x="2203188" y="448768"/>
          <a:ext cx="2864145" cy="1056643"/>
        </a:xfrm>
        <a:prstGeom prst="roundRect">
          <a:avLst/>
        </a:prstGeom>
        <a:solidFill>
          <a:srgbClr val="66FF33">
            <a:alpha val="89804"/>
          </a:srgb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kern="1200" dirty="0" smtClean="0"/>
            <a:t>Jóvenes (18-25 años), </a:t>
          </a:r>
          <a:endParaRPr lang="es-MX" sz="1200" kern="1200" dirty="0"/>
        </a:p>
      </dsp:txBody>
      <dsp:txXfrm>
        <a:off x="2254769" y="500349"/>
        <a:ext cx="2760983" cy="953481"/>
      </dsp:txXfrm>
    </dsp:sp>
    <dsp:sp modelId="{0F998C3D-401C-4D8E-A2CE-34AF9B447498}">
      <dsp:nvSpPr>
        <dsp:cNvPr id="0" name=""/>
        <dsp:cNvSpPr/>
      </dsp:nvSpPr>
      <dsp:spPr>
        <a:xfrm>
          <a:off x="2203188" y="1637492"/>
          <a:ext cx="2864145" cy="1056643"/>
        </a:xfrm>
        <a:prstGeom prst="roundRect">
          <a:avLst/>
        </a:prstGeom>
        <a:solidFill>
          <a:srgbClr val="00B0F0">
            <a:alpha val="90000"/>
          </a:srgb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kern="1200" dirty="0" smtClean="0"/>
            <a:t>Condición Geográfica (pertenecieron a los municipios del Estado de Campeche, en específico, Campeche, Hopelchén, Tenabo, Hecelchakán, y </a:t>
          </a:r>
          <a:r>
            <a:rPr lang="es-ES" sz="1200" kern="1200" dirty="0" err="1" smtClean="0"/>
            <a:t>Calkiní</a:t>
          </a:r>
          <a:r>
            <a:rPr lang="es-ES" sz="1200" kern="1200" dirty="0" smtClean="0"/>
            <a:t>).  </a:t>
          </a:r>
          <a:endParaRPr lang="es-MX" sz="1200" kern="1200" dirty="0"/>
        </a:p>
      </dsp:txBody>
      <dsp:txXfrm>
        <a:off x="2254769" y="1689073"/>
        <a:ext cx="2760983" cy="953481"/>
      </dsp:txXfrm>
    </dsp:sp>
    <dsp:sp modelId="{5054240D-9BC8-4AB6-ABD8-56F460AB52B6}">
      <dsp:nvSpPr>
        <dsp:cNvPr id="0" name=""/>
        <dsp:cNvSpPr/>
      </dsp:nvSpPr>
      <dsp:spPr>
        <a:xfrm>
          <a:off x="2203188" y="2826216"/>
          <a:ext cx="2864145" cy="1056643"/>
        </a:xfrm>
        <a:prstGeom prst="roundRect">
          <a:avLst/>
        </a:prstGeom>
        <a:solidFill>
          <a:srgbClr val="FFFF66">
            <a:alpha val="89804"/>
          </a:srgb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S" sz="1200" kern="1200" dirty="0" smtClean="0"/>
            <a:t>Estudiantes registrados por alguna Institución pública o privada.</a:t>
          </a:r>
          <a:endParaRPr lang="es-MX" sz="1200" kern="1200" dirty="0"/>
        </a:p>
      </dsp:txBody>
      <dsp:txXfrm>
        <a:off x="2254769" y="2877797"/>
        <a:ext cx="2760983" cy="95348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63795F-7499-4C6F-908F-01ED32A73A69}">
      <dsp:nvSpPr>
        <dsp:cNvPr id="0" name=""/>
        <dsp:cNvSpPr/>
      </dsp:nvSpPr>
      <dsp:spPr>
        <a:xfrm>
          <a:off x="0" y="730279"/>
          <a:ext cx="3025397" cy="3630476"/>
        </a:xfrm>
        <a:prstGeom prst="roundRect">
          <a:avLst>
            <a:gd name="adj" fmla="val 5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3444" rIns="160020" bIns="0" numCol="1" spcCol="1270" anchor="t" anchorCtr="0">
          <a:noAutofit/>
        </a:bodyPr>
        <a:lstStyle/>
        <a:p>
          <a:pPr lvl="0" algn="ctr" defTabSz="1600200">
            <a:lnSpc>
              <a:spcPct val="90000"/>
            </a:lnSpc>
            <a:spcBef>
              <a:spcPct val="0"/>
            </a:spcBef>
            <a:spcAft>
              <a:spcPct val="35000"/>
            </a:spcAft>
          </a:pPr>
          <a:r>
            <a:rPr lang="es-MX" sz="3600" b="1" kern="1200" dirty="0" smtClean="0">
              <a:solidFill>
                <a:schemeClr val="accent2">
                  <a:lumMod val="40000"/>
                  <a:lumOff val="60000"/>
                </a:schemeClr>
              </a:solidFill>
              <a:latin typeface="Arial" pitchFamily="34" charset="0"/>
              <a:cs typeface="Arial" pitchFamily="34" charset="0"/>
            </a:rPr>
            <a:t>1ª SECCIÓN</a:t>
          </a:r>
          <a:endParaRPr lang="es-MX" sz="3600" b="1" kern="1200" dirty="0">
            <a:solidFill>
              <a:schemeClr val="accent2">
                <a:lumMod val="40000"/>
                <a:lumOff val="60000"/>
              </a:schemeClr>
            </a:solidFill>
            <a:latin typeface="Arial" pitchFamily="34" charset="0"/>
            <a:cs typeface="Arial" pitchFamily="34" charset="0"/>
          </a:endParaRPr>
        </a:p>
      </dsp:txBody>
      <dsp:txXfrm rot="16200000">
        <a:off x="-1185955" y="1916234"/>
        <a:ext cx="2976991" cy="605079"/>
      </dsp:txXfrm>
    </dsp:sp>
    <dsp:sp modelId="{DA2BB9CA-D3D3-4AD6-ABFF-25F0DB14184B}">
      <dsp:nvSpPr>
        <dsp:cNvPr id="0" name=""/>
        <dsp:cNvSpPr/>
      </dsp:nvSpPr>
      <dsp:spPr>
        <a:xfrm>
          <a:off x="605079" y="730279"/>
          <a:ext cx="2253921" cy="363047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just" defTabSz="711200">
            <a:lnSpc>
              <a:spcPct val="90000"/>
            </a:lnSpc>
            <a:spcBef>
              <a:spcPct val="0"/>
            </a:spcBef>
            <a:spcAft>
              <a:spcPct val="35000"/>
            </a:spcAft>
          </a:pPr>
          <a:endParaRPr lang="es-ES" sz="1600" kern="1200" dirty="0" smtClean="0">
            <a:latin typeface="Arial" panose="020B0604020202020204" pitchFamily="34" charset="0"/>
            <a:cs typeface="Arial" panose="020B0604020202020204" pitchFamily="34" charset="0"/>
          </a:endParaRPr>
        </a:p>
        <a:p>
          <a:pPr lvl="0" algn="just" defTabSz="711200">
            <a:lnSpc>
              <a:spcPct val="90000"/>
            </a:lnSpc>
            <a:spcBef>
              <a:spcPct val="0"/>
            </a:spcBef>
            <a:spcAft>
              <a:spcPct val="35000"/>
            </a:spcAft>
          </a:pPr>
          <a:endParaRPr lang="es-ES" sz="1600" kern="1200" dirty="0" smtClean="0">
            <a:latin typeface="Arial" panose="020B0604020202020204" pitchFamily="34" charset="0"/>
            <a:cs typeface="Arial" panose="020B0604020202020204" pitchFamily="34" charset="0"/>
          </a:endParaRPr>
        </a:p>
        <a:p>
          <a:pPr lvl="0" algn="just" defTabSz="711200">
            <a:lnSpc>
              <a:spcPct val="90000"/>
            </a:lnSpc>
            <a:spcBef>
              <a:spcPct val="0"/>
            </a:spcBef>
            <a:spcAft>
              <a:spcPct val="35000"/>
            </a:spcAft>
          </a:pPr>
          <a:endParaRPr lang="es-ES" sz="1600" kern="1200" dirty="0" smtClean="0">
            <a:latin typeface="Arial" panose="020B0604020202020204" pitchFamily="34" charset="0"/>
            <a:cs typeface="Arial" panose="020B0604020202020204" pitchFamily="34" charset="0"/>
          </a:endParaRPr>
        </a:p>
        <a:p>
          <a:pPr lvl="0" algn="just" defTabSz="711200">
            <a:lnSpc>
              <a:spcPct val="90000"/>
            </a:lnSpc>
            <a:spcBef>
              <a:spcPct val="0"/>
            </a:spcBef>
            <a:spcAft>
              <a:spcPct val="35000"/>
            </a:spcAft>
          </a:pPr>
          <a:endParaRPr lang="es-ES" sz="1600" kern="1200" dirty="0" smtClean="0">
            <a:latin typeface="Arial" panose="020B0604020202020204" pitchFamily="34" charset="0"/>
            <a:cs typeface="Arial" panose="020B0604020202020204" pitchFamily="34" charset="0"/>
          </a:endParaRPr>
        </a:p>
        <a:p>
          <a:pPr lvl="0" algn="just" defTabSz="711200">
            <a:lnSpc>
              <a:spcPct val="90000"/>
            </a:lnSpc>
            <a:spcBef>
              <a:spcPct val="0"/>
            </a:spcBef>
            <a:spcAft>
              <a:spcPct val="35000"/>
            </a:spcAft>
          </a:pPr>
          <a:r>
            <a:rPr lang="es-ES" sz="1600" kern="1200" dirty="0" smtClean="0">
              <a:latin typeface="Arial" panose="020B0604020202020204" pitchFamily="34" charset="0"/>
              <a:cs typeface="Arial" panose="020B0604020202020204" pitchFamily="34" charset="0"/>
            </a:rPr>
            <a:t>Se incluyeron preguntas como edad, sexo, estudios, zona geográfica, etc. </a:t>
          </a:r>
          <a:endParaRPr lang="es-MX" sz="1600" kern="1200" dirty="0">
            <a:latin typeface="Arial" panose="020B0604020202020204" pitchFamily="34" charset="0"/>
            <a:cs typeface="Arial" panose="020B0604020202020204" pitchFamily="34" charset="0"/>
          </a:endParaRPr>
        </a:p>
      </dsp:txBody>
      <dsp:txXfrm>
        <a:off x="605079" y="730279"/>
        <a:ext cx="2253921" cy="3630476"/>
      </dsp:txXfrm>
    </dsp:sp>
    <dsp:sp modelId="{5F0E52C3-45FA-4D6C-8331-98ECC7A436CD}">
      <dsp:nvSpPr>
        <dsp:cNvPr id="0" name=""/>
        <dsp:cNvSpPr/>
      </dsp:nvSpPr>
      <dsp:spPr>
        <a:xfrm>
          <a:off x="3131989" y="718734"/>
          <a:ext cx="3025397" cy="3630476"/>
        </a:xfrm>
        <a:prstGeom prst="roundRect">
          <a:avLst>
            <a:gd name="adj" fmla="val 5000"/>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3444" rIns="160020" bIns="0" numCol="1" spcCol="1270" anchor="t" anchorCtr="0">
          <a:noAutofit/>
        </a:bodyPr>
        <a:lstStyle/>
        <a:p>
          <a:pPr lvl="0" algn="ctr" defTabSz="1600200">
            <a:lnSpc>
              <a:spcPct val="90000"/>
            </a:lnSpc>
            <a:spcBef>
              <a:spcPct val="0"/>
            </a:spcBef>
            <a:spcAft>
              <a:spcPct val="35000"/>
            </a:spcAft>
          </a:pPr>
          <a:r>
            <a:rPr lang="es-MX" sz="3600" b="1" kern="1200" dirty="0" smtClean="0">
              <a:solidFill>
                <a:schemeClr val="accent2">
                  <a:lumMod val="40000"/>
                  <a:lumOff val="60000"/>
                </a:schemeClr>
              </a:solidFill>
              <a:latin typeface="Arial" pitchFamily="34" charset="0"/>
              <a:cs typeface="Arial" pitchFamily="34" charset="0"/>
            </a:rPr>
            <a:t>2ª SECCIÓN</a:t>
          </a:r>
          <a:r>
            <a:rPr lang="es-MX" sz="3600" kern="1200" dirty="0" smtClean="0">
              <a:latin typeface="Arial" pitchFamily="34" charset="0"/>
              <a:cs typeface="Arial" pitchFamily="34" charset="0"/>
            </a:rPr>
            <a:t> </a:t>
          </a:r>
          <a:endParaRPr lang="es-MX" sz="3600" kern="1200" dirty="0">
            <a:latin typeface="Arial" pitchFamily="34" charset="0"/>
            <a:cs typeface="Arial" pitchFamily="34" charset="0"/>
          </a:endParaRPr>
        </a:p>
      </dsp:txBody>
      <dsp:txXfrm rot="16200000">
        <a:off x="1946033" y="1904689"/>
        <a:ext cx="2976991" cy="605079"/>
      </dsp:txXfrm>
    </dsp:sp>
    <dsp:sp modelId="{B079AEC4-A8A5-4157-9AD9-3A1B8BF73B30}">
      <dsp:nvSpPr>
        <dsp:cNvPr id="0" name=""/>
        <dsp:cNvSpPr/>
      </dsp:nvSpPr>
      <dsp:spPr>
        <a:xfrm rot="5400000">
          <a:off x="2880349" y="3604105"/>
          <a:ext cx="533532" cy="453809"/>
        </a:xfrm>
        <a:prstGeom prst="flowChartExtract">
          <a:avLst/>
        </a:prstGeom>
        <a:solidFill>
          <a:srgbClr val="FF0000"/>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3B64C98-C5CE-4D9D-B482-6275ACF18CEF}">
      <dsp:nvSpPr>
        <dsp:cNvPr id="0" name=""/>
        <dsp:cNvSpPr/>
      </dsp:nvSpPr>
      <dsp:spPr>
        <a:xfrm>
          <a:off x="3737068" y="718734"/>
          <a:ext cx="2253921" cy="363047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just" defTabSz="711200">
            <a:lnSpc>
              <a:spcPct val="90000"/>
            </a:lnSpc>
            <a:spcBef>
              <a:spcPct val="0"/>
            </a:spcBef>
            <a:spcAft>
              <a:spcPct val="35000"/>
            </a:spcAft>
          </a:pPr>
          <a:endParaRPr lang="es-ES" sz="1600" kern="1200" dirty="0" smtClean="0">
            <a:latin typeface="Arial" panose="020B0604020202020204" pitchFamily="34" charset="0"/>
            <a:cs typeface="Arial" panose="020B0604020202020204" pitchFamily="34" charset="0"/>
          </a:endParaRPr>
        </a:p>
        <a:p>
          <a:pPr lvl="0" algn="just" defTabSz="711200">
            <a:lnSpc>
              <a:spcPct val="90000"/>
            </a:lnSpc>
            <a:spcBef>
              <a:spcPct val="0"/>
            </a:spcBef>
            <a:spcAft>
              <a:spcPct val="35000"/>
            </a:spcAft>
          </a:pPr>
          <a:r>
            <a:rPr lang="es-ES" sz="1600" kern="1200" dirty="0" smtClean="0">
              <a:latin typeface="Arial" panose="020B0604020202020204" pitchFamily="34" charset="0"/>
              <a:cs typeface="Arial" panose="020B0604020202020204" pitchFamily="34" charset="0"/>
            </a:rPr>
            <a:t>Se incluyeron 5 reactivos que identifican la orientación vocacional de los jóvenes, las perspectivas de los participantes, la cultura que existe en ese lugar para iniciar o desarrollar empresas, construidas bajo las premisas del estudio de la Cultura del lugar (Idiosincrasia). </a:t>
          </a:r>
          <a:endParaRPr lang="es-MX" sz="1600" kern="1200" dirty="0">
            <a:latin typeface="Arial" panose="020B0604020202020204" pitchFamily="34" charset="0"/>
            <a:cs typeface="Arial" panose="020B0604020202020204" pitchFamily="34" charset="0"/>
          </a:endParaRPr>
        </a:p>
      </dsp:txBody>
      <dsp:txXfrm>
        <a:off x="3737068" y="718734"/>
        <a:ext cx="2253921" cy="3630476"/>
      </dsp:txXfrm>
    </dsp:sp>
    <dsp:sp modelId="{4EB8F01D-721C-415B-AAB1-7AE267BC9690}">
      <dsp:nvSpPr>
        <dsp:cNvPr id="0" name=""/>
        <dsp:cNvSpPr/>
      </dsp:nvSpPr>
      <dsp:spPr>
        <a:xfrm>
          <a:off x="6263275" y="718734"/>
          <a:ext cx="3025397" cy="3630476"/>
        </a:xfrm>
        <a:prstGeom prst="roundRect">
          <a:avLst>
            <a:gd name="adj" fmla="val 5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3444" rIns="160020" bIns="0" numCol="1" spcCol="1270" anchor="t" anchorCtr="0">
          <a:noAutofit/>
        </a:bodyPr>
        <a:lstStyle/>
        <a:p>
          <a:pPr lvl="0" algn="ctr" defTabSz="1600200">
            <a:lnSpc>
              <a:spcPct val="90000"/>
            </a:lnSpc>
            <a:spcBef>
              <a:spcPct val="0"/>
            </a:spcBef>
            <a:spcAft>
              <a:spcPct val="35000"/>
            </a:spcAft>
          </a:pPr>
          <a:r>
            <a:rPr lang="es-MX" sz="3600" b="1" kern="1200" dirty="0" smtClean="0">
              <a:solidFill>
                <a:schemeClr val="accent2">
                  <a:lumMod val="40000"/>
                  <a:lumOff val="60000"/>
                </a:schemeClr>
              </a:solidFill>
              <a:latin typeface="Arial" pitchFamily="34" charset="0"/>
              <a:cs typeface="Arial" pitchFamily="34" charset="0"/>
            </a:rPr>
            <a:t>3ª SECCIÓN</a:t>
          </a:r>
          <a:endParaRPr lang="es-MX" sz="3600" b="1" kern="1200" dirty="0">
            <a:solidFill>
              <a:schemeClr val="accent2">
                <a:lumMod val="40000"/>
                <a:lumOff val="60000"/>
              </a:schemeClr>
            </a:solidFill>
            <a:latin typeface="Arial" pitchFamily="34" charset="0"/>
            <a:cs typeface="Arial" pitchFamily="34" charset="0"/>
          </a:endParaRPr>
        </a:p>
      </dsp:txBody>
      <dsp:txXfrm rot="16200000">
        <a:off x="5077319" y="1904689"/>
        <a:ext cx="2976991" cy="605079"/>
      </dsp:txXfrm>
    </dsp:sp>
    <dsp:sp modelId="{748802CF-6301-4110-98D0-2645DFB259C0}">
      <dsp:nvSpPr>
        <dsp:cNvPr id="0" name=""/>
        <dsp:cNvSpPr/>
      </dsp:nvSpPr>
      <dsp:spPr>
        <a:xfrm rot="5400000">
          <a:off x="6011636" y="3604105"/>
          <a:ext cx="533532" cy="453809"/>
        </a:xfrm>
        <a:prstGeom prst="flowChartExtract">
          <a:avLst/>
        </a:prstGeom>
        <a:solidFill>
          <a:srgbClr val="FF0000"/>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 modelId="{492F944D-020B-4C4A-B443-F66F8151E5EF}">
      <dsp:nvSpPr>
        <dsp:cNvPr id="0" name=""/>
        <dsp:cNvSpPr/>
      </dsp:nvSpPr>
      <dsp:spPr>
        <a:xfrm>
          <a:off x="6868355" y="718734"/>
          <a:ext cx="2253921" cy="363047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just" defTabSz="711200">
            <a:lnSpc>
              <a:spcPct val="90000"/>
            </a:lnSpc>
            <a:spcBef>
              <a:spcPct val="0"/>
            </a:spcBef>
            <a:spcAft>
              <a:spcPct val="35000"/>
            </a:spcAft>
          </a:pPr>
          <a:r>
            <a:rPr lang="es-ES" sz="1600" kern="1200" dirty="0" smtClean="0">
              <a:latin typeface="Arial" panose="020B0604020202020204" pitchFamily="34" charset="0"/>
              <a:cs typeface="Arial" panose="020B0604020202020204" pitchFamily="34" charset="0"/>
            </a:rPr>
            <a:t>Permitió medir e identificar el nivel de emprendimiento o desarrollo en el ámbito empresarial al igual que sus percepciones, actitudes y dimensiones de la personalidad, a través de una serie de enunciados ante los que las personas encuestadas expresaron sus propias posiciones, escogiendo una alternativa de respuesta entre las ofrecidas. </a:t>
          </a:r>
          <a:endParaRPr lang="es-MX" sz="1600" kern="1200" dirty="0">
            <a:latin typeface="Arial" panose="020B0604020202020204" pitchFamily="34" charset="0"/>
            <a:cs typeface="Arial" panose="020B0604020202020204" pitchFamily="34" charset="0"/>
          </a:endParaRPr>
        </a:p>
      </dsp:txBody>
      <dsp:txXfrm>
        <a:off x="6868355" y="718734"/>
        <a:ext cx="2253921" cy="363047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443571-2100-4CE1-B572-8E6066C519BD}">
      <dsp:nvSpPr>
        <dsp:cNvPr id="0" name=""/>
        <dsp:cNvSpPr/>
      </dsp:nvSpPr>
      <dsp:spPr>
        <a:xfrm>
          <a:off x="0" y="16017"/>
          <a:ext cx="6720417" cy="12961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MX" sz="2300" kern="1200" dirty="0" smtClean="0"/>
            <a:t>De 16,241 alumnos se tomó la muestra de 1017 alumnos del Estado, y posteriormente 286 para los cinco municipios del Camino Real.</a:t>
          </a:r>
          <a:endParaRPr lang="es-MX" sz="2300" kern="1200" dirty="0"/>
        </a:p>
      </dsp:txBody>
      <dsp:txXfrm>
        <a:off x="63271" y="79288"/>
        <a:ext cx="6593875" cy="1169578"/>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1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56047" y="1266815"/>
            <a:ext cx="8568531" cy="2694893"/>
          </a:xfrm>
        </p:spPr>
        <p:txBody>
          <a:bodyPr anchor="b"/>
          <a:lstStyle>
            <a:lvl1pPr algn="ctr">
              <a:defRPr sz="6614"/>
            </a:lvl1pPr>
          </a:lstStyle>
          <a:p>
            <a:r>
              <a:rPr lang="es-ES_tradnl"/>
              <a:t>Clic para editar título</a:t>
            </a:r>
            <a:endParaRPr lang="en-US" dirty="0"/>
          </a:p>
        </p:txBody>
      </p:sp>
      <p:sp>
        <p:nvSpPr>
          <p:cNvPr id="3" name="Subtitle 2"/>
          <p:cNvSpPr>
            <a:spLocks noGrp="1"/>
          </p:cNvSpPr>
          <p:nvPr>
            <p:ph type="subTitle" idx="1"/>
          </p:nvPr>
        </p:nvSpPr>
        <p:spPr>
          <a:xfrm>
            <a:off x="1260078" y="4065633"/>
            <a:ext cx="7560469" cy="1868865"/>
          </a:xfrm>
        </p:spPr>
        <p:txBody>
          <a:bodyPr/>
          <a:lstStyle>
            <a:lvl1pPr marL="0" indent="0" algn="ctr">
              <a:buNone/>
              <a:defRPr sz="2646"/>
            </a:lvl1pPr>
            <a:lvl2pPr marL="504017" indent="0" algn="ctr">
              <a:buNone/>
              <a:defRPr sz="2205"/>
            </a:lvl2pPr>
            <a:lvl3pPr marL="1008035" indent="0" algn="ctr">
              <a:buNone/>
              <a:defRPr sz="1984"/>
            </a:lvl3pPr>
            <a:lvl4pPr marL="1512052" indent="0" algn="ctr">
              <a:buNone/>
              <a:defRPr sz="1764"/>
            </a:lvl4pPr>
            <a:lvl5pPr marL="2016069" indent="0" algn="ctr">
              <a:buNone/>
              <a:defRPr sz="1764"/>
            </a:lvl5pPr>
            <a:lvl6pPr marL="2520086" indent="0" algn="ctr">
              <a:buNone/>
              <a:defRPr sz="1764"/>
            </a:lvl6pPr>
            <a:lvl7pPr marL="3024104" indent="0" algn="ctr">
              <a:buNone/>
              <a:defRPr sz="1764"/>
            </a:lvl7pPr>
            <a:lvl8pPr marL="3528121" indent="0" algn="ctr">
              <a:buNone/>
              <a:defRPr sz="1764"/>
            </a:lvl8pPr>
            <a:lvl9pPr marL="4032138" indent="0" algn="ctr">
              <a:buNone/>
              <a:defRPr sz="1764"/>
            </a:lvl9pPr>
          </a:lstStyle>
          <a:p>
            <a:r>
              <a:rPr lang="es-ES_tradnl"/>
              <a:t>Haga clic para modificar el estilo de subtítulo del patrón</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65974991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36040392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3948" y="412118"/>
            <a:ext cx="2173635" cy="6559843"/>
          </a:xfrm>
        </p:spPr>
        <p:txBody>
          <a:bodyPr vert="eaVert"/>
          <a:lstStyle/>
          <a:p>
            <a:r>
              <a:rPr lang="es-ES_tradnl"/>
              <a:t>Clic para editar título</a:t>
            </a:r>
            <a:endParaRPr lang="en-US" dirty="0"/>
          </a:p>
        </p:txBody>
      </p:sp>
      <p:sp>
        <p:nvSpPr>
          <p:cNvPr id="3" name="Vertical Text Placeholder 2"/>
          <p:cNvSpPr>
            <a:spLocks noGrp="1"/>
          </p:cNvSpPr>
          <p:nvPr>
            <p:ph type="body" orient="vert" idx="1"/>
          </p:nvPr>
        </p:nvSpPr>
        <p:spPr>
          <a:xfrm>
            <a:off x="693044" y="412118"/>
            <a:ext cx="6394896" cy="6559843"/>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40488293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75171371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7793" y="1929789"/>
            <a:ext cx="8694539" cy="3219895"/>
          </a:xfrm>
        </p:spPr>
        <p:txBody>
          <a:bodyPr anchor="b"/>
          <a:lstStyle>
            <a:lvl1pPr>
              <a:defRPr sz="6614"/>
            </a:lvl1pPr>
          </a:lstStyle>
          <a:p>
            <a:r>
              <a:rPr lang="es-ES_tradnl"/>
              <a:t>Clic para editar título</a:t>
            </a:r>
            <a:endParaRPr lang="en-US" dirty="0"/>
          </a:p>
        </p:txBody>
      </p:sp>
      <p:sp>
        <p:nvSpPr>
          <p:cNvPr id="3" name="Text Placeholder 2"/>
          <p:cNvSpPr>
            <a:spLocks noGrp="1"/>
          </p:cNvSpPr>
          <p:nvPr>
            <p:ph type="body" idx="1"/>
          </p:nvPr>
        </p:nvSpPr>
        <p:spPr>
          <a:xfrm>
            <a:off x="687793" y="5180145"/>
            <a:ext cx="8694539" cy="1693267"/>
          </a:xfrm>
        </p:spPr>
        <p:txBody>
          <a:bodyPr/>
          <a:lstStyle>
            <a:lvl1pPr marL="0" indent="0">
              <a:buNone/>
              <a:defRPr sz="2646">
                <a:solidFill>
                  <a:schemeClr val="tx1"/>
                </a:solidFill>
              </a:defRPr>
            </a:lvl1pPr>
            <a:lvl2pPr marL="504017" indent="0">
              <a:buNone/>
              <a:defRPr sz="2205">
                <a:solidFill>
                  <a:schemeClr val="tx1">
                    <a:tint val="75000"/>
                  </a:schemeClr>
                </a:solidFill>
              </a:defRPr>
            </a:lvl2pPr>
            <a:lvl3pPr marL="1008035" indent="0">
              <a:buNone/>
              <a:defRPr sz="1984">
                <a:solidFill>
                  <a:schemeClr val="tx1">
                    <a:tint val="75000"/>
                  </a:schemeClr>
                </a:solidFill>
              </a:defRPr>
            </a:lvl3pPr>
            <a:lvl4pPr marL="1512052" indent="0">
              <a:buNone/>
              <a:defRPr sz="1764">
                <a:solidFill>
                  <a:schemeClr val="tx1">
                    <a:tint val="75000"/>
                  </a:schemeClr>
                </a:solidFill>
              </a:defRPr>
            </a:lvl4pPr>
            <a:lvl5pPr marL="2016069" indent="0">
              <a:buNone/>
              <a:defRPr sz="1764">
                <a:solidFill>
                  <a:schemeClr val="tx1">
                    <a:tint val="75000"/>
                  </a:schemeClr>
                </a:solidFill>
              </a:defRPr>
            </a:lvl5pPr>
            <a:lvl6pPr marL="2520086" indent="0">
              <a:buNone/>
              <a:defRPr sz="1764">
                <a:solidFill>
                  <a:schemeClr val="tx1">
                    <a:tint val="75000"/>
                  </a:schemeClr>
                </a:solidFill>
              </a:defRPr>
            </a:lvl6pPr>
            <a:lvl7pPr marL="3024104" indent="0">
              <a:buNone/>
              <a:defRPr sz="1764">
                <a:solidFill>
                  <a:schemeClr val="tx1">
                    <a:tint val="75000"/>
                  </a:schemeClr>
                </a:solidFill>
              </a:defRPr>
            </a:lvl7pPr>
            <a:lvl8pPr marL="3528121" indent="0">
              <a:buNone/>
              <a:defRPr sz="1764">
                <a:solidFill>
                  <a:schemeClr val="tx1">
                    <a:tint val="75000"/>
                  </a:schemeClr>
                </a:solidFill>
              </a:defRPr>
            </a:lvl8pPr>
            <a:lvl9pPr marL="4032138" indent="0">
              <a:buNone/>
              <a:defRPr sz="1764">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199091282"/>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sz="half" idx="1"/>
          </p:nvPr>
        </p:nvSpPr>
        <p:spPr>
          <a:xfrm>
            <a:off x="693043"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Content Placeholder 3"/>
          <p:cNvSpPr>
            <a:spLocks noGrp="1"/>
          </p:cNvSpPr>
          <p:nvPr>
            <p:ph sz="half" idx="2"/>
          </p:nvPr>
        </p:nvSpPr>
        <p:spPr>
          <a:xfrm>
            <a:off x="5103316"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Date Placeholder 4"/>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14063312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94356" y="412120"/>
            <a:ext cx="8694539" cy="1496168"/>
          </a:xfrm>
        </p:spPr>
        <p:txBody>
          <a:bodyPr/>
          <a:lstStyle/>
          <a:p>
            <a:r>
              <a:rPr lang="es-ES_tradnl"/>
              <a:t>Clic para editar título</a:t>
            </a:r>
            <a:endParaRPr lang="en-US" dirty="0"/>
          </a:p>
        </p:txBody>
      </p:sp>
      <p:sp>
        <p:nvSpPr>
          <p:cNvPr id="3" name="Text Placeholder 2"/>
          <p:cNvSpPr>
            <a:spLocks noGrp="1"/>
          </p:cNvSpPr>
          <p:nvPr>
            <p:ph type="body" idx="1"/>
          </p:nvPr>
        </p:nvSpPr>
        <p:spPr>
          <a:xfrm>
            <a:off x="694357" y="1897535"/>
            <a:ext cx="4264576"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4" name="Content Placeholder 3"/>
          <p:cNvSpPr>
            <a:spLocks noGrp="1"/>
          </p:cNvSpPr>
          <p:nvPr>
            <p:ph sz="half" idx="2"/>
          </p:nvPr>
        </p:nvSpPr>
        <p:spPr>
          <a:xfrm>
            <a:off x="694357" y="2827487"/>
            <a:ext cx="4264576"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Text Placeholder 4"/>
          <p:cNvSpPr>
            <a:spLocks noGrp="1"/>
          </p:cNvSpPr>
          <p:nvPr>
            <p:ph type="body" sz="quarter" idx="3"/>
          </p:nvPr>
        </p:nvSpPr>
        <p:spPr>
          <a:xfrm>
            <a:off x="5103317" y="1897535"/>
            <a:ext cx="4285579"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6" name="Content Placeholder 5"/>
          <p:cNvSpPr>
            <a:spLocks noGrp="1"/>
          </p:cNvSpPr>
          <p:nvPr>
            <p:ph sz="quarter" idx="4"/>
          </p:nvPr>
        </p:nvSpPr>
        <p:spPr>
          <a:xfrm>
            <a:off x="5103317" y="2827487"/>
            <a:ext cx="4285579"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Date Placeholder 6"/>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3443191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Date Placeholder 2"/>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02406074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45504457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Content Placeholder 2"/>
          <p:cNvSpPr>
            <a:spLocks noGrp="1"/>
          </p:cNvSpPr>
          <p:nvPr>
            <p:ph idx="1"/>
          </p:nvPr>
        </p:nvSpPr>
        <p:spPr>
          <a:xfrm>
            <a:off x="4285579" y="1114512"/>
            <a:ext cx="5103316" cy="5500879"/>
          </a:xfrm>
        </p:spPr>
        <p:txBody>
          <a:bodyPr/>
          <a:lstStyle>
            <a:lvl1pPr>
              <a:defRPr sz="3528"/>
            </a:lvl1pPr>
            <a:lvl2pPr>
              <a:defRPr sz="3087"/>
            </a:lvl2pPr>
            <a:lvl3pPr>
              <a:defRPr sz="2646"/>
            </a:lvl3pPr>
            <a:lvl4pPr>
              <a:defRPr sz="2205"/>
            </a:lvl4pPr>
            <a:lvl5pPr>
              <a:defRPr sz="2205"/>
            </a:lvl5pPr>
            <a:lvl6pPr>
              <a:defRPr sz="2205"/>
            </a:lvl6pPr>
            <a:lvl7pPr>
              <a:defRPr sz="2205"/>
            </a:lvl7pPr>
            <a:lvl8pPr>
              <a:defRPr sz="2205"/>
            </a:lvl8pPr>
            <a:lvl9pPr>
              <a:defRPr sz="2205"/>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53793405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Picture Placeholder 2"/>
          <p:cNvSpPr>
            <a:spLocks noGrp="1" noChangeAspect="1"/>
          </p:cNvSpPr>
          <p:nvPr>
            <p:ph type="pic" idx="1"/>
          </p:nvPr>
        </p:nvSpPr>
        <p:spPr>
          <a:xfrm>
            <a:off x="4285579" y="1114512"/>
            <a:ext cx="5103316" cy="5500879"/>
          </a:xfrm>
        </p:spPr>
        <p:txBody>
          <a:bodyPr anchor="t"/>
          <a:lstStyle>
            <a:lvl1pPr marL="0" indent="0">
              <a:buNone/>
              <a:defRPr sz="3528"/>
            </a:lvl1pPr>
            <a:lvl2pPr marL="504017" indent="0">
              <a:buNone/>
              <a:defRPr sz="3087"/>
            </a:lvl2pPr>
            <a:lvl3pPr marL="1008035" indent="0">
              <a:buNone/>
              <a:defRPr sz="2646"/>
            </a:lvl3pPr>
            <a:lvl4pPr marL="1512052" indent="0">
              <a:buNone/>
              <a:defRPr sz="2205"/>
            </a:lvl4pPr>
            <a:lvl5pPr marL="2016069" indent="0">
              <a:buNone/>
              <a:defRPr sz="2205"/>
            </a:lvl5pPr>
            <a:lvl6pPr marL="2520086" indent="0">
              <a:buNone/>
              <a:defRPr sz="2205"/>
            </a:lvl6pPr>
            <a:lvl7pPr marL="3024104" indent="0">
              <a:buNone/>
              <a:defRPr sz="2205"/>
            </a:lvl7pPr>
            <a:lvl8pPr marL="3528121" indent="0">
              <a:buNone/>
              <a:defRPr sz="2205"/>
            </a:lvl8pPr>
            <a:lvl9pPr marL="4032138" indent="0">
              <a:buNone/>
              <a:defRPr sz="2205"/>
            </a:lvl9pPr>
          </a:lstStyle>
          <a:p>
            <a:r>
              <a:rPr lang="es-ES_tradnl"/>
              <a:t>Arrastre la imagen al marcador de posición o haga clic en el icono para agregarla</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94452070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3043" y="412120"/>
            <a:ext cx="8694539" cy="1496168"/>
          </a:xfrm>
          <a:prstGeom prst="rect">
            <a:avLst/>
          </a:prstGeom>
        </p:spPr>
        <p:txBody>
          <a:bodyPr vert="horz" lIns="91440" tIns="45720" rIns="91440" bIns="45720" rtlCol="0" anchor="ctr">
            <a:normAutofit/>
          </a:bodyPr>
          <a:lstStyle/>
          <a:p>
            <a:r>
              <a:rPr lang="es-ES_tradnl"/>
              <a:t>Clic para editar título</a:t>
            </a:r>
            <a:endParaRPr lang="en-US" dirty="0"/>
          </a:p>
        </p:txBody>
      </p:sp>
      <p:sp>
        <p:nvSpPr>
          <p:cNvPr id="3" name="Text Placeholder 2"/>
          <p:cNvSpPr>
            <a:spLocks noGrp="1"/>
          </p:cNvSpPr>
          <p:nvPr>
            <p:ph type="body" idx="1"/>
          </p:nvPr>
        </p:nvSpPr>
        <p:spPr>
          <a:xfrm>
            <a:off x="693043" y="2060590"/>
            <a:ext cx="8694539" cy="4911371"/>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2"/>
          </p:nvPr>
        </p:nvSpPr>
        <p:spPr>
          <a:xfrm>
            <a:off x="693043" y="7174437"/>
            <a:ext cx="2268141" cy="412118"/>
          </a:xfrm>
          <a:prstGeom prst="rect">
            <a:avLst/>
          </a:prstGeom>
        </p:spPr>
        <p:txBody>
          <a:bodyPr vert="horz" lIns="91440" tIns="45720" rIns="91440" bIns="45720" rtlCol="0" anchor="ctr"/>
          <a:lstStyle>
            <a:lvl1pPr algn="l">
              <a:defRPr sz="1323">
                <a:solidFill>
                  <a:schemeClr val="tx1">
                    <a:tint val="75000"/>
                  </a:schemeClr>
                </a:solidFill>
              </a:defRPr>
            </a:lvl1p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3"/>
          </p:nvPr>
        </p:nvSpPr>
        <p:spPr>
          <a:xfrm>
            <a:off x="3339207" y="7174437"/>
            <a:ext cx="3402211" cy="412118"/>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s-ES_tradnl"/>
          </a:p>
        </p:txBody>
      </p:sp>
      <p:sp>
        <p:nvSpPr>
          <p:cNvPr id="6" name="Slide Number Placeholder 5"/>
          <p:cNvSpPr>
            <a:spLocks noGrp="1"/>
          </p:cNvSpPr>
          <p:nvPr>
            <p:ph type="sldNum" sz="quarter" idx="4"/>
          </p:nvPr>
        </p:nvSpPr>
        <p:spPr>
          <a:xfrm>
            <a:off x="7119441" y="7174437"/>
            <a:ext cx="2268141" cy="412118"/>
          </a:xfrm>
          <a:prstGeom prst="rect">
            <a:avLst/>
          </a:prstGeom>
        </p:spPr>
        <p:txBody>
          <a:bodyPr vert="horz" lIns="91440" tIns="45720" rIns="91440" bIns="45720" rtlCol="0" anchor="ctr"/>
          <a:lstStyle>
            <a:lvl1pPr algn="r">
              <a:defRPr sz="1323">
                <a:solidFill>
                  <a:schemeClr val="tx1">
                    <a:tint val="75000"/>
                  </a:schemeClr>
                </a:solidFill>
              </a:defRPr>
            </a:lvl1p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6274650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xStyles>
    <p:titleStyle>
      <a:lvl1pPr algn="l" defTabSz="1008035" rtl="0" eaLnBrk="1" latinLnBrk="0" hangingPunct="1">
        <a:lnSpc>
          <a:spcPct val="90000"/>
        </a:lnSpc>
        <a:spcBef>
          <a:spcPct val="0"/>
        </a:spcBef>
        <a:buNone/>
        <a:defRPr sz="4851" kern="1200">
          <a:solidFill>
            <a:schemeClr val="tx1"/>
          </a:solidFill>
          <a:latin typeface="+mj-lt"/>
          <a:ea typeface="+mj-ea"/>
          <a:cs typeface="+mj-cs"/>
        </a:defRPr>
      </a:lvl1pPr>
    </p:titleStyle>
    <p:bodyStyle>
      <a:lvl1pPr marL="252009" indent="-252009" algn="l" defTabSz="1008035" rtl="0" eaLnBrk="1" latinLnBrk="0" hangingPunct="1">
        <a:lnSpc>
          <a:spcPct val="90000"/>
        </a:lnSpc>
        <a:spcBef>
          <a:spcPts val="1102"/>
        </a:spcBef>
        <a:buFont typeface="Arial" panose="020B0604020202020204" pitchFamily="34" charset="0"/>
        <a:buChar char="•"/>
        <a:defRPr sz="3087" kern="1200">
          <a:solidFill>
            <a:schemeClr val="tx1"/>
          </a:solidFill>
          <a:latin typeface="+mn-lt"/>
          <a:ea typeface="+mn-ea"/>
          <a:cs typeface="+mn-cs"/>
        </a:defRPr>
      </a:lvl1pPr>
      <a:lvl2pPr marL="756026" indent="-252009" algn="l" defTabSz="1008035"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60043" indent="-252009" algn="l" defTabSz="1008035"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406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8078"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2095"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112"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13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147"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35" rtl="0" eaLnBrk="1" latinLnBrk="0" hangingPunct="1">
        <a:defRPr sz="1984" kern="1200">
          <a:solidFill>
            <a:schemeClr val="tx1"/>
          </a:solidFill>
          <a:latin typeface="+mn-lt"/>
          <a:ea typeface="+mn-ea"/>
          <a:cs typeface="+mn-cs"/>
        </a:defRPr>
      </a:lvl1pPr>
      <a:lvl2pPr marL="504017" algn="l" defTabSz="1008035" rtl="0" eaLnBrk="1" latinLnBrk="0" hangingPunct="1">
        <a:defRPr sz="1984" kern="1200">
          <a:solidFill>
            <a:schemeClr val="tx1"/>
          </a:solidFill>
          <a:latin typeface="+mn-lt"/>
          <a:ea typeface="+mn-ea"/>
          <a:cs typeface="+mn-cs"/>
        </a:defRPr>
      </a:lvl2pPr>
      <a:lvl3pPr marL="1008035" algn="l" defTabSz="1008035" rtl="0" eaLnBrk="1" latinLnBrk="0" hangingPunct="1">
        <a:defRPr sz="1984" kern="1200">
          <a:solidFill>
            <a:schemeClr val="tx1"/>
          </a:solidFill>
          <a:latin typeface="+mn-lt"/>
          <a:ea typeface="+mn-ea"/>
          <a:cs typeface="+mn-cs"/>
        </a:defRPr>
      </a:lvl3pPr>
      <a:lvl4pPr marL="1512052" algn="l" defTabSz="1008035" rtl="0" eaLnBrk="1" latinLnBrk="0" hangingPunct="1">
        <a:defRPr sz="1984" kern="1200">
          <a:solidFill>
            <a:schemeClr val="tx1"/>
          </a:solidFill>
          <a:latin typeface="+mn-lt"/>
          <a:ea typeface="+mn-ea"/>
          <a:cs typeface="+mn-cs"/>
        </a:defRPr>
      </a:lvl4pPr>
      <a:lvl5pPr marL="2016069" algn="l" defTabSz="1008035" rtl="0" eaLnBrk="1" latinLnBrk="0" hangingPunct="1">
        <a:defRPr sz="1984" kern="1200">
          <a:solidFill>
            <a:schemeClr val="tx1"/>
          </a:solidFill>
          <a:latin typeface="+mn-lt"/>
          <a:ea typeface="+mn-ea"/>
          <a:cs typeface="+mn-cs"/>
        </a:defRPr>
      </a:lvl5pPr>
      <a:lvl6pPr marL="2520086" algn="l" defTabSz="1008035" rtl="0" eaLnBrk="1" latinLnBrk="0" hangingPunct="1">
        <a:defRPr sz="1984" kern="1200">
          <a:solidFill>
            <a:schemeClr val="tx1"/>
          </a:solidFill>
          <a:latin typeface="+mn-lt"/>
          <a:ea typeface="+mn-ea"/>
          <a:cs typeface="+mn-cs"/>
        </a:defRPr>
      </a:lvl6pPr>
      <a:lvl7pPr marL="3024104" algn="l" defTabSz="1008035" rtl="0" eaLnBrk="1" latinLnBrk="0" hangingPunct="1">
        <a:defRPr sz="1984" kern="1200">
          <a:solidFill>
            <a:schemeClr val="tx1"/>
          </a:solidFill>
          <a:latin typeface="+mn-lt"/>
          <a:ea typeface="+mn-ea"/>
          <a:cs typeface="+mn-cs"/>
        </a:defRPr>
      </a:lvl7pPr>
      <a:lvl8pPr marL="3528121" algn="l" defTabSz="1008035" rtl="0" eaLnBrk="1" latinLnBrk="0" hangingPunct="1">
        <a:defRPr sz="1984" kern="1200">
          <a:solidFill>
            <a:schemeClr val="tx1"/>
          </a:solidFill>
          <a:latin typeface="+mn-lt"/>
          <a:ea typeface="+mn-ea"/>
          <a:cs typeface="+mn-cs"/>
        </a:defRPr>
      </a:lvl8pPr>
      <a:lvl9pPr marL="4032138" algn="l" defTabSz="100803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7.emf"/><Relationship Id="rId2" Type="http://schemas.openxmlformats.org/officeDocument/2006/relationships/diagramData" Target="../diagrams/data9.xml"/><Relationship Id="rId1" Type="http://schemas.openxmlformats.org/officeDocument/2006/relationships/slideLayout" Target="../slideLayouts/slideLayout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hyperlink" Target="Modelo%20para%20el%20Desarrollo%20Laboral.docx"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4.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4.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4.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3" Type="http://schemas.openxmlformats.org/officeDocument/2006/relationships/hyperlink" Target="https://www.inee.edu.mx/mapa2018/pdfestados/4.%20Campeche.pdf" TargetMode="External"/><Relationship Id="rId2" Type="http://schemas.openxmlformats.org/officeDocument/2006/relationships/hyperlink" Target="http://cuentame.inegi.org.mx/monografias/informacion/camp/poblacion/distribucion.aspx?tema=me&amp;e=04" TargetMode="External"/><Relationship Id="rId1" Type="http://schemas.openxmlformats.org/officeDocument/2006/relationships/slideLayout" Target="../slideLayouts/slideLayout4.xml"/><Relationship Id="rId4" Type="http://schemas.openxmlformats.org/officeDocument/2006/relationships/hyperlink" Target="http://cuentame.inegi.org.mx/monografias/informacion/camp/poblacion/distribuci&#243;n.aspx?tema=me&amp;e=04"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texto, interior&#10;&#10;&#10;&#10;Descripción generada automáticamente">
            <a:extLst>
              <a:ext uri="{FF2B5EF4-FFF2-40B4-BE49-F238E27FC236}">
                <a16:creationId xmlns:a16="http://schemas.microsoft.com/office/drawing/2014/main" id="{2A04419B-6BB4-3B49-824D-F0A49BD703B5}"/>
              </a:ext>
            </a:extLst>
          </p:cNvPr>
          <p:cNvPicPr>
            <a:picLocks noChangeAspect="1"/>
          </p:cNvPicPr>
          <p:nvPr/>
        </p:nvPicPr>
        <p:blipFill>
          <a:blip r:embed="rId2"/>
          <a:stretch>
            <a:fillRect/>
          </a:stretch>
        </p:blipFill>
        <p:spPr>
          <a:xfrm>
            <a:off x="0" y="0"/>
            <a:ext cx="10080625" cy="7740650"/>
          </a:xfrm>
          <a:prstGeom prst="rect">
            <a:avLst/>
          </a:prstGeom>
        </p:spPr>
      </p:pic>
      <p:sp>
        <p:nvSpPr>
          <p:cNvPr id="4" name="Título 1"/>
          <p:cNvSpPr>
            <a:spLocks noGrp="1"/>
          </p:cNvSpPr>
          <p:nvPr>
            <p:ph type="ctrTitle"/>
          </p:nvPr>
        </p:nvSpPr>
        <p:spPr>
          <a:xfrm>
            <a:off x="202121" y="4587501"/>
            <a:ext cx="9636892" cy="1332849"/>
          </a:xfrm>
        </p:spPr>
        <p:txBody>
          <a:bodyPr>
            <a:noAutofit/>
          </a:bodyPr>
          <a:lstStyle/>
          <a:p>
            <a:r>
              <a:rPr lang="es-ES" sz="2800" b="1" dirty="0" smtClean="0">
                <a:solidFill>
                  <a:schemeClr val="bg1"/>
                </a:solidFill>
              </a:rPr>
              <a:t>"Generación de un modelo para el desarrollo laboral basado en las características emprendedoras e idiosincrasia en jóvenes de la zona Norte del Estado de </a:t>
            </a:r>
            <a:r>
              <a:rPr lang="es-ES" sz="2800" b="1" dirty="0">
                <a:solidFill>
                  <a:schemeClr val="bg1"/>
                </a:solidFill>
              </a:rPr>
              <a:t>C</a:t>
            </a:r>
            <a:r>
              <a:rPr lang="es-ES" sz="2800" b="1" dirty="0" smtClean="0">
                <a:solidFill>
                  <a:schemeClr val="bg1"/>
                </a:solidFill>
              </a:rPr>
              <a:t>ampeche"</a:t>
            </a:r>
            <a:endParaRPr lang="es-ES" sz="2800" dirty="0">
              <a:solidFill>
                <a:schemeClr val="bg1"/>
              </a:solidFill>
            </a:endParaRPr>
          </a:p>
        </p:txBody>
      </p:sp>
      <p:sp>
        <p:nvSpPr>
          <p:cNvPr id="6" name="Subtítulo 2"/>
          <p:cNvSpPr>
            <a:spLocks noGrp="1"/>
          </p:cNvSpPr>
          <p:nvPr>
            <p:ph type="subTitle" idx="1"/>
          </p:nvPr>
        </p:nvSpPr>
        <p:spPr>
          <a:xfrm>
            <a:off x="788749" y="6121825"/>
            <a:ext cx="8503128" cy="1456844"/>
          </a:xfrm>
        </p:spPr>
        <p:txBody>
          <a:bodyPr>
            <a:noAutofit/>
          </a:bodyPr>
          <a:lstStyle/>
          <a:p>
            <a:pPr>
              <a:lnSpc>
                <a:spcPct val="100000"/>
              </a:lnSpc>
              <a:spcBef>
                <a:spcPts val="0"/>
              </a:spcBef>
            </a:pPr>
            <a:r>
              <a:rPr lang="es-ES" sz="2000" b="1" dirty="0">
                <a:solidFill>
                  <a:schemeClr val="bg1"/>
                </a:solidFill>
                <a:latin typeface="+mj-lt"/>
                <a:ea typeface="+mj-ea"/>
                <a:cs typeface="+mj-cs"/>
              </a:rPr>
              <a:t>Dra. María Eugenia López Ponce </a:t>
            </a:r>
            <a:r>
              <a:rPr lang="es-ES" sz="1500" b="1" baseline="30000" dirty="0" smtClean="0">
                <a:solidFill>
                  <a:schemeClr val="bg1"/>
                </a:solidFill>
                <a:latin typeface="+mj-lt"/>
                <a:ea typeface="+mj-ea"/>
                <a:cs typeface="+mj-cs"/>
              </a:rPr>
              <a:t>1</a:t>
            </a:r>
          </a:p>
          <a:p>
            <a:pPr>
              <a:lnSpc>
                <a:spcPct val="100000"/>
              </a:lnSpc>
              <a:spcBef>
                <a:spcPts val="0"/>
              </a:spcBef>
            </a:pPr>
            <a:r>
              <a:rPr lang="es-ES" sz="2000" b="1" dirty="0" smtClean="0">
                <a:solidFill>
                  <a:schemeClr val="bg1"/>
                </a:solidFill>
                <a:latin typeface="+mj-lt"/>
                <a:ea typeface="+mj-ea"/>
                <a:cs typeface="+mj-cs"/>
              </a:rPr>
              <a:t>MPEDR</a:t>
            </a:r>
            <a:r>
              <a:rPr lang="es-ES" sz="2000" b="1" dirty="0">
                <a:solidFill>
                  <a:schemeClr val="bg1"/>
                </a:solidFill>
                <a:latin typeface="+mj-lt"/>
                <a:ea typeface="+mj-ea"/>
                <a:cs typeface="+mj-cs"/>
              </a:rPr>
              <a:t>.  </a:t>
            </a:r>
            <a:r>
              <a:rPr lang="es-ES" sz="2000" b="1" dirty="0" err="1">
                <a:solidFill>
                  <a:schemeClr val="bg1"/>
                </a:solidFill>
                <a:latin typeface="+mj-lt"/>
                <a:ea typeface="+mj-ea"/>
                <a:cs typeface="+mj-cs"/>
              </a:rPr>
              <a:t>Annie</a:t>
            </a:r>
            <a:r>
              <a:rPr lang="es-ES" sz="2000" b="1" dirty="0">
                <a:solidFill>
                  <a:schemeClr val="bg1"/>
                </a:solidFill>
                <a:latin typeface="+mj-lt"/>
                <a:ea typeface="+mj-ea"/>
                <a:cs typeface="+mj-cs"/>
              </a:rPr>
              <a:t> </a:t>
            </a:r>
            <a:r>
              <a:rPr lang="es-ES" sz="2000" b="1" dirty="0" err="1">
                <a:solidFill>
                  <a:schemeClr val="bg1"/>
                </a:solidFill>
                <a:latin typeface="+mj-lt"/>
                <a:ea typeface="+mj-ea"/>
                <a:cs typeface="+mj-cs"/>
              </a:rPr>
              <a:t>Vigelmi</a:t>
            </a:r>
            <a:r>
              <a:rPr lang="es-ES" sz="2000" b="1" dirty="0">
                <a:solidFill>
                  <a:schemeClr val="bg1"/>
                </a:solidFill>
                <a:latin typeface="+mj-lt"/>
                <a:ea typeface="+mj-ea"/>
                <a:cs typeface="+mj-cs"/>
              </a:rPr>
              <a:t> Castellanos </a:t>
            </a:r>
            <a:r>
              <a:rPr lang="es-ES" sz="2000" b="1" dirty="0" smtClean="0">
                <a:solidFill>
                  <a:schemeClr val="bg1"/>
                </a:solidFill>
                <a:latin typeface="+mj-lt"/>
                <a:ea typeface="+mj-ea"/>
                <a:cs typeface="+mj-cs"/>
              </a:rPr>
              <a:t>Herrera </a:t>
            </a:r>
            <a:r>
              <a:rPr lang="es-ES" sz="1500" b="1" baseline="30000" dirty="0" smtClean="0">
                <a:solidFill>
                  <a:schemeClr val="bg1"/>
                </a:solidFill>
                <a:latin typeface="+mj-lt"/>
                <a:ea typeface="+mj-ea"/>
                <a:cs typeface="+mj-cs"/>
              </a:rPr>
              <a:t>1</a:t>
            </a:r>
            <a:endParaRPr lang="es-ES" sz="1500" b="1" baseline="30000" dirty="0">
              <a:solidFill>
                <a:schemeClr val="bg1"/>
              </a:solidFill>
              <a:latin typeface="+mj-lt"/>
              <a:ea typeface="+mj-ea"/>
              <a:cs typeface="+mj-cs"/>
            </a:endParaRPr>
          </a:p>
          <a:p>
            <a:pPr>
              <a:lnSpc>
                <a:spcPct val="100000"/>
              </a:lnSpc>
              <a:spcBef>
                <a:spcPts val="0"/>
              </a:spcBef>
            </a:pPr>
            <a:r>
              <a:rPr lang="es-ES" sz="2000" b="1" dirty="0">
                <a:solidFill>
                  <a:schemeClr val="bg1"/>
                </a:solidFill>
                <a:latin typeface="+mj-lt"/>
                <a:ea typeface="+mj-ea"/>
                <a:cs typeface="+mj-cs"/>
              </a:rPr>
              <a:t>L.A. Paulina </a:t>
            </a:r>
            <a:r>
              <a:rPr lang="es-ES" sz="2000" b="1" dirty="0" err="1">
                <a:solidFill>
                  <a:schemeClr val="bg1"/>
                </a:solidFill>
                <a:latin typeface="+mj-lt"/>
                <a:ea typeface="+mj-ea"/>
                <a:cs typeface="+mj-cs"/>
              </a:rPr>
              <a:t>Kantún</a:t>
            </a:r>
            <a:r>
              <a:rPr lang="es-ES" sz="2000" b="1" dirty="0">
                <a:solidFill>
                  <a:schemeClr val="bg1"/>
                </a:solidFill>
                <a:latin typeface="+mj-lt"/>
                <a:ea typeface="+mj-ea"/>
                <a:cs typeface="+mj-cs"/>
              </a:rPr>
              <a:t> </a:t>
            </a:r>
            <a:r>
              <a:rPr lang="es-ES" sz="2000" b="1" dirty="0" err="1" smtClean="0">
                <a:solidFill>
                  <a:schemeClr val="bg1"/>
                </a:solidFill>
                <a:latin typeface="+mj-lt"/>
                <a:ea typeface="+mj-ea"/>
                <a:cs typeface="+mj-cs"/>
              </a:rPr>
              <a:t>Cahuich</a:t>
            </a:r>
            <a:r>
              <a:rPr lang="es-ES" sz="2000" b="1" dirty="0" smtClean="0">
                <a:solidFill>
                  <a:schemeClr val="bg1"/>
                </a:solidFill>
                <a:latin typeface="+mj-lt"/>
                <a:ea typeface="+mj-ea"/>
                <a:cs typeface="+mj-cs"/>
              </a:rPr>
              <a:t> </a:t>
            </a:r>
            <a:r>
              <a:rPr lang="es-ES" sz="1500" b="1" baseline="30000" dirty="0" smtClean="0">
                <a:solidFill>
                  <a:schemeClr val="bg1"/>
                </a:solidFill>
                <a:latin typeface="+mj-lt"/>
                <a:ea typeface="+mj-ea"/>
                <a:cs typeface="+mj-cs"/>
              </a:rPr>
              <a:t>1</a:t>
            </a:r>
          </a:p>
          <a:p>
            <a:pPr>
              <a:lnSpc>
                <a:spcPct val="100000"/>
              </a:lnSpc>
              <a:spcBef>
                <a:spcPts val="0"/>
              </a:spcBef>
            </a:pPr>
            <a:endParaRPr lang="es-MX" sz="1500" b="1" baseline="30000" dirty="0">
              <a:solidFill>
                <a:schemeClr val="bg1"/>
              </a:solidFill>
              <a:latin typeface="+mj-lt"/>
              <a:ea typeface="+mj-ea"/>
              <a:cs typeface="+mj-cs"/>
            </a:endParaRPr>
          </a:p>
          <a:p>
            <a:pPr>
              <a:lnSpc>
                <a:spcPct val="100000"/>
              </a:lnSpc>
              <a:spcBef>
                <a:spcPts val="0"/>
              </a:spcBef>
            </a:pPr>
            <a:r>
              <a:rPr lang="es-ES" sz="1500" b="1" baseline="30000" dirty="0" smtClean="0">
                <a:solidFill>
                  <a:schemeClr val="bg1"/>
                </a:solidFill>
                <a:latin typeface="+mj-lt"/>
                <a:ea typeface="+mj-ea"/>
                <a:cs typeface="+mj-cs"/>
              </a:rPr>
              <a:t>1</a:t>
            </a:r>
            <a:r>
              <a:rPr lang="es-ES" sz="2000" b="1" dirty="0" smtClean="0">
                <a:solidFill>
                  <a:schemeClr val="bg1"/>
                </a:solidFill>
                <a:latin typeface="+mj-lt"/>
                <a:ea typeface="+mj-ea"/>
                <a:cs typeface="+mj-cs"/>
              </a:rPr>
              <a:t> Instituto Tecnológico Superior de </a:t>
            </a:r>
            <a:r>
              <a:rPr lang="es-ES" sz="2000" b="1" dirty="0" err="1" smtClean="0">
                <a:solidFill>
                  <a:schemeClr val="bg1"/>
                </a:solidFill>
                <a:latin typeface="+mj-lt"/>
                <a:ea typeface="+mj-ea"/>
                <a:cs typeface="+mj-cs"/>
              </a:rPr>
              <a:t>Calkiní</a:t>
            </a:r>
            <a:r>
              <a:rPr lang="es-ES" sz="2000" b="1" dirty="0" smtClean="0">
                <a:solidFill>
                  <a:schemeClr val="bg1"/>
                </a:solidFill>
                <a:latin typeface="+mj-lt"/>
                <a:ea typeface="+mj-ea"/>
                <a:cs typeface="+mj-cs"/>
              </a:rPr>
              <a:t> en el Estado de Campeche.</a:t>
            </a:r>
            <a:endParaRPr lang="es-ES" sz="2000" b="1" dirty="0">
              <a:solidFill>
                <a:schemeClr val="bg1"/>
              </a:solidFill>
              <a:latin typeface="+mj-lt"/>
              <a:ea typeface="+mj-ea"/>
              <a:cs typeface="+mj-cs"/>
            </a:endParaRPr>
          </a:p>
        </p:txBody>
      </p:sp>
    </p:spTree>
    <p:extLst>
      <p:ext uri="{BB962C8B-B14F-4D97-AF65-F5344CB8AC3E}">
        <p14:creationId xmlns:p14="http://schemas.microsoft.com/office/powerpoint/2010/main" val="1526174754"/>
      </p:ext>
    </p:extLst>
  </p:cSld>
  <p:clrMapOvr>
    <a:masterClrMapping/>
  </p:clrMapOvr>
  <mc:AlternateContent xmlns:mc="http://schemas.openxmlformats.org/markup-compatibility/2006" xmlns:p14="http://schemas.microsoft.com/office/powerpoint/2010/main">
    <mc:Choice Requires="p14">
      <p:transition spd="slow" p14:dur="2500">
        <p14:vortex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29180" y="412120"/>
            <a:ext cx="6458402" cy="812246"/>
          </a:xfrm>
        </p:spPr>
        <p:txBody>
          <a:bodyPr>
            <a:normAutofit/>
          </a:bodyPr>
          <a:lstStyle/>
          <a:p>
            <a:pPr algn="ctr"/>
            <a:r>
              <a:rPr lang="es-MX" sz="2800" b="1" dirty="0" smtClean="0">
                <a:solidFill>
                  <a:srgbClr val="FF0000"/>
                </a:solidFill>
              </a:rPr>
              <a:t>REVISIÓN DE LITERATURA</a:t>
            </a:r>
            <a:endParaRPr lang="es-MX" sz="2800" b="1" dirty="0">
              <a:solidFill>
                <a:srgbClr val="FF0000"/>
              </a:solidFill>
            </a:endParaRPr>
          </a:p>
        </p:txBody>
      </p:sp>
      <p:graphicFrame>
        <p:nvGraphicFramePr>
          <p:cNvPr id="5" name="Diagrama 1"/>
          <p:cNvGraphicFramePr/>
          <p:nvPr>
            <p:extLst>
              <p:ext uri="{D42A27DB-BD31-4B8C-83A1-F6EECF244321}">
                <p14:modId xmlns:p14="http://schemas.microsoft.com/office/powerpoint/2010/main" val="2847326338"/>
              </p:ext>
            </p:extLst>
          </p:nvPr>
        </p:nvGraphicFramePr>
        <p:xfrm>
          <a:off x="2402237" y="1642819"/>
          <a:ext cx="7501180" cy="47211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70896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38042" y="195148"/>
            <a:ext cx="4102479" cy="732225"/>
          </a:xfrm>
        </p:spPr>
        <p:txBody>
          <a:bodyPr>
            <a:normAutofit/>
          </a:bodyPr>
          <a:lstStyle/>
          <a:p>
            <a:pPr algn="ctr"/>
            <a:r>
              <a:rPr lang="es-MX" sz="2800" b="1" dirty="0" smtClean="0">
                <a:solidFill>
                  <a:srgbClr val="FF0000"/>
                </a:solidFill>
              </a:rPr>
              <a:t>METODOLOGÍA</a:t>
            </a:r>
            <a:endParaRPr lang="es-MX" sz="2800" b="1" dirty="0">
              <a:solidFill>
                <a:srgbClr val="FF0000"/>
              </a:solidFill>
            </a:endParaRPr>
          </a:p>
        </p:txBody>
      </p:sp>
      <p:grpSp>
        <p:nvGrpSpPr>
          <p:cNvPr id="4" name="Grupo 2"/>
          <p:cNvGrpSpPr/>
          <p:nvPr/>
        </p:nvGrpSpPr>
        <p:grpSpPr>
          <a:xfrm>
            <a:off x="133377" y="880879"/>
            <a:ext cx="9615075" cy="6503069"/>
            <a:chOff x="-179938" y="-137407"/>
            <a:chExt cx="7763368" cy="6978264"/>
          </a:xfrm>
        </p:grpSpPr>
        <p:sp>
          <p:nvSpPr>
            <p:cNvPr id="5" name="Terminador 4"/>
            <p:cNvSpPr/>
            <p:nvPr/>
          </p:nvSpPr>
          <p:spPr>
            <a:xfrm>
              <a:off x="2176301" y="1013448"/>
              <a:ext cx="1700011" cy="528034"/>
            </a:xfrm>
            <a:prstGeom prst="flowChartTerminator">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lumMod val="85000"/>
                      <a:lumOff val="15000"/>
                    </a:schemeClr>
                  </a:solidFill>
                </a:rPr>
                <a:t>DISEÑO</a:t>
              </a:r>
              <a:endParaRPr lang="es-MX" dirty="0">
                <a:solidFill>
                  <a:schemeClr val="tx1">
                    <a:lumMod val="85000"/>
                    <a:lumOff val="15000"/>
                  </a:schemeClr>
                </a:solidFill>
              </a:endParaRPr>
            </a:p>
          </p:txBody>
        </p:sp>
        <p:sp>
          <p:nvSpPr>
            <p:cNvPr id="7" name="Terminador 5"/>
            <p:cNvSpPr/>
            <p:nvPr/>
          </p:nvSpPr>
          <p:spPr>
            <a:xfrm>
              <a:off x="2275131" y="4500033"/>
              <a:ext cx="1700011" cy="528034"/>
            </a:xfrm>
            <a:prstGeom prst="flowChartTerminator">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lumMod val="85000"/>
                      <a:lumOff val="15000"/>
                    </a:schemeClr>
                  </a:solidFill>
                </a:rPr>
                <a:t>MÉTODO</a:t>
              </a:r>
              <a:endParaRPr lang="es-MX" dirty="0">
                <a:solidFill>
                  <a:schemeClr val="tx1">
                    <a:lumMod val="85000"/>
                    <a:lumOff val="15000"/>
                  </a:schemeClr>
                </a:solidFill>
              </a:endParaRPr>
            </a:p>
          </p:txBody>
        </p:sp>
        <p:sp>
          <p:nvSpPr>
            <p:cNvPr id="8" name="Terminador 6"/>
            <p:cNvSpPr/>
            <p:nvPr/>
          </p:nvSpPr>
          <p:spPr>
            <a:xfrm>
              <a:off x="2275132" y="5456319"/>
              <a:ext cx="1700011" cy="528034"/>
            </a:xfrm>
            <a:prstGeom prst="flowChartTerminator">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lumMod val="85000"/>
                      <a:lumOff val="15000"/>
                    </a:schemeClr>
                  </a:solidFill>
                </a:rPr>
                <a:t>TÉCNICA</a:t>
              </a:r>
              <a:endParaRPr lang="es-MX" dirty="0">
                <a:solidFill>
                  <a:schemeClr val="tx1">
                    <a:lumMod val="85000"/>
                    <a:lumOff val="15000"/>
                  </a:schemeClr>
                </a:solidFill>
              </a:endParaRPr>
            </a:p>
          </p:txBody>
        </p:sp>
        <p:sp>
          <p:nvSpPr>
            <p:cNvPr id="9" name="Terminador 7"/>
            <p:cNvSpPr/>
            <p:nvPr/>
          </p:nvSpPr>
          <p:spPr>
            <a:xfrm>
              <a:off x="2275133" y="6312823"/>
              <a:ext cx="1807470" cy="528034"/>
            </a:xfrm>
            <a:prstGeom prst="flowChartTerminator">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lumMod val="85000"/>
                      <a:lumOff val="15000"/>
                    </a:schemeClr>
                  </a:solidFill>
                </a:rPr>
                <a:t>INSTRUMENTO</a:t>
              </a:r>
              <a:endParaRPr lang="es-MX" dirty="0">
                <a:solidFill>
                  <a:schemeClr val="tx1">
                    <a:lumMod val="85000"/>
                    <a:lumOff val="15000"/>
                  </a:schemeClr>
                </a:solidFill>
              </a:endParaRPr>
            </a:p>
          </p:txBody>
        </p:sp>
        <p:sp>
          <p:nvSpPr>
            <p:cNvPr id="10" name="Terminador 8"/>
            <p:cNvSpPr/>
            <p:nvPr/>
          </p:nvSpPr>
          <p:spPr>
            <a:xfrm>
              <a:off x="2275131" y="128674"/>
              <a:ext cx="1700011" cy="528034"/>
            </a:xfrm>
            <a:prstGeom prst="flowChartTerminator">
              <a:avLst/>
            </a:prstGeom>
            <a:noFill/>
            <a:ln>
              <a:solidFill>
                <a:srgbClr val="F42C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lumMod val="85000"/>
                      <a:lumOff val="15000"/>
                    </a:schemeClr>
                  </a:solidFill>
                </a:rPr>
                <a:t>TIPO</a:t>
              </a:r>
              <a:endParaRPr lang="es-MX" dirty="0">
                <a:solidFill>
                  <a:schemeClr val="tx1">
                    <a:lumMod val="85000"/>
                    <a:lumOff val="15000"/>
                  </a:schemeClr>
                </a:solidFill>
              </a:endParaRPr>
            </a:p>
          </p:txBody>
        </p:sp>
        <p:pic>
          <p:nvPicPr>
            <p:cNvPr id="11" name="Imagen 10"/>
            <p:cNvPicPr>
              <a:picLocks noChangeAspect="1"/>
            </p:cNvPicPr>
            <p:nvPr/>
          </p:nvPicPr>
          <p:blipFill>
            <a:blip r:embed="rId2"/>
            <a:stretch>
              <a:fillRect/>
            </a:stretch>
          </p:blipFill>
          <p:spPr>
            <a:xfrm>
              <a:off x="-179938" y="287316"/>
              <a:ext cx="2451189" cy="6182751"/>
            </a:xfrm>
            <a:prstGeom prst="rect">
              <a:avLst/>
            </a:prstGeom>
          </p:spPr>
        </p:pic>
        <p:cxnSp>
          <p:nvCxnSpPr>
            <p:cNvPr id="12" name="Conector recto 12"/>
            <p:cNvCxnSpPr>
              <a:stCxn id="10" idx="3"/>
            </p:cNvCxnSpPr>
            <p:nvPr/>
          </p:nvCxnSpPr>
          <p:spPr>
            <a:xfrm>
              <a:off x="3975142" y="392691"/>
              <a:ext cx="94879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ángulo redondeado 13"/>
            <p:cNvSpPr/>
            <p:nvPr/>
          </p:nvSpPr>
          <p:spPr>
            <a:xfrm>
              <a:off x="4427111" y="-137407"/>
              <a:ext cx="3156319" cy="1148794"/>
            </a:xfrm>
            <a:prstGeom prst="roundRect">
              <a:avLst/>
            </a:prstGeom>
            <a:scene3d>
              <a:camera prst="orthographicFront"/>
              <a:lightRig rig="threePt" dir="t"/>
            </a:scene3d>
            <a:sp3d>
              <a:bevelT/>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dirty="0">
                  <a:solidFill>
                    <a:schemeClr val="tx1">
                      <a:lumMod val="85000"/>
                      <a:lumOff val="15000"/>
                    </a:schemeClr>
                  </a:solidFill>
                </a:rPr>
                <a:t>E</a:t>
              </a:r>
              <a:r>
                <a:rPr lang="es-ES" dirty="0" smtClean="0">
                  <a:solidFill>
                    <a:schemeClr val="tx1">
                      <a:lumMod val="85000"/>
                      <a:lumOff val="15000"/>
                    </a:schemeClr>
                  </a:solidFill>
                </a:rPr>
                <a:t>studio </a:t>
              </a:r>
              <a:r>
                <a:rPr lang="es-ES" dirty="0">
                  <a:solidFill>
                    <a:schemeClr val="tx1">
                      <a:lumMod val="85000"/>
                      <a:lumOff val="15000"/>
                    </a:schemeClr>
                  </a:solidFill>
                </a:rPr>
                <a:t>exploratorio evolucionando a descriptivo y correlacional, con enfoque </a:t>
              </a:r>
              <a:r>
                <a:rPr lang="es-ES" dirty="0" smtClean="0">
                  <a:solidFill>
                    <a:schemeClr val="tx1">
                      <a:lumMod val="85000"/>
                      <a:lumOff val="15000"/>
                    </a:schemeClr>
                  </a:solidFill>
                </a:rPr>
                <a:t>cuantitativo.</a:t>
              </a:r>
              <a:endParaRPr lang="es-MX" dirty="0">
                <a:solidFill>
                  <a:schemeClr val="tx1">
                    <a:lumMod val="85000"/>
                    <a:lumOff val="15000"/>
                  </a:schemeClr>
                </a:solidFill>
              </a:endParaRPr>
            </a:p>
          </p:txBody>
        </p:sp>
        <p:sp>
          <p:nvSpPr>
            <p:cNvPr id="14" name="Rectángulo redondeado 14"/>
            <p:cNvSpPr/>
            <p:nvPr/>
          </p:nvSpPr>
          <p:spPr>
            <a:xfrm>
              <a:off x="4427112" y="1429555"/>
              <a:ext cx="3156317" cy="2266683"/>
            </a:xfrm>
            <a:prstGeom prst="roundRect">
              <a:avLst/>
            </a:prstGeom>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just"/>
              <a:r>
                <a:rPr lang="es-MX" sz="1600" dirty="0">
                  <a:solidFill>
                    <a:schemeClr val="tx1">
                      <a:lumMod val="85000"/>
                      <a:lumOff val="15000"/>
                    </a:schemeClr>
                  </a:solidFill>
                </a:rPr>
                <a:t>N</a:t>
              </a:r>
              <a:r>
                <a:rPr lang="es-MX" sz="1600" dirty="0" smtClean="0">
                  <a:solidFill>
                    <a:schemeClr val="tx1">
                      <a:lumMod val="85000"/>
                      <a:lumOff val="15000"/>
                    </a:schemeClr>
                  </a:solidFill>
                </a:rPr>
                <a:t>o </a:t>
              </a:r>
              <a:r>
                <a:rPr lang="es-MX" sz="1600" dirty="0">
                  <a:solidFill>
                    <a:schemeClr val="tx1">
                      <a:lumMod val="85000"/>
                      <a:lumOff val="15000"/>
                    </a:schemeClr>
                  </a:solidFill>
                </a:rPr>
                <a:t>experimental transversal (pues aunque el estudio se realiza en bachilleres del Estado de Campeche, el estudio se realiza en un tiempo y espacio único) y como base para la investigación, identificando la forma como la gente se apropia, genera, usa y transfiere el conocimiento (Hernández, Fernández, &amp; Baptista, </a:t>
              </a:r>
              <a:r>
                <a:rPr lang="es-MX" sz="1600" dirty="0" smtClean="0">
                  <a:solidFill>
                    <a:schemeClr val="tx1">
                      <a:lumMod val="85000"/>
                      <a:lumOff val="15000"/>
                    </a:schemeClr>
                  </a:solidFill>
                </a:rPr>
                <a:t>2014</a:t>
              </a:r>
              <a:r>
                <a:rPr lang="es-MX" sz="1600" dirty="0">
                  <a:solidFill>
                    <a:schemeClr val="tx1">
                      <a:lumMod val="85000"/>
                      <a:lumOff val="15000"/>
                    </a:schemeClr>
                  </a:solidFill>
                </a:rPr>
                <a:t>).</a:t>
              </a:r>
            </a:p>
          </p:txBody>
        </p:sp>
        <p:cxnSp>
          <p:nvCxnSpPr>
            <p:cNvPr id="15" name="Conector recto 16"/>
            <p:cNvCxnSpPr>
              <a:stCxn id="5" idx="3"/>
              <a:endCxn id="14" idx="1"/>
            </p:cNvCxnSpPr>
            <p:nvPr/>
          </p:nvCxnSpPr>
          <p:spPr>
            <a:xfrm>
              <a:off x="3876312" y="1277465"/>
              <a:ext cx="550800" cy="12854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ector recto 23"/>
            <p:cNvCxnSpPr>
              <a:stCxn id="7" idx="3"/>
            </p:cNvCxnSpPr>
            <p:nvPr/>
          </p:nvCxnSpPr>
          <p:spPr>
            <a:xfrm>
              <a:off x="3975142" y="4764050"/>
              <a:ext cx="1073376" cy="1133"/>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ector recto 26"/>
            <p:cNvCxnSpPr/>
            <p:nvPr/>
          </p:nvCxnSpPr>
          <p:spPr>
            <a:xfrm>
              <a:off x="4082603" y="6576840"/>
              <a:ext cx="1073376" cy="1133"/>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ector recto 27"/>
            <p:cNvCxnSpPr/>
            <p:nvPr/>
          </p:nvCxnSpPr>
          <p:spPr>
            <a:xfrm>
              <a:off x="3975142" y="5718070"/>
              <a:ext cx="1073376" cy="1133"/>
            </a:xfrm>
            <a:prstGeom prst="line">
              <a:avLst/>
            </a:prstGeom>
          </p:spPr>
          <p:style>
            <a:lnRef idx="1">
              <a:schemeClr val="accent1"/>
            </a:lnRef>
            <a:fillRef idx="0">
              <a:schemeClr val="accent1"/>
            </a:fillRef>
            <a:effectRef idx="0">
              <a:schemeClr val="accent1"/>
            </a:effectRef>
            <a:fontRef idx="minor">
              <a:schemeClr val="tx1"/>
            </a:fontRef>
          </p:style>
        </p:cxnSp>
        <p:sp>
          <p:nvSpPr>
            <p:cNvPr id="19" name="Rectángulo redondeado 28"/>
            <p:cNvSpPr/>
            <p:nvPr/>
          </p:nvSpPr>
          <p:spPr>
            <a:xfrm>
              <a:off x="4725143" y="4429035"/>
              <a:ext cx="2054402" cy="563540"/>
            </a:xfrm>
            <a:prstGeom prst="roundRect">
              <a:avLst/>
            </a:prstGeom>
            <a:solidFill>
              <a:srgbClr val="92D05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lumMod val="85000"/>
                      <a:lumOff val="15000"/>
                    </a:schemeClr>
                  </a:solidFill>
                </a:rPr>
                <a:t>Estudio de Campo</a:t>
              </a:r>
              <a:endParaRPr lang="es-MX" dirty="0">
                <a:solidFill>
                  <a:schemeClr val="tx1">
                    <a:lumMod val="85000"/>
                    <a:lumOff val="15000"/>
                  </a:schemeClr>
                </a:solidFill>
              </a:endParaRPr>
            </a:p>
          </p:txBody>
        </p:sp>
        <p:sp>
          <p:nvSpPr>
            <p:cNvPr id="20" name="Rectángulo redondeado 29"/>
            <p:cNvSpPr/>
            <p:nvPr/>
          </p:nvSpPr>
          <p:spPr>
            <a:xfrm>
              <a:off x="4725145" y="5420813"/>
              <a:ext cx="2054401" cy="563540"/>
            </a:xfrm>
            <a:prstGeom prst="roundRect">
              <a:avLst/>
            </a:prstGeom>
            <a:solidFill>
              <a:srgbClr val="00B0F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lumMod val="85000"/>
                      <a:lumOff val="15000"/>
                    </a:schemeClr>
                  </a:solidFill>
                </a:rPr>
                <a:t>Entrevista</a:t>
              </a:r>
              <a:endParaRPr lang="es-MX" dirty="0">
                <a:solidFill>
                  <a:schemeClr val="tx1">
                    <a:lumMod val="85000"/>
                    <a:lumOff val="15000"/>
                  </a:schemeClr>
                </a:solidFill>
              </a:endParaRPr>
            </a:p>
          </p:txBody>
        </p:sp>
        <p:sp>
          <p:nvSpPr>
            <p:cNvPr id="21" name="Rectángulo redondeado 30"/>
            <p:cNvSpPr/>
            <p:nvPr/>
          </p:nvSpPr>
          <p:spPr>
            <a:xfrm>
              <a:off x="4849902" y="6268759"/>
              <a:ext cx="1944518" cy="563540"/>
            </a:xfrm>
            <a:prstGeom prst="roundRect">
              <a:avLst/>
            </a:prstGeom>
            <a:solidFill>
              <a:schemeClr val="accent2">
                <a:lumMod val="60000"/>
                <a:lumOff val="40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lumMod val="85000"/>
                      <a:lumOff val="15000"/>
                    </a:schemeClr>
                  </a:solidFill>
                </a:rPr>
                <a:t>Encuesta</a:t>
              </a:r>
            </a:p>
          </p:txBody>
        </p:sp>
      </p:grpSp>
    </p:spTree>
    <p:extLst>
      <p:ext uri="{BB962C8B-B14F-4D97-AF65-F5344CB8AC3E}">
        <p14:creationId xmlns:p14="http://schemas.microsoft.com/office/powerpoint/2010/main" val="42464201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38042" y="195148"/>
            <a:ext cx="4102479" cy="732225"/>
          </a:xfrm>
        </p:spPr>
        <p:txBody>
          <a:bodyPr>
            <a:normAutofit/>
          </a:bodyPr>
          <a:lstStyle/>
          <a:p>
            <a:pPr algn="ctr"/>
            <a:r>
              <a:rPr lang="es-MX" sz="2800" b="1" dirty="0" smtClean="0">
                <a:solidFill>
                  <a:srgbClr val="FF0000"/>
                </a:solidFill>
              </a:rPr>
              <a:t>Fases de Estudio</a:t>
            </a:r>
            <a:endParaRPr lang="es-MX" sz="2800" b="1" dirty="0">
              <a:solidFill>
                <a:srgbClr val="FF0000"/>
              </a:solidFill>
            </a:endParaRPr>
          </a:p>
        </p:txBody>
      </p:sp>
      <p:graphicFrame>
        <p:nvGraphicFramePr>
          <p:cNvPr id="22" name="Diagrama 1"/>
          <p:cNvGraphicFramePr/>
          <p:nvPr>
            <p:extLst>
              <p:ext uri="{D42A27DB-BD31-4B8C-83A1-F6EECF244321}">
                <p14:modId xmlns:p14="http://schemas.microsoft.com/office/powerpoint/2010/main" val="2077097193"/>
              </p:ext>
            </p:extLst>
          </p:nvPr>
        </p:nvGraphicFramePr>
        <p:xfrm>
          <a:off x="2450446" y="1766807"/>
          <a:ext cx="7468464" cy="43715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26477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123877" y="902181"/>
            <a:ext cx="9671052" cy="6172588"/>
            <a:chOff x="1100271" y="677538"/>
            <a:chExt cx="10880500" cy="5763484"/>
          </a:xfrm>
        </p:grpSpPr>
        <p:sp>
          <p:nvSpPr>
            <p:cNvPr id="7" name="Rectángulo redondeado 2"/>
            <p:cNvSpPr/>
            <p:nvPr/>
          </p:nvSpPr>
          <p:spPr>
            <a:xfrm>
              <a:off x="6279723" y="677538"/>
              <a:ext cx="5207359" cy="1328023"/>
            </a:xfrm>
            <a:prstGeom prst="roundRect">
              <a:avLst/>
            </a:prstGeom>
            <a:solidFill>
              <a:schemeClr val="accent4">
                <a:lumMod val="40000"/>
                <a:lumOff val="60000"/>
              </a:schemeClr>
            </a:solidFill>
          </p:spPr>
          <p:txBody>
            <a:bodyPr wrap="square">
              <a:spAutoFit/>
            </a:bodyPr>
            <a:lstStyle/>
            <a:p>
              <a:pPr algn="just"/>
              <a:r>
                <a:rPr lang="es-MX" dirty="0"/>
                <a:t>La versión final del instrumento se aplicó a una muestra discrecional de sujetos por medio de entrevistas, siendo de lo general a lo </a:t>
              </a:r>
              <a:r>
                <a:rPr lang="es-MX" dirty="0" smtClean="0"/>
                <a:t>particular, tomando como criterios:</a:t>
              </a:r>
              <a:endParaRPr lang="es-MX" dirty="0"/>
            </a:p>
          </p:txBody>
        </p:sp>
        <p:graphicFrame>
          <p:nvGraphicFramePr>
            <p:cNvPr id="8" name="Diagrama 3"/>
            <p:cNvGraphicFramePr/>
            <p:nvPr>
              <p:extLst>
                <p:ext uri="{D42A27DB-BD31-4B8C-83A1-F6EECF244321}">
                  <p14:modId xmlns:p14="http://schemas.microsoft.com/office/powerpoint/2010/main" val="2671523962"/>
                </p:ext>
              </p:extLst>
            </p:nvPr>
          </p:nvGraphicFramePr>
          <p:xfrm>
            <a:off x="6279723" y="2273157"/>
            <a:ext cx="5701048" cy="4167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Esquina doblada 4"/>
            <p:cNvSpPr/>
            <p:nvPr/>
          </p:nvSpPr>
          <p:spPr>
            <a:xfrm>
              <a:off x="1113150" y="2389067"/>
              <a:ext cx="4978557" cy="1763078"/>
            </a:xfrm>
            <a:prstGeom prst="foldedCorner">
              <a:avLst/>
            </a:prstGeom>
            <a:solidFill>
              <a:srgbClr val="CDDF25"/>
            </a:solidFill>
          </p:spPr>
          <p:txBody>
            <a:bodyPr wrap="square">
              <a:spAutoFit/>
            </a:bodyPr>
            <a:lstStyle/>
            <a:p>
              <a:pPr algn="just"/>
              <a:r>
                <a:rPr lang="es-ES" dirty="0">
                  <a:solidFill>
                    <a:srgbClr val="000000"/>
                  </a:solidFill>
                  <a:latin typeface="Arial" panose="020B0604020202020204" pitchFamily="34" charset="0"/>
                  <a:ea typeface="Calibri" panose="020F0502020204030204" pitchFamily="34" charset="0"/>
                </a:rPr>
                <a:t>16,241 alumnos  registrados en el último semestre de preparatoria, </a:t>
              </a:r>
              <a:r>
                <a:rPr lang="es-ES" dirty="0" smtClean="0">
                  <a:solidFill>
                    <a:srgbClr val="000000"/>
                  </a:solidFill>
                  <a:latin typeface="Arial" panose="020B0604020202020204" pitchFamily="34" charset="0"/>
                  <a:ea typeface="Calibri" panose="020F0502020204030204" pitchFamily="34" charset="0"/>
                </a:rPr>
                <a:t>con una </a:t>
              </a:r>
              <a:r>
                <a:rPr lang="es-ES" dirty="0">
                  <a:solidFill>
                    <a:srgbClr val="000000"/>
                  </a:solidFill>
                  <a:latin typeface="Arial" panose="020B0604020202020204" pitchFamily="34" charset="0"/>
                  <a:ea typeface="Calibri" panose="020F0502020204030204" pitchFamily="34" charset="0"/>
                </a:rPr>
                <a:t>muestra de 1017 alumnos del </a:t>
              </a:r>
              <a:r>
                <a:rPr lang="es-ES" dirty="0" smtClean="0">
                  <a:solidFill>
                    <a:srgbClr val="000000"/>
                  </a:solidFill>
                  <a:latin typeface="Arial" panose="020B0604020202020204" pitchFamily="34" charset="0"/>
                  <a:ea typeface="Calibri" panose="020F0502020204030204" pitchFamily="34" charset="0"/>
                </a:rPr>
                <a:t>Estado y del </a:t>
              </a:r>
              <a:r>
                <a:rPr lang="es-ES" dirty="0">
                  <a:solidFill>
                    <a:srgbClr val="000000"/>
                  </a:solidFill>
                  <a:latin typeface="Arial" panose="020B0604020202020204" pitchFamily="34" charset="0"/>
                  <a:ea typeface="Calibri" panose="020F0502020204030204" pitchFamily="34" charset="0"/>
                </a:rPr>
                <a:t>cual se </a:t>
              </a:r>
              <a:r>
                <a:rPr lang="es-ES" dirty="0" smtClean="0">
                  <a:solidFill>
                    <a:srgbClr val="000000"/>
                  </a:solidFill>
                  <a:latin typeface="Arial" panose="020B0604020202020204" pitchFamily="34" charset="0"/>
                  <a:ea typeface="Calibri" panose="020F0502020204030204" pitchFamily="34" charset="0"/>
                </a:rPr>
                <a:t>obtuvo </a:t>
              </a:r>
              <a:r>
                <a:rPr lang="es-ES" dirty="0">
                  <a:solidFill>
                    <a:srgbClr val="000000"/>
                  </a:solidFill>
                  <a:latin typeface="Arial" panose="020B0604020202020204" pitchFamily="34" charset="0"/>
                  <a:ea typeface="Calibri" panose="020F0502020204030204" pitchFamily="34" charset="0"/>
                </a:rPr>
                <a:t>la muestra de 286 para los cinco municipios del camino </a:t>
              </a:r>
              <a:r>
                <a:rPr lang="es-ES" dirty="0" smtClean="0">
                  <a:solidFill>
                    <a:srgbClr val="000000"/>
                  </a:solidFill>
                  <a:latin typeface="Arial" panose="020B0604020202020204" pitchFamily="34" charset="0"/>
                  <a:ea typeface="Calibri" panose="020F0502020204030204" pitchFamily="34" charset="0"/>
                </a:rPr>
                <a:t>real.</a:t>
              </a:r>
              <a:endParaRPr lang="es-MX" dirty="0"/>
            </a:p>
          </p:txBody>
        </p:sp>
        <p:sp>
          <p:nvSpPr>
            <p:cNvPr id="10" name="Esquina doblada 5"/>
            <p:cNvSpPr/>
            <p:nvPr/>
          </p:nvSpPr>
          <p:spPr>
            <a:xfrm>
              <a:off x="1100271" y="4710861"/>
              <a:ext cx="4991436" cy="1101923"/>
            </a:xfrm>
            <a:prstGeom prst="foldedCorner">
              <a:avLst/>
            </a:prstGeom>
            <a:solidFill>
              <a:srgbClr val="88DEB7"/>
            </a:solidFill>
          </p:spPr>
          <p:txBody>
            <a:bodyPr wrap="square">
              <a:spAutoFit/>
            </a:bodyPr>
            <a:lstStyle/>
            <a:p>
              <a:pPr algn="just"/>
              <a:r>
                <a:rPr lang="es-ES" dirty="0" smtClean="0">
                  <a:solidFill>
                    <a:srgbClr val="000000"/>
                  </a:solidFill>
                  <a:latin typeface="Arial" panose="020B0604020202020204" pitchFamily="34" charset="0"/>
                  <a:ea typeface="Calibri" panose="020F0502020204030204" pitchFamily="34" charset="0"/>
                </a:rPr>
                <a:t>Teniendo </a:t>
              </a:r>
              <a:r>
                <a:rPr lang="es-ES" dirty="0">
                  <a:solidFill>
                    <a:srgbClr val="000000"/>
                  </a:solidFill>
                  <a:latin typeface="Arial" panose="020B0604020202020204" pitchFamily="34" charset="0"/>
                  <a:ea typeface="Calibri" panose="020F0502020204030204" pitchFamily="34" charset="0"/>
                </a:rPr>
                <a:t>un 95% de confiabilidad y el 5% de probabilidad de fracaso con una margen de error del 1</a:t>
              </a:r>
              <a:r>
                <a:rPr lang="es-ES" dirty="0" smtClean="0">
                  <a:solidFill>
                    <a:srgbClr val="000000"/>
                  </a:solidFill>
                  <a:latin typeface="Arial" panose="020B0604020202020204" pitchFamily="34" charset="0"/>
                  <a:ea typeface="Calibri" panose="020F0502020204030204" pitchFamily="34" charset="0"/>
                </a:rPr>
                <a:t>%.</a:t>
              </a:r>
              <a:endParaRPr lang="es-MX" dirty="0"/>
            </a:p>
          </p:txBody>
        </p:sp>
      </p:grpSp>
      <p:sp>
        <p:nvSpPr>
          <p:cNvPr id="11" name="Rectángulo 1"/>
          <p:cNvSpPr/>
          <p:nvPr/>
        </p:nvSpPr>
        <p:spPr>
          <a:xfrm>
            <a:off x="3735074" y="77493"/>
            <a:ext cx="4587498" cy="738664"/>
          </a:xfrm>
          <a:prstGeom prst="rect">
            <a:avLst/>
          </a:prstGeom>
        </p:spPr>
        <p:txBody>
          <a:bodyPr wrap="square">
            <a:spAutoFit/>
          </a:bodyPr>
          <a:lstStyle/>
          <a:p>
            <a:pPr>
              <a:lnSpc>
                <a:spcPct val="150000"/>
              </a:lnSpc>
              <a:spcBef>
                <a:spcPts val="1200"/>
              </a:spcBef>
              <a:spcAft>
                <a:spcPts val="600"/>
              </a:spcAft>
            </a:pPr>
            <a:r>
              <a:rPr lang="es-ES" sz="2800" b="1" spc="75" dirty="0" smtClean="0">
                <a:solidFill>
                  <a:srgbClr val="FF0000"/>
                </a:solidFill>
                <a:latin typeface="+mj-lt"/>
                <a:ea typeface="Times New Roman" panose="02020603050405020304" pitchFamily="18" charset="0"/>
                <a:cs typeface="Times New Roman" panose="02020603050405020304" pitchFamily="18" charset="0"/>
              </a:rPr>
              <a:t>Participantes en el estudio</a:t>
            </a:r>
            <a:endParaRPr lang="es-MX" sz="2800" b="1" spc="75" dirty="0">
              <a:solidFill>
                <a:srgbClr val="FF0000"/>
              </a:solidFill>
              <a:effectLst/>
              <a:latin typeface="+mj-l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65934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
          <p:cNvSpPr/>
          <p:nvPr/>
        </p:nvSpPr>
        <p:spPr>
          <a:xfrm>
            <a:off x="3652829" y="123987"/>
            <a:ext cx="4824743" cy="738664"/>
          </a:xfrm>
          <a:prstGeom prst="rect">
            <a:avLst/>
          </a:prstGeom>
        </p:spPr>
        <p:txBody>
          <a:bodyPr wrap="square">
            <a:spAutoFit/>
          </a:bodyPr>
          <a:lstStyle/>
          <a:p>
            <a:pPr>
              <a:lnSpc>
                <a:spcPct val="150000"/>
              </a:lnSpc>
              <a:spcBef>
                <a:spcPts val="1200"/>
              </a:spcBef>
              <a:spcAft>
                <a:spcPts val="600"/>
              </a:spcAft>
            </a:pPr>
            <a:r>
              <a:rPr lang="es-ES" sz="2800" b="1" spc="75" dirty="0" smtClean="0">
                <a:solidFill>
                  <a:srgbClr val="FF0000"/>
                </a:solidFill>
                <a:latin typeface="+mj-lt"/>
                <a:ea typeface="Times New Roman" panose="02020603050405020304" pitchFamily="18" charset="0"/>
                <a:cs typeface="Times New Roman" panose="02020603050405020304" pitchFamily="18" charset="0"/>
              </a:rPr>
              <a:t>Instrumentos de Medición</a:t>
            </a:r>
            <a:endParaRPr lang="es-MX" sz="2800" b="1" spc="75" dirty="0">
              <a:solidFill>
                <a:srgbClr val="FF0000"/>
              </a:solidFill>
              <a:effectLst/>
              <a:latin typeface="+mj-lt"/>
              <a:ea typeface="Times New Roman" panose="02020603050405020304" pitchFamily="18" charset="0"/>
              <a:cs typeface="Times New Roman" panose="02020603050405020304" pitchFamily="18" charset="0"/>
            </a:endParaRPr>
          </a:p>
        </p:txBody>
      </p:sp>
      <p:graphicFrame>
        <p:nvGraphicFramePr>
          <p:cNvPr id="15" name="Diagrama 4"/>
          <p:cNvGraphicFramePr/>
          <p:nvPr>
            <p:extLst>
              <p:ext uri="{D42A27DB-BD31-4B8C-83A1-F6EECF244321}">
                <p14:modId xmlns:p14="http://schemas.microsoft.com/office/powerpoint/2010/main" val="1274971357"/>
              </p:ext>
            </p:extLst>
          </p:nvPr>
        </p:nvGraphicFramePr>
        <p:xfrm>
          <a:off x="428061" y="1239863"/>
          <a:ext cx="9289376" cy="50679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23543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29180" y="412120"/>
            <a:ext cx="6458402" cy="812246"/>
          </a:xfrm>
        </p:spPr>
        <p:txBody>
          <a:bodyPr>
            <a:normAutofit/>
          </a:bodyPr>
          <a:lstStyle/>
          <a:p>
            <a:pPr algn="ctr"/>
            <a:r>
              <a:rPr lang="es-MX" sz="2800" b="1" dirty="0" smtClean="0">
                <a:solidFill>
                  <a:srgbClr val="FF0000"/>
                </a:solidFill>
              </a:rPr>
              <a:t>RESULTADOS</a:t>
            </a:r>
            <a:endParaRPr lang="es-MX" sz="2800" b="1" dirty="0">
              <a:solidFill>
                <a:srgbClr val="FF0000"/>
              </a:solidFill>
            </a:endParaRPr>
          </a:p>
        </p:txBody>
      </p:sp>
      <p:sp>
        <p:nvSpPr>
          <p:cNvPr id="4" name="3 Rectángulo"/>
          <p:cNvSpPr/>
          <p:nvPr/>
        </p:nvSpPr>
        <p:spPr>
          <a:xfrm>
            <a:off x="2464227" y="1230948"/>
            <a:ext cx="7355613" cy="1200329"/>
          </a:xfrm>
          <a:prstGeom prst="rect">
            <a:avLst/>
          </a:prstGeom>
        </p:spPr>
        <p:txBody>
          <a:bodyPr wrap="square">
            <a:spAutoFit/>
          </a:bodyPr>
          <a:lstStyle/>
          <a:p>
            <a:pPr algn="just"/>
            <a:r>
              <a:rPr lang="es-MX" sz="2400" dirty="0"/>
              <a:t>De acuerdo a los datos obtenidos se presenta la siguiente información general</a:t>
            </a:r>
            <a:r>
              <a:rPr lang="es-MX" sz="2400" dirty="0" smtClean="0"/>
              <a:t>:</a:t>
            </a:r>
          </a:p>
          <a:p>
            <a:pPr algn="just"/>
            <a:endParaRPr lang="es-MX" sz="2400" dirty="0"/>
          </a:p>
        </p:txBody>
      </p:sp>
      <p:graphicFrame>
        <p:nvGraphicFramePr>
          <p:cNvPr id="5" name="4 Diagrama"/>
          <p:cNvGraphicFramePr/>
          <p:nvPr>
            <p:extLst>
              <p:ext uri="{D42A27DB-BD31-4B8C-83A1-F6EECF244321}">
                <p14:modId xmlns:p14="http://schemas.microsoft.com/office/powerpoint/2010/main" val="1355628843"/>
              </p:ext>
            </p:extLst>
          </p:nvPr>
        </p:nvGraphicFramePr>
        <p:xfrm>
          <a:off x="2781824" y="2701494"/>
          <a:ext cx="6720417" cy="13121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47616" y="4519613"/>
            <a:ext cx="7272224" cy="1795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6497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29180" y="412120"/>
            <a:ext cx="6458402" cy="812246"/>
          </a:xfrm>
        </p:spPr>
        <p:txBody>
          <a:bodyPr>
            <a:normAutofit/>
          </a:bodyPr>
          <a:lstStyle/>
          <a:p>
            <a:pPr algn="ctr"/>
            <a:r>
              <a:rPr lang="es-MX" sz="2800" b="1" dirty="0" smtClean="0">
                <a:solidFill>
                  <a:srgbClr val="FF0000"/>
                </a:solidFill>
              </a:rPr>
              <a:t>RESULTADOS</a:t>
            </a:r>
            <a:endParaRPr lang="es-MX" sz="2800" b="1" dirty="0">
              <a:solidFill>
                <a:srgbClr val="FF0000"/>
              </a:solidFill>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4863"/>
          <a:stretch/>
        </p:blipFill>
        <p:spPr bwMode="auto">
          <a:xfrm>
            <a:off x="2468563" y="1724429"/>
            <a:ext cx="7461250" cy="2133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8562" y="4383086"/>
            <a:ext cx="7461251" cy="2530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76742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1"/>
          <p:cNvSpPr/>
          <p:nvPr/>
        </p:nvSpPr>
        <p:spPr>
          <a:xfrm>
            <a:off x="2505010" y="5390292"/>
            <a:ext cx="7224839" cy="1420325"/>
          </a:xfrm>
          <a:prstGeom prst="rect">
            <a:avLst/>
          </a:prstGeom>
          <a:ln w="38100">
            <a:solidFill>
              <a:schemeClr val="tx1"/>
            </a:solidFill>
          </a:ln>
        </p:spPr>
        <p:txBody>
          <a:bodyPr wrap="square">
            <a:spAutoFit/>
          </a:bodyPr>
          <a:lstStyle/>
          <a:p>
            <a:pPr algn="ctr">
              <a:lnSpc>
                <a:spcPct val="150000"/>
              </a:lnSpc>
              <a:spcBef>
                <a:spcPts val="1200"/>
              </a:spcBef>
              <a:spcAft>
                <a:spcPts val="600"/>
              </a:spcAft>
            </a:pPr>
            <a:r>
              <a:rPr lang="es-ES" sz="2000" b="1" spc="75" dirty="0">
                <a:latin typeface="Arial" panose="020B0604020202020204" pitchFamily="34" charset="0"/>
                <a:ea typeface="Times New Roman" panose="02020603050405020304" pitchFamily="18" charset="0"/>
                <a:cs typeface="Times New Roman" panose="02020603050405020304" pitchFamily="18" charset="0"/>
                <a:hlinkClick r:id="rId2" action="ppaction://hlinkfile"/>
              </a:rPr>
              <a:t>Modelo para el Desarrollo Laboral Basado en las Características Emprendedoras e Idiosincrasia en Jóvenes de la Zona Norte del Estado de Campeche</a:t>
            </a:r>
            <a:r>
              <a:rPr lang="es-ES" sz="2000" b="1" spc="75"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hlinkClick r:id="rId2" action="ppaction://hlinkfile"/>
              </a:rPr>
              <a:t>.</a:t>
            </a:r>
            <a:endParaRPr lang="es-MX" sz="2000" b="1" spc="75"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p:txBody>
      </p:sp>
      <p:sp>
        <p:nvSpPr>
          <p:cNvPr id="6" name="1 Título"/>
          <p:cNvSpPr>
            <a:spLocks noGrp="1"/>
          </p:cNvSpPr>
          <p:nvPr>
            <p:ph type="title"/>
          </p:nvPr>
        </p:nvSpPr>
        <p:spPr>
          <a:xfrm>
            <a:off x="2935567" y="126366"/>
            <a:ext cx="6458402" cy="812246"/>
          </a:xfrm>
        </p:spPr>
        <p:txBody>
          <a:bodyPr>
            <a:normAutofit/>
          </a:bodyPr>
          <a:lstStyle/>
          <a:p>
            <a:pPr algn="ctr"/>
            <a:r>
              <a:rPr lang="es-MX" sz="2800" b="1" dirty="0" smtClean="0">
                <a:solidFill>
                  <a:srgbClr val="FF0000"/>
                </a:solidFill>
              </a:rPr>
              <a:t>RESULTADOS</a:t>
            </a:r>
            <a:endParaRPr lang="es-MX" sz="2800" b="1" dirty="0">
              <a:solidFill>
                <a:srgbClr val="FF0000"/>
              </a:solidFill>
            </a:endParaRP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9564"/>
          <a:stretch/>
        </p:blipFill>
        <p:spPr bwMode="auto">
          <a:xfrm>
            <a:off x="2255406" y="1067197"/>
            <a:ext cx="7818724" cy="3790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94130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2"/>
          <p:cNvGraphicFramePr/>
          <p:nvPr>
            <p:extLst>
              <p:ext uri="{D42A27DB-BD31-4B8C-83A1-F6EECF244321}">
                <p14:modId xmlns:p14="http://schemas.microsoft.com/office/powerpoint/2010/main" val="1647253489"/>
              </p:ext>
            </p:extLst>
          </p:nvPr>
        </p:nvGraphicFramePr>
        <p:xfrm>
          <a:off x="1122606" y="1007389"/>
          <a:ext cx="8687806" cy="54864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77965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29180" y="148654"/>
            <a:ext cx="6458402" cy="610763"/>
          </a:xfrm>
        </p:spPr>
        <p:txBody>
          <a:bodyPr>
            <a:normAutofit/>
          </a:bodyPr>
          <a:lstStyle/>
          <a:p>
            <a:pPr algn="ctr"/>
            <a:r>
              <a:rPr lang="es-MX" sz="2800" b="1" dirty="0" smtClean="0">
                <a:solidFill>
                  <a:srgbClr val="FF0000"/>
                </a:solidFill>
              </a:rPr>
              <a:t>CONCLUSIONES</a:t>
            </a:r>
            <a:endParaRPr lang="es-MX" sz="2800" b="1" dirty="0">
              <a:solidFill>
                <a:srgbClr val="FF0000"/>
              </a:solidFill>
            </a:endParaRPr>
          </a:p>
        </p:txBody>
      </p:sp>
      <p:sp>
        <p:nvSpPr>
          <p:cNvPr id="5" name="4 Rectángulo"/>
          <p:cNvSpPr/>
          <p:nvPr/>
        </p:nvSpPr>
        <p:spPr>
          <a:xfrm>
            <a:off x="2386739" y="759417"/>
            <a:ext cx="7563173" cy="738664"/>
          </a:xfrm>
          <a:prstGeom prst="rect">
            <a:avLst/>
          </a:prstGeom>
        </p:spPr>
        <p:txBody>
          <a:bodyPr wrap="square">
            <a:spAutoFit/>
          </a:bodyPr>
          <a:lstStyle/>
          <a:p>
            <a:pPr algn="just"/>
            <a:r>
              <a:rPr lang="es-ES" sz="1400" dirty="0" smtClean="0"/>
              <a:t>.</a:t>
            </a:r>
          </a:p>
          <a:p>
            <a:pPr algn="just"/>
            <a:endParaRPr lang="es-ES" sz="1400" dirty="0"/>
          </a:p>
          <a:p>
            <a:pPr algn="just"/>
            <a:endParaRPr lang="es-ES" sz="1400" dirty="0"/>
          </a:p>
        </p:txBody>
      </p:sp>
      <p:graphicFrame>
        <p:nvGraphicFramePr>
          <p:cNvPr id="3" name="2 Diagrama"/>
          <p:cNvGraphicFramePr/>
          <p:nvPr>
            <p:extLst>
              <p:ext uri="{D42A27DB-BD31-4B8C-83A1-F6EECF244321}">
                <p14:modId xmlns:p14="http://schemas.microsoft.com/office/powerpoint/2010/main" val="2363421140"/>
              </p:ext>
            </p:extLst>
          </p:nvPr>
        </p:nvGraphicFramePr>
        <p:xfrm>
          <a:off x="1743075" y="614363"/>
          <a:ext cx="8206837"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80260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ropa, interior, pared&#10;&#10;&#10;&#10;Descripción generada automáticamente">
            <a:extLst>
              <a:ext uri="{FF2B5EF4-FFF2-40B4-BE49-F238E27FC236}">
                <a16:creationId xmlns:a16="http://schemas.microsoft.com/office/drawing/2014/main" id="{B7997136-036E-EE4F-AA2C-4F1472E16812}"/>
              </a:ext>
            </a:extLst>
          </p:cNvPr>
          <p:cNvPicPr>
            <a:picLocks noChangeAspect="1"/>
          </p:cNvPicPr>
          <p:nvPr/>
        </p:nvPicPr>
        <p:blipFill>
          <a:blip r:embed="rId2"/>
          <a:stretch>
            <a:fillRect/>
          </a:stretch>
        </p:blipFill>
        <p:spPr>
          <a:xfrm>
            <a:off x="0" y="0"/>
            <a:ext cx="10080625" cy="7740650"/>
          </a:xfrm>
          <a:prstGeom prst="rect">
            <a:avLst/>
          </a:prstGeom>
        </p:spPr>
      </p:pic>
      <p:sp>
        <p:nvSpPr>
          <p:cNvPr id="2" name="Título 1"/>
          <p:cNvSpPr>
            <a:spLocks noGrp="1"/>
          </p:cNvSpPr>
          <p:nvPr>
            <p:ph type="title"/>
          </p:nvPr>
        </p:nvSpPr>
        <p:spPr>
          <a:xfrm>
            <a:off x="693043" y="3122241"/>
            <a:ext cx="8694539" cy="1496168"/>
          </a:xfrm>
        </p:spPr>
        <p:txBody>
          <a:bodyPr/>
          <a:lstStyle/>
          <a:p>
            <a:pPr algn="ctr"/>
            <a:r>
              <a:rPr lang="es-ES" b="1" dirty="0">
                <a:solidFill>
                  <a:schemeClr val="bg1"/>
                </a:solidFill>
              </a:rPr>
              <a:t>Eje Temático </a:t>
            </a:r>
            <a:r>
              <a:rPr lang="es-ES" b="1" dirty="0" smtClean="0">
                <a:solidFill>
                  <a:schemeClr val="bg1"/>
                </a:solidFill>
              </a:rPr>
              <a:t>2:</a:t>
            </a:r>
            <a:r>
              <a:rPr lang="es-ES" b="1" dirty="0">
                <a:solidFill>
                  <a:schemeClr val="bg1"/>
                </a:solidFill>
              </a:rPr>
              <a:t/>
            </a:r>
            <a:br>
              <a:rPr lang="es-ES" b="1" dirty="0">
                <a:solidFill>
                  <a:schemeClr val="bg1"/>
                </a:solidFill>
              </a:rPr>
            </a:br>
            <a:r>
              <a:rPr lang="es-ES" b="1" dirty="0" smtClean="0">
                <a:solidFill>
                  <a:schemeClr val="bg1"/>
                </a:solidFill>
              </a:rPr>
              <a:t>Administración y Educación.</a:t>
            </a:r>
            <a:endParaRPr lang="es-ES_tradnl" b="1" dirty="0">
              <a:solidFill>
                <a:schemeClr val="bg1"/>
              </a:solidFill>
            </a:endParaRPr>
          </a:p>
        </p:txBody>
      </p:sp>
    </p:spTree>
    <p:extLst>
      <p:ext uri="{BB962C8B-B14F-4D97-AF65-F5344CB8AC3E}">
        <p14:creationId xmlns:p14="http://schemas.microsoft.com/office/powerpoint/2010/main" val="643895958"/>
      </p:ext>
    </p:extLst>
  </p:cSld>
  <p:clrMapOvr>
    <a:masterClrMapping/>
  </p:clrMapOvr>
  <mc:AlternateContent xmlns:mc="http://schemas.openxmlformats.org/markup-compatibility/2006" xmlns:p14="http://schemas.microsoft.com/office/powerpoint/2010/main">
    <mc:Choice Requires="p14">
      <p:transition spd="slow" p14:dur="1500">
        <p14:prism isContent="1" isInverted="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26224" y="-6329"/>
            <a:ext cx="6458402" cy="812246"/>
          </a:xfrm>
        </p:spPr>
        <p:txBody>
          <a:bodyPr>
            <a:normAutofit/>
          </a:bodyPr>
          <a:lstStyle/>
          <a:p>
            <a:pPr algn="ctr"/>
            <a:r>
              <a:rPr lang="es-MX" sz="2800" b="1" dirty="0" smtClean="0">
                <a:solidFill>
                  <a:srgbClr val="FF0000"/>
                </a:solidFill>
              </a:rPr>
              <a:t>RECOMENDACIONES</a:t>
            </a:r>
            <a:endParaRPr lang="es-MX" sz="2800" b="1" dirty="0">
              <a:solidFill>
                <a:srgbClr val="FF0000"/>
              </a:solidFill>
            </a:endParaRPr>
          </a:p>
        </p:txBody>
      </p:sp>
      <p:graphicFrame>
        <p:nvGraphicFramePr>
          <p:cNvPr id="3" name="2 Diagrama"/>
          <p:cNvGraphicFramePr/>
          <p:nvPr>
            <p:extLst>
              <p:ext uri="{D42A27DB-BD31-4B8C-83A1-F6EECF244321}">
                <p14:modId xmlns:p14="http://schemas.microsoft.com/office/powerpoint/2010/main" val="3224646418"/>
              </p:ext>
            </p:extLst>
          </p:nvPr>
        </p:nvGraphicFramePr>
        <p:xfrm>
          <a:off x="1985963" y="928688"/>
          <a:ext cx="8094662" cy="614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77608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453933" y="86658"/>
            <a:ext cx="4839852" cy="595270"/>
          </a:xfrm>
        </p:spPr>
        <p:txBody>
          <a:bodyPr>
            <a:normAutofit/>
          </a:bodyPr>
          <a:lstStyle/>
          <a:p>
            <a:pPr algn="ctr"/>
            <a:r>
              <a:rPr lang="es-MX" sz="2800" b="1" dirty="0">
                <a:solidFill>
                  <a:srgbClr val="FF0000"/>
                </a:solidFill>
              </a:rPr>
              <a:t>BIBLIOGRAFÍA</a:t>
            </a:r>
            <a:endParaRPr lang="es-ES" sz="2800" b="1" dirty="0">
              <a:solidFill>
                <a:srgbClr val="FF0000"/>
              </a:solidFill>
            </a:endParaRPr>
          </a:p>
        </p:txBody>
      </p:sp>
      <p:sp>
        <p:nvSpPr>
          <p:cNvPr id="5" name="4 Rectángulo"/>
          <p:cNvSpPr/>
          <p:nvPr/>
        </p:nvSpPr>
        <p:spPr>
          <a:xfrm>
            <a:off x="2402237" y="836907"/>
            <a:ext cx="7516674" cy="6771084"/>
          </a:xfrm>
          <a:prstGeom prst="rect">
            <a:avLst/>
          </a:prstGeom>
        </p:spPr>
        <p:txBody>
          <a:bodyPr wrap="square">
            <a:spAutoFit/>
          </a:bodyPr>
          <a:lstStyle/>
          <a:p>
            <a:r>
              <a:rPr lang="es-ES" sz="1400" dirty="0"/>
              <a:t>Angélica, D. M. (1997). El enfoque de Competencia Laboral en la Perspectiva Internacional . </a:t>
            </a:r>
            <a:r>
              <a:rPr lang="es-ES" sz="1400" i="1" dirty="0" err="1"/>
              <a:t>Cinterfor</a:t>
            </a:r>
            <a:r>
              <a:rPr lang="es-ES" sz="1400" dirty="0"/>
              <a:t>, </a:t>
            </a:r>
            <a:r>
              <a:rPr lang="es-ES" sz="1400" dirty="0" smtClean="0"/>
              <a:t>	67</a:t>
            </a:r>
            <a:r>
              <a:rPr lang="es-ES" sz="1400" dirty="0"/>
              <a:t>.</a:t>
            </a:r>
          </a:p>
          <a:p>
            <a:r>
              <a:rPr lang="es-ES" sz="1400" dirty="0"/>
              <a:t>Ávila, J., Barroso, F. y Santos, R. (2015). Medición y análisis de la Idiosincrasia en usuarios del CADER </a:t>
            </a:r>
            <a:r>
              <a:rPr lang="es-ES" sz="1400" dirty="0" smtClean="0"/>
              <a:t>	03- </a:t>
            </a:r>
            <a:r>
              <a:rPr lang="es-ES" sz="1400" dirty="0" err="1"/>
              <a:t>Dzibalchén</a:t>
            </a:r>
            <a:r>
              <a:rPr lang="es-ES" sz="1400" dirty="0"/>
              <a:t>, </a:t>
            </a:r>
            <a:r>
              <a:rPr lang="es-ES" sz="1400" dirty="0" err="1"/>
              <a:t>Hopelchén</a:t>
            </a:r>
            <a:r>
              <a:rPr lang="es-ES" sz="1400" dirty="0"/>
              <a:t>, Campeche. Gestión de las Organizaciones Rumbo al 3er Milenio, de la Regionalización a la </a:t>
            </a:r>
            <a:r>
              <a:rPr lang="es-ES" sz="1400" dirty="0" smtClean="0"/>
              <a:t>	Globalización</a:t>
            </a:r>
            <a:r>
              <a:rPr lang="es-ES" sz="1400" dirty="0"/>
              <a:t>. Durango, Durango, México. ISBN: </a:t>
            </a:r>
            <a:r>
              <a:rPr lang="es-ES" sz="1400" dirty="0" smtClean="0"/>
              <a:t>978-607-503-	167-5</a:t>
            </a:r>
            <a:r>
              <a:rPr lang="es-ES" sz="1400" dirty="0"/>
              <a:t>.</a:t>
            </a:r>
          </a:p>
          <a:p>
            <a:r>
              <a:rPr lang="es-ES" sz="1400" dirty="0"/>
              <a:t>Borja, R. (2012). Fondo de Cultura Económica. </a:t>
            </a:r>
            <a:r>
              <a:rPr lang="es-ES" sz="1400" i="1" dirty="0"/>
              <a:t>Enciclopedia de la política </a:t>
            </a:r>
            <a:r>
              <a:rPr lang="es-ES" sz="1400" dirty="0"/>
              <a:t>, 22.</a:t>
            </a:r>
          </a:p>
          <a:p>
            <a:r>
              <a:rPr lang="es-ES" sz="1400" dirty="0"/>
              <a:t>Conocer, (1997). La Normalización y Certificación de Competencia Laboral. </a:t>
            </a:r>
            <a:r>
              <a:rPr lang="en-US" sz="1400" i="1" dirty="0" err="1"/>
              <a:t>Cinterfor</a:t>
            </a:r>
            <a:r>
              <a:rPr lang="en-US" sz="1400" dirty="0"/>
              <a:t>, 67.</a:t>
            </a:r>
            <a:endParaRPr lang="es-ES" sz="1400" dirty="0"/>
          </a:p>
          <a:p>
            <a:r>
              <a:rPr lang="en-US" sz="1400" dirty="0" err="1"/>
              <a:t>Drucker</a:t>
            </a:r>
            <a:r>
              <a:rPr lang="en-US" sz="1400" dirty="0"/>
              <a:t>, P. F. (1980). Managing in Turbulent Times. </a:t>
            </a:r>
            <a:r>
              <a:rPr lang="en-US" sz="1400" i="1" dirty="0"/>
              <a:t>redalyc.org</a:t>
            </a:r>
            <a:r>
              <a:rPr lang="en-US" sz="1400" dirty="0"/>
              <a:t>.</a:t>
            </a:r>
            <a:endParaRPr lang="es-ES" sz="1400" dirty="0"/>
          </a:p>
          <a:p>
            <a:r>
              <a:rPr lang="es-ES" sz="1400" dirty="0"/>
              <a:t>Finley, (1990). </a:t>
            </a:r>
            <a:r>
              <a:rPr lang="es-ES" sz="1400" dirty="0" err="1"/>
              <a:t>Entrepreneurial</a:t>
            </a:r>
            <a:r>
              <a:rPr lang="es-ES" sz="1400" dirty="0"/>
              <a:t> </a:t>
            </a:r>
            <a:r>
              <a:rPr lang="es-ES" sz="1400" dirty="0" err="1"/>
              <a:t>strategies</a:t>
            </a:r>
            <a:r>
              <a:rPr lang="es-ES" sz="1400" dirty="0"/>
              <a:t>. </a:t>
            </a:r>
            <a:r>
              <a:rPr lang="es-ES" sz="1400" i="1" dirty="0"/>
              <a:t>Efectividad del Curso de Emprendedores, en el desarrollo </a:t>
            </a:r>
            <a:r>
              <a:rPr lang="es-ES" sz="1400" i="1" dirty="0" smtClean="0"/>
              <a:t>	del </a:t>
            </a:r>
            <a:r>
              <a:rPr lang="es-ES" sz="1400" i="1" dirty="0"/>
              <a:t>perfil</a:t>
            </a:r>
            <a:r>
              <a:rPr lang="es-ES" sz="1400" dirty="0"/>
              <a:t>, 5-6.</a:t>
            </a:r>
          </a:p>
          <a:p>
            <a:r>
              <a:rPr lang="es-ES" sz="1400" dirty="0"/>
              <a:t>Hernández, R., Fernández, C. y Batista, P. (2014). </a:t>
            </a:r>
            <a:r>
              <a:rPr lang="es-ES" sz="1400" dirty="0" err="1"/>
              <a:t>Meotodología</a:t>
            </a:r>
            <a:r>
              <a:rPr lang="es-ES" sz="1400" dirty="0"/>
              <a:t> de la investigación. México, D.F. Mc. </a:t>
            </a:r>
            <a:r>
              <a:rPr lang="es-ES" sz="1400" dirty="0" smtClean="0"/>
              <a:t>	Graw </a:t>
            </a:r>
            <a:r>
              <a:rPr lang="es-ES" sz="1400" dirty="0"/>
              <a:t>Hill. </a:t>
            </a:r>
            <a:r>
              <a:rPr lang="es-ES" sz="1400" dirty="0" smtClean="0"/>
              <a:t>	Sexta </a:t>
            </a:r>
            <a:r>
              <a:rPr lang="es-ES" sz="1400" dirty="0"/>
              <a:t>Edición.</a:t>
            </a:r>
          </a:p>
          <a:p>
            <a:r>
              <a:rPr lang="es-ES" sz="1400" dirty="0" err="1"/>
              <a:t>Hopenhayn</a:t>
            </a:r>
            <a:r>
              <a:rPr lang="es-ES" sz="1400" dirty="0"/>
              <a:t>, M. (2004). El nuevo mundo del trabajo y los jóvenes. </a:t>
            </a:r>
            <a:r>
              <a:rPr lang="es-ES" sz="1400" i="1" dirty="0"/>
              <a:t>Revista de estudios sobre juventud, </a:t>
            </a:r>
            <a:r>
              <a:rPr lang="es-ES" sz="1400" i="1" dirty="0" smtClean="0"/>
              <a:t>	año </a:t>
            </a:r>
            <a:r>
              <a:rPr lang="es-ES" sz="1400" i="1" dirty="0"/>
              <a:t>8, Nº </a:t>
            </a:r>
            <a:r>
              <a:rPr lang="es-ES" sz="1400" i="1" dirty="0" smtClean="0"/>
              <a:t>	20</a:t>
            </a:r>
            <a:r>
              <a:rPr lang="es-ES" sz="1400" i="1" dirty="0"/>
              <a:t>, México,</a:t>
            </a:r>
            <a:r>
              <a:rPr lang="es-ES" sz="1400" dirty="0"/>
              <a:t>, 20.</a:t>
            </a:r>
          </a:p>
          <a:p>
            <a:r>
              <a:rPr lang="es-ES" sz="1400" dirty="0"/>
              <a:t>INEGI, (2010). </a:t>
            </a:r>
            <a:r>
              <a:rPr lang="es-ES" sz="1400" i="1" dirty="0"/>
              <a:t>Censo de </a:t>
            </a:r>
            <a:r>
              <a:rPr lang="es-ES" sz="1400" i="1" dirty="0" err="1"/>
              <a:t>Pobalción</a:t>
            </a:r>
            <a:r>
              <a:rPr lang="es-ES" sz="1400" i="1" dirty="0"/>
              <a:t> y Vivienda</a:t>
            </a:r>
            <a:r>
              <a:rPr lang="es-ES" sz="1400" dirty="0"/>
              <a:t>. Recuperado el 7 de Enero de 2019 a las 10:00 </a:t>
            </a:r>
            <a:r>
              <a:rPr lang="es-ES" sz="1400" dirty="0" err="1"/>
              <a:t>hrs</a:t>
            </a:r>
            <a:r>
              <a:rPr lang="es-ES" sz="1400" dirty="0"/>
              <a:t>. de </a:t>
            </a:r>
            <a:r>
              <a:rPr lang="es-ES" sz="1400" dirty="0" smtClean="0"/>
              <a:t>	</a:t>
            </a:r>
            <a:r>
              <a:rPr lang="es-ES" sz="1400" dirty="0" smtClean="0">
                <a:hlinkClick r:id="rId2"/>
              </a:rPr>
              <a:t>http</a:t>
            </a:r>
            <a:r>
              <a:rPr lang="es-ES" sz="1400" dirty="0">
                <a:hlinkClick r:id="rId2"/>
              </a:rPr>
              <a:t>://</a:t>
            </a:r>
            <a:r>
              <a:rPr lang="es-ES" sz="1400" dirty="0" smtClean="0">
                <a:hlinkClick r:id="rId2"/>
              </a:rPr>
              <a:t>cuentame.inegi.org.mx/monografias/informacion/camp/poblacion/distribucion.aspx?tema=me&amp;e=04</a:t>
            </a:r>
            <a:endParaRPr lang="es-ES" sz="1400" dirty="0"/>
          </a:p>
          <a:p>
            <a:r>
              <a:rPr lang="es-ES" sz="1400" dirty="0"/>
              <a:t>INEE, (2018). </a:t>
            </a:r>
            <a:r>
              <a:rPr lang="es-ES" sz="1400" i="1" dirty="0"/>
              <a:t>Principales cifras, Ciclo escolar 2016-2017, Campeche</a:t>
            </a:r>
            <a:r>
              <a:rPr lang="es-ES" sz="1400" dirty="0"/>
              <a:t>. Recuperado el 8 de Enero de </a:t>
            </a:r>
            <a:r>
              <a:rPr lang="es-ES" sz="1400" dirty="0" smtClean="0"/>
              <a:t>	2019 </a:t>
            </a:r>
            <a:r>
              <a:rPr lang="es-ES" sz="1400" dirty="0"/>
              <a:t>a las 11:00 </a:t>
            </a:r>
            <a:r>
              <a:rPr lang="es-ES" sz="1400" dirty="0" smtClean="0"/>
              <a:t>	</a:t>
            </a:r>
            <a:r>
              <a:rPr lang="es-ES" sz="1400" dirty="0" err="1" smtClean="0"/>
              <a:t>hrs</a:t>
            </a:r>
            <a:r>
              <a:rPr lang="es-ES" sz="1400" dirty="0"/>
              <a:t>. de </a:t>
            </a:r>
            <a:r>
              <a:rPr lang="es-ES" sz="1400" dirty="0">
                <a:hlinkClick r:id="rId3"/>
              </a:rPr>
              <a:t>https://www.inee.edu.mx/mapa2018/pdfestados/4.%20Campeche.pdf</a:t>
            </a:r>
            <a:endParaRPr lang="es-ES" sz="1400" dirty="0"/>
          </a:p>
          <a:p>
            <a:r>
              <a:rPr lang="es-ES" sz="1400" dirty="0"/>
              <a:t>INEGI, (2015). </a:t>
            </a:r>
            <a:r>
              <a:rPr lang="es-ES" sz="1400" i="1" dirty="0"/>
              <a:t>Encuesta </a:t>
            </a:r>
            <a:r>
              <a:rPr lang="es-ES" sz="1400" i="1" dirty="0" err="1"/>
              <a:t>Intercensal</a:t>
            </a:r>
            <a:r>
              <a:rPr lang="es-ES" sz="1400" dirty="0"/>
              <a:t>. Recuperado el 7 de Enero de 2019 a las 13:00 </a:t>
            </a:r>
            <a:r>
              <a:rPr lang="es-ES" sz="1400" dirty="0" err="1"/>
              <a:t>hrs</a:t>
            </a:r>
            <a:r>
              <a:rPr lang="es-ES" sz="1400" dirty="0"/>
              <a:t>. de </a:t>
            </a:r>
            <a:r>
              <a:rPr lang="es-ES" sz="1400" dirty="0" smtClean="0"/>
              <a:t>	</a:t>
            </a:r>
            <a:r>
              <a:rPr lang="es-ES" sz="1400" dirty="0" smtClean="0">
                <a:hlinkClick r:id="rId4"/>
              </a:rPr>
              <a:t>http</a:t>
            </a:r>
            <a:r>
              <a:rPr lang="es-ES" sz="1400" dirty="0">
                <a:hlinkClick r:id="rId4"/>
              </a:rPr>
              <a:t>://cuentame.inegi.org.mx/monografias/informacion/camp/poblacion/educacion.aspx?tema=me&amp;e=04</a:t>
            </a:r>
            <a:endParaRPr lang="es-ES" sz="1400" dirty="0"/>
          </a:p>
          <a:p>
            <a:r>
              <a:rPr lang="es-ES" sz="1400" dirty="0"/>
              <a:t>Jaramillo, L. (2008). Emprendimiento, Concepto básico en competencias. </a:t>
            </a:r>
            <a:r>
              <a:rPr lang="es-ES" sz="1400" i="1" dirty="0"/>
              <a:t>Universidad del Norte</a:t>
            </a:r>
            <a:r>
              <a:rPr lang="es-ES" sz="1400" dirty="0"/>
              <a:t>, 6.</a:t>
            </a:r>
          </a:p>
          <a:p>
            <a:r>
              <a:rPr lang="es-ES" sz="1400" dirty="0"/>
              <a:t>Rodríguez </a:t>
            </a:r>
            <a:r>
              <a:rPr lang="es-ES" sz="1400" dirty="0" err="1"/>
              <a:t>Kauth</a:t>
            </a:r>
            <a:r>
              <a:rPr lang="es-ES" sz="1400" dirty="0"/>
              <a:t>, A. (1992). La Psicología Social y La Psicología Política. </a:t>
            </a:r>
            <a:r>
              <a:rPr lang="es-ES" sz="1400" i="1" dirty="0"/>
              <a:t>Psicología Social, Psicología </a:t>
            </a:r>
            <a:r>
              <a:rPr lang="es-ES" sz="1400" i="1" dirty="0" smtClean="0"/>
              <a:t>	Política </a:t>
            </a:r>
            <a:r>
              <a:rPr lang="es-ES" sz="1400" i="1" dirty="0"/>
              <a:t>y </a:t>
            </a:r>
            <a:r>
              <a:rPr lang="es-ES" sz="1400" i="1" dirty="0" smtClean="0"/>
              <a:t>	Derechos </a:t>
            </a:r>
            <a:r>
              <a:rPr lang="es-ES" sz="1400" i="1" dirty="0"/>
              <a:t>Humanos</a:t>
            </a:r>
            <a:r>
              <a:rPr lang="es-ES" sz="1400" dirty="0"/>
              <a:t>, 12.</a:t>
            </a:r>
          </a:p>
          <a:p>
            <a:r>
              <a:rPr lang="es-ES" sz="1400" dirty="0" err="1"/>
              <a:t>Ronstadt</a:t>
            </a:r>
            <a:r>
              <a:rPr lang="es-ES" sz="1400" dirty="0"/>
              <a:t>, R. (1985). </a:t>
            </a:r>
            <a:r>
              <a:rPr lang="es-ES" sz="1400" dirty="0" err="1"/>
              <a:t>Entrepreneurship</a:t>
            </a:r>
            <a:r>
              <a:rPr lang="es-ES" sz="1400" dirty="0"/>
              <a:t>, Ed. Lord Publishing Co. </a:t>
            </a:r>
            <a:r>
              <a:rPr lang="es-ES" sz="1400" i="1" dirty="0"/>
              <a:t>Efectividad del Curso de </a:t>
            </a:r>
            <a:r>
              <a:rPr lang="es-ES" sz="1400" i="1" dirty="0" smtClean="0"/>
              <a:t>	Emprendedores</a:t>
            </a:r>
            <a:r>
              <a:rPr lang="es-ES" sz="1400" i="1" dirty="0"/>
              <a:t>, en el </a:t>
            </a:r>
            <a:r>
              <a:rPr lang="es-ES" sz="1400" i="1" dirty="0" smtClean="0"/>
              <a:t>	desarrollo </a:t>
            </a:r>
            <a:r>
              <a:rPr lang="es-ES" sz="1400" i="1" dirty="0"/>
              <a:t>del perfil</a:t>
            </a:r>
            <a:r>
              <a:rPr lang="es-ES" sz="1400" dirty="0"/>
              <a:t>, 1- 46.</a:t>
            </a:r>
          </a:p>
          <a:p>
            <a:r>
              <a:rPr lang="en-US" sz="1400" dirty="0"/>
              <a:t>Spencer, L. y. (1992). Competency Assessment Methods. </a:t>
            </a:r>
            <a:r>
              <a:rPr lang="en-US" sz="1400" i="1" dirty="0"/>
              <a:t>History and state of the art</a:t>
            </a:r>
            <a:r>
              <a:rPr lang="en-US" sz="1400" dirty="0"/>
              <a:t>.</a:t>
            </a:r>
            <a:endParaRPr lang="es-ES" sz="1400" dirty="0"/>
          </a:p>
          <a:p>
            <a:r>
              <a:rPr lang="es-ES" sz="1400" dirty="0" err="1"/>
              <a:t>Weller</a:t>
            </a:r>
            <a:r>
              <a:rPr lang="es-ES" sz="1400" dirty="0"/>
              <a:t>, J. (2007). La </a:t>
            </a:r>
            <a:r>
              <a:rPr lang="es-ES" sz="1400" dirty="0" err="1"/>
              <a:t>Incersión</a:t>
            </a:r>
            <a:r>
              <a:rPr lang="es-ES" sz="1400" dirty="0"/>
              <a:t> Laboral de los Jóvenes. </a:t>
            </a:r>
            <a:r>
              <a:rPr lang="es-ES" sz="1400" i="1" dirty="0"/>
              <a:t>Revista de la </a:t>
            </a:r>
            <a:r>
              <a:rPr lang="es-ES" sz="1400" i="1" dirty="0" err="1"/>
              <a:t>Cepal</a:t>
            </a:r>
            <a:r>
              <a:rPr lang="es-ES" sz="1400" i="1" dirty="0"/>
              <a:t> 92</a:t>
            </a:r>
            <a:r>
              <a:rPr lang="es-ES" sz="1400" dirty="0"/>
              <a:t>, 22.</a:t>
            </a:r>
          </a:p>
        </p:txBody>
      </p:sp>
    </p:spTree>
    <p:extLst>
      <p:ext uri="{BB962C8B-B14F-4D97-AF65-F5344CB8AC3E}">
        <p14:creationId xmlns:p14="http://schemas.microsoft.com/office/powerpoint/2010/main" val="26551334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37058" y="2944678"/>
            <a:ext cx="7266359" cy="1177871"/>
          </a:xfrm>
        </p:spPr>
        <p:txBody>
          <a:bodyPr>
            <a:normAutofit/>
          </a:bodyPr>
          <a:lstStyle/>
          <a:p>
            <a:pPr algn="ctr"/>
            <a:r>
              <a:rPr lang="es-MX" sz="4000" b="1" dirty="0" smtClean="0">
                <a:solidFill>
                  <a:srgbClr val="FF0000"/>
                </a:solidFill>
              </a:rPr>
              <a:t>¡¡¡GRACIAS POR SU ATENCIÓN!!!</a:t>
            </a:r>
            <a:endParaRPr lang="es-ES" sz="4000" b="1" dirty="0">
              <a:solidFill>
                <a:srgbClr val="FF0000"/>
              </a:solidFill>
            </a:endParaRPr>
          </a:p>
        </p:txBody>
      </p:sp>
    </p:spTree>
    <p:extLst>
      <p:ext uri="{BB962C8B-B14F-4D97-AF65-F5344CB8AC3E}">
        <p14:creationId xmlns:p14="http://schemas.microsoft.com/office/powerpoint/2010/main" val="27884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persona, interior, pared, sujetando&#10;&#10;&#10;&#10;Descripción generada automáticamente">
            <a:extLst>
              <a:ext uri="{FF2B5EF4-FFF2-40B4-BE49-F238E27FC236}">
                <a16:creationId xmlns:a16="http://schemas.microsoft.com/office/drawing/2014/main" id="{FE3D0708-34C1-DE43-886A-8E98F253A4DB}"/>
              </a:ext>
            </a:extLst>
          </p:cNvPr>
          <p:cNvPicPr>
            <a:picLocks noChangeAspect="1"/>
          </p:cNvPicPr>
          <p:nvPr/>
        </p:nvPicPr>
        <p:blipFill>
          <a:blip r:embed="rId2"/>
          <a:stretch>
            <a:fillRect/>
          </a:stretch>
        </p:blipFill>
        <p:spPr>
          <a:xfrm>
            <a:off x="0" y="0"/>
            <a:ext cx="10080625" cy="7740650"/>
          </a:xfrm>
          <a:prstGeom prst="rect">
            <a:avLst/>
          </a:prstGeom>
        </p:spPr>
      </p:pic>
    </p:spTree>
    <p:extLst>
      <p:ext uri="{BB962C8B-B14F-4D97-AF65-F5344CB8AC3E}">
        <p14:creationId xmlns:p14="http://schemas.microsoft.com/office/powerpoint/2010/main" val="175397362"/>
      </p:ext>
    </p:extLst>
  </p:cSld>
  <p:clrMapOvr>
    <a:masterClrMapping/>
  </p:clrMapOvr>
  <mc:AlternateContent xmlns:mc="http://schemas.openxmlformats.org/markup-compatibility/2006" xmlns:p14="http://schemas.microsoft.com/office/powerpoint/2010/main">
    <mc:Choice Requires="p14">
      <p:transition spd="slow" p14:dur="2500">
        <p14:vortex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txBox="1">
            <a:spLocks noGrp="1"/>
          </p:cNvSpPr>
          <p:nvPr>
            <p:ph type="title"/>
          </p:nvPr>
        </p:nvSpPr>
        <p:spPr>
          <a:xfrm>
            <a:off x="2711612" y="269468"/>
            <a:ext cx="6799263" cy="480131"/>
          </a:xfrm>
          <a:prstGeom prst="rect">
            <a:avLst/>
          </a:prstGeom>
          <a:noFill/>
        </p:spPr>
        <p:txBody>
          <a:bodyPr wrap="square" rtlCol="0">
            <a:spAutoFit/>
          </a:bodyPr>
          <a:lstStyle/>
          <a:p>
            <a:pPr algn="ctr"/>
            <a:r>
              <a:rPr lang="es-MX" sz="2800" b="1" dirty="0" smtClean="0">
                <a:solidFill>
                  <a:srgbClr val="FF0000"/>
                </a:solidFill>
              </a:rPr>
              <a:t>ANTECEDENTES DEL PROBLEMA</a:t>
            </a:r>
            <a:endParaRPr lang="es-MX" sz="2800" b="1" dirty="0">
              <a:solidFill>
                <a:srgbClr val="FF0000"/>
              </a:solidFill>
            </a:endParaRPr>
          </a:p>
        </p:txBody>
      </p:sp>
      <p:grpSp>
        <p:nvGrpSpPr>
          <p:cNvPr id="6" name="Grupo 5"/>
          <p:cNvGrpSpPr/>
          <p:nvPr/>
        </p:nvGrpSpPr>
        <p:grpSpPr>
          <a:xfrm>
            <a:off x="2585553" y="1076529"/>
            <a:ext cx="7283486" cy="5647538"/>
            <a:chOff x="1143555" y="654031"/>
            <a:chExt cx="10830400" cy="3752829"/>
          </a:xfrm>
        </p:grpSpPr>
        <p:sp>
          <p:nvSpPr>
            <p:cNvPr id="7" name="CuadroTexto 2"/>
            <p:cNvSpPr txBox="1"/>
            <p:nvPr/>
          </p:nvSpPr>
          <p:spPr>
            <a:xfrm>
              <a:off x="1143555" y="654031"/>
              <a:ext cx="10766293" cy="1200329"/>
            </a:xfrm>
            <a:prstGeom prst="rect">
              <a:avLst/>
            </a:prstGeom>
            <a:noFill/>
            <a:ln>
              <a:solidFill>
                <a:srgbClr val="FF0000"/>
              </a:solidFill>
            </a:ln>
          </p:spPr>
          <p:txBody>
            <a:bodyPr wrap="square" rtlCol="0">
              <a:spAutoFit/>
            </a:bodyPr>
            <a:lstStyle/>
            <a:p>
              <a:pPr algn="just">
                <a:lnSpc>
                  <a:spcPct val="150000"/>
                </a:lnSpc>
              </a:pPr>
              <a:r>
                <a:rPr lang="es-ES" sz="1600" dirty="0" smtClean="0">
                  <a:latin typeface="Arial" panose="020B0604020202020204" pitchFamily="34" charset="0"/>
                  <a:cs typeface="Arial" panose="020B0604020202020204" pitchFamily="34" charset="0"/>
                </a:rPr>
                <a:t>En los últimos años, han tenido lugar esfuerzos nacionales por evaluar, apoyar y desarrollar a los emprendedores de las Escuelas de nivel medio superior, para incorporarlos al mundo competitivo en los diferentes sectores de la producción. </a:t>
              </a:r>
              <a:endParaRPr lang="es-MX" sz="1600" dirty="0">
                <a:latin typeface="Arial" panose="020B0604020202020204" pitchFamily="34" charset="0"/>
                <a:cs typeface="Arial" panose="020B0604020202020204" pitchFamily="34" charset="0"/>
              </a:endParaRPr>
            </a:p>
          </p:txBody>
        </p:sp>
        <p:sp>
          <p:nvSpPr>
            <p:cNvPr id="8" name="Rectángulo 10"/>
            <p:cNvSpPr/>
            <p:nvPr/>
          </p:nvSpPr>
          <p:spPr>
            <a:xfrm>
              <a:off x="8447494" y="2066295"/>
              <a:ext cx="3439308" cy="715820"/>
            </a:xfrm>
            <a:prstGeom prst="rect">
              <a:avLst/>
            </a:prstGeom>
            <a:ln>
              <a:solidFill>
                <a:srgbClr val="92D050"/>
              </a:solidFill>
            </a:ln>
          </p:spPr>
          <p:txBody>
            <a:bodyPr wrap="square">
              <a:spAutoFit/>
            </a:bodyPr>
            <a:lstStyle/>
            <a:p>
              <a:pPr algn="just"/>
              <a:r>
                <a:rPr lang="es-ES" sz="1600" dirty="0">
                  <a:latin typeface="Arial" panose="020B0604020202020204" pitchFamily="34" charset="0"/>
                  <a:ea typeface="Calibri" panose="020F0502020204030204" pitchFamily="34" charset="0"/>
                </a:rPr>
                <a:t>E</a:t>
              </a:r>
              <a:r>
                <a:rPr lang="es-ES" sz="1600" dirty="0" smtClean="0">
                  <a:effectLst/>
                  <a:latin typeface="Arial" panose="020B0604020202020204" pitchFamily="34" charset="0"/>
                  <a:ea typeface="Calibri" panose="020F0502020204030204" pitchFamily="34" charset="0"/>
                </a:rPr>
                <a:t>s necesario que las instituciones cambien conforme a los mercados laborales.</a:t>
              </a:r>
              <a:endParaRPr lang="es-MX" sz="1600" dirty="0"/>
            </a:p>
          </p:txBody>
        </p:sp>
        <p:sp>
          <p:nvSpPr>
            <p:cNvPr id="9" name="Rectángulo 13"/>
            <p:cNvSpPr/>
            <p:nvPr/>
          </p:nvSpPr>
          <p:spPr>
            <a:xfrm>
              <a:off x="2345407" y="2238658"/>
              <a:ext cx="3760590" cy="388588"/>
            </a:xfrm>
            <a:prstGeom prst="rect">
              <a:avLst/>
            </a:prstGeom>
            <a:ln>
              <a:solidFill>
                <a:srgbClr val="7030A0"/>
              </a:solidFill>
            </a:ln>
          </p:spPr>
          <p:txBody>
            <a:bodyPr wrap="square">
              <a:spAutoFit/>
            </a:bodyPr>
            <a:lstStyle/>
            <a:p>
              <a:r>
                <a:rPr lang="es-ES" sz="1600" dirty="0" smtClean="0">
                  <a:latin typeface="Arial" panose="020B0604020202020204" pitchFamily="34" charset="0"/>
                  <a:cs typeface="Arial" panose="020B0604020202020204" pitchFamily="34" charset="0"/>
                </a:rPr>
                <a:t>Mercados </a:t>
              </a:r>
              <a:r>
                <a:rPr lang="es-ES" sz="1600" dirty="0">
                  <a:latin typeface="Arial" panose="020B0604020202020204" pitchFamily="34" charset="0"/>
                  <a:cs typeface="Arial" panose="020B0604020202020204" pitchFamily="34" charset="0"/>
                </a:rPr>
                <a:t>competitivos por la globalización</a:t>
              </a:r>
              <a:endParaRPr lang="es-MX" sz="1600" dirty="0">
                <a:latin typeface="Arial" panose="020B0604020202020204" pitchFamily="34" charset="0"/>
                <a:cs typeface="Arial" panose="020B0604020202020204" pitchFamily="34" charset="0"/>
              </a:endParaRPr>
            </a:p>
          </p:txBody>
        </p:sp>
        <p:sp>
          <p:nvSpPr>
            <p:cNvPr id="10" name="Rectángulo 15"/>
            <p:cNvSpPr/>
            <p:nvPr/>
          </p:nvSpPr>
          <p:spPr>
            <a:xfrm>
              <a:off x="2331679" y="3151715"/>
              <a:ext cx="3816747" cy="388588"/>
            </a:xfrm>
            <a:prstGeom prst="rect">
              <a:avLst/>
            </a:prstGeom>
            <a:ln>
              <a:solidFill>
                <a:srgbClr val="00B0F0"/>
              </a:solidFill>
            </a:ln>
          </p:spPr>
          <p:txBody>
            <a:bodyPr wrap="square">
              <a:spAutoFit/>
            </a:bodyPr>
            <a:lstStyle/>
            <a:p>
              <a:r>
                <a:rPr lang="es-ES" sz="1600" dirty="0">
                  <a:latin typeface="Arial" panose="020B0604020202020204" pitchFamily="34" charset="0"/>
                  <a:cs typeface="Arial" panose="020B0604020202020204" pitchFamily="34" charset="0"/>
                </a:rPr>
                <a:t>L</a:t>
              </a:r>
              <a:r>
                <a:rPr lang="es-ES" sz="1600" dirty="0" smtClean="0">
                  <a:latin typeface="Arial" panose="020B0604020202020204" pitchFamily="34" charset="0"/>
                  <a:cs typeface="Arial" panose="020B0604020202020204" pitchFamily="34" charset="0"/>
                </a:rPr>
                <a:t>a </a:t>
              </a:r>
              <a:r>
                <a:rPr lang="es-ES" sz="1600" dirty="0">
                  <a:latin typeface="Arial" panose="020B0604020202020204" pitchFamily="34" charset="0"/>
                  <a:cs typeface="Arial" panose="020B0604020202020204" pitchFamily="34" charset="0"/>
                </a:rPr>
                <a:t>cultura del lugar e </a:t>
              </a:r>
              <a:r>
                <a:rPr lang="es-ES" sz="1600" dirty="0" smtClean="0">
                  <a:latin typeface="Arial" panose="020B0604020202020204" pitchFamily="34" charset="0"/>
                  <a:cs typeface="Arial" panose="020B0604020202020204" pitchFamily="34" charset="0"/>
                </a:rPr>
                <a:t>idiosincrasia.</a:t>
              </a:r>
              <a:endParaRPr lang="es-MX" sz="1600" dirty="0">
                <a:latin typeface="Arial" panose="020B0604020202020204" pitchFamily="34" charset="0"/>
                <a:cs typeface="Arial" panose="020B0604020202020204" pitchFamily="34" charset="0"/>
              </a:endParaRPr>
            </a:p>
          </p:txBody>
        </p:sp>
        <p:sp>
          <p:nvSpPr>
            <p:cNvPr id="11" name="Rectángulo 17"/>
            <p:cNvSpPr/>
            <p:nvPr/>
          </p:nvSpPr>
          <p:spPr>
            <a:xfrm>
              <a:off x="2405036" y="4018272"/>
              <a:ext cx="3816746" cy="388588"/>
            </a:xfrm>
            <a:prstGeom prst="rect">
              <a:avLst/>
            </a:prstGeom>
            <a:ln>
              <a:solidFill>
                <a:srgbClr val="FFFF00"/>
              </a:solidFill>
            </a:ln>
          </p:spPr>
          <p:txBody>
            <a:bodyPr wrap="square">
              <a:spAutoFit/>
            </a:bodyPr>
            <a:lstStyle/>
            <a:p>
              <a:r>
                <a:rPr lang="es-ES" sz="1600" dirty="0">
                  <a:latin typeface="Arial" panose="020B0604020202020204" pitchFamily="34" charset="0"/>
                  <a:ea typeface="Calibri" panose="020F0502020204030204" pitchFamily="34" charset="0"/>
                </a:rPr>
                <a:t>T</a:t>
              </a:r>
              <a:r>
                <a:rPr lang="es-ES" sz="1600" dirty="0" smtClean="0">
                  <a:effectLst/>
                  <a:latin typeface="Arial" panose="020B0604020202020204" pitchFamily="34" charset="0"/>
                  <a:ea typeface="Calibri" panose="020F0502020204030204" pitchFamily="34" charset="0"/>
                </a:rPr>
                <a:t>ecnología y Globalización </a:t>
              </a:r>
              <a:endParaRPr lang="es-MX" sz="1600" dirty="0"/>
            </a:p>
          </p:txBody>
        </p:sp>
        <p:sp>
          <p:nvSpPr>
            <p:cNvPr id="13" name="Rectángulo 20"/>
            <p:cNvSpPr/>
            <p:nvPr/>
          </p:nvSpPr>
          <p:spPr>
            <a:xfrm>
              <a:off x="8608810" y="4036649"/>
              <a:ext cx="3365145" cy="338554"/>
            </a:xfrm>
            <a:prstGeom prst="rect">
              <a:avLst/>
            </a:prstGeom>
            <a:ln>
              <a:solidFill>
                <a:srgbClr val="C00000"/>
              </a:solidFill>
            </a:ln>
          </p:spPr>
          <p:txBody>
            <a:bodyPr wrap="square">
              <a:spAutoFit/>
            </a:bodyPr>
            <a:lstStyle/>
            <a:p>
              <a:pPr algn="ctr"/>
              <a:r>
                <a:rPr lang="es-ES" sz="1600" dirty="0">
                  <a:latin typeface="Arial" panose="020B0604020202020204" pitchFamily="34" charset="0"/>
                  <a:ea typeface="Calibri" panose="020F0502020204030204" pitchFamily="34" charset="0"/>
                </a:rPr>
                <a:t>C</a:t>
              </a:r>
              <a:r>
                <a:rPr lang="es-ES" sz="1600" dirty="0" smtClean="0">
                  <a:effectLst/>
                  <a:latin typeface="Arial" panose="020B0604020202020204" pitchFamily="34" charset="0"/>
                  <a:ea typeface="Calibri" panose="020F0502020204030204" pitchFamily="34" charset="0"/>
                </a:rPr>
                <a:t>ambios sociales</a:t>
              </a:r>
              <a:endParaRPr lang="es-MX" sz="1600" dirty="0"/>
            </a:p>
          </p:txBody>
        </p:sp>
        <p:cxnSp>
          <p:nvCxnSpPr>
            <p:cNvPr id="15" name="Conector angular 31"/>
            <p:cNvCxnSpPr/>
            <p:nvPr/>
          </p:nvCxnSpPr>
          <p:spPr>
            <a:xfrm rot="16200000" flipH="1">
              <a:off x="658852" y="2576457"/>
              <a:ext cx="2382047" cy="937852"/>
            </a:xfrm>
            <a:prstGeom prst="bentConnector3">
              <a:avLst>
                <a:gd name="adj1" fmla="val 10015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36"/>
            <p:cNvCxnSpPr/>
            <p:nvPr/>
          </p:nvCxnSpPr>
          <p:spPr>
            <a:xfrm>
              <a:off x="1380948" y="2440047"/>
              <a:ext cx="97286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ángulo 40"/>
            <p:cNvSpPr/>
            <p:nvPr/>
          </p:nvSpPr>
          <p:spPr>
            <a:xfrm>
              <a:off x="8549842" y="3182361"/>
              <a:ext cx="3365145" cy="338554"/>
            </a:xfrm>
            <a:prstGeom prst="rect">
              <a:avLst/>
            </a:prstGeom>
            <a:ln>
              <a:solidFill>
                <a:schemeClr val="tx1"/>
              </a:solidFill>
            </a:ln>
          </p:spPr>
          <p:txBody>
            <a:bodyPr wrap="square">
              <a:spAutoFit/>
            </a:bodyPr>
            <a:lstStyle/>
            <a:p>
              <a:pPr algn="ctr"/>
              <a:r>
                <a:rPr lang="es-ES" sz="1600" dirty="0">
                  <a:latin typeface="Arial" panose="020B0604020202020204" pitchFamily="34" charset="0"/>
                  <a:ea typeface="Calibri" panose="020F0502020204030204" pitchFamily="34" charset="0"/>
                </a:rPr>
                <a:t>C</a:t>
              </a:r>
              <a:r>
                <a:rPr lang="es-ES" sz="1600" dirty="0" smtClean="0">
                  <a:effectLst/>
                  <a:latin typeface="Arial" panose="020B0604020202020204" pitchFamily="34" charset="0"/>
                  <a:ea typeface="Calibri" panose="020F0502020204030204" pitchFamily="34" charset="0"/>
                </a:rPr>
                <a:t>ompetencias Laborales </a:t>
              </a:r>
              <a:endParaRPr lang="es-MX" sz="1600" dirty="0"/>
            </a:p>
          </p:txBody>
        </p:sp>
        <p:cxnSp>
          <p:nvCxnSpPr>
            <p:cNvPr id="19" name="Conector recto de flecha 52"/>
            <p:cNvCxnSpPr/>
            <p:nvPr/>
          </p:nvCxnSpPr>
          <p:spPr>
            <a:xfrm>
              <a:off x="1380948" y="3345644"/>
              <a:ext cx="9378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36" name="Conector recto de flecha 36"/>
          <p:cNvCxnSpPr/>
          <p:nvPr/>
        </p:nvCxnSpPr>
        <p:spPr>
          <a:xfrm>
            <a:off x="5918266" y="3764262"/>
            <a:ext cx="15947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ector recto de flecha 36"/>
          <p:cNvCxnSpPr/>
          <p:nvPr/>
        </p:nvCxnSpPr>
        <p:spPr>
          <a:xfrm>
            <a:off x="5946682" y="5125506"/>
            <a:ext cx="15947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Conector recto de flecha 36"/>
          <p:cNvCxnSpPr/>
          <p:nvPr/>
        </p:nvCxnSpPr>
        <p:spPr>
          <a:xfrm>
            <a:off x="6008674" y="6411771"/>
            <a:ext cx="15947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460992"/>
      </p:ext>
    </p:extLst>
  </p:cSld>
  <p:clrMapOvr>
    <a:masterClrMapping/>
  </p:clrMapOvr>
  <mc:AlternateContent xmlns:mc="http://schemas.openxmlformats.org/markup-compatibility/2006" xmlns:p14="http://schemas.microsoft.com/office/powerpoint/2010/main">
    <mc:Choice Requires="p14">
      <p:transition spd="slow" p14:dur="1200">
        <p14:prism isContent="1"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16311" y="170482"/>
            <a:ext cx="6571271" cy="542440"/>
          </a:xfrm>
        </p:spPr>
        <p:txBody>
          <a:bodyPr>
            <a:noAutofit/>
          </a:bodyPr>
          <a:lstStyle/>
          <a:p>
            <a:pPr algn="ctr"/>
            <a:r>
              <a:rPr lang="es-MX" sz="2800" b="1" dirty="0" smtClean="0">
                <a:solidFill>
                  <a:srgbClr val="FF0000"/>
                </a:solidFill>
              </a:rPr>
              <a:t/>
            </a:r>
            <a:br>
              <a:rPr lang="es-MX" sz="2800" b="1" dirty="0" smtClean="0">
                <a:solidFill>
                  <a:srgbClr val="FF0000"/>
                </a:solidFill>
              </a:rPr>
            </a:br>
            <a:r>
              <a:rPr lang="es-MX" sz="2800" b="1" dirty="0" smtClean="0">
                <a:solidFill>
                  <a:srgbClr val="FF0000"/>
                </a:solidFill>
              </a:rPr>
              <a:t>PLANTEAMIENTO </a:t>
            </a:r>
            <a:r>
              <a:rPr lang="es-MX" sz="2800" b="1" dirty="0">
                <a:solidFill>
                  <a:srgbClr val="FF0000"/>
                </a:solidFill>
              </a:rPr>
              <a:t>DEL PROBLEMA</a:t>
            </a:r>
            <a:br>
              <a:rPr lang="es-MX" sz="2800" b="1" dirty="0">
                <a:solidFill>
                  <a:srgbClr val="FF0000"/>
                </a:solidFill>
              </a:rPr>
            </a:br>
            <a:endParaRPr lang="es-ES" sz="2800" dirty="0"/>
          </a:p>
        </p:txBody>
      </p:sp>
      <p:sp>
        <p:nvSpPr>
          <p:cNvPr id="4" name="Rectángulo 5"/>
          <p:cNvSpPr/>
          <p:nvPr/>
        </p:nvSpPr>
        <p:spPr>
          <a:xfrm>
            <a:off x="2479728" y="1096526"/>
            <a:ext cx="7346197" cy="2308324"/>
          </a:xfrm>
          <a:prstGeom prst="rect">
            <a:avLst/>
          </a:prstGeom>
        </p:spPr>
        <p:txBody>
          <a:bodyPr wrap="square">
            <a:spAutoFit/>
          </a:bodyPr>
          <a:lstStyle/>
          <a:p>
            <a:pPr algn="just">
              <a:lnSpc>
                <a:spcPct val="150000"/>
              </a:lnSpc>
            </a:pPr>
            <a:r>
              <a:rPr lang="es-MX" sz="1600" dirty="0" smtClean="0">
                <a:latin typeface="Arial" pitchFamily="34" charset="0"/>
                <a:cs typeface="Arial" pitchFamily="34" charset="0"/>
              </a:rPr>
              <a:t>Se observa que en la actualidad muchos jóvenes del Estado de Campeche en específico los municipios de Campeche, Hopelchén, Tenabo, Hecelchakán y Calkiní, de la zona norte, que cursan su educación media superior, perciben gran dificultad al momento de elegir una carrera o decidir qué hacer después de haber  culminado su último grado de preparatoria, esto por diversos motivos, lo que limita la continuación de su desarrollo laboral.</a:t>
            </a:r>
            <a:endParaRPr lang="es-MX" sz="1600" dirty="0">
              <a:latin typeface="Arial" pitchFamily="34" charset="0"/>
              <a:cs typeface="Arial" pitchFamily="34" charset="0"/>
            </a:endParaRPr>
          </a:p>
        </p:txBody>
      </p:sp>
      <p:graphicFrame>
        <p:nvGraphicFramePr>
          <p:cNvPr id="5" name="Diagrama 10"/>
          <p:cNvGraphicFramePr/>
          <p:nvPr>
            <p:extLst>
              <p:ext uri="{D42A27DB-BD31-4B8C-83A1-F6EECF244321}">
                <p14:modId xmlns:p14="http://schemas.microsoft.com/office/powerpoint/2010/main" val="1752405535"/>
              </p:ext>
            </p:extLst>
          </p:nvPr>
        </p:nvGraphicFramePr>
        <p:xfrm>
          <a:off x="3797081" y="3644720"/>
          <a:ext cx="4912308" cy="3592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00133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29180" y="412120"/>
            <a:ext cx="6458402" cy="812246"/>
          </a:xfrm>
        </p:spPr>
        <p:txBody>
          <a:bodyPr>
            <a:noAutofit/>
          </a:bodyPr>
          <a:lstStyle/>
          <a:p>
            <a:pPr algn="ctr"/>
            <a:r>
              <a:rPr lang="es-MX" sz="2800" b="1" dirty="0">
                <a:solidFill>
                  <a:srgbClr val="FF0000"/>
                </a:solidFill>
              </a:rPr>
              <a:t>PREGUNTAS DE INVESTIGACIÓN</a:t>
            </a:r>
            <a:br>
              <a:rPr lang="es-MX" sz="2800" b="1" dirty="0">
                <a:solidFill>
                  <a:srgbClr val="FF0000"/>
                </a:solidFill>
              </a:rPr>
            </a:br>
            <a:endParaRPr lang="es-MX" sz="2800" b="1" dirty="0">
              <a:solidFill>
                <a:srgbClr val="FF0000"/>
              </a:solidFill>
            </a:endParaRPr>
          </a:p>
        </p:txBody>
      </p:sp>
      <p:graphicFrame>
        <p:nvGraphicFramePr>
          <p:cNvPr id="4" name="Diagrama 2"/>
          <p:cNvGraphicFramePr/>
          <p:nvPr>
            <p:extLst>
              <p:ext uri="{D42A27DB-BD31-4B8C-83A1-F6EECF244321}">
                <p14:modId xmlns:p14="http://schemas.microsoft.com/office/powerpoint/2010/main" val="3802007462"/>
              </p:ext>
            </p:extLst>
          </p:nvPr>
        </p:nvGraphicFramePr>
        <p:xfrm>
          <a:off x="2526229" y="1738648"/>
          <a:ext cx="7323271" cy="40577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4 Grupo"/>
          <p:cNvGrpSpPr/>
          <p:nvPr/>
        </p:nvGrpSpPr>
        <p:grpSpPr>
          <a:xfrm>
            <a:off x="8572055" y="4079120"/>
            <a:ext cx="623524" cy="791254"/>
            <a:chOff x="5470896" y="923130"/>
            <a:chExt cx="623524" cy="791254"/>
          </a:xfrm>
        </p:grpSpPr>
        <p:sp>
          <p:nvSpPr>
            <p:cNvPr id="6" name="5 Flecha abajo"/>
            <p:cNvSpPr/>
            <p:nvPr/>
          </p:nvSpPr>
          <p:spPr>
            <a:xfrm>
              <a:off x="5470896" y="923130"/>
              <a:ext cx="623524" cy="791254"/>
            </a:xfrm>
            <a:prstGeom prst="downArrow">
              <a:avLst>
                <a:gd name="adj1" fmla="val 55000"/>
                <a:gd name="adj2" fmla="val 45000"/>
              </a:avLst>
            </a:prstGeom>
            <a:solidFill>
              <a:srgbClr val="7030A0">
                <a:alpha val="90000"/>
              </a:srgbClr>
            </a:solidFill>
            <a:ln>
              <a:solidFill>
                <a:srgbClr val="FF0000">
                  <a:alpha val="90000"/>
                </a:srgbClr>
              </a:solidFill>
            </a:ln>
          </p:spPr>
          <p:style>
            <a:lnRef idx="2">
              <a:scrgbClr r="0" g="0" b="0"/>
            </a:lnRef>
            <a:fillRef idx="1">
              <a:scrgbClr r="0" g="0" b="0"/>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7" name="Flecha abajo 4"/>
            <p:cNvSpPr/>
            <p:nvPr/>
          </p:nvSpPr>
          <p:spPr>
            <a:xfrm>
              <a:off x="5657683" y="923130"/>
              <a:ext cx="342938" cy="63693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b="0" kern="1200">
                <a:latin typeface="+mj-lt"/>
              </a:endParaRPr>
            </a:p>
          </p:txBody>
        </p:sp>
      </p:grpSp>
    </p:spTree>
    <p:extLst>
      <p:ext uri="{BB962C8B-B14F-4D97-AF65-F5344CB8AC3E}">
        <p14:creationId xmlns:p14="http://schemas.microsoft.com/office/powerpoint/2010/main" val="39398555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29180" y="412120"/>
            <a:ext cx="6458402" cy="812246"/>
          </a:xfrm>
        </p:spPr>
        <p:txBody>
          <a:bodyPr>
            <a:normAutofit/>
          </a:bodyPr>
          <a:lstStyle/>
          <a:p>
            <a:pPr algn="ctr"/>
            <a:r>
              <a:rPr lang="es-ES" sz="2400" b="1" dirty="0">
                <a:solidFill>
                  <a:srgbClr val="FF0000"/>
                </a:solidFill>
              </a:rPr>
              <a:t>OBJETIVOS</a:t>
            </a:r>
            <a:endParaRPr lang="es-MX" sz="2500" b="1" dirty="0">
              <a:solidFill>
                <a:srgbClr val="FF0000"/>
              </a:solidFill>
            </a:endParaRPr>
          </a:p>
        </p:txBody>
      </p:sp>
      <p:sp>
        <p:nvSpPr>
          <p:cNvPr id="4" name="Esquina doblada 2"/>
          <p:cNvSpPr/>
          <p:nvPr/>
        </p:nvSpPr>
        <p:spPr>
          <a:xfrm>
            <a:off x="2638997" y="1083900"/>
            <a:ext cx="7047444" cy="1616154"/>
          </a:xfrm>
          <a:prstGeom prst="foldedCorner">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ES" b="1" dirty="0" smtClean="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Objetivo General</a:t>
            </a:r>
          </a:p>
          <a:p>
            <a:endParaRPr lang="es-MX" sz="1600"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algn="just"/>
            <a:r>
              <a:rPr lang="es-ES" sz="1600" dirty="0" smtClean="0">
                <a:effectLst/>
                <a:latin typeface="Arial" panose="020B0604020202020204" pitchFamily="34" charset="0"/>
                <a:ea typeface="Calibri" panose="020F0502020204030204" pitchFamily="34" charset="0"/>
                <a:cs typeface="Times New Roman" panose="02020603050405020304" pitchFamily="18" charset="0"/>
              </a:rPr>
              <a:t>Generar un modelo para el desarrollo laboral, basado en las características emprendedoras e idiosincrasia en jóvenes bachilleres de la zona norte del Estado de Campeche.</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redondeado 1"/>
          <p:cNvSpPr/>
          <p:nvPr/>
        </p:nvSpPr>
        <p:spPr>
          <a:xfrm>
            <a:off x="2521882" y="2919401"/>
            <a:ext cx="7382359" cy="4222433"/>
          </a:xfrm>
          <a:prstGeom prst="round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ES" sz="1600" b="1" dirty="0" smtClean="0">
                <a:effectLst/>
                <a:latin typeface="Arial" panose="020B0604020202020204" pitchFamily="34" charset="0"/>
                <a:ea typeface="Calibri" panose="020F0502020204030204" pitchFamily="34" charset="0"/>
                <a:cs typeface="Arial" pitchFamily="34" charset="0"/>
              </a:rPr>
              <a:t>  </a:t>
            </a:r>
            <a:r>
              <a:rPr lang="es-ES" b="1" dirty="0">
                <a:solidFill>
                  <a:srgbClr val="0070C0"/>
                </a:solidFill>
                <a:latin typeface="Arial" panose="020B0604020202020204" pitchFamily="34" charset="0"/>
                <a:ea typeface="Calibri" panose="020F0502020204030204" pitchFamily="34" charset="0"/>
                <a:cs typeface="Times New Roman" panose="02020603050405020304" pitchFamily="18" charset="0"/>
              </a:rPr>
              <a:t>Objetivos Específicos </a:t>
            </a:r>
          </a:p>
          <a:p>
            <a:endParaRPr lang="es-MX" sz="1600" dirty="0" smtClean="0">
              <a:effectLst/>
              <a:latin typeface="Arial" pitchFamily="34" charset="0"/>
              <a:ea typeface="Calibri" panose="020F0502020204030204" pitchFamily="34" charset="0"/>
              <a:cs typeface="Arial" pitchFamily="34" charset="0"/>
            </a:endParaRPr>
          </a:p>
          <a:p>
            <a:pPr marL="342900" lvl="0" indent="-342900" algn="just">
              <a:buFont typeface="Symbol" panose="05050102010706020507" pitchFamily="18" charset="2"/>
              <a:buBlip>
                <a:blip r:embed="rId2"/>
              </a:buBlip>
            </a:pPr>
            <a:r>
              <a:rPr lang="es-ES" sz="1600" dirty="0" smtClean="0">
                <a:effectLst/>
                <a:latin typeface="Arial" panose="020B0604020202020204" pitchFamily="34" charset="0"/>
                <a:ea typeface="Calibri" panose="020F0502020204030204" pitchFamily="34" charset="0"/>
                <a:cs typeface="Arial" pitchFamily="34" charset="0"/>
              </a:rPr>
              <a:t>Generar un modelo específico para el desarrollo laboral basado en el </a:t>
            </a:r>
            <a:r>
              <a:rPr lang="es-ES" sz="1600" dirty="0" smtClean="0">
                <a:solidFill>
                  <a:srgbClr val="000000"/>
                </a:solidFill>
                <a:effectLst/>
                <a:latin typeface="Arial" panose="020B0604020202020204" pitchFamily="34" charset="0"/>
                <a:ea typeface="Calibri" panose="020F0502020204030204" pitchFamily="34" charset="0"/>
                <a:cs typeface="Arial" pitchFamily="34" charset="0"/>
              </a:rPr>
              <a:t>emprendimiento educativo </a:t>
            </a:r>
            <a:r>
              <a:rPr lang="es-ES" sz="1600" dirty="0" smtClean="0">
                <a:effectLst/>
                <a:latin typeface="Arial" panose="020B0604020202020204" pitchFamily="34" charset="0"/>
                <a:ea typeface="Calibri" panose="020F0502020204030204" pitchFamily="34" charset="0"/>
                <a:cs typeface="Arial" pitchFamily="34" charset="0"/>
              </a:rPr>
              <a:t>y en las </a:t>
            </a:r>
            <a:r>
              <a:rPr lang="es-ES" sz="1600" dirty="0" smtClean="0">
                <a:solidFill>
                  <a:srgbClr val="000000"/>
                </a:solidFill>
                <a:effectLst/>
                <a:latin typeface="Arial" panose="020B0604020202020204" pitchFamily="34" charset="0"/>
                <a:ea typeface="Calibri" panose="020F0502020204030204" pitchFamily="34" charset="0"/>
                <a:cs typeface="Arial" pitchFamily="34" charset="0"/>
              </a:rPr>
              <a:t>características emprendedoras e idiosincrasia </a:t>
            </a:r>
            <a:r>
              <a:rPr lang="es-ES" sz="1600" dirty="0" smtClean="0">
                <a:effectLst/>
                <a:latin typeface="Arial" panose="020B0604020202020204" pitchFamily="34" charset="0"/>
                <a:ea typeface="Calibri" panose="020F0502020204030204" pitchFamily="34" charset="0"/>
                <a:cs typeface="Arial" pitchFamily="34" charset="0"/>
              </a:rPr>
              <a:t>en jóvenes bachilleres de la zona norte, del Estado de Campeche. </a:t>
            </a:r>
          </a:p>
          <a:p>
            <a:pPr lvl="0" algn="just"/>
            <a:endParaRPr lang="es-MX" sz="1600" dirty="0" smtClean="0">
              <a:effectLst/>
              <a:latin typeface="Arial" pitchFamily="34" charset="0"/>
              <a:ea typeface="Calibri" panose="020F0502020204030204" pitchFamily="34" charset="0"/>
              <a:cs typeface="Arial" pitchFamily="34" charset="0"/>
            </a:endParaRPr>
          </a:p>
          <a:p>
            <a:pPr marL="342900" lvl="0" indent="-342900" algn="just">
              <a:buFont typeface="Symbol" panose="05050102010706020507" pitchFamily="18" charset="2"/>
              <a:buBlip>
                <a:blip r:embed="rId2"/>
              </a:buBlip>
            </a:pPr>
            <a:r>
              <a:rPr lang="es-ES" sz="1600" dirty="0" smtClean="0">
                <a:effectLst/>
                <a:latin typeface="Arial" panose="020B0604020202020204" pitchFamily="34" charset="0"/>
                <a:ea typeface="Calibri" panose="020F0502020204030204" pitchFamily="34" charset="0"/>
                <a:cs typeface="Arial" pitchFamily="34" charset="0"/>
              </a:rPr>
              <a:t>Identificar las </a:t>
            </a:r>
            <a:r>
              <a:rPr lang="es-ES" sz="1600" dirty="0" smtClean="0">
                <a:solidFill>
                  <a:srgbClr val="000000"/>
                </a:solidFill>
                <a:effectLst/>
                <a:latin typeface="Arial" panose="020B0604020202020204" pitchFamily="34" charset="0"/>
                <a:ea typeface="Calibri" panose="020F0502020204030204" pitchFamily="34" charset="0"/>
                <a:cs typeface="Arial" pitchFamily="34" charset="0"/>
              </a:rPr>
              <a:t>competencias</a:t>
            </a:r>
            <a:r>
              <a:rPr lang="es-ES" sz="1600" dirty="0" smtClean="0">
                <a:effectLst/>
                <a:latin typeface="Arial" panose="020B0604020202020204" pitchFamily="34" charset="0"/>
                <a:ea typeface="Calibri" panose="020F0502020204030204" pitchFamily="34" charset="0"/>
                <a:cs typeface="Arial" pitchFamily="34" charset="0"/>
              </a:rPr>
              <a:t> más sobresalientes y utilizarlas como propuestas para facilitar las decisiones de los estudiantes próximos a egreso a través del modelo.</a:t>
            </a:r>
          </a:p>
          <a:p>
            <a:pPr lvl="0" algn="just"/>
            <a:endParaRPr lang="es-MX" sz="1600" dirty="0" smtClean="0">
              <a:effectLst/>
              <a:latin typeface="Arial" pitchFamily="34" charset="0"/>
              <a:ea typeface="Calibri" panose="020F0502020204030204" pitchFamily="34" charset="0"/>
              <a:cs typeface="Arial" pitchFamily="34" charset="0"/>
            </a:endParaRPr>
          </a:p>
          <a:p>
            <a:pPr marL="342900" lvl="0" indent="-342900" algn="just">
              <a:buFont typeface="Symbol" panose="05050102010706020507" pitchFamily="18" charset="2"/>
              <a:buBlip>
                <a:blip r:embed="rId2"/>
              </a:buBlip>
            </a:pPr>
            <a:r>
              <a:rPr lang="es-ES" sz="1600" dirty="0" smtClean="0">
                <a:solidFill>
                  <a:srgbClr val="000000"/>
                </a:solidFill>
                <a:effectLst/>
                <a:latin typeface="Arial" panose="020B0604020202020204" pitchFamily="34" charset="0"/>
                <a:ea typeface="Calibri" panose="020F0502020204030204" pitchFamily="34" charset="0"/>
                <a:cs typeface="Arial" pitchFamily="34" charset="0"/>
              </a:rPr>
              <a:t>Proponer estrategias </a:t>
            </a:r>
            <a:r>
              <a:rPr lang="es-ES" sz="1600" dirty="0" smtClean="0">
                <a:effectLst/>
                <a:latin typeface="Arial" panose="020B0604020202020204" pitchFamily="34" charset="0"/>
                <a:ea typeface="Calibri" panose="020F0502020204030204" pitchFamily="34" charset="0"/>
                <a:cs typeface="Arial" pitchFamily="34" charset="0"/>
              </a:rPr>
              <a:t>para incrementar las probabilidades de </a:t>
            </a:r>
            <a:r>
              <a:rPr lang="es-ES" sz="1600" dirty="0" smtClean="0">
                <a:solidFill>
                  <a:srgbClr val="000000"/>
                </a:solidFill>
                <a:effectLst/>
                <a:latin typeface="Arial" panose="020B0604020202020204" pitchFamily="34" charset="0"/>
                <a:ea typeface="Calibri" panose="020F0502020204030204" pitchFamily="34" charset="0"/>
                <a:cs typeface="Arial" pitchFamily="34" charset="0"/>
              </a:rPr>
              <a:t>inserción laboral,</a:t>
            </a:r>
            <a:r>
              <a:rPr lang="es-ES" sz="1600" dirty="0" smtClean="0">
                <a:effectLst/>
                <a:latin typeface="Arial" panose="020B0604020202020204" pitchFamily="34" charset="0"/>
                <a:ea typeface="Calibri" panose="020F0502020204030204" pitchFamily="34" charset="0"/>
                <a:cs typeface="Arial" pitchFamily="34" charset="0"/>
              </a:rPr>
              <a:t> en empleo o autoempleo en las mujeres y hombres jóvenes bachilleres, pertenecientes a familias de bajos recursos económicos. </a:t>
            </a:r>
            <a:endParaRPr lang="es-MX" sz="1600" dirty="0" smtClean="0">
              <a:effectLst/>
              <a:latin typeface="Arial" pitchFamily="34" charset="0"/>
              <a:ea typeface="Calibri" panose="020F0502020204030204" pitchFamily="34" charset="0"/>
              <a:cs typeface="Arial" pitchFamily="34" charset="0"/>
            </a:endParaRPr>
          </a:p>
          <a:p>
            <a:r>
              <a:rPr lang="es-ES" sz="1600" dirty="0" smtClean="0">
                <a:effectLst/>
                <a:latin typeface="Arial" pitchFamily="34" charset="0"/>
                <a:ea typeface="Calibri" panose="020F0502020204030204" pitchFamily="34" charset="0"/>
                <a:cs typeface="Arial" pitchFamily="34" charset="0"/>
              </a:rPr>
              <a:t> </a:t>
            </a:r>
            <a:endParaRPr lang="es-MX" sz="1600" dirty="0">
              <a:effectLst/>
              <a:latin typeface="Arial" pitchFamily="34" charset="0"/>
              <a:ea typeface="Calibri" panose="020F0502020204030204" pitchFamily="34" charset="0"/>
              <a:cs typeface="Arial" pitchFamily="34" charset="0"/>
            </a:endParaRPr>
          </a:p>
        </p:txBody>
      </p:sp>
    </p:spTree>
    <p:extLst>
      <p:ext uri="{BB962C8B-B14F-4D97-AF65-F5344CB8AC3E}">
        <p14:creationId xmlns:p14="http://schemas.microsoft.com/office/powerpoint/2010/main" val="39398555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29180" y="412120"/>
            <a:ext cx="6458402" cy="812246"/>
          </a:xfrm>
        </p:spPr>
        <p:txBody>
          <a:bodyPr>
            <a:normAutofit/>
          </a:bodyPr>
          <a:lstStyle/>
          <a:p>
            <a:pPr algn="ctr"/>
            <a:r>
              <a:rPr lang="es-MX" sz="2800" b="1" dirty="0" smtClean="0">
                <a:solidFill>
                  <a:srgbClr val="FF0000"/>
                </a:solidFill>
              </a:rPr>
              <a:t>JUSTIFICACIÓN</a:t>
            </a:r>
            <a:endParaRPr lang="es-MX" sz="2800" b="1" dirty="0">
              <a:solidFill>
                <a:srgbClr val="FF0000"/>
              </a:solidFill>
            </a:endParaRPr>
          </a:p>
        </p:txBody>
      </p:sp>
      <p:graphicFrame>
        <p:nvGraphicFramePr>
          <p:cNvPr id="4" name="Diagrama 6"/>
          <p:cNvGraphicFramePr/>
          <p:nvPr>
            <p:extLst>
              <p:ext uri="{D42A27DB-BD31-4B8C-83A1-F6EECF244321}">
                <p14:modId xmlns:p14="http://schemas.microsoft.com/office/powerpoint/2010/main" val="2652364827"/>
              </p:ext>
            </p:extLst>
          </p:nvPr>
        </p:nvGraphicFramePr>
        <p:xfrm>
          <a:off x="2512437" y="1611823"/>
          <a:ext cx="7328985" cy="50679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45002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29180" y="412120"/>
            <a:ext cx="6458402" cy="812246"/>
          </a:xfrm>
        </p:spPr>
        <p:txBody>
          <a:bodyPr>
            <a:normAutofit/>
          </a:bodyPr>
          <a:lstStyle/>
          <a:p>
            <a:pPr algn="ctr"/>
            <a:r>
              <a:rPr lang="es-MX" sz="2800" b="1" dirty="0" smtClean="0">
                <a:solidFill>
                  <a:srgbClr val="FF0000"/>
                </a:solidFill>
              </a:rPr>
              <a:t>LIMITACIONES</a:t>
            </a:r>
            <a:endParaRPr lang="es-MX" sz="2800" b="1" dirty="0">
              <a:solidFill>
                <a:srgbClr val="FF0000"/>
              </a:solidFill>
            </a:endParaRPr>
          </a:p>
        </p:txBody>
      </p:sp>
      <p:sp>
        <p:nvSpPr>
          <p:cNvPr id="4" name="1 Título"/>
          <p:cNvSpPr txBox="1">
            <a:spLocks/>
          </p:cNvSpPr>
          <p:nvPr/>
        </p:nvSpPr>
        <p:spPr>
          <a:xfrm>
            <a:off x="3099661" y="3685430"/>
            <a:ext cx="6458402" cy="812246"/>
          </a:xfrm>
          <a:prstGeom prst="rect">
            <a:avLst/>
          </a:prstGeom>
        </p:spPr>
        <p:txBody>
          <a:bodyPr vert="horz" lIns="91440" tIns="45720" rIns="91440" bIns="45720" rtlCol="0" anchor="ctr">
            <a:normAutofit/>
          </a:bodyPr>
          <a:lstStyle>
            <a:lvl1pPr algn="l" defTabSz="1008035" rtl="0" eaLnBrk="1" latinLnBrk="0" hangingPunct="1">
              <a:lnSpc>
                <a:spcPct val="90000"/>
              </a:lnSpc>
              <a:spcBef>
                <a:spcPct val="0"/>
              </a:spcBef>
              <a:buNone/>
              <a:defRPr sz="4851" kern="1200">
                <a:solidFill>
                  <a:schemeClr val="tx1"/>
                </a:solidFill>
                <a:latin typeface="+mj-lt"/>
                <a:ea typeface="+mj-ea"/>
                <a:cs typeface="+mj-cs"/>
              </a:defRPr>
            </a:lvl1pPr>
          </a:lstStyle>
          <a:p>
            <a:pPr algn="ctr"/>
            <a:r>
              <a:rPr lang="es-MX" sz="2800" b="1" dirty="0" smtClean="0">
                <a:solidFill>
                  <a:srgbClr val="FF0000"/>
                </a:solidFill>
              </a:rPr>
              <a:t>DELIMITACIONES</a:t>
            </a:r>
            <a:endParaRPr lang="es-MX" sz="2800" b="1" dirty="0">
              <a:solidFill>
                <a:srgbClr val="FF0000"/>
              </a:solidFill>
            </a:endParaRPr>
          </a:p>
        </p:txBody>
      </p:sp>
      <p:sp>
        <p:nvSpPr>
          <p:cNvPr id="5" name="4 CuadroTexto"/>
          <p:cNvSpPr txBox="1"/>
          <p:nvPr/>
        </p:nvSpPr>
        <p:spPr>
          <a:xfrm>
            <a:off x="2632553" y="1388603"/>
            <a:ext cx="5690037" cy="1938992"/>
          </a:xfrm>
          <a:prstGeom prst="rect">
            <a:avLst/>
          </a:prstGeom>
          <a:noFill/>
        </p:spPr>
        <p:txBody>
          <a:bodyPr wrap="square" rtlCol="0">
            <a:spAutoFit/>
          </a:bodyPr>
          <a:lstStyle/>
          <a:p>
            <a:pPr marL="457200" indent="-457200" algn="just">
              <a:buAutoNum type="alphaUcParenR"/>
            </a:pPr>
            <a:r>
              <a:rPr lang="es-MX" sz="2000" dirty="0" smtClean="0"/>
              <a:t>Distancia (Tiempo).</a:t>
            </a:r>
          </a:p>
          <a:p>
            <a:pPr marL="457200" indent="-457200" algn="just">
              <a:buAutoNum type="alphaUcParenR"/>
            </a:pPr>
            <a:r>
              <a:rPr lang="es-MX" sz="2000" dirty="0" smtClean="0"/>
              <a:t>Dificultad de Acceso a las comunidades de los Municipios.</a:t>
            </a:r>
          </a:p>
          <a:p>
            <a:pPr marL="457200" indent="-457200" algn="just">
              <a:buAutoNum type="alphaUcParenR"/>
            </a:pPr>
            <a:r>
              <a:rPr lang="es-MX" sz="2000" dirty="0" smtClean="0"/>
              <a:t>Transporte continuo.</a:t>
            </a:r>
          </a:p>
          <a:p>
            <a:pPr marL="457200" indent="-457200" algn="just">
              <a:buAutoNum type="alphaUcParenR"/>
            </a:pPr>
            <a:r>
              <a:rPr lang="es-MX" sz="2000" dirty="0" smtClean="0"/>
              <a:t>Falta de Información clara y precisa por parte de los jóvenes y padres de familia.</a:t>
            </a:r>
            <a:endParaRPr lang="es-MX" sz="2000" dirty="0"/>
          </a:p>
        </p:txBody>
      </p:sp>
      <p:sp>
        <p:nvSpPr>
          <p:cNvPr id="7" name="6 CuadroTexto"/>
          <p:cNvSpPr txBox="1"/>
          <p:nvPr/>
        </p:nvSpPr>
        <p:spPr>
          <a:xfrm>
            <a:off x="2632553" y="4861056"/>
            <a:ext cx="6328048" cy="1938992"/>
          </a:xfrm>
          <a:prstGeom prst="rect">
            <a:avLst/>
          </a:prstGeom>
          <a:noFill/>
        </p:spPr>
        <p:txBody>
          <a:bodyPr wrap="square" rtlCol="0">
            <a:spAutoFit/>
          </a:bodyPr>
          <a:lstStyle/>
          <a:p>
            <a:pPr marL="457200" indent="-457200" algn="just">
              <a:buAutoNum type="alphaUcParenR"/>
            </a:pPr>
            <a:endParaRPr lang="es-MX" sz="2000" dirty="0" smtClean="0"/>
          </a:p>
          <a:p>
            <a:pPr marL="457200" indent="-457200" algn="just">
              <a:buAutoNum type="alphaUcParenR"/>
            </a:pPr>
            <a:r>
              <a:rPr lang="es-MX" sz="2000" dirty="0" smtClean="0"/>
              <a:t>Zona Geográfica (Campeche, </a:t>
            </a:r>
            <a:r>
              <a:rPr lang="es-MX" sz="2000" dirty="0" err="1" smtClean="0"/>
              <a:t>Hopelchén</a:t>
            </a:r>
            <a:r>
              <a:rPr lang="es-MX" sz="2000" dirty="0" smtClean="0"/>
              <a:t>, </a:t>
            </a:r>
            <a:r>
              <a:rPr lang="es-MX" sz="2000" dirty="0" err="1" smtClean="0"/>
              <a:t>Hecelchakán</a:t>
            </a:r>
            <a:r>
              <a:rPr lang="es-MX" sz="2000" dirty="0" smtClean="0"/>
              <a:t>, </a:t>
            </a:r>
            <a:r>
              <a:rPr lang="es-MX" sz="2000" dirty="0" err="1" smtClean="0"/>
              <a:t>Tenabo</a:t>
            </a:r>
            <a:r>
              <a:rPr lang="es-MX" sz="2000" dirty="0" smtClean="0"/>
              <a:t> y </a:t>
            </a:r>
            <a:r>
              <a:rPr lang="es-MX" sz="2000" dirty="0" err="1" smtClean="0"/>
              <a:t>Calkiní</a:t>
            </a:r>
            <a:r>
              <a:rPr lang="es-MX" sz="2000" dirty="0" smtClean="0"/>
              <a:t>).</a:t>
            </a:r>
          </a:p>
          <a:p>
            <a:pPr marL="457200" indent="-457200" algn="just">
              <a:buFontTx/>
              <a:buAutoNum type="alphaUcParenR"/>
            </a:pPr>
            <a:r>
              <a:rPr lang="es-MX" sz="2000" dirty="0"/>
              <a:t>Último grado de estudios de Educación Media Superior.</a:t>
            </a:r>
          </a:p>
          <a:p>
            <a:pPr algn="just"/>
            <a:endParaRPr lang="es-MX" sz="2000" dirty="0"/>
          </a:p>
        </p:txBody>
      </p:sp>
    </p:spTree>
    <p:extLst>
      <p:ext uri="{BB962C8B-B14F-4D97-AF65-F5344CB8AC3E}">
        <p14:creationId xmlns:p14="http://schemas.microsoft.com/office/powerpoint/2010/main" val="9485571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29180" y="412120"/>
            <a:ext cx="6458402" cy="812246"/>
          </a:xfrm>
        </p:spPr>
        <p:txBody>
          <a:bodyPr>
            <a:normAutofit/>
          </a:bodyPr>
          <a:lstStyle/>
          <a:p>
            <a:pPr algn="ctr"/>
            <a:r>
              <a:rPr lang="es-MX" sz="2800" b="1" dirty="0" smtClean="0">
                <a:solidFill>
                  <a:srgbClr val="FF0000"/>
                </a:solidFill>
              </a:rPr>
              <a:t>REVISIÓN DE LITERATURA</a:t>
            </a:r>
            <a:endParaRPr lang="es-MX" sz="2800" b="1" dirty="0">
              <a:solidFill>
                <a:srgbClr val="FF0000"/>
              </a:solidFill>
            </a:endParaRPr>
          </a:p>
        </p:txBody>
      </p:sp>
      <p:graphicFrame>
        <p:nvGraphicFramePr>
          <p:cNvPr id="4" name="Diagrama 4"/>
          <p:cNvGraphicFramePr/>
          <p:nvPr>
            <p:extLst>
              <p:ext uri="{D42A27DB-BD31-4B8C-83A1-F6EECF244321}">
                <p14:modId xmlns:p14="http://schemas.microsoft.com/office/powerpoint/2010/main" val="3920517002"/>
              </p:ext>
            </p:extLst>
          </p:nvPr>
        </p:nvGraphicFramePr>
        <p:xfrm>
          <a:off x="2433225" y="1224366"/>
          <a:ext cx="7454691" cy="56878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50809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406</TotalTime>
  <Words>1379</Words>
  <Application>Microsoft Office PowerPoint</Application>
  <PresentationFormat>Personalizado</PresentationFormat>
  <Paragraphs>134</Paragraphs>
  <Slides>23</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23</vt:i4>
      </vt:variant>
    </vt:vector>
  </HeadingPairs>
  <TitlesOfParts>
    <vt:vector size="31" baseType="lpstr">
      <vt:lpstr>AngsanaUPC</vt:lpstr>
      <vt:lpstr>Arial</vt:lpstr>
      <vt:lpstr>Arial </vt:lpstr>
      <vt:lpstr>Calibri</vt:lpstr>
      <vt:lpstr>Calibri Light</vt:lpstr>
      <vt:lpstr>Symbol</vt:lpstr>
      <vt:lpstr>Times New Roman</vt:lpstr>
      <vt:lpstr>Tema de Office</vt:lpstr>
      <vt:lpstr>"Generación de un modelo para el desarrollo laboral basado en las características emprendedoras e idiosincrasia en jóvenes de la zona Norte del Estado de Campeche"</vt:lpstr>
      <vt:lpstr>Eje Temático 2: Administración y Educación.</vt:lpstr>
      <vt:lpstr>ANTECEDENTES DEL PROBLEMA</vt:lpstr>
      <vt:lpstr> PLANTEAMIENTO DEL PROBLEMA </vt:lpstr>
      <vt:lpstr>PREGUNTAS DE INVESTIGACIÓN </vt:lpstr>
      <vt:lpstr>OBJETIVOS</vt:lpstr>
      <vt:lpstr>JUSTIFICACIÓN</vt:lpstr>
      <vt:lpstr>LIMITACIONES</vt:lpstr>
      <vt:lpstr>REVISIÓN DE LITERATURA</vt:lpstr>
      <vt:lpstr>REVISIÓN DE LITERATURA</vt:lpstr>
      <vt:lpstr>METODOLOGÍA</vt:lpstr>
      <vt:lpstr>Fases de Estudio</vt:lpstr>
      <vt:lpstr>Presentación de PowerPoint</vt:lpstr>
      <vt:lpstr>Presentación de PowerPoint</vt:lpstr>
      <vt:lpstr>RESULTADOS</vt:lpstr>
      <vt:lpstr>RESULTADOS</vt:lpstr>
      <vt:lpstr>RESULTADOS</vt:lpstr>
      <vt:lpstr>Presentación de PowerPoint</vt:lpstr>
      <vt:lpstr>CONCLUSIONES</vt:lpstr>
      <vt:lpstr>RECOMENDACIONES</vt:lpstr>
      <vt:lpstr>BIBLIOGRAFÍA</vt:lpstr>
      <vt:lpstr>¡¡¡GRACIAS POR SU ATENCIÓN!!!</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Ortega Rios Covian Roberto Antonio</dc:creator>
  <cp:lastModifiedBy>Barroso Tanoira Francisco Gerardo</cp:lastModifiedBy>
  <cp:revision>35</cp:revision>
  <dcterms:created xsi:type="dcterms:W3CDTF">2016-12-02T19:37:17Z</dcterms:created>
  <dcterms:modified xsi:type="dcterms:W3CDTF">2019-02-13T13:02:44Z</dcterms:modified>
</cp:coreProperties>
</file>