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9" r:id="rId1"/>
  </p:sldMasterIdLst>
  <p:notesMasterIdLst>
    <p:notesMasterId r:id="rId27"/>
  </p:notesMasterIdLst>
  <p:handoutMasterIdLst>
    <p:handoutMasterId r:id="rId28"/>
  </p:handoutMasterIdLst>
  <p:sldIdLst>
    <p:sldId id="256" r:id="rId2"/>
    <p:sldId id="722" r:id="rId3"/>
    <p:sldId id="724" r:id="rId4"/>
    <p:sldId id="725" r:id="rId5"/>
    <p:sldId id="723" r:id="rId6"/>
    <p:sldId id="727" r:id="rId7"/>
    <p:sldId id="728" r:id="rId8"/>
    <p:sldId id="729" r:id="rId9"/>
    <p:sldId id="721" r:id="rId10"/>
    <p:sldId id="731" r:id="rId11"/>
    <p:sldId id="732" r:id="rId12"/>
    <p:sldId id="734" r:id="rId13"/>
    <p:sldId id="735" r:id="rId14"/>
    <p:sldId id="736" r:id="rId15"/>
    <p:sldId id="745" r:id="rId16"/>
    <p:sldId id="739" r:id="rId17"/>
    <p:sldId id="737" r:id="rId18"/>
    <p:sldId id="740" r:id="rId19"/>
    <p:sldId id="738" r:id="rId20"/>
    <p:sldId id="746" r:id="rId21"/>
    <p:sldId id="741" r:id="rId22"/>
    <p:sldId id="742" r:id="rId23"/>
    <p:sldId id="743" r:id="rId24"/>
    <p:sldId id="744" r:id="rId25"/>
    <p:sldId id="730" r:id="rId26"/>
  </p:sldIdLst>
  <p:sldSz cx="9144000" cy="6858000" type="screen4x3"/>
  <p:notesSz cx="7102475" cy="9388475"/>
  <p:defaultTextStyle>
    <a:defPPr>
      <a:defRPr lang="es-MX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7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uario" initials="u" lastIdx="15" clrIdx="0">
    <p:extLst>
      <p:ext uri="{19B8F6BF-5375-455C-9EA6-DF929625EA0E}">
        <p15:presenceInfo xmlns:p15="http://schemas.microsoft.com/office/powerpoint/2012/main" userId="usuario" providerId="None"/>
      </p:ext>
    </p:extLst>
  </p:cmAuthor>
  <p:cmAuthor id="2" name="PABLO_2" initials="P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D46B2A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7CE84F3-28C3-443E-9E96-99CF82512B78}" styleName="Estilo oscuro 1 - Énfasis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Estilo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06799F8-075E-4A3A-A7F6-7FBC6576F1A4}" styleName="Estilo temático 2 - Énfasis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Estilo temático 2 - Énfasis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632" autoAdjust="0"/>
    <p:restoredTop sz="76439" autoAdjust="0"/>
  </p:normalViewPr>
  <p:slideViewPr>
    <p:cSldViewPr>
      <p:cViewPr varScale="1">
        <p:scale>
          <a:sx n="56" d="100"/>
          <a:sy n="56" d="100"/>
        </p:scale>
        <p:origin x="220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88" y="-90"/>
      </p:cViewPr>
      <p:guideLst>
        <p:guide orient="horz" pos="2957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C120F8-FC2F-4342-B2FA-C423B7E0A28E}" type="doc">
      <dgm:prSet loTypeId="urn:microsoft.com/office/officeart/2008/layout/AlternatingPictureBlocks" loCatId="list" qsTypeId="urn:microsoft.com/office/officeart/2005/8/quickstyle/simple1" qsCatId="simple" csTypeId="urn:microsoft.com/office/officeart/2005/8/colors/accent1_2" csCatId="accent1" phldr="1"/>
      <dgm:spPr/>
    </dgm:pt>
    <dgm:pt modelId="{2A0027BE-34EE-4444-99B9-670F5E993131}">
      <dgm:prSet phldrT="[Texto]"/>
      <dgm:spPr/>
      <dgm:t>
        <a:bodyPr/>
        <a:lstStyle/>
        <a:p>
          <a:r>
            <a:rPr lang="es-MX" dirty="0" smtClean="0"/>
            <a:t>Micro </a:t>
          </a:r>
          <a:endParaRPr lang="es-MX" dirty="0"/>
        </a:p>
      </dgm:t>
    </dgm:pt>
    <dgm:pt modelId="{41E5ABB7-477E-40FB-B103-39FC2C3B7137}" type="parTrans" cxnId="{8DE6CC97-1B52-40C5-A448-204142C34E01}">
      <dgm:prSet/>
      <dgm:spPr/>
      <dgm:t>
        <a:bodyPr/>
        <a:lstStyle/>
        <a:p>
          <a:endParaRPr lang="es-MX"/>
        </a:p>
      </dgm:t>
    </dgm:pt>
    <dgm:pt modelId="{EB409FA0-C767-4F97-A3D6-9C5FBE8EDDC6}" type="sibTrans" cxnId="{8DE6CC97-1B52-40C5-A448-204142C34E01}">
      <dgm:prSet/>
      <dgm:spPr/>
      <dgm:t>
        <a:bodyPr/>
        <a:lstStyle/>
        <a:p>
          <a:endParaRPr lang="es-MX"/>
        </a:p>
      </dgm:t>
    </dgm:pt>
    <dgm:pt modelId="{6671DFCF-0A33-49F7-BB6D-34F15B4058B0}">
      <dgm:prSet phldrT="[Texto]"/>
      <dgm:spPr/>
      <dgm:t>
        <a:bodyPr/>
        <a:lstStyle/>
        <a:p>
          <a:r>
            <a:rPr lang="es-MX" dirty="0" smtClean="0"/>
            <a:t>Macro</a:t>
          </a:r>
          <a:endParaRPr lang="es-MX" dirty="0"/>
        </a:p>
      </dgm:t>
    </dgm:pt>
    <dgm:pt modelId="{966E141E-C062-4700-BF28-A2BF4944D158}" type="parTrans" cxnId="{7CC080FD-7F05-4115-B614-B05FBF9148B2}">
      <dgm:prSet/>
      <dgm:spPr/>
      <dgm:t>
        <a:bodyPr/>
        <a:lstStyle/>
        <a:p>
          <a:endParaRPr lang="es-MX"/>
        </a:p>
      </dgm:t>
    </dgm:pt>
    <dgm:pt modelId="{C178F122-9D20-4FAC-AC3A-670E61385640}" type="sibTrans" cxnId="{7CC080FD-7F05-4115-B614-B05FBF9148B2}">
      <dgm:prSet/>
      <dgm:spPr/>
      <dgm:t>
        <a:bodyPr/>
        <a:lstStyle/>
        <a:p>
          <a:endParaRPr lang="es-MX"/>
        </a:p>
      </dgm:t>
    </dgm:pt>
    <dgm:pt modelId="{F207592B-53A1-4D5C-B76D-58CD1C4CBA26}">
      <dgm:prSet phldrT="[Texto]"/>
      <dgm:spPr/>
      <dgm:t>
        <a:bodyPr/>
        <a:lstStyle/>
        <a:p>
          <a:r>
            <a:rPr lang="es-MX" dirty="0" smtClean="0"/>
            <a:t>Meso</a:t>
          </a:r>
          <a:endParaRPr lang="es-MX" dirty="0"/>
        </a:p>
      </dgm:t>
    </dgm:pt>
    <dgm:pt modelId="{29AA19C9-1D99-4BEC-97B3-17B16B627328}" type="parTrans" cxnId="{5EFF4940-2D9A-41DF-B693-1A28DBDAD699}">
      <dgm:prSet/>
      <dgm:spPr/>
      <dgm:t>
        <a:bodyPr/>
        <a:lstStyle/>
        <a:p>
          <a:endParaRPr lang="es-MX"/>
        </a:p>
      </dgm:t>
    </dgm:pt>
    <dgm:pt modelId="{CBD63B9B-0A3D-41BF-89B2-F20F6822B559}" type="sibTrans" cxnId="{5EFF4940-2D9A-41DF-B693-1A28DBDAD699}">
      <dgm:prSet/>
      <dgm:spPr/>
      <dgm:t>
        <a:bodyPr/>
        <a:lstStyle/>
        <a:p>
          <a:endParaRPr lang="es-MX"/>
        </a:p>
      </dgm:t>
    </dgm:pt>
    <dgm:pt modelId="{2BF7CA20-0CAF-48E5-9037-8D80E4B09657}">
      <dgm:prSet phldrT="[Texto]"/>
      <dgm:spPr/>
      <dgm:t>
        <a:bodyPr/>
        <a:lstStyle/>
        <a:p>
          <a:r>
            <a:rPr lang="es-MX" dirty="0" smtClean="0"/>
            <a:t>Regional</a:t>
          </a:r>
          <a:endParaRPr lang="es-MX" dirty="0"/>
        </a:p>
      </dgm:t>
    </dgm:pt>
    <dgm:pt modelId="{29F5CD3E-F9AB-4739-AD0D-B21308CD80E7}" type="parTrans" cxnId="{5DAFC90C-EA30-44CB-ABD8-B4CD823019F0}">
      <dgm:prSet/>
      <dgm:spPr/>
      <dgm:t>
        <a:bodyPr/>
        <a:lstStyle/>
        <a:p>
          <a:endParaRPr lang="es-MX"/>
        </a:p>
      </dgm:t>
    </dgm:pt>
    <dgm:pt modelId="{CAA78C80-D5E2-4E12-8575-7376A2ADAA33}" type="sibTrans" cxnId="{5DAFC90C-EA30-44CB-ABD8-B4CD823019F0}">
      <dgm:prSet/>
      <dgm:spPr/>
      <dgm:t>
        <a:bodyPr/>
        <a:lstStyle/>
        <a:p>
          <a:endParaRPr lang="es-MX"/>
        </a:p>
      </dgm:t>
    </dgm:pt>
    <dgm:pt modelId="{FD237119-7C0C-433F-9F37-237DA7AACD16}" type="pres">
      <dgm:prSet presAssocID="{F5C120F8-FC2F-4342-B2FA-C423B7E0A28E}" presName="linearFlow" presStyleCnt="0">
        <dgm:presLayoutVars>
          <dgm:dir/>
          <dgm:resizeHandles val="exact"/>
        </dgm:presLayoutVars>
      </dgm:prSet>
      <dgm:spPr/>
    </dgm:pt>
    <dgm:pt modelId="{CDD48436-7630-49C6-A461-D321386DDFFF}" type="pres">
      <dgm:prSet presAssocID="{2A0027BE-34EE-4444-99B9-670F5E993131}" presName="comp" presStyleCnt="0"/>
      <dgm:spPr/>
    </dgm:pt>
    <dgm:pt modelId="{7D02DF33-66BB-4B3C-973B-022FD8E9A5A5}" type="pres">
      <dgm:prSet presAssocID="{2A0027BE-34EE-4444-99B9-670F5E993131}" presName="rect2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71D939E-C7D3-4971-8DD2-5D561617BF78}" type="pres">
      <dgm:prSet presAssocID="{2A0027BE-34EE-4444-99B9-670F5E993131}" presName="rect1" presStyleLbl="lnNode1" presStyleIdx="0" presStyleCnt="4"/>
      <dgm:spPr/>
    </dgm:pt>
    <dgm:pt modelId="{17FB90B8-6127-44B9-B2B2-D8D4DBBD572A}" type="pres">
      <dgm:prSet presAssocID="{EB409FA0-C767-4F97-A3D6-9C5FBE8EDDC6}" presName="sibTrans" presStyleCnt="0"/>
      <dgm:spPr/>
    </dgm:pt>
    <dgm:pt modelId="{2F8DD3B1-32D4-40D9-9037-132B258CA89A}" type="pres">
      <dgm:prSet presAssocID="{6671DFCF-0A33-49F7-BB6D-34F15B4058B0}" presName="comp" presStyleCnt="0"/>
      <dgm:spPr/>
    </dgm:pt>
    <dgm:pt modelId="{05AC69B7-22B0-46F1-A2BF-A9ADCA3BB66B}" type="pres">
      <dgm:prSet presAssocID="{6671DFCF-0A33-49F7-BB6D-34F15B4058B0}" presName="rect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B478DD6-1FF8-4365-B473-C66DF202C5DE}" type="pres">
      <dgm:prSet presAssocID="{6671DFCF-0A33-49F7-BB6D-34F15B4058B0}" presName="rect1" presStyleLbl="lnNode1" presStyleIdx="1" presStyleCnt="4"/>
      <dgm:spPr/>
    </dgm:pt>
    <dgm:pt modelId="{96F4EB84-3620-4F96-9DAD-BD0909434B9A}" type="pres">
      <dgm:prSet presAssocID="{C178F122-9D20-4FAC-AC3A-670E61385640}" presName="sibTrans" presStyleCnt="0"/>
      <dgm:spPr/>
    </dgm:pt>
    <dgm:pt modelId="{AAF034CE-8CEE-4262-8B0E-643D6D949BE3}" type="pres">
      <dgm:prSet presAssocID="{F207592B-53A1-4D5C-B76D-58CD1C4CBA26}" presName="comp" presStyleCnt="0"/>
      <dgm:spPr/>
    </dgm:pt>
    <dgm:pt modelId="{997E71B0-4A57-4B67-9805-7C6E2E9C4514}" type="pres">
      <dgm:prSet presAssocID="{F207592B-53A1-4D5C-B76D-58CD1C4CBA26}" presName="rect2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9A586F24-80FF-49FE-87AE-27CB1A38AE83}" type="pres">
      <dgm:prSet presAssocID="{F207592B-53A1-4D5C-B76D-58CD1C4CBA26}" presName="rect1" presStyleLbl="lnNode1" presStyleIdx="2" presStyleCnt="4"/>
      <dgm:spPr/>
    </dgm:pt>
    <dgm:pt modelId="{6D220BFD-2A4C-4A8A-8B6B-DE96DE6407A6}" type="pres">
      <dgm:prSet presAssocID="{CBD63B9B-0A3D-41BF-89B2-F20F6822B559}" presName="sibTrans" presStyleCnt="0"/>
      <dgm:spPr/>
    </dgm:pt>
    <dgm:pt modelId="{3833540C-98B4-4CE4-BFA2-880C523DC6B5}" type="pres">
      <dgm:prSet presAssocID="{2BF7CA20-0CAF-48E5-9037-8D80E4B09657}" presName="comp" presStyleCnt="0"/>
      <dgm:spPr/>
    </dgm:pt>
    <dgm:pt modelId="{F4DA9B7B-13CC-467B-8834-A40A438AA84A}" type="pres">
      <dgm:prSet presAssocID="{2BF7CA20-0CAF-48E5-9037-8D80E4B09657}" presName="rect2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B514C0C-3CF2-4DB0-91CE-EDAA73C9F51D}" type="pres">
      <dgm:prSet presAssocID="{2BF7CA20-0CAF-48E5-9037-8D80E4B09657}" presName="rect1" presStyleLbl="lnNode1" presStyleIdx="3" presStyleCnt="4"/>
      <dgm:spPr/>
    </dgm:pt>
  </dgm:ptLst>
  <dgm:cxnLst>
    <dgm:cxn modelId="{1143EC8E-EF88-4569-9F77-008185131041}" type="presOf" srcId="{6671DFCF-0A33-49F7-BB6D-34F15B4058B0}" destId="{05AC69B7-22B0-46F1-A2BF-A9ADCA3BB66B}" srcOrd="0" destOrd="0" presId="urn:microsoft.com/office/officeart/2008/layout/AlternatingPictureBlocks"/>
    <dgm:cxn modelId="{E9D41F13-C6B6-4F7E-86E3-ED776E38A776}" type="presOf" srcId="{2BF7CA20-0CAF-48E5-9037-8D80E4B09657}" destId="{F4DA9B7B-13CC-467B-8834-A40A438AA84A}" srcOrd="0" destOrd="0" presId="urn:microsoft.com/office/officeart/2008/layout/AlternatingPictureBlocks"/>
    <dgm:cxn modelId="{8DE6CC97-1B52-40C5-A448-204142C34E01}" srcId="{F5C120F8-FC2F-4342-B2FA-C423B7E0A28E}" destId="{2A0027BE-34EE-4444-99B9-670F5E993131}" srcOrd="0" destOrd="0" parTransId="{41E5ABB7-477E-40FB-B103-39FC2C3B7137}" sibTransId="{EB409FA0-C767-4F97-A3D6-9C5FBE8EDDC6}"/>
    <dgm:cxn modelId="{0E448691-8F67-4D28-A496-58D1D310DA5B}" type="presOf" srcId="{F207592B-53A1-4D5C-B76D-58CD1C4CBA26}" destId="{997E71B0-4A57-4B67-9805-7C6E2E9C4514}" srcOrd="0" destOrd="0" presId="urn:microsoft.com/office/officeart/2008/layout/AlternatingPictureBlocks"/>
    <dgm:cxn modelId="{5DAFC90C-EA30-44CB-ABD8-B4CD823019F0}" srcId="{F5C120F8-FC2F-4342-B2FA-C423B7E0A28E}" destId="{2BF7CA20-0CAF-48E5-9037-8D80E4B09657}" srcOrd="3" destOrd="0" parTransId="{29F5CD3E-F9AB-4739-AD0D-B21308CD80E7}" sibTransId="{CAA78C80-D5E2-4E12-8575-7376A2ADAA33}"/>
    <dgm:cxn modelId="{4796193A-EE90-4409-B2C3-2A5FE0FF87B4}" type="presOf" srcId="{2A0027BE-34EE-4444-99B9-670F5E993131}" destId="{7D02DF33-66BB-4B3C-973B-022FD8E9A5A5}" srcOrd="0" destOrd="0" presId="urn:microsoft.com/office/officeart/2008/layout/AlternatingPictureBlocks"/>
    <dgm:cxn modelId="{5EFF4940-2D9A-41DF-B693-1A28DBDAD699}" srcId="{F5C120F8-FC2F-4342-B2FA-C423B7E0A28E}" destId="{F207592B-53A1-4D5C-B76D-58CD1C4CBA26}" srcOrd="2" destOrd="0" parTransId="{29AA19C9-1D99-4BEC-97B3-17B16B627328}" sibTransId="{CBD63B9B-0A3D-41BF-89B2-F20F6822B559}"/>
    <dgm:cxn modelId="{7CC080FD-7F05-4115-B614-B05FBF9148B2}" srcId="{F5C120F8-FC2F-4342-B2FA-C423B7E0A28E}" destId="{6671DFCF-0A33-49F7-BB6D-34F15B4058B0}" srcOrd="1" destOrd="0" parTransId="{966E141E-C062-4700-BF28-A2BF4944D158}" sibTransId="{C178F122-9D20-4FAC-AC3A-670E61385640}"/>
    <dgm:cxn modelId="{C7CD7E0B-0845-478A-BD56-8EE1A60FF81E}" type="presOf" srcId="{F5C120F8-FC2F-4342-B2FA-C423B7E0A28E}" destId="{FD237119-7C0C-433F-9F37-237DA7AACD16}" srcOrd="0" destOrd="0" presId="urn:microsoft.com/office/officeart/2008/layout/AlternatingPictureBlocks"/>
    <dgm:cxn modelId="{DDE6A638-9C13-4705-A4AF-BC26F8458044}" type="presParOf" srcId="{FD237119-7C0C-433F-9F37-237DA7AACD16}" destId="{CDD48436-7630-49C6-A461-D321386DDFFF}" srcOrd="0" destOrd="0" presId="urn:microsoft.com/office/officeart/2008/layout/AlternatingPictureBlocks"/>
    <dgm:cxn modelId="{10F6598B-5EBF-4EA1-8C45-DCFA620748CB}" type="presParOf" srcId="{CDD48436-7630-49C6-A461-D321386DDFFF}" destId="{7D02DF33-66BB-4B3C-973B-022FD8E9A5A5}" srcOrd="0" destOrd="0" presId="urn:microsoft.com/office/officeart/2008/layout/AlternatingPictureBlocks"/>
    <dgm:cxn modelId="{E6817947-CA9F-4193-9FFE-D215C7328E25}" type="presParOf" srcId="{CDD48436-7630-49C6-A461-D321386DDFFF}" destId="{D71D939E-C7D3-4971-8DD2-5D561617BF78}" srcOrd="1" destOrd="0" presId="urn:microsoft.com/office/officeart/2008/layout/AlternatingPictureBlocks"/>
    <dgm:cxn modelId="{38DC9FAC-3410-4681-ADF5-1BF2EAC7DA55}" type="presParOf" srcId="{FD237119-7C0C-433F-9F37-237DA7AACD16}" destId="{17FB90B8-6127-44B9-B2B2-D8D4DBBD572A}" srcOrd="1" destOrd="0" presId="urn:microsoft.com/office/officeart/2008/layout/AlternatingPictureBlocks"/>
    <dgm:cxn modelId="{2BFE94F2-AEE6-411A-84FB-FD13F6ACACA4}" type="presParOf" srcId="{FD237119-7C0C-433F-9F37-237DA7AACD16}" destId="{2F8DD3B1-32D4-40D9-9037-132B258CA89A}" srcOrd="2" destOrd="0" presId="urn:microsoft.com/office/officeart/2008/layout/AlternatingPictureBlocks"/>
    <dgm:cxn modelId="{DDD4323A-D536-44EA-9538-3008FA7238BF}" type="presParOf" srcId="{2F8DD3B1-32D4-40D9-9037-132B258CA89A}" destId="{05AC69B7-22B0-46F1-A2BF-A9ADCA3BB66B}" srcOrd="0" destOrd="0" presId="urn:microsoft.com/office/officeart/2008/layout/AlternatingPictureBlocks"/>
    <dgm:cxn modelId="{DDCE047D-3D13-4262-A315-079A0BC0EC7F}" type="presParOf" srcId="{2F8DD3B1-32D4-40D9-9037-132B258CA89A}" destId="{7B478DD6-1FF8-4365-B473-C66DF202C5DE}" srcOrd="1" destOrd="0" presId="urn:microsoft.com/office/officeart/2008/layout/AlternatingPictureBlocks"/>
    <dgm:cxn modelId="{6591A2E2-C19E-475A-9F03-223CE45792E0}" type="presParOf" srcId="{FD237119-7C0C-433F-9F37-237DA7AACD16}" destId="{96F4EB84-3620-4F96-9DAD-BD0909434B9A}" srcOrd="3" destOrd="0" presId="urn:microsoft.com/office/officeart/2008/layout/AlternatingPictureBlocks"/>
    <dgm:cxn modelId="{1C7FBFFF-C2CA-4C8D-898F-D689FBAA03F5}" type="presParOf" srcId="{FD237119-7C0C-433F-9F37-237DA7AACD16}" destId="{AAF034CE-8CEE-4262-8B0E-643D6D949BE3}" srcOrd="4" destOrd="0" presId="urn:microsoft.com/office/officeart/2008/layout/AlternatingPictureBlocks"/>
    <dgm:cxn modelId="{C110A9BC-2E2E-4F48-95CA-1D52BC3FF191}" type="presParOf" srcId="{AAF034CE-8CEE-4262-8B0E-643D6D949BE3}" destId="{997E71B0-4A57-4B67-9805-7C6E2E9C4514}" srcOrd="0" destOrd="0" presId="urn:microsoft.com/office/officeart/2008/layout/AlternatingPictureBlocks"/>
    <dgm:cxn modelId="{20F43C0D-EB75-4F91-B2A1-031053AF459F}" type="presParOf" srcId="{AAF034CE-8CEE-4262-8B0E-643D6D949BE3}" destId="{9A586F24-80FF-49FE-87AE-27CB1A38AE83}" srcOrd="1" destOrd="0" presId="urn:microsoft.com/office/officeart/2008/layout/AlternatingPictureBlocks"/>
    <dgm:cxn modelId="{78EBD66B-DF8C-4DB9-BEB0-6AF0865C5DF5}" type="presParOf" srcId="{FD237119-7C0C-433F-9F37-237DA7AACD16}" destId="{6D220BFD-2A4C-4A8A-8B6B-DE96DE6407A6}" srcOrd="5" destOrd="0" presId="urn:microsoft.com/office/officeart/2008/layout/AlternatingPictureBlocks"/>
    <dgm:cxn modelId="{F896150D-3F4D-4C4C-9759-5C843B020804}" type="presParOf" srcId="{FD237119-7C0C-433F-9F37-237DA7AACD16}" destId="{3833540C-98B4-4CE4-BFA2-880C523DC6B5}" srcOrd="6" destOrd="0" presId="urn:microsoft.com/office/officeart/2008/layout/AlternatingPictureBlocks"/>
    <dgm:cxn modelId="{67D0C4FA-1DE4-4B9E-8EEA-B43F0C8B4B02}" type="presParOf" srcId="{3833540C-98B4-4CE4-BFA2-880C523DC6B5}" destId="{F4DA9B7B-13CC-467B-8834-A40A438AA84A}" srcOrd="0" destOrd="0" presId="urn:microsoft.com/office/officeart/2008/layout/AlternatingPictureBlocks"/>
    <dgm:cxn modelId="{CAFACBCC-4DBC-49BF-B101-9A5EB1E2F20A}" type="presParOf" srcId="{3833540C-98B4-4CE4-BFA2-880C523DC6B5}" destId="{8B514C0C-3CF2-4DB0-91CE-EDAA73C9F51D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BF2334E-11FD-45C7-8949-FF60B09E5FD3}" type="doc">
      <dgm:prSet loTypeId="urn:microsoft.com/office/officeart/2011/layout/InterconnectedBlockProcess" loCatId="officeonlin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1CD82F3E-E4A7-4912-95AD-6BE0FCFA630B}">
      <dgm:prSet phldrT="[Text]" custT="1"/>
      <dgm:spPr/>
      <dgm:t>
        <a:bodyPr/>
        <a:lstStyle/>
        <a:p>
          <a:pPr algn="ctr"/>
          <a:r>
            <a:rPr lang="es-MX" sz="600" dirty="0"/>
            <a:t>Nivel Provincial</a:t>
          </a:r>
        </a:p>
        <a:p>
          <a:pPr algn="ctr"/>
          <a:r>
            <a:rPr lang="es-MX" sz="600" dirty="0"/>
            <a:t>  31+2</a:t>
          </a:r>
        </a:p>
      </dgm:t>
    </dgm:pt>
    <dgm:pt modelId="{6D37106E-1F23-4B91-90DD-C14189365452}" type="parTrans" cxnId="{82B8A45D-369F-40F5-AF0B-A05E80239C4F}">
      <dgm:prSet/>
      <dgm:spPr/>
      <dgm:t>
        <a:bodyPr/>
        <a:lstStyle/>
        <a:p>
          <a:pPr algn="ctr"/>
          <a:endParaRPr lang="es-MX" sz="600"/>
        </a:p>
      </dgm:t>
    </dgm:pt>
    <dgm:pt modelId="{8FA15FD2-8A4F-4BFD-B859-C970369CF987}" type="sibTrans" cxnId="{82B8A45D-369F-40F5-AF0B-A05E80239C4F}">
      <dgm:prSet/>
      <dgm:spPr/>
      <dgm:t>
        <a:bodyPr/>
        <a:lstStyle/>
        <a:p>
          <a:pPr algn="ctr"/>
          <a:endParaRPr lang="es-MX" sz="600"/>
        </a:p>
      </dgm:t>
    </dgm:pt>
    <dgm:pt modelId="{3E8C7128-E4AD-4C76-92A0-818629246CEE}">
      <dgm:prSet phldrT="[Text]" custT="1"/>
      <dgm:spPr/>
      <dgm:t>
        <a:bodyPr/>
        <a:lstStyle/>
        <a:p>
          <a:pPr algn="ctr"/>
          <a:endParaRPr lang="es-MX" sz="600" dirty="0"/>
        </a:p>
        <a:p>
          <a:pPr algn="ctr"/>
          <a:r>
            <a:rPr lang="es-MX" sz="600" dirty="0"/>
            <a:t>5</a:t>
          </a:r>
        </a:p>
      </dgm:t>
    </dgm:pt>
    <dgm:pt modelId="{2E1BC96F-0E49-4074-B0D8-B449AF69C9BA}" type="parTrans" cxnId="{0E29BCC0-D721-41AA-884B-AED1A9984984}">
      <dgm:prSet/>
      <dgm:spPr/>
      <dgm:t>
        <a:bodyPr/>
        <a:lstStyle/>
        <a:p>
          <a:pPr algn="ctr"/>
          <a:endParaRPr lang="es-MX" sz="600"/>
        </a:p>
      </dgm:t>
    </dgm:pt>
    <dgm:pt modelId="{520B7D01-8567-450B-AF8A-EBA27B93E993}" type="sibTrans" cxnId="{0E29BCC0-D721-41AA-884B-AED1A9984984}">
      <dgm:prSet/>
      <dgm:spPr/>
      <dgm:t>
        <a:bodyPr/>
        <a:lstStyle/>
        <a:p>
          <a:pPr algn="ctr"/>
          <a:endParaRPr lang="es-MX" sz="600"/>
        </a:p>
      </dgm:t>
    </dgm:pt>
    <dgm:pt modelId="{0057B234-6AB5-4F11-AB3F-8D5BC1DC29BD}">
      <dgm:prSet phldrT="[Text]" custT="1"/>
      <dgm:spPr/>
      <dgm:t>
        <a:bodyPr/>
        <a:lstStyle/>
        <a:p>
          <a:pPr algn="ctr"/>
          <a:r>
            <a:rPr lang="es-MX" sz="600" dirty="0"/>
            <a:t>Nivel </a:t>
          </a:r>
          <a:r>
            <a:rPr lang="es-MX" sz="600" dirty="0" err="1"/>
            <a:t>Perfectura</a:t>
          </a:r>
          <a:r>
            <a:rPr lang="es-MX" sz="600" dirty="0"/>
            <a:t> </a:t>
          </a:r>
        </a:p>
        <a:p>
          <a:pPr algn="ctr"/>
          <a:r>
            <a:rPr lang="es-MX" sz="600" dirty="0"/>
            <a:t>334</a:t>
          </a:r>
        </a:p>
      </dgm:t>
    </dgm:pt>
    <dgm:pt modelId="{4490EB57-0822-48A2-9745-28B4D1DD51BF}" type="parTrans" cxnId="{E9F3EA0A-F114-4CDE-BA31-92F155208B8D}">
      <dgm:prSet/>
      <dgm:spPr/>
      <dgm:t>
        <a:bodyPr/>
        <a:lstStyle/>
        <a:p>
          <a:pPr algn="ctr"/>
          <a:endParaRPr lang="es-MX" sz="600"/>
        </a:p>
      </dgm:t>
    </dgm:pt>
    <dgm:pt modelId="{D1A73712-6A32-41F8-BA7D-803246FE20AC}" type="sibTrans" cxnId="{E9F3EA0A-F114-4CDE-BA31-92F155208B8D}">
      <dgm:prSet/>
      <dgm:spPr/>
      <dgm:t>
        <a:bodyPr/>
        <a:lstStyle/>
        <a:p>
          <a:pPr algn="ctr"/>
          <a:endParaRPr lang="es-MX" sz="600"/>
        </a:p>
      </dgm:t>
    </dgm:pt>
    <dgm:pt modelId="{C7965D0B-C1AC-46B8-B830-7BF2FA10906E}">
      <dgm:prSet phldrT="[Text]" custT="1"/>
      <dgm:spPr/>
      <dgm:t>
        <a:bodyPr/>
        <a:lstStyle/>
        <a:p>
          <a:pPr algn="ctr"/>
          <a:endParaRPr lang="es-MX" sz="600" dirty="0"/>
        </a:p>
        <a:p>
          <a:pPr algn="ctr"/>
          <a:r>
            <a:rPr lang="es-MX" sz="600" dirty="0"/>
            <a:t>294</a:t>
          </a:r>
        </a:p>
      </dgm:t>
    </dgm:pt>
    <dgm:pt modelId="{1A6965F0-48A4-440B-A218-211C1085DCAB}" type="parTrans" cxnId="{6E2BEF45-1B0B-4C60-891D-AE302C490D36}">
      <dgm:prSet/>
      <dgm:spPr/>
      <dgm:t>
        <a:bodyPr/>
        <a:lstStyle/>
        <a:p>
          <a:pPr algn="ctr"/>
          <a:endParaRPr lang="es-MX" sz="600"/>
        </a:p>
      </dgm:t>
    </dgm:pt>
    <dgm:pt modelId="{E0233A12-2CF3-44CD-B7D6-E8C02D9BBA5B}" type="sibTrans" cxnId="{6E2BEF45-1B0B-4C60-891D-AE302C490D36}">
      <dgm:prSet/>
      <dgm:spPr/>
      <dgm:t>
        <a:bodyPr/>
        <a:lstStyle/>
        <a:p>
          <a:pPr algn="ctr"/>
          <a:endParaRPr lang="es-MX" sz="600"/>
        </a:p>
      </dgm:t>
    </dgm:pt>
    <dgm:pt modelId="{6AA7F6D0-26C5-40D4-B63E-09BEDC20ED8B}">
      <dgm:prSet phldrT="[Text]" custT="1"/>
      <dgm:spPr/>
      <dgm:t>
        <a:bodyPr/>
        <a:lstStyle/>
        <a:p>
          <a:pPr algn="ctr"/>
          <a:r>
            <a:rPr lang="es-MX" sz="600" dirty="0"/>
            <a:t>Nivel Condado</a:t>
          </a:r>
        </a:p>
        <a:p>
          <a:pPr algn="ctr"/>
          <a:r>
            <a:rPr lang="es-MX" sz="600" dirty="0"/>
            <a:t> 2,851</a:t>
          </a:r>
        </a:p>
      </dgm:t>
    </dgm:pt>
    <dgm:pt modelId="{00C88E06-7248-4F32-935F-D560C0F9617B}" type="parTrans" cxnId="{573BC6ED-4E28-44EA-9F78-386D36C74954}">
      <dgm:prSet/>
      <dgm:spPr/>
      <dgm:t>
        <a:bodyPr/>
        <a:lstStyle/>
        <a:p>
          <a:pPr algn="ctr"/>
          <a:endParaRPr lang="es-MX" sz="600"/>
        </a:p>
      </dgm:t>
    </dgm:pt>
    <dgm:pt modelId="{26114900-315F-464C-A0C5-A08992912949}" type="sibTrans" cxnId="{573BC6ED-4E28-44EA-9F78-386D36C74954}">
      <dgm:prSet/>
      <dgm:spPr/>
      <dgm:t>
        <a:bodyPr/>
        <a:lstStyle/>
        <a:p>
          <a:pPr algn="ctr"/>
          <a:endParaRPr lang="es-MX" sz="600"/>
        </a:p>
      </dgm:t>
    </dgm:pt>
    <dgm:pt modelId="{E8DE3EA0-0CBA-448F-B248-118CDEB3C14A}">
      <dgm:prSet phldrT="[Text]" custT="1"/>
      <dgm:spPr/>
      <dgm:t>
        <a:bodyPr/>
        <a:lstStyle/>
        <a:p>
          <a:pPr algn="ctr"/>
          <a:r>
            <a:rPr lang="es-MX" sz="600" dirty="0"/>
            <a:t>22</a:t>
          </a:r>
        </a:p>
      </dgm:t>
    </dgm:pt>
    <dgm:pt modelId="{ECC0C229-F6A4-4CA1-A92B-A8A3D2632BD4}" type="parTrans" cxnId="{4A41CC35-A829-41F3-BA9B-762669325C0B}">
      <dgm:prSet/>
      <dgm:spPr/>
      <dgm:t>
        <a:bodyPr/>
        <a:lstStyle/>
        <a:p>
          <a:pPr algn="ctr"/>
          <a:endParaRPr lang="es-MX" sz="600"/>
        </a:p>
      </dgm:t>
    </dgm:pt>
    <dgm:pt modelId="{2A5FA584-9393-4D1C-AE11-53DE51B05C29}" type="sibTrans" cxnId="{4A41CC35-A829-41F3-BA9B-762669325C0B}">
      <dgm:prSet/>
      <dgm:spPr/>
      <dgm:t>
        <a:bodyPr/>
        <a:lstStyle/>
        <a:p>
          <a:pPr algn="ctr"/>
          <a:endParaRPr lang="es-MX" sz="600"/>
        </a:p>
      </dgm:t>
    </dgm:pt>
    <dgm:pt modelId="{61CE60DA-BBD9-4DA2-8FA8-A52AAB051AD3}">
      <dgm:prSet phldrT="[Text]" custT="1"/>
      <dgm:spPr/>
      <dgm:t>
        <a:bodyPr/>
        <a:lstStyle/>
        <a:p>
          <a:pPr algn="ctr"/>
          <a:r>
            <a:rPr lang="es-MX" sz="600" dirty="0"/>
            <a:t>2</a:t>
          </a:r>
        </a:p>
      </dgm:t>
    </dgm:pt>
    <dgm:pt modelId="{06C7A96A-CC1B-4F94-899E-34E25A170C8C}" type="parTrans" cxnId="{30DBB6DA-54EA-45CD-ACEC-1DDFA1C18AC1}">
      <dgm:prSet/>
      <dgm:spPr/>
      <dgm:t>
        <a:bodyPr/>
        <a:lstStyle/>
        <a:p>
          <a:pPr algn="ctr"/>
          <a:endParaRPr lang="es-MX" sz="600"/>
        </a:p>
      </dgm:t>
    </dgm:pt>
    <dgm:pt modelId="{B7CDA044-F94F-43A5-9687-ED31577E7D95}" type="sibTrans" cxnId="{30DBB6DA-54EA-45CD-ACEC-1DDFA1C18AC1}">
      <dgm:prSet/>
      <dgm:spPr/>
      <dgm:t>
        <a:bodyPr/>
        <a:lstStyle/>
        <a:p>
          <a:pPr algn="ctr"/>
          <a:endParaRPr lang="es-MX" sz="600"/>
        </a:p>
      </dgm:t>
    </dgm:pt>
    <dgm:pt modelId="{43125F59-D299-4E4D-A5C6-B35DAA821B21}">
      <dgm:prSet phldrT="[Text]" custT="1"/>
      <dgm:spPr/>
      <dgm:t>
        <a:bodyPr/>
        <a:lstStyle/>
        <a:p>
          <a:pPr algn="ctr"/>
          <a:r>
            <a:rPr lang="es-MX" sz="600" dirty="0"/>
            <a:t>Municipalidades</a:t>
          </a:r>
        </a:p>
      </dgm:t>
    </dgm:pt>
    <dgm:pt modelId="{BD9C2EE0-142C-4875-9928-A14072D72997}" type="parTrans" cxnId="{450BB7FD-1032-4577-A2FE-3769FCE56A37}">
      <dgm:prSet/>
      <dgm:spPr/>
      <dgm:t>
        <a:bodyPr/>
        <a:lstStyle/>
        <a:p>
          <a:pPr algn="ctr"/>
          <a:endParaRPr lang="es-MX" sz="600"/>
        </a:p>
      </dgm:t>
    </dgm:pt>
    <dgm:pt modelId="{93F0F5E0-869A-48F1-9276-75C67E92C5B5}" type="sibTrans" cxnId="{450BB7FD-1032-4577-A2FE-3769FCE56A37}">
      <dgm:prSet/>
      <dgm:spPr/>
      <dgm:t>
        <a:bodyPr/>
        <a:lstStyle/>
        <a:p>
          <a:pPr algn="ctr"/>
          <a:endParaRPr lang="es-MX" sz="600"/>
        </a:p>
      </dgm:t>
    </dgm:pt>
    <dgm:pt modelId="{C965AB0F-AB82-4095-BA16-5E6E78B3118E}">
      <dgm:prSet phldrT="[Text]" custT="1"/>
      <dgm:spPr/>
      <dgm:t>
        <a:bodyPr/>
        <a:lstStyle/>
        <a:p>
          <a:pPr algn="ctr"/>
          <a:r>
            <a:rPr lang="es-MX" sz="600" dirty="0"/>
            <a:t>Provincias</a:t>
          </a:r>
        </a:p>
      </dgm:t>
    </dgm:pt>
    <dgm:pt modelId="{20E266A4-48F0-4B92-9266-F072D4788C68}" type="parTrans" cxnId="{72A89ACB-8518-42D6-AD97-5B024293410D}">
      <dgm:prSet/>
      <dgm:spPr/>
      <dgm:t>
        <a:bodyPr/>
        <a:lstStyle/>
        <a:p>
          <a:pPr algn="ctr"/>
          <a:endParaRPr lang="es-MX" sz="600"/>
        </a:p>
      </dgm:t>
    </dgm:pt>
    <dgm:pt modelId="{BC4E1474-B74F-412C-A4F6-C363EDE44F26}" type="sibTrans" cxnId="{72A89ACB-8518-42D6-AD97-5B024293410D}">
      <dgm:prSet/>
      <dgm:spPr/>
      <dgm:t>
        <a:bodyPr/>
        <a:lstStyle/>
        <a:p>
          <a:pPr algn="ctr"/>
          <a:endParaRPr lang="es-MX" sz="600"/>
        </a:p>
      </dgm:t>
    </dgm:pt>
    <dgm:pt modelId="{6FDA003B-4032-4665-BD87-A8091661338D}">
      <dgm:prSet phldrT="[Text]" custT="1"/>
      <dgm:spPr/>
      <dgm:t>
        <a:bodyPr/>
        <a:lstStyle/>
        <a:p>
          <a:pPr algn="ctr"/>
          <a:r>
            <a:rPr lang="es-MX" sz="600" dirty="0"/>
            <a:t>Regiones </a:t>
          </a:r>
          <a:r>
            <a:rPr lang="es-MX" sz="600" dirty="0" err="1"/>
            <a:t>Adminsitrativas</a:t>
          </a:r>
          <a:r>
            <a:rPr lang="es-MX" sz="600" dirty="0"/>
            <a:t> Especiales </a:t>
          </a:r>
        </a:p>
      </dgm:t>
    </dgm:pt>
    <dgm:pt modelId="{115AE95D-94DB-4978-846A-AF1BA045FDE1}" type="parTrans" cxnId="{BC79AC31-5374-47DC-9D1E-6716E0A57B82}">
      <dgm:prSet/>
      <dgm:spPr/>
      <dgm:t>
        <a:bodyPr/>
        <a:lstStyle/>
        <a:p>
          <a:pPr algn="ctr"/>
          <a:endParaRPr lang="es-MX" sz="600"/>
        </a:p>
      </dgm:t>
    </dgm:pt>
    <dgm:pt modelId="{62D07814-B7FB-4D09-9B99-A56866BB7C24}" type="sibTrans" cxnId="{BC79AC31-5374-47DC-9D1E-6716E0A57B82}">
      <dgm:prSet/>
      <dgm:spPr/>
      <dgm:t>
        <a:bodyPr/>
        <a:lstStyle/>
        <a:p>
          <a:pPr algn="ctr"/>
          <a:endParaRPr lang="es-MX" sz="600"/>
        </a:p>
      </dgm:t>
    </dgm:pt>
    <dgm:pt modelId="{0D533B52-629C-4EC9-8D62-79F50D46E351}">
      <dgm:prSet phldrT="[Text]" custT="1"/>
      <dgm:spPr/>
      <dgm:t>
        <a:bodyPr/>
        <a:lstStyle/>
        <a:p>
          <a:pPr algn="ctr"/>
          <a:endParaRPr lang="es-MX" sz="600" dirty="0"/>
        </a:p>
        <a:p>
          <a:pPr algn="ctr"/>
          <a:r>
            <a:rPr lang="es-MX" sz="600" dirty="0"/>
            <a:t>40</a:t>
          </a:r>
        </a:p>
      </dgm:t>
    </dgm:pt>
    <dgm:pt modelId="{3BBE0D50-6B6B-4ACD-A213-7F0056AB2CA3}" type="parTrans" cxnId="{E2A7A0C8-4065-46DB-AF3D-804056327556}">
      <dgm:prSet/>
      <dgm:spPr/>
      <dgm:t>
        <a:bodyPr/>
        <a:lstStyle/>
        <a:p>
          <a:pPr algn="ctr"/>
          <a:endParaRPr lang="es-MX" sz="600"/>
        </a:p>
      </dgm:t>
    </dgm:pt>
    <dgm:pt modelId="{8F18FCAC-5E36-421A-91F6-283B08B06CBB}" type="sibTrans" cxnId="{E2A7A0C8-4065-46DB-AF3D-804056327556}">
      <dgm:prSet/>
      <dgm:spPr/>
      <dgm:t>
        <a:bodyPr/>
        <a:lstStyle/>
        <a:p>
          <a:pPr algn="ctr"/>
          <a:endParaRPr lang="es-MX" sz="600"/>
        </a:p>
      </dgm:t>
    </dgm:pt>
    <dgm:pt modelId="{9FE1344C-789A-4D8F-A0EC-6D342430289C}">
      <dgm:prSet phldrT="[Text]" custT="1"/>
      <dgm:spPr/>
      <dgm:t>
        <a:bodyPr/>
        <a:lstStyle/>
        <a:p>
          <a:pPr algn="ctr"/>
          <a:r>
            <a:rPr lang="es-MX" sz="600" dirty="0" err="1"/>
            <a:t>Perfecturas</a:t>
          </a:r>
          <a:endParaRPr lang="es-MX" sz="600" dirty="0"/>
        </a:p>
      </dgm:t>
    </dgm:pt>
    <dgm:pt modelId="{5B167FB5-9035-4C98-963A-9EAAE54CFD51}" type="parTrans" cxnId="{C5DF97BF-95E5-4650-993A-B101217E58BF}">
      <dgm:prSet/>
      <dgm:spPr/>
      <dgm:t>
        <a:bodyPr/>
        <a:lstStyle/>
        <a:p>
          <a:pPr algn="ctr"/>
          <a:endParaRPr lang="es-MX" sz="600"/>
        </a:p>
      </dgm:t>
    </dgm:pt>
    <dgm:pt modelId="{834E0A7A-1182-47DF-9187-909C0810138B}" type="sibTrans" cxnId="{C5DF97BF-95E5-4650-993A-B101217E58BF}">
      <dgm:prSet/>
      <dgm:spPr/>
      <dgm:t>
        <a:bodyPr/>
        <a:lstStyle/>
        <a:p>
          <a:pPr algn="ctr"/>
          <a:endParaRPr lang="es-MX" sz="600"/>
        </a:p>
      </dgm:t>
    </dgm:pt>
    <dgm:pt modelId="{3DAD91C7-E820-4CDA-A4CF-C844F1E6421C}">
      <dgm:prSet phldrT="[Text]" custT="1"/>
      <dgm:spPr/>
      <dgm:t>
        <a:bodyPr/>
        <a:lstStyle/>
        <a:p>
          <a:pPr algn="ctr"/>
          <a:r>
            <a:rPr lang="es-MX" sz="600" dirty="0" err="1"/>
            <a:t>Perfecturas</a:t>
          </a:r>
          <a:r>
            <a:rPr lang="es-MX" sz="600" dirty="0"/>
            <a:t> de ciudad</a:t>
          </a:r>
        </a:p>
      </dgm:t>
    </dgm:pt>
    <dgm:pt modelId="{D3040EED-E6C8-4661-A72D-2AD3799FCE4E}" type="parTrans" cxnId="{4521EB7E-53EC-414D-AF79-F8B4BBC08B5D}">
      <dgm:prSet/>
      <dgm:spPr/>
      <dgm:t>
        <a:bodyPr/>
        <a:lstStyle/>
        <a:p>
          <a:pPr algn="ctr"/>
          <a:endParaRPr lang="es-MX" sz="600"/>
        </a:p>
      </dgm:t>
    </dgm:pt>
    <dgm:pt modelId="{198BF9D6-46A5-4F02-8D1D-B2450896150A}" type="sibTrans" cxnId="{4521EB7E-53EC-414D-AF79-F8B4BBC08B5D}">
      <dgm:prSet/>
      <dgm:spPr/>
      <dgm:t>
        <a:bodyPr/>
        <a:lstStyle/>
        <a:p>
          <a:pPr algn="ctr"/>
          <a:endParaRPr lang="es-MX" sz="600"/>
        </a:p>
      </dgm:t>
    </dgm:pt>
    <dgm:pt modelId="{1DEBEB4E-9C64-4D99-976C-71C595CB96AC}">
      <dgm:prSet phldrT="[Text]" custT="1"/>
      <dgm:spPr/>
      <dgm:t>
        <a:bodyPr/>
        <a:lstStyle/>
        <a:p>
          <a:pPr algn="ctr"/>
          <a:endParaRPr lang="es-MX" sz="600" dirty="0"/>
        </a:p>
        <a:p>
          <a:pPr algn="ctr"/>
          <a:r>
            <a:rPr lang="es-MX" sz="600" dirty="0"/>
            <a:t>962</a:t>
          </a:r>
        </a:p>
      </dgm:t>
    </dgm:pt>
    <dgm:pt modelId="{E836F955-F50D-468B-9145-07C01080A286}" type="parTrans" cxnId="{142D77F9-DC45-49B9-AB19-13180BE35638}">
      <dgm:prSet/>
      <dgm:spPr/>
      <dgm:t>
        <a:bodyPr/>
        <a:lstStyle/>
        <a:p>
          <a:pPr algn="ctr"/>
          <a:endParaRPr lang="es-MX" sz="600"/>
        </a:p>
      </dgm:t>
    </dgm:pt>
    <dgm:pt modelId="{A61AFC82-AE0B-4A76-A5EE-A64BF756E6A0}" type="sibTrans" cxnId="{142D77F9-DC45-49B9-AB19-13180BE35638}">
      <dgm:prSet/>
      <dgm:spPr/>
      <dgm:t>
        <a:bodyPr/>
        <a:lstStyle/>
        <a:p>
          <a:pPr algn="ctr"/>
          <a:endParaRPr lang="es-MX" sz="600"/>
        </a:p>
      </dgm:t>
    </dgm:pt>
    <dgm:pt modelId="{CD0EF233-3438-4ED5-8298-87076CF84758}">
      <dgm:prSet phldrT="[Text]" custT="1"/>
      <dgm:spPr/>
      <dgm:t>
        <a:bodyPr/>
        <a:lstStyle/>
        <a:p>
          <a:pPr algn="ctr"/>
          <a:r>
            <a:rPr lang="es-MX" sz="600" dirty="0"/>
            <a:t>Distritos de Ciudad</a:t>
          </a:r>
        </a:p>
      </dgm:t>
    </dgm:pt>
    <dgm:pt modelId="{54659116-F67D-43E2-A926-9EBC38A0514C}" type="parTrans" cxnId="{0672705A-A1C8-475C-8CD8-1C56F9A99C97}">
      <dgm:prSet/>
      <dgm:spPr/>
      <dgm:t>
        <a:bodyPr/>
        <a:lstStyle/>
        <a:p>
          <a:pPr algn="ctr"/>
          <a:endParaRPr lang="es-MX" sz="600"/>
        </a:p>
      </dgm:t>
    </dgm:pt>
    <dgm:pt modelId="{9AE0A244-8CAB-4779-B4EE-B63CA5FAB096}" type="sibTrans" cxnId="{0672705A-A1C8-475C-8CD8-1C56F9A99C97}">
      <dgm:prSet/>
      <dgm:spPr/>
      <dgm:t>
        <a:bodyPr/>
        <a:lstStyle/>
        <a:p>
          <a:pPr algn="ctr"/>
          <a:endParaRPr lang="es-MX" sz="600"/>
        </a:p>
      </dgm:t>
    </dgm:pt>
    <dgm:pt modelId="{1C6F9276-26CF-40AC-9C98-0B476DFA66AD}">
      <dgm:prSet phldrT="[Text]" custT="1"/>
      <dgm:spPr/>
      <dgm:t>
        <a:bodyPr/>
        <a:lstStyle/>
        <a:p>
          <a:pPr algn="ctr"/>
          <a:endParaRPr lang="es-MX" sz="600" dirty="0"/>
        </a:p>
        <a:p>
          <a:pPr algn="ctr"/>
          <a:r>
            <a:rPr lang="es-MX" sz="600" dirty="0"/>
            <a:t>363</a:t>
          </a:r>
        </a:p>
      </dgm:t>
    </dgm:pt>
    <dgm:pt modelId="{8CE7C9E7-0921-45AB-966F-F0F49303723D}" type="parTrans" cxnId="{0623CA95-90C7-4C61-B63B-11C2A1D72434}">
      <dgm:prSet/>
      <dgm:spPr/>
      <dgm:t>
        <a:bodyPr/>
        <a:lstStyle/>
        <a:p>
          <a:pPr algn="ctr"/>
          <a:endParaRPr lang="es-MX" sz="600"/>
        </a:p>
      </dgm:t>
    </dgm:pt>
    <dgm:pt modelId="{F8067CBA-4342-4D12-B8E2-FBAE06077980}" type="sibTrans" cxnId="{0623CA95-90C7-4C61-B63B-11C2A1D72434}">
      <dgm:prSet/>
      <dgm:spPr/>
      <dgm:t>
        <a:bodyPr/>
        <a:lstStyle/>
        <a:p>
          <a:pPr algn="ctr"/>
          <a:endParaRPr lang="es-MX" sz="600"/>
        </a:p>
      </dgm:t>
    </dgm:pt>
    <dgm:pt modelId="{2346738A-AD6E-42B1-AF53-2DFE815F1DCB}">
      <dgm:prSet phldrT="[Text]" custT="1"/>
      <dgm:spPr/>
      <dgm:t>
        <a:bodyPr/>
        <a:lstStyle/>
        <a:p>
          <a:pPr algn="ctr"/>
          <a:r>
            <a:rPr lang="es-MX" sz="600" dirty="0"/>
            <a:t>Ciudades (Nivel Condado) </a:t>
          </a:r>
        </a:p>
      </dgm:t>
    </dgm:pt>
    <dgm:pt modelId="{4018D7F6-7232-411A-B2BD-14A3BB07A4EF}" type="parTrans" cxnId="{69A1518E-3B8B-4184-B681-5C6DEF67B9F1}">
      <dgm:prSet/>
      <dgm:spPr/>
      <dgm:t>
        <a:bodyPr/>
        <a:lstStyle/>
        <a:p>
          <a:pPr algn="ctr"/>
          <a:endParaRPr lang="es-MX" sz="600"/>
        </a:p>
      </dgm:t>
    </dgm:pt>
    <dgm:pt modelId="{7FF44BF5-FB4F-4AD4-B040-9BEF59DD6EAE}" type="sibTrans" cxnId="{69A1518E-3B8B-4184-B681-5C6DEF67B9F1}">
      <dgm:prSet/>
      <dgm:spPr/>
      <dgm:t>
        <a:bodyPr/>
        <a:lstStyle/>
        <a:p>
          <a:pPr algn="ctr"/>
          <a:endParaRPr lang="es-MX" sz="600"/>
        </a:p>
      </dgm:t>
    </dgm:pt>
    <dgm:pt modelId="{2D37878B-48D5-4B43-BADF-AE2867EBA0BD}">
      <dgm:prSet phldrT="[Text]" custT="1"/>
      <dgm:spPr/>
      <dgm:t>
        <a:bodyPr/>
        <a:lstStyle/>
        <a:p>
          <a:pPr algn="ctr"/>
          <a:endParaRPr lang="es-MX" sz="600"/>
        </a:p>
        <a:p>
          <a:pPr algn="ctr"/>
          <a:r>
            <a:rPr lang="es-MX" sz="600"/>
            <a:t>1,355</a:t>
          </a:r>
        </a:p>
      </dgm:t>
    </dgm:pt>
    <dgm:pt modelId="{2E4FCFBE-5DF8-4C25-A496-E87CD73B5648}" type="parTrans" cxnId="{93BE3AB7-FB58-40BA-B81F-AA20F45BE4DC}">
      <dgm:prSet/>
      <dgm:spPr/>
      <dgm:t>
        <a:bodyPr/>
        <a:lstStyle/>
        <a:p>
          <a:pPr algn="ctr"/>
          <a:endParaRPr lang="es-MX" sz="600"/>
        </a:p>
      </dgm:t>
    </dgm:pt>
    <dgm:pt modelId="{F8E0C313-9C94-4F55-A823-7B1165D6CBB0}" type="sibTrans" cxnId="{93BE3AB7-FB58-40BA-B81F-AA20F45BE4DC}">
      <dgm:prSet/>
      <dgm:spPr/>
      <dgm:t>
        <a:bodyPr/>
        <a:lstStyle/>
        <a:p>
          <a:pPr algn="ctr"/>
          <a:endParaRPr lang="es-MX" sz="600"/>
        </a:p>
      </dgm:t>
    </dgm:pt>
    <dgm:pt modelId="{760B1C4C-6B19-4710-8011-17232E08C133}">
      <dgm:prSet phldrT="[Text]" custT="1"/>
      <dgm:spPr/>
      <dgm:t>
        <a:bodyPr/>
        <a:lstStyle/>
        <a:p>
          <a:pPr algn="ctr"/>
          <a:r>
            <a:rPr lang="es-MX" sz="600" dirty="0"/>
            <a:t>Condados</a:t>
          </a:r>
        </a:p>
      </dgm:t>
    </dgm:pt>
    <dgm:pt modelId="{3E5EC7CA-7CE3-4AD5-B693-98277408911E}" type="parTrans" cxnId="{3F6855FE-5C49-44F2-8219-A5E46469FE60}">
      <dgm:prSet/>
      <dgm:spPr/>
      <dgm:t>
        <a:bodyPr/>
        <a:lstStyle/>
        <a:p>
          <a:pPr algn="ctr"/>
          <a:endParaRPr lang="es-MX" sz="600"/>
        </a:p>
      </dgm:t>
    </dgm:pt>
    <dgm:pt modelId="{A0A69581-9F2E-4885-B6ED-805E02049F1E}" type="sibTrans" cxnId="{3F6855FE-5C49-44F2-8219-A5E46469FE60}">
      <dgm:prSet/>
      <dgm:spPr/>
      <dgm:t>
        <a:bodyPr/>
        <a:lstStyle/>
        <a:p>
          <a:pPr algn="ctr"/>
          <a:endParaRPr lang="es-MX" sz="600"/>
        </a:p>
      </dgm:t>
    </dgm:pt>
    <dgm:pt modelId="{2E9CBD95-947D-4AD0-9B04-4D51DDC02996}">
      <dgm:prSet phldrT="[Text]" custT="1"/>
      <dgm:spPr/>
      <dgm:t>
        <a:bodyPr/>
        <a:lstStyle/>
        <a:p>
          <a:pPr algn="ctr"/>
          <a:endParaRPr lang="es-MX" sz="600" dirty="0"/>
        </a:p>
        <a:p>
          <a:pPr algn="ctr"/>
          <a:r>
            <a:rPr lang="es-MX" sz="600" dirty="0"/>
            <a:t>117 </a:t>
          </a:r>
        </a:p>
      </dgm:t>
    </dgm:pt>
    <dgm:pt modelId="{0024E3D7-8725-4CEF-A986-511E951DBDA9}" type="parTrans" cxnId="{3410B856-0840-44E6-9C67-1B0AB79FBB17}">
      <dgm:prSet/>
      <dgm:spPr/>
      <dgm:t>
        <a:bodyPr/>
        <a:lstStyle/>
        <a:p>
          <a:pPr algn="ctr"/>
          <a:endParaRPr lang="es-MX" sz="600"/>
        </a:p>
      </dgm:t>
    </dgm:pt>
    <dgm:pt modelId="{70CCBB5A-9BCE-426D-9D68-AE6E9E12F2F2}" type="sibTrans" cxnId="{3410B856-0840-44E6-9C67-1B0AB79FBB17}">
      <dgm:prSet/>
      <dgm:spPr/>
      <dgm:t>
        <a:bodyPr/>
        <a:lstStyle/>
        <a:p>
          <a:pPr algn="ctr"/>
          <a:endParaRPr lang="es-MX" sz="600"/>
        </a:p>
      </dgm:t>
    </dgm:pt>
    <dgm:pt modelId="{5DCE20EA-BB74-4764-82C7-B3B708404493}">
      <dgm:prSet phldrT="[Text]" custT="1"/>
      <dgm:spPr/>
      <dgm:t>
        <a:bodyPr/>
        <a:lstStyle/>
        <a:p>
          <a:pPr algn="ctr"/>
          <a:r>
            <a:rPr lang="es-MX" sz="600"/>
            <a:t>Condados Autónomos</a:t>
          </a:r>
        </a:p>
      </dgm:t>
    </dgm:pt>
    <dgm:pt modelId="{3B82E53A-0961-4ED7-A436-C56B5FAF19D0}" type="parTrans" cxnId="{12BF2DC7-2638-4CAE-B8B4-9FEEB86C9FB8}">
      <dgm:prSet/>
      <dgm:spPr/>
      <dgm:t>
        <a:bodyPr/>
        <a:lstStyle/>
        <a:p>
          <a:pPr algn="ctr"/>
          <a:endParaRPr lang="es-MX" sz="600"/>
        </a:p>
      </dgm:t>
    </dgm:pt>
    <dgm:pt modelId="{6A8EFF16-B7DE-452F-A75A-559263AC0D50}" type="sibTrans" cxnId="{12BF2DC7-2638-4CAE-B8B4-9FEEB86C9FB8}">
      <dgm:prSet/>
      <dgm:spPr/>
      <dgm:t>
        <a:bodyPr/>
        <a:lstStyle/>
        <a:p>
          <a:pPr algn="ctr"/>
          <a:endParaRPr lang="es-MX" sz="600"/>
        </a:p>
      </dgm:t>
    </dgm:pt>
    <dgm:pt modelId="{EF296CA5-4498-4D3A-8663-0992D88B89A2}">
      <dgm:prSet phldrT="[Text]" custT="1"/>
      <dgm:spPr/>
      <dgm:t>
        <a:bodyPr/>
        <a:lstStyle/>
        <a:p>
          <a:pPr algn="ctr"/>
          <a:r>
            <a:rPr lang="es-MX" sz="600" dirty="0" err="1"/>
            <a:t>Township</a:t>
          </a:r>
          <a:r>
            <a:rPr lang="es-MX" sz="600" dirty="0"/>
            <a:t> </a:t>
          </a:r>
          <a:r>
            <a:rPr lang="es-MX" sz="600" dirty="0" err="1"/>
            <a:t>Level</a:t>
          </a:r>
          <a:endParaRPr lang="es-MX" sz="600" dirty="0"/>
        </a:p>
        <a:p>
          <a:pPr algn="ctr"/>
          <a:r>
            <a:rPr lang="es-MX" sz="600" dirty="0"/>
            <a:t> 39,890</a:t>
          </a:r>
        </a:p>
      </dgm:t>
    </dgm:pt>
    <dgm:pt modelId="{74442072-B244-4BE9-9560-54E4EAD984C5}" type="parTrans" cxnId="{D7E49930-1098-4CB9-AB05-89DB3364B2D3}">
      <dgm:prSet/>
      <dgm:spPr/>
      <dgm:t>
        <a:bodyPr/>
        <a:lstStyle/>
        <a:p>
          <a:pPr algn="ctr"/>
          <a:endParaRPr lang="es-MX" sz="600"/>
        </a:p>
      </dgm:t>
    </dgm:pt>
    <dgm:pt modelId="{69C4C9CB-BB9E-44CB-8020-1BAF3DEFE62A}" type="sibTrans" cxnId="{D7E49930-1098-4CB9-AB05-89DB3364B2D3}">
      <dgm:prSet/>
      <dgm:spPr/>
      <dgm:t>
        <a:bodyPr/>
        <a:lstStyle/>
        <a:p>
          <a:pPr algn="ctr"/>
          <a:endParaRPr lang="es-MX" sz="600"/>
        </a:p>
      </dgm:t>
    </dgm:pt>
    <dgm:pt modelId="{5BD220E9-A80A-4460-B282-A701E8246F40}">
      <dgm:prSet phldrT="[Text]" custT="1"/>
      <dgm:spPr/>
      <dgm:t>
        <a:bodyPr/>
        <a:lstStyle/>
        <a:p>
          <a:pPr algn="ctr"/>
          <a:endParaRPr lang="es-MX" sz="600" dirty="0"/>
        </a:p>
        <a:p>
          <a:pPr algn="ctr"/>
          <a:r>
            <a:rPr lang="es-MX" sz="600" dirty="0"/>
            <a:t>8,243</a:t>
          </a:r>
        </a:p>
      </dgm:t>
    </dgm:pt>
    <dgm:pt modelId="{21C716D3-4CEF-45E8-888D-EC7957D4BD81}" type="parTrans" cxnId="{2B648BAE-8DFB-4B21-9BBE-31BACBDCFDE2}">
      <dgm:prSet/>
      <dgm:spPr/>
      <dgm:t>
        <a:bodyPr/>
        <a:lstStyle/>
        <a:p>
          <a:pPr algn="ctr"/>
          <a:endParaRPr lang="es-MX" sz="600"/>
        </a:p>
      </dgm:t>
    </dgm:pt>
    <dgm:pt modelId="{C91942F1-FBB1-41C2-8D13-A6D94205E5EF}" type="sibTrans" cxnId="{2B648BAE-8DFB-4B21-9BBE-31BACBDCFDE2}">
      <dgm:prSet/>
      <dgm:spPr/>
      <dgm:t>
        <a:bodyPr/>
        <a:lstStyle/>
        <a:p>
          <a:pPr algn="ctr"/>
          <a:endParaRPr lang="es-MX" sz="600"/>
        </a:p>
      </dgm:t>
    </dgm:pt>
    <dgm:pt modelId="{19E54B12-39E0-4ED6-9D72-DCD0D9DF00F0}">
      <dgm:prSet phldrT="[Text]" custT="1"/>
      <dgm:spPr/>
      <dgm:t>
        <a:bodyPr/>
        <a:lstStyle/>
        <a:p>
          <a:pPr algn="ctr"/>
          <a:endParaRPr lang="es-MX" sz="600" dirty="0"/>
        </a:p>
        <a:p>
          <a:pPr algn="ctr"/>
          <a:r>
            <a:rPr lang="es-MX" sz="600" dirty="0"/>
            <a:t>21,116</a:t>
          </a:r>
        </a:p>
      </dgm:t>
    </dgm:pt>
    <dgm:pt modelId="{CD41A87F-576B-4235-8893-7F223D604BB3}" type="parTrans" cxnId="{750514D1-CD71-4195-B911-9B59BDA78178}">
      <dgm:prSet/>
      <dgm:spPr/>
      <dgm:t>
        <a:bodyPr/>
        <a:lstStyle/>
        <a:p>
          <a:pPr algn="ctr"/>
          <a:endParaRPr lang="es-MX" sz="600"/>
        </a:p>
      </dgm:t>
    </dgm:pt>
    <dgm:pt modelId="{BCB26782-1575-4BAB-BE5F-A773B161BDCA}" type="sibTrans" cxnId="{750514D1-CD71-4195-B911-9B59BDA78178}">
      <dgm:prSet/>
      <dgm:spPr/>
      <dgm:t>
        <a:bodyPr/>
        <a:lstStyle/>
        <a:p>
          <a:pPr algn="ctr"/>
          <a:endParaRPr lang="es-MX" sz="600"/>
        </a:p>
      </dgm:t>
    </dgm:pt>
    <dgm:pt modelId="{53E56556-C611-435F-99A3-3F2565CD8EBA}">
      <dgm:prSet phldrT="[Text]" custT="1"/>
      <dgm:spPr/>
      <dgm:t>
        <a:bodyPr/>
        <a:lstStyle/>
        <a:p>
          <a:pPr algn="ctr"/>
          <a:r>
            <a:rPr lang="es-MX" sz="600" dirty="0"/>
            <a:t>Pueblos</a:t>
          </a:r>
        </a:p>
      </dgm:t>
    </dgm:pt>
    <dgm:pt modelId="{926E668F-B2F3-45A8-89D5-E6C22EE0E66E}" type="parTrans" cxnId="{4F545894-B7D6-4407-B831-0D89F4D10656}">
      <dgm:prSet/>
      <dgm:spPr/>
      <dgm:t>
        <a:bodyPr/>
        <a:lstStyle/>
        <a:p>
          <a:pPr algn="ctr"/>
          <a:endParaRPr lang="es-MX" sz="600"/>
        </a:p>
      </dgm:t>
    </dgm:pt>
    <dgm:pt modelId="{B716196E-EE56-4025-9F4C-DBFB9589AAB4}" type="sibTrans" cxnId="{4F545894-B7D6-4407-B831-0D89F4D10656}">
      <dgm:prSet/>
      <dgm:spPr/>
      <dgm:t>
        <a:bodyPr/>
        <a:lstStyle/>
        <a:p>
          <a:pPr algn="ctr"/>
          <a:endParaRPr lang="es-MX" sz="600"/>
        </a:p>
      </dgm:t>
    </dgm:pt>
    <dgm:pt modelId="{0CD1A82F-9F89-400F-AAC2-F033EE33605C}">
      <dgm:prSet phldrT="[Text]" custT="1"/>
      <dgm:spPr/>
      <dgm:t>
        <a:bodyPr/>
        <a:lstStyle/>
        <a:p>
          <a:pPr algn="ctr"/>
          <a:r>
            <a:rPr lang="es-MX" sz="600"/>
            <a:t>Subdistritos</a:t>
          </a:r>
        </a:p>
      </dgm:t>
    </dgm:pt>
    <dgm:pt modelId="{DF22C44F-FEB3-4206-90F0-4925A1C3606E}" type="parTrans" cxnId="{3A14299A-76B0-4478-943E-66F4B5A51722}">
      <dgm:prSet/>
      <dgm:spPr/>
      <dgm:t>
        <a:bodyPr/>
        <a:lstStyle/>
        <a:p>
          <a:pPr algn="ctr"/>
          <a:endParaRPr lang="es-MX" sz="600"/>
        </a:p>
      </dgm:t>
    </dgm:pt>
    <dgm:pt modelId="{8232828C-11B4-435A-87A3-7C19FCD5F158}" type="sibTrans" cxnId="{3A14299A-76B0-4478-943E-66F4B5A51722}">
      <dgm:prSet/>
      <dgm:spPr/>
      <dgm:t>
        <a:bodyPr/>
        <a:lstStyle/>
        <a:p>
          <a:pPr algn="ctr"/>
          <a:endParaRPr lang="es-MX" sz="600"/>
        </a:p>
      </dgm:t>
    </dgm:pt>
    <dgm:pt modelId="{9ECF28EC-191C-491F-80F3-C84DA1C5E652}">
      <dgm:prSet phldrT="[Text]" custT="1"/>
      <dgm:spPr/>
      <dgm:t>
        <a:bodyPr/>
        <a:lstStyle/>
        <a:p>
          <a:pPr algn="ctr"/>
          <a:endParaRPr lang="es-MX" sz="600" dirty="0"/>
        </a:p>
        <a:p>
          <a:pPr algn="ctr"/>
          <a:r>
            <a:rPr lang="es-MX" sz="600" dirty="0"/>
            <a:t>10,529</a:t>
          </a:r>
        </a:p>
      </dgm:t>
    </dgm:pt>
    <dgm:pt modelId="{80B1C94B-755E-4A84-A558-3C0A95E5E0A7}" type="parTrans" cxnId="{99ABFE9B-5FB9-4BF6-AAF9-9547941C5241}">
      <dgm:prSet/>
      <dgm:spPr/>
      <dgm:t>
        <a:bodyPr/>
        <a:lstStyle/>
        <a:p>
          <a:pPr algn="ctr"/>
          <a:endParaRPr lang="es-MX" sz="600"/>
        </a:p>
      </dgm:t>
    </dgm:pt>
    <dgm:pt modelId="{E11929F0-352D-40EC-A11D-DEC5525A82FD}" type="sibTrans" cxnId="{99ABFE9B-5FB9-4BF6-AAF9-9547941C5241}">
      <dgm:prSet/>
      <dgm:spPr/>
      <dgm:t>
        <a:bodyPr/>
        <a:lstStyle/>
        <a:p>
          <a:pPr algn="ctr"/>
          <a:endParaRPr lang="es-MX" sz="600"/>
        </a:p>
      </dgm:t>
    </dgm:pt>
    <dgm:pt modelId="{8BCD8E73-F8DF-431C-AA69-C517A418489C}">
      <dgm:prSet phldrT="[Text]" custT="1"/>
      <dgm:spPr/>
      <dgm:t>
        <a:bodyPr/>
        <a:lstStyle/>
        <a:p>
          <a:pPr algn="ctr"/>
          <a:r>
            <a:rPr lang="es-MX" sz="600" dirty="0"/>
            <a:t>Municipios</a:t>
          </a:r>
        </a:p>
        <a:p>
          <a:pPr algn="ctr"/>
          <a:endParaRPr lang="es-MX" sz="600" dirty="0"/>
        </a:p>
      </dgm:t>
    </dgm:pt>
    <dgm:pt modelId="{219C99DD-F8A9-48A4-90C7-39DE67541A57}" type="parTrans" cxnId="{CD7C60C6-1461-4113-9244-012750E3FFEE}">
      <dgm:prSet/>
      <dgm:spPr/>
      <dgm:t>
        <a:bodyPr/>
        <a:lstStyle/>
        <a:p>
          <a:pPr algn="ctr"/>
          <a:endParaRPr lang="es-MX" sz="600"/>
        </a:p>
      </dgm:t>
    </dgm:pt>
    <dgm:pt modelId="{6849066C-ABD9-4297-9F5D-937371C3C2AB}" type="sibTrans" cxnId="{CD7C60C6-1461-4113-9244-012750E3FFEE}">
      <dgm:prSet/>
      <dgm:spPr/>
      <dgm:t>
        <a:bodyPr/>
        <a:lstStyle/>
        <a:p>
          <a:pPr algn="ctr"/>
          <a:endParaRPr lang="es-MX" sz="600"/>
        </a:p>
      </dgm:t>
    </dgm:pt>
    <dgm:pt modelId="{2D298FF1-29C6-4536-8A04-A0C3D5BEA795}">
      <dgm:prSet phldrT="[Text]" custT="1"/>
      <dgm:spPr/>
      <dgm:t>
        <a:bodyPr/>
        <a:lstStyle/>
        <a:p>
          <a:pPr algn="ctr"/>
          <a:r>
            <a:rPr lang="es-MX" sz="600" dirty="0"/>
            <a:t>Regiones Autónomas</a:t>
          </a:r>
        </a:p>
      </dgm:t>
    </dgm:pt>
    <dgm:pt modelId="{A2245A0D-245C-4187-88B9-3CE2DE6E67DD}" type="parTrans" cxnId="{EFA24284-1125-4A25-A176-C8B68FBF44DC}">
      <dgm:prSet/>
      <dgm:spPr/>
      <dgm:t>
        <a:bodyPr/>
        <a:lstStyle/>
        <a:p>
          <a:endParaRPr lang="es-MX" sz="600"/>
        </a:p>
      </dgm:t>
    </dgm:pt>
    <dgm:pt modelId="{6C081C08-7BA5-4D03-8AEB-29B0ECF9CC2E}" type="sibTrans" cxnId="{EFA24284-1125-4A25-A176-C8B68FBF44DC}">
      <dgm:prSet/>
      <dgm:spPr/>
      <dgm:t>
        <a:bodyPr/>
        <a:lstStyle/>
        <a:p>
          <a:endParaRPr lang="es-MX" sz="600"/>
        </a:p>
      </dgm:t>
    </dgm:pt>
    <dgm:pt modelId="{6C031594-897C-40B7-A04D-590A59A07FF5}">
      <dgm:prSet phldrT="[Text]" custT="1"/>
      <dgm:spPr/>
      <dgm:t>
        <a:bodyPr/>
        <a:lstStyle/>
        <a:p>
          <a:pPr algn="ctr"/>
          <a:r>
            <a:rPr lang="es-MX" sz="600" dirty="0"/>
            <a:t>4</a:t>
          </a:r>
        </a:p>
      </dgm:t>
    </dgm:pt>
    <dgm:pt modelId="{18B33E37-241D-4763-A932-1EF4D70545AD}" type="parTrans" cxnId="{729385F3-EF81-4556-A8F4-068DD40A3F3C}">
      <dgm:prSet/>
      <dgm:spPr/>
      <dgm:t>
        <a:bodyPr/>
        <a:lstStyle/>
        <a:p>
          <a:endParaRPr lang="es-MX" sz="600"/>
        </a:p>
      </dgm:t>
    </dgm:pt>
    <dgm:pt modelId="{85DCB39B-EFBD-4FF6-BE67-134BF9BBA780}" type="sibTrans" cxnId="{729385F3-EF81-4556-A8F4-068DD40A3F3C}">
      <dgm:prSet/>
      <dgm:spPr/>
      <dgm:t>
        <a:bodyPr/>
        <a:lstStyle/>
        <a:p>
          <a:endParaRPr lang="es-MX" sz="600"/>
        </a:p>
      </dgm:t>
    </dgm:pt>
    <dgm:pt modelId="{50526E24-AB16-4227-AB78-12A759D2F2DA}">
      <dgm:prSet phldrT="[Text]" custT="1"/>
      <dgm:spPr/>
      <dgm:t>
        <a:bodyPr/>
        <a:lstStyle/>
        <a:p>
          <a:pPr algn="ctr"/>
          <a:endParaRPr lang="es-MX" sz="600" dirty="0"/>
        </a:p>
      </dgm:t>
    </dgm:pt>
    <dgm:pt modelId="{2A8E42C4-98C3-4CD6-8051-CA401BF1AA80}" type="parTrans" cxnId="{FC8797F5-A503-446E-B4FA-F6C77E44E54C}">
      <dgm:prSet/>
      <dgm:spPr/>
      <dgm:t>
        <a:bodyPr/>
        <a:lstStyle/>
        <a:p>
          <a:endParaRPr lang="es-MX" sz="600"/>
        </a:p>
      </dgm:t>
    </dgm:pt>
    <dgm:pt modelId="{076B2C14-E84A-43CB-8EBE-0B04B0745580}" type="sibTrans" cxnId="{FC8797F5-A503-446E-B4FA-F6C77E44E54C}">
      <dgm:prSet/>
      <dgm:spPr/>
      <dgm:t>
        <a:bodyPr/>
        <a:lstStyle/>
        <a:p>
          <a:endParaRPr lang="es-MX" sz="600"/>
        </a:p>
      </dgm:t>
    </dgm:pt>
    <dgm:pt modelId="{CF80A300-0345-4034-89A2-D2DAD2C0DF2C}">
      <dgm:prSet phldrT="[Text]" custT="1"/>
      <dgm:spPr/>
      <dgm:t>
        <a:bodyPr/>
        <a:lstStyle/>
        <a:p>
          <a:pPr algn="ctr"/>
          <a:r>
            <a:rPr lang="es-MX" sz="600" dirty="0" err="1"/>
            <a:t>Villages</a:t>
          </a:r>
          <a:endParaRPr lang="es-MX" sz="600" dirty="0"/>
        </a:p>
      </dgm:t>
    </dgm:pt>
    <dgm:pt modelId="{6A3D7305-B446-4FDF-8852-4DAE0030F842}" type="parTrans" cxnId="{5FB03048-546E-41CB-BE2C-B0821DFF2E2D}">
      <dgm:prSet/>
      <dgm:spPr/>
      <dgm:t>
        <a:bodyPr/>
        <a:lstStyle/>
        <a:p>
          <a:endParaRPr lang="es-MX" sz="600"/>
        </a:p>
      </dgm:t>
    </dgm:pt>
    <dgm:pt modelId="{6DD6F6A5-934E-4122-B312-008FB99FAB7A}" type="sibTrans" cxnId="{5FB03048-546E-41CB-BE2C-B0821DFF2E2D}">
      <dgm:prSet/>
      <dgm:spPr/>
      <dgm:t>
        <a:bodyPr/>
        <a:lstStyle/>
        <a:p>
          <a:endParaRPr lang="es-MX" sz="600"/>
        </a:p>
      </dgm:t>
    </dgm:pt>
    <dgm:pt modelId="{4417A925-E321-4E02-B3C7-745B463C1819}">
      <dgm:prSet phldrT="[Text]" custT="1"/>
      <dgm:spPr/>
      <dgm:t>
        <a:bodyPr/>
        <a:lstStyle/>
        <a:p>
          <a:pPr algn="ctr"/>
          <a:endParaRPr lang="es-MX" sz="600" dirty="0"/>
        </a:p>
      </dgm:t>
    </dgm:pt>
    <dgm:pt modelId="{5E9B4F82-FD0B-4880-B021-C54DAAB3D500}" type="parTrans" cxnId="{E3FA8B40-1F56-401D-9658-223A854C09DD}">
      <dgm:prSet/>
      <dgm:spPr/>
      <dgm:t>
        <a:bodyPr/>
        <a:lstStyle/>
        <a:p>
          <a:endParaRPr lang="es-MX" sz="600"/>
        </a:p>
      </dgm:t>
    </dgm:pt>
    <dgm:pt modelId="{0DA420B3-6AD5-4C45-8455-D169F8DF2F1C}" type="sibTrans" cxnId="{E3FA8B40-1F56-401D-9658-223A854C09DD}">
      <dgm:prSet/>
      <dgm:spPr/>
      <dgm:t>
        <a:bodyPr/>
        <a:lstStyle/>
        <a:p>
          <a:endParaRPr lang="es-MX" sz="600"/>
        </a:p>
      </dgm:t>
    </dgm:pt>
    <dgm:pt modelId="{B59E99DD-8E0D-47DF-A03F-3C5F3F64B173}">
      <dgm:prSet phldrT="[Text]" custT="1"/>
      <dgm:spPr/>
      <dgm:t>
        <a:bodyPr/>
        <a:lstStyle/>
        <a:p>
          <a:pPr algn="ctr"/>
          <a:r>
            <a:rPr lang="es-MX" sz="600" dirty="0"/>
            <a:t>varios cientos a varios miles </a:t>
          </a:r>
        </a:p>
      </dgm:t>
    </dgm:pt>
    <dgm:pt modelId="{711AAF2C-7739-4883-8077-A8E5AC600A55}" type="parTrans" cxnId="{4832A3CA-1B98-4518-9212-E476EF8D8692}">
      <dgm:prSet/>
      <dgm:spPr/>
      <dgm:t>
        <a:bodyPr/>
        <a:lstStyle/>
        <a:p>
          <a:endParaRPr lang="es-MX" sz="600"/>
        </a:p>
      </dgm:t>
    </dgm:pt>
    <dgm:pt modelId="{83A273AA-2021-43F4-A4A3-FFE48F4C5710}" type="sibTrans" cxnId="{4832A3CA-1B98-4518-9212-E476EF8D8692}">
      <dgm:prSet/>
      <dgm:spPr/>
      <dgm:t>
        <a:bodyPr/>
        <a:lstStyle/>
        <a:p>
          <a:endParaRPr lang="es-MX" sz="600"/>
        </a:p>
      </dgm:t>
    </dgm:pt>
    <dgm:pt modelId="{D0A967A9-A778-4086-921D-1B2D61C52DC3}" type="pres">
      <dgm:prSet presAssocID="{6BF2334E-11FD-45C7-8949-FF60B09E5FD3}" presName="Name0" presStyleCnt="0">
        <dgm:presLayoutVars>
          <dgm:chMax val="7"/>
          <dgm:chPref val="5"/>
          <dgm:dir/>
          <dgm:animOne val="branch"/>
          <dgm:animLvl val="lvl"/>
        </dgm:presLayoutVars>
      </dgm:prSet>
      <dgm:spPr/>
      <dgm:t>
        <a:bodyPr/>
        <a:lstStyle/>
        <a:p>
          <a:endParaRPr lang="es-MX"/>
        </a:p>
      </dgm:t>
    </dgm:pt>
    <dgm:pt modelId="{FC265513-4A7A-4049-B81E-A16A6071DAFD}" type="pres">
      <dgm:prSet presAssocID="{CF80A300-0345-4034-89A2-D2DAD2C0DF2C}" presName="ChildAccent5" presStyleCnt="0"/>
      <dgm:spPr/>
    </dgm:pt>
    <dgm:pt modelId="{2907F505-B18D-4D7F-91AC-148E4081E6EC}" type="pres">
      <dgm:prSet presAssocID="{CF80A300-0345-4034-89A2-D2DAD2C0DF2C}" presName="ChildAccent" presStyleLbl="alignImgPlace1" presStyleIdx="0" presStyleCnt="5"/>
      <dgm:spPr/>
      <dgm:t>
        <a:bodyPr/>
        <a:lstStyle/>
        <a:p>
          <a:endParaRPr lang="es-MX"/>
        </a:p>
      </dgm:t>
    </dgm:pt>
    <dgm:pt modelId="{135816DA-6F8D-4B80-8E2B-3B50F0E34BDF}" type="pres">
      <dgm:prSet presAssocID="{CF80A300-0345-4034-89A2-D2DAD2C0DF2C}" presName="Child5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94F5B892-6E8F-497B-BD04-E9D000B0EA21}" type="pres">
      <dgm:prSet presAssocID="{CF80A300-0345-4034-89A2-D2DAD2C0DF2C}" presName="Parent5" presStyleLbl="node1" presStyleIdx="0" presStyleCnt="5">
        <dgm:presLayoutVars>
          <dgm:chMax val="2"/>
          <dgm:chPref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8625E07-198A-43D6-8156-CA4882D59BEE}" type="pres">
      <dgm:prSet presAssocID="{EF296CA5-4498-4D3A-8663-0992D88B89A2}" presName="ChildAccent4" presStyleCnt="0"/>
      <dgm:spPr/>
    </dgm:pt>
    <dgm:pt modelId="{75CD2190-000C-45EC-B6BC-01804C91108B}" type="pres">
      <dgm:prSet presAssocID="{EF296CA5-4498-4D3A-8663-0992D88B89A2}" presName="ChildAccent" presStyleLbl="alignImgPlace1" presStyleIdx="1" presStyleCnt="5"/>
      <dgm:spPr/>
      <dgm:t>
        <a:bodyPr/>
        <a:lstStyle/>
        <a:p>
          <a:endParaRPr lang="es-MX"/>
        </a:p>
      </dgm:t>
    </dgm:pt>
    <dgm:pt modelId="{96014BF5-2166-4BF6-BD93-3EF13776CCD2}" type="pres">
      <dgm:prSet presAssocID="{EF296CA5-4498-4D3A-8663-0992D88B89A2}" presName="Child4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0250AC4-4FEE-42E4-8FFD-2368A10DD255}" type="pres">
      <dgm:prSet presAssocID="{EF296CA5-4498-4D3A-8663-0992D88B89A2}" presName="Parent4" presStyleLbl="node1" presStyleIdx="1" presStyleCnt="5">
        <dgm:presLayoutVars>
          <dgm:chMax val="2"/>
          <dgm:chPref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CDAFC8D-0AEE-42EB-B702-6FA38D0E66B9}" type="pres">
      <dgm:prSet presAssocID="{6AA7F6D0-26C5-40D4-B63E-09BEDC20ED8B}" presName="ChildAccent3" presStyleCnt="0"/>
      <dgm:spPr/>
    </dgm:pt>
    <dgm:pt modelId="{E4A0E8ED-623C-4F9E-8609-5B405C9C919E}" type="pres">
      <dgm:prSet presAssocID="{6AA7F6D0-26C5-40D4-B63E-09BEDC20ED8B}" presName="ChildAccent" presStyleLbl="alignImgPlace1" presStyleIdx="2" presStyleCnt="5"/>
      <dgm:spPr/>
      <dgm:t>
        <a:bodyPr/>
        <a:lstStyle/>
        <a:p>
          <a:endParaRPr lang="es-MX"/>
        </a:p>
      </dgm:t>
    </dgm:pt>
    <dgm:pt modelId="{B1BE38AC-3C54-4EC4-8940-1FFC7D25CFD4}" type="pres">
      <dgm:prSet presAssocID="{6AA7F6D0-26C5-40D4-B63E-09BEDC20ED8B}" presName="Child3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206B566A-0BC8-422F-AE65-5F5C7A43C3C1}" type="pres">
      <dgm:prSet presAssocID="{6AA7F6D0-26C5-40D4-B63E-09BEDC20ED8B}" presName="Parent3" presStyleLbl="node1" presStyleIdx="2" presStyleCnt="5">
        <dgm:presLayoutVars>
          <dgm:chMax val="2"/>
          <dgm:chPref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A399DD8-688E-4B1A-A23D-8C8B439AB8CD}" type="pres">
      <dgm:prSet presAssocID="{0057B234-6AB5-4F11-AB3F-8D5BC1DC29BD}" presName="ChildAccent2" presStyleCnt="0"/>
      <dgm:spPr/>
    </dgm:pt>
    <dgm:pt modelId="{60749459-1910-46E4-85D4-7FE0F91E17B9}" type="pres">
      <dgm:prSet presAssocID="{0057B234-6AB5-4F11-AB3F-8D5BC1DC29BD}" presName="ChildAccent" presStyleLbl="alignImgPlace1" presStyleIdx="3" presStyleCnt="5"/>
      <dgm:spPr/>
      <dgm:t>
        <a:bodyPr/>
        <a:lstStyle/>
        <a:p>
          <a:endParaRPr lang="es-MX"/>
        </a:p>
      </dgm:t>
    </dgm:pt>
    <dgm:pt modelId="{5A448238-4E81-44B6-B298-046552EBC20B}" type="pres">
      <dgm:prSet presAssocID="{0057B234-6AB5-4F11-AB3F-8D5BC1DC29BD}" presName="Child2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7F70EE8-CC43-49CC-8D74-1A28388A9AA1}" type="pres">
      <dgm:prSet presAssocID="{0057B234-6AB5-4F11-AB3F-8D5BC1DC29BD}" presName="Parent2" presStyleLbl="node1" presStyleIdx="3" presStyleCnt="5">
        <dgm:presLayoutVars>
          <dgm:chMax val="2"/>
          <dgm:chPref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3CCA9D0D-6DD6-4CFF-B3CD-2FC6A2F8009A}" type="pres">
      <dgm:prSet presAssocID="{1CD82F3E-E4A7-4912-95AD-6BE0FCFA630B}" presName="ChildAccent1" presStyleCnt="0"/>
      <dgm:spPr/>
    </dgm:pt>
    <dgm:pt modelId="{30D0E2E1-EA3B-4500-912F-4AF4C5D7A8AD}" type="pres">
      <dgm:prSet presAssocID="{1CD82F3E-E4A7-4912-95AD-6BE0FCFA630B}" presName="ChildAccent" presStyleLbl="alignImgPlace1" presStyleIdx="4" presStyleCnt="5"/>
      <dgm:spPr/>
      <dgm:t>
        <a:bodyPr/>
        <a:lstStyle/>
        <a:p>
          <a:endParaRPr lang="es-MX"/>
        </a:p>
      </dgm:t>
    </dgm:pt>
    <dgm:pt modelId="{9AA54FF6-7B97-4C10-822F-A0CEBAA9EEE2}" type="pres">
      <dgm:prSet presAssocID="{1CD82F3E-E4A7-4912-95AD-6BE0FCFA630B}" presName="Child1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BD28E49-0CB4-42B6-8B79-3F95A9CB9F6A}" type="pres">
      <dgm:prSet presAssocID="{1CD82F3E-E4A7-4912-95AD-6BE0FCFA630B}" presName="Parent1" presStyleLbl="node1" presStyleIdx="4" presStyleCnt="5">
        <dgm:presLayoutVars>
          <dgm:chMax val="2"/>
          <dgm:chPref val="1"/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0E29BCC0-D721-41AA-884B-AED1A9984984}" srcId="{1CD82F3E-E4A7-4912-95AD-6BE0FCFA630B}" destId="{3E8C7128-E4AD-4C76-92A0-818629246CEE}" srcOrd="0" destOrd="0" parTransId="{2E1BC96F-0E49-4074-B0D8-B449AF69C9BA}" sibTransId="{520B7D01-8567-450B-AF8A-EBA27B93E993}"/>
    <dgm:cxn modelId="{217BA866-A17E-4E69-8ECF-AD8F5094D34F}" type="presOf" srcId="{1C6F9276-26CF-40AC-9C98-0B476DFA66AD}" destId="{E4A0E8ED-623C-4F9E-8609-5B405C9C919E}" srcOrd="0" destOrd="2" presId="urn:microsoft.com/office/officeart/2011/layout/InterconnectedBlockProcess"/>
    <dgm:cxn modelId="{573BC6ED-4E28-44EA-9F78-386D36C74954}" srcId="{6BF2334E-11FD-45C7-8949-FF60B09E5FD3}" destId="{6AA7F6D0-26C5-40D4-B63E-09BEDC20ED8B}" srcOrd="2" destOrd="0" parTransId="{00C88E06-7248-4F32-935F-D560C0F9617B}" sibTransId="{26114900-315F-464C-A0C5-A08992912949}"/>
    <dgm:cxn modelId="{44E932F3-CFC9-4BB9-B9FB-5638BDEEBCA2}" type="presOf" srcId="{1C6F9276-26CF-40AC-9C98-0B476DFA66AD}" destId="{B1BE38AC-3C54-4EC4-8940-1FFC7D25CFD4}" srcOrd="1" destOrd="2" presId="urn:microsoft.com/office/officeart/2011/layout/InterconnectedBlockProcess"/>
    <dgm:cxn modelId="{450BB7FD-1032-4577-A2FE-3769FCE56A37}" srcId="{1CD82F3E-E4A7-4912-95AD-6BE0FCFA630B}" destId="{43125F59-D299-4E4D-A5C6-B35DAA821B21}" srcOrd="3" destOrd="0" parTransId="{BD9C2EE0-142C-4875-9928-A14072D72997}" sibTransId="{93F0F5E0-869A-48F1-9276-75C67E92C5B5}"/>
    <dgm:cxn modelId="{DA55654B-F056-4075-8E30-FED1A96F57ED}" type="presOf" srcId="{3DAD91C7-E820-4CDA-A4CF-C844F1E6421C}" destId="{60749459-1910-46E4-85D4-7FE0F91E17B9}" srcOrd="0" destOrd="1" presId="urn:microsoft.com/office/officeart/2011/layout/InterconnectedBlockProcess"/>
    <dgm:cxn modelId="{E9F3EA0A-F114-4CDE-BA31-92F155208B8D}" srcId="{6BF2334E-11FD-45C7-8949-FF60B09E5FD3}" destId="{0057B234-6AB5-4F11-AB3F-8D5BC1DC29BD}" srcOrd="1" destOrd="0" parTransId="{4490EB57-0822-48A2-9745-28B4D1DD51BF}" sibTransId="{D1A73712-6A32-41F8-BA7D-803246FE20AC}"/>
    <dgm:cxn modelId="{3410B856-0840-44E6-9C67-1B0AB79FBB17}" srcId="{6AA7F6D0-26C5-40D4-B63E-09BEDC20ED8B}" destId="{2E9CBD95-947D-4AD0-9B04-4D51DDC02996}" srcOrd="6" destOrd="0" parTransId="{0024E3D7-8725-4CEF-A986-511E951DBDA9}" sibTransId="{70CCBB5A-9BCE-426D-9D68-AE6E9E12F2F2}"/>
    <dgm:cxn modelId="{A8B55D35-08FC-4D61-8CF1-8581B398B3EB}" type="presOf" srcId="{9FE1344C-789A-4D8F-A0EC-6D342430289C}" destId="{5A448238-4E81-44B6-B298-046552EBC20B}" srcOrd="1" destOrd="3" presId="urn:microsoft.com/office/officeart/2011/layout/InterconnectedBlockProcess"/>
    <dgm:cxn modelId="{616FF2D5-A3D4-490B-82D1-FDC4EA3EBCFD}" type="presOf" srcId="{0CD1A82F-9F89-400F-AAC2-F033EE33605C}" destId="{75CD2190-000C-45EC-B6BC-01804C91108B}" srcOrd="0" destOrd="1" presId="urn:microsoft.com/office/officeart/2011/layout/InterconnectedBlockProcess"/>
    <dgm:cxn modelId="{750514D1-CD71-4195-B911-9B59BDA78178}" srcId="{EF296CA5-4498-4D3A-8663-0992D88B89A2}" destId="{19E54B12-39E0-4ED6-9D72-DCD0D9DF00F0}" srcOrd="2" destOrd="0" parTransId="{CD41A87F-576B-4235-8893-7F223D604BB3}" sibTransId="{BCB26782-1575-4BAB-BE5F-A773B161BDCA}"/>
    <dgm:cxn modelId="{E3FA8B40-1F56-401D-9658-223A854C09DD}" srcId="{CF80A300-0345-4034-89A2-D2DAD2C0DF2C}" destId="{4417A925-E321-4E02-B3C7-745B463C1819}" srcOrd="0" destOrd="0" parTransId="{5E9B4F82-FD0B-4880-B021-C54DAAB3D500}" sibTransId="{0DA420B3-6AD5-4C45-8455-D169F8DF2F1C}"/>
    <dgm:cxn modelId="{E2A7A0C8-4065-46DB-AF3D-804056327556}" srcId="{0057B234-6AB5-4F11-AB3F-8D5BC1DC29BD}" destId="{0D533B52-629C-4EC9-8D62-79F50D46E351}" srcOrd="2" destOrd="0" parTransId="{3BBE0D50-6B6B-4ACD-A213-7F0056AB2CA3}" sibTransId="{8F18FCAC-5E36-421A-91F6-283B08B06CBB}"/>
    <dgm:cxn modelId="{DB1201F3-7040-406A-A760-0296A81D5CA1}" type="presOf" srcId="{0CD1A82F-9F89-400F-AAC2-F033EE33605C}" destId="{96014BF5-2166-4BF6-BD93-3EF13776CCD2}" srcOrd="1" destOrd="1" presId="urn:microsoft.com/office/officeart/2011/layout/InterconnectedBlockProcess"/>
    <dgm:cxn modelId="{512BA18E-4C68-4CB3-8AE5-9FCCA4F295FF}" type="presOf" srcId="{0D533B52-629C-4EC9-8D62-79F50D46E351}" destId="{5A448238-4E81-44B6-B298-046552EBC20B}" srcOrd="1" destOrd="2" presId="urn:microsoft.com/office/officeart/2011/layout/InterconnectedBlockProcess"/>
    <dgm:cxn modelId="{7EDB2CD4-4AB9-4C0E-9EBE-38E145F0F968}" type="presOf" srcId="{5BD220E9-A80A-4460-B282-A701E8246F40}" destId="{96014BF5-2166-4BF6-BD93-3EF13776CCD2}" srcOrd="1" destOrd="0" presId="urn:microsoft.com/office/officeart/2011/layout/InterconnectedBlockProcess"/>
    <dgm:cxn modelId="{4F545894-B7D6-4407-B831-0D89F4D10656}" srcId="{EF296CA5-4498-4D3A-8663-0992D88B89A2}" destId="{53E56556-C611-435F-99A3-3F2565CD8EBA}" srcOrd="3" destOrd="0" parTransId="{926E668F-B2F3-45A8-89D5-E6C22EE0E66E}" sibTransId="{B716196E-EE56-4025-9F4C-DBFB9589AAB4}"/>
    <dgm:cxn modelId="{12BF2DC7-2638-4CAE-B8B4-9FEEB86C9FB8}" srcId="{6AA7F6D0-26C5-40D4-B63E-09BEDC20ED8B}" destId="{5DCE20EA-BB74-4764-82C7-B3B708404493}" srcOrd="7" destOrd="0" parTransId="{3B82E53A-0961-4ED7-A436-C56B5FAF19D0}" sibTransId="{6A8EFF16-B7DE-452F-A75A-559263AC0D50}"/>
    <dgm:cxn modelId="{C63F1081-1B8D-4EB3-994D-F8CEE7AECBA0}" type="presOf" srcId="{50526E24-AB16-4227-AB78-12A759D2F2DA}" destId="{5A448238-4E81-44B6-B298-046552EBC20B}" srcOrd="1" destOrd="4" presId="urn:microsoft.com/office/officeart/2011/layout/InterconnectedBlockProcess"/>
    <dgm:cxn modelId="{1C30B991-DB70-40AD-9F0D-52749C9651EA}" type="presOf" srcId="{0D533B52-629C-4EC9-8D62-79F50D46E351}" destId="{60749459-1910-46E4-85D4-7FE0F91E17B9}" srcOrd="0" destOrd="2" presId="urn:microsoft.com/office/officeart/2011/layout/InterconnectedBlockProcess"/>
    <dgm:cxn modelId="{2D120E5F-D8A4-4FE9-9905-5B33AC49E954}" type="presOf" srcId="{EF296CA5-4498-4D3A-8663-0992D88B89A2}" destId="{E0250AC4-4FEE-42E4-8FFD-2368A10DD255}" srcOrd="0" destOrd="0" presId="urn:microsoft.com/office/officeart/2011/layout/InterconnectedBlockProcess"/>
    <dgm:cxn modelId="{C5DF97BF-95E5-4650-993A-B101217E58BF}" srcId="{0057B234-6AB5-4F11-AB3F-8D5BC1DC29BD}" destId="{9FE1344C-789A-4D8F-A0EC-6D342430289C}" srcOrd="3" destOrd="0" parTransId="{5B167FB5-9035-4C98-963A-9EAAE54CFD51}" sibTransId="{834E0A7A-1182-47DF-9187-909C0810138B}"/>
    <dgm:cxn modelId="{6E2BEF45-1B0B-4C60-891D-AE302C490D36}" srcId="{0057B234-6AB5-4F11-AB3F-8D5BC1DC29BD}" destId="{C7965D0B-C1AC-46B8-B830-7BF2FA10906E}" srcOrd="0" destOrd="0" parTransId="{1A6965F0-48A4-440B-A218-211C1085DCAB}" sibTransId="{E0233A12-2CF3-44CD-B7D6-E8C02D9BBA5B}"/>
    <dgm:cxn modelId="{72A89ACB-8518-42D6-AD97-5B024293410D}" srcId="{1CD82F3E-E4A7-4912-95AD-6BE0FCFA630B}" destId="{C965AB0F-AB82-4095-BA16-5E6E78B3118E}" srcOrd="5" destOrd="0" parTransId="{20E266A4-48F0-4B92-9266-F072D4788C68}" sibTransId="{BC4E1474-B74F-412C-A4F6-C363EDE44F26}"/>
    <dgm:cxn modelId="{848D4B5E-B94E-418D-A9C2-53AF55A6E1C7}" type="presOf" srcId="{E8DE3EA0-0CBA-448F-B248-118CDEB3C14A}" destId="{9AA54FF6-7B97-4C10-822F-A0CEBAA9EEE2}" srcOrd="1" destOrd="4" presId="urn:microsoft.com/office/officeart/2011/layout/InterconnectedBlockProcess"/>
    <dgm:cxn modelId="{D55130EA-B486-4E0B-89C7-056CD707F3C1}" type="presOf" srcId="{8BCD8E73-F8DF-431C-AA69-C517A418489C}" destId="{96014BF5-2166-4BF6-BD93-3EF13776CCD2}" srcOrd="1" destOrd="5" presId="urn:microsoft.com/office/officeart/2011/layout/InterconnectedBlockProcess"/>
    <dgm:cxn modelId="{66B85745-44DD-41B0-A36D-1D51BF2DC93C}" type="presOf" srcId="{43125F59-D299-4E4D-A5C6-B35DAA821B21}" destId="{9AA54FF6-7B97-4C10-822F-A0CEBAA9EEE2}" srcOrd="1" destOrd="3" presId="urn:microsoft.com/office/officeart/2011/layout/InterconnectedBlockProcess"/>
    <dgm:cxn modelId="{0623CA95-90C7-4C61-B63B-11C2A1D72434}" srcId="{6AA7F6D0-26C5-40D4-B63E-09BEDC20ED8B}" destId="{1C6F9276-26CF-40AC-9C98-0B476DFA66AD}" srcOrd="2" destOrd="0" parTransId="{8CE7C9E7-0921-45AB-966F-F0F49303723D}" sibTransId="{F8067CBA-4342-4D12-B8E2-FBAE06077980}"/>
    <dgm:cxn modelId="{9EFD3D72-1544-4982-B0D0-DD76431D1A0A}" type="presOf" srcId="{B59E99DD-8E0D-47DF-A03F-3C5F3F64B173}" destId="{135816DA-6F8D-4B80-8E2B-3B50F0E34BDF}" srcOrd="1" destOrd="1" presId="urn:microsoft.com/office/officeart/2011/layout/InterconnectedBlockProcess"/>
    <dgm:cxn modelId="{79F2CBF4-97A6-4F52-8786-FDE03B39E438}" type="presOf" srcId="{6FDA003B-4032-4665-BD87-A8091661338D}" destId="{9AA54FF6-7B97-4C10-822F-A0CEBAA9EEE2}" srcOrd="1" destOrd="7" presId="urn:microsoft.com/office/officeart/2011/layout/InterconnectedBlockProcess"/>
    <dgm:cxn modelId="{4AC32AEC-EA88-4C96-B59F-98CE125DCE06}" type="presOf" srcId="{3DAD91C7-E820-4CDA-A4CF-C844F1E6421C}" destId="{5A448238-4E81-44B6-B298-046552EBC20B}" srcOrd="1" destOrd="1" presId="urn:microsoft.com/office/officeart/2011/layout/InterconnectedBlockProcess"/>
    <dgm:cxn modelId="{E0B0ED5E-CA12-4535-AAD2-C6C889415BA3}" type="presOf" srcId="{53E56556-C611-435F-99A3-3F2565CD8EBA}" destId="{96014BF5-2166-4BF6-BD93-3EF13776CCD2}" srcOrd="1" destOrd="3" presId="urn:microsoft.com/office/officeart/2011/layout/InterconnectedBlockProcess"/>
    <dgm:cxn modelId="{EFA24284-1125-4A25-A176-C8B68FBF44DC}" srcId="{1CD82F3E-E4A7-4912-95AD-6BE0FCFA630B}" destId="{2D298FF1-29C6-4536-8A04-A0C3D5BEA795}" srcOrd="1" destOrd="0" parTransId="{A2245A0D-245C-4187-88B9-3CE2DE6E67DD}" sibTransId="{6C081C08-7BA5-4D03-8AEB-29B0ECF9CC2E}"/>
    <dgm:cxn modelId="{59D1ACAE-2282-42C1-8D70-01F19A9582DD}" type="presOf" srcId="{2346738A-AD6E-42B1-AF53-2DFE815F1DCB}" destId="{B1BE38AC-3C54-4EC4-8940-1FFC7D25CFD4}" srcOrd="1" destOrd="3" presId="urn:microsoft.com/office/officeart/2011/layout/InterconnectedBlockProcess"/>
    <dgm:cxn modelId="{5FB03048-546E-41CB-BE2C-B0821DFF2E2D}" srcId="{6BF2334E-11FD-45C7-8949-FF60B09E5FD3}" destId="{CF80A300-0345-4034-89A2-D2DAD2C0DF2C}" srcOrd="4" destOrd="0" parTransId="{6A3D7305-B446-4FDF-8852-4DAE0030F842}" sibTransId="{6DD6F6A5-934E-4122-B312-008FB99FAB7A}"/>
    <dgm:cxn modelId="{43C3F8A5-FB93-4B8C-A8C4-BE356D1C93F1}" type="presOf" srcId="{6C031594-897C-40B7-A04D-590A59A07FF5}" destId="{9AA54FF6-7B97-4C10-822F-A0CEBAA9EEE2}" srcOrd="1" destOrd="2" presId="urn:microsoft.com/office/officeart/2011/layout/InterconnectedBlockProcess"/>
    <dgm:cxn modelId="{0672705A-A1C8-475C-8CD8-1C56F9A99C97}" srcId="{6AA7F6D0-26C5-40D4-B63E-09BEDC20ED8B}" destId="{CD0EF233-3438-4ED5-8298-87076CF84758}" srcOrd="1" destOrd="0" parTransId="{54659116-F67D-43E2-A926-9EBC38A0514C}" sibTransId="{9AE0A244-8CAB-4779-B4EE-B63CA5FAB096}"/>
    <dgm:cxn modelId="{1BF0C852-6075-4E5D-94E4-CF11AD6C0878}" type="presOf" srcId="{3E8C7128-E4AD-4C76-92A0-818629246CEE}" destId="{9AA54FF6-7B97-4C10-822F-A0CEBAA9EEE2}" srcOrd="1" destOrd="0" presId="urn:microsoft.com/office/officeart/2011/layout/InterconnectedBlockProcess"/>
    <dgm:cxn modelId="{FB435109-2FBF-48E9-9F63-415D19CA32F9}" type="presOf" srcId="{19E54B12-39E0-4ED6-9D72-DCD0D9DF00F0}" destId="{96014BF5-2166-4BF6-BD93-3EF13776CCD2}" srcOrd="1" destOrd="2" presId="urn:microsoft.com/office/officeart/2011/layout/InterconnectedBlockProcess"/>
    <dgm:cxn modelId="{D19C29A9-5B9D-489B-BFBD-DA7DB58775FB}" type="presOf" srcId="{CD0EF233-3438-4ED5-8298-87076CF84758}" destId="{B1BE38AC-3C54-4EC4-8940-1FFC7D25CFD4}" srcOrd="1" destOrd="1" presId="urn:microsoft.com/office/officeart/2011/layout/InterconnectedBlockProcess"/>
    <dgm:cxn modelId="{6E1CF987-27C2-47D3-B1EE-F2163826431F}" type="presOf" srcId="{50526E24-AB16-4227-AB78-12A759D2F2DA}" destId="{60749459-1910-46E4-85D4-7FE0F91E17B9}" srcOrd="0" destOrd="4" presId="urn:microsoft.com/office/officeart/2011/layout/InterconnectedBlockProcess"/>
    <dgm:cxn modelId="{0CF90EFE-3E98-49FB-8AE9-41255FDD3536}" type="presOf" srcId="{6AA7F6D0-26C5-40D4-B63E-09BEDC20ED8B}" destId="{206B566A-0BC8-422F-AE65-5F5C7A43C3C1}" srcOrd="0" destOrd="0" presId="urn:microsoft.com/office/officeart/2011/layout/InterconnectedBlockProcess"/>
    <dgm:cxn modelId="{7ABD659A-ECC9-442F-8B80-4F4AD409E570}" type="presOf" srcId="{0057B234-6AB5-4F11-AB3F-8D5BC1DC29BD}" destId="{87F70EE8-CC43-49CC-8D74-1A28388A9AA1}" srcOrd="0" destOrd="0" presId="urn:microsoft.com/office/officeart/2011/layout/InterconnectedBlockProcess"/>
    <dgm:cxn modelId="{69A1518E-3B8B-4184-B681-5C6DEF67B9F1}" srcId="{6AA7F6D0-26C5-40D4-B63E-09BEDC20ED8B}" destId="{2346738A-AD6E-42B1-AF53-2DFE815F1DCB}" srcOrd="3" destOrd="0" parTransId="{4018D7F6-7232-411A-B2BD-14A3BB07A4EF}" sibTransId="{7FF44BF5-FB4F-4AD4-B040-9BEF59DD6EAE}"/>
    <dgm:cxn modelId="{13CF5AFD-B9A4-474B-BB53-EB3215AFF8B8}" type="presOf" srcId="{1CD82F3E-E4A7-4912-95AD-6BE0FCFA630B}" destId="{5BD28E49-0CB4-42B6-8B79-3F95A9CB9F6A}" srcOrd="0" destOrd="0" presId="urn:microsoft.com/office/officeart/2011/layout/InterconnectedBlockProcess"/>
    <dgm:cxn modelId="{F80FA00B-92CD-472F-998D-896FDE57522E}" type="presOf" srcId="{760B1C4C-6B19-4710-8011-17232E08C133}" destId="{E4A0E8ED-623C-4F9E-8609-5B405C9C919E}" srcOrd="0" destOrd="5" presId="urn:microsoft.com/office/officeart/2011/layout/InterconnectedBlockProcess"/>
    <dgm:cxn modelId="{CD4124DB-57A8-4856-A3AB-F613889FC612}" type="presOf" srcId="{43125F59-D299-4E4D-A5C6-B35DAA821B21}" destId="{30D0E2E1-EA3B-4500-912F-4AF4C5D7A8AD}" srcOrd="0" destOrd="3" presId="urn:microsoft.com/office/officeart/2011/layout/InterconnectedBlockProcess"/>
    <dgm:cxn modelId="{3A14299A-76B0-4478-943E-66F4B5A51722}" srcId="{EF296CA5-4498-4D3A-8663-0992D88B89A2}" destId="{0CD1A82F-9F89-400F-AAC2-F033EE33605C}" srcOrd="1" destOrd="0" parTransId="{DF22C44F-FEB3-4206-90F0-4925A1C3606E}" sibTransId="{8232828C-11B4-435A-87A3-7C19FCD5F158}"/>
    <dgm:cxn modelId="{D44A2AD9-9000-46DA-A40A-9B9994D35FA7}" type="presOf" srcId="{2D37878B-48D5-4B43-BADF-AE2867EBA0BD}" destId="{B1BE38AC-3C54-4EC4-8940-1FFC7D25CFD4}" srcOrd="1" destOrd="4" presId="urn:microsoft.com/office/officeart/2011/layout/InterconnectedBlockProcess"/>
    <dgm:cxn modelId="{283E532E-9F8A-4720-AD71-09F8D17C83DD}" type="presOf" srcId="{5BD220E9-A80A-4460-B282-A701E8246F40}" destId="{75CD2190-000C-45EC-B6BC-01804C91108B}" srcOrd="0" destOrd="0" presId="urn:microsoft.com/office/officeart/2011/layout/InterconnectedBlockProcess"/>
    <dgm:cxn modelId="{4832A3CA-1B98-4518-9212-E476EF8D8692}" srcId="{CF80A300-0345-4034-89A2-D2DAD2C0DF2C}" destId="{B59E99DD-8E0D-47DF-A03F-3C5F3F64B173}" srcOrd="1" destOrd="0" parTransId="{711AAF2C-7739-4883-8077-A8E5AC600A55}" sibTransId="{83A273AA-2021-43F4-A4A3-FFE48F4C5710}"/>
    <dgm:cxn modelId="{93BE3AB7-FB58-40BA-B81F-AA20F45BE4DC}" srcId="{6AA7F6D0-26C5-40D4-B63E-09BEDC20ED8B}" destId="{2D37878B-48D5-4B43-BADF-AE2867EBA0BD}" srcOrd="4" destOrd="0" parTransId="{2E4FCFBE-5DF8-4C25-A496-E87CD73B5648}" sibTransId="{F8E0C313-9C94-4F55-A823-7B1165D6CBB0}"/>
    <dgm:cxn modelId="{2821E194-0B73-4505-B7B2-90232D79218D}" type="presOf" srcId="{6FDA003B-4032-4665-BD87-A8091661338D}" destId="{30D0E2E1-EA3B-4500-912F-4AF4C5D7A8AD}" srcOrd="0" destOrd="7" presId="urn:microsoft.com/office/officeart/2011/layout/InterconnectedBlockProcess"/>
    <dgm:cxn modelId="{3624DAD0-AC4B-4E1D-AEF0-54050B98952E}" type="presOf" srcId="{4417A925-E321-4E02-B3C7-745B463C1819}" destId="{135816DA-6F8D-4B80-8E2B-3B50F0E34BDF}" srcOrd="1" destOrd="0" presId="urn:microsoft.com/office/officeart/2011/layout/InterconnectedBlockProcess"/>
    <dgm:cxn modelId="{C1BB9928-F92E-4608-93B7-670365648B3F}" type="presOf" srcId="{E8DE3EA0-0CBA-448F-B248-118CDEB3C14A}" destId="{30D0E2E1-EA3B-4500-912F-4AF4C5D7A8AD}" srcOrd="0" destOrd="4" presId="urn:microsoft.com/office/officeart/2011/layout/InterconnectedBlockProcess"/>
    <dgm:cxn modelId="{729385F3-EF81-4556-A8F4-068DD40A3F3C}" srcId="{1CD82F3E-E4A7-4912-95AD-6BE0FCFA630B}" destId="{6C031594-897C-40B7-A04D-590A59A07FF5}" srcOrd="2" destOrd="0" parTransId="{18B33E37-241D-4763-A932-1EF4D70545AD}" sibTransId="{85DCB39B-EFBD-4FF6-BE67-134BF9BBA780}"/>
    <dgm:cxn modelId="{A6B87041-827B-4DAB-8E47-A50C2266EE27}" type="presOf" srcId="{61CE60DA-BBD9-4DA2-8FA8-A52AAB051AD3}" destId="{30D0E2E1-EA3B-4500-912F-4AF4C5D7A8AD}" srcOrd="0" destOrd="6" presId="urn:microsoft.com/office/officeart/2011/layout/InterconnectedBlockProcess"/>
    <dgm:cxn modelId="{9FBC29E0-611C-4F27-80CA-64E58CEF9F93}" type="presOf" srcId="{5DCE20EA-BB74-4764-82C7-B3B708404493}" destId="{B1BE38AC-3C54-4EC4-8940-1FFC7D25CFD4}" srcOrd="1" destOrd="7" presId="urn:microsoft.com/office/officeart/2011/layout/InterconnectedBlockProcess"/>
    <dgm:cxn modelId="{C338608B-E955-40DC-9E38-D31FB15F8E38}" type="presOf" srcId="{3E8C7128-E4AD-4C76-92A0-818629246CEE}" destId="{30D0E2E1-EA3B-4500-912F-4AF4C5D7A8AD}" srcOrd="0" destOrd="0" presId="urn:microsoft.com/office/officeart/2011/layout/InterconnectedBlockProcess"/>
    <dgm:cxn modelId="{656E6F4F-A069-47CB-BC17-208611F2912E}" type="presOf" srcId="{19E54B12-39E0-4ED6-9D72-DCD0D9DF00F0}" destId="{75CD2190-000C-45EC-B6BC-01804C91108B}" srcOrd="0" destOrd="2" presId="urn:microsoft.com/office/officeart/2011/layout/InterconnectedBlockProcess"/>
    <dgm:cxn modelId="{4521EB7E-53EC-414D-AF79-F8B4BBC08B5D}" srcId="{0057B234-6AB5-4F11-AB3F-8D5BC1DC29BD}" destId="{3DAD91C7-E820-4CDA-A4CF-C844F1E6421C}" srcOrd="1" destOrd="0" parTransId="{D3040EED-E6C8-4661-A72D-2AD3799FCE4E}" sibTransId="{198BF9D6-46A5-4F02-8D1D-B2450896150A}"/>
    <dgm:cxn modelId="{126E8566-A9A0-4CC5-9C8A-ECB0C3D9CC62}" type="presOf" srcId="{6BF2334E-11FD-45C7-8949-FF60B09E5FD3}" destId="{D0A967A9-A778-4086-921D-1B2D61C52DC3}" srcOrd="0" destOrd="0" presId="urn:microsoft.com/office/officeart/2011/layout/InterconnectedBlockProcess"/>
    <dgm:cxn modelId="{AC2CA18A-5EC9-46B9-9F87-74AFCB61A953}" type="presOf" srcId="{8BCD8E73-F8DF-431C-AA69-C517A418489C}" destId="{75CD2190-000C-45EC-B6BC-01804C91108B}" srcOrd="0" destOrd="5" presId="urn:microsoft.com/office/officeart/2011/layout/InterconnectedBlockProcess"/>
    <dgm:cxn modelId="{30DBB6DA-54EA-45CD-ACEC-1DDFA1C18AC1}" srcId="{1CD82F3E-E4A7-4912-95AD-6BE0FCFA630B}" destId="{61CE60DA-BBD9-4DA2-8FA8-A52AAB051AD3}" srcOrd="6" destOrd="0" parTransId="{06C7A96A-CC1B-4F94-899E-34E25A170C8C}" sibTransId="{B7CDA044-F94F-43A5-9687-ED31577E7D95}"/>
    <dgm:cxn modelId="{83DC6404-C3FF-4906-B51A-E47C4240DD18}" type="presOf" srcId="{5DCE20EA-BB74-4764-82C7-B3B708404493}" destId="{E4A0E8ED-623C-4F9E-8609-5B405C9C919E}" srcOrd="0" destOrd="7" presId="urn:microsoft.com/office/officeart/2011/layout/InterconnectedBlockProcess"/>
    <dgm:cxn modelId="{E199B0CB-71FE-487A-AAA5-89BC6912EED9}" type="presOf" srcId="{61CE60DA-BBD9-4DA2-8FA8-A52AAB051AD3}" destId="{9AA54FF6-7B97-4C10-822F-A0CEBAA9EEE2}" srcOrd="1" destOrd="6" presId="urn:microsoft.com/office/officeart/2011/layout/InterconnectedBlockProcess"/>
    <dgm:cxn modelId="{EC39401F-79FD-4A22-8839-643566D5A7BC}" type="presOf" srcId="{CD0EF233-3438-4ED5-8298-87076CF84758}" destId="{E4A0E8ED-623C-4F9E-8609-5B405C9C919E}" srcOrd="0" destOrd="1" presId="urn:microsoft.com/office/officeart/2011/layout/InterconnectedBlockProcess"/>
    <dgm:cxn modelId="{5BF5FE28-57D9-4670-B984-A290A5FF438B}" type="presOf" srcId="{2D298FF1-29C6-4536-8A04-A0C3D5BEA795}" destId="{30D0E2E1-EA3B-4500-912F-4AF4C5D7A8AD}" srcOrd="0" destOrd="1" presId="urn:microsoft.com/office/officeart/2011/layout/InterconnectedBlockProcess"/>
    <dgm:cxn modelId="{99ABFE9B-5FB9-4BF6-AAF9-9547941C5241}" srcId="{EF296CA5-4498-4D3A-8663-0992D88B89A2}" destId="{9ECF28EC-191C-491F-80F3-C84DA1C5E652}" srcOrd="4" destOrd="0" parTransId="{80B1C94B-755E-4A84-A558-3C0A95E5E0A7}" sibTransId="{E11929F0-352D-40EC-A11D-DEC5525A82FD}"/>
    <dgm:cxn modelId="{3135C747-7933-440E-9C79-48B086897AAC}" type="presOf" srcId="{4417A925-E321-4E02-B3C7-745B463C1819}" destId="{2907F505-B18D-4D7F-91AC-148E4081E6EC}" srcOrd="0" destOrd="0" presId="urn:microsoft.com/office/officeart/2011/layout/InterconnectedBlockProcess"/>
    <dgm:cxn modelId="{394D8205-1F9A-4DB7-9A95-A0A0A315FF6B}" type="presOf" srcId="{C7965D0B-C1AC-46B8-B830-7BF2FA10906E}" destId="{5A448238-4E81-44B6-B298-046552EBC20B}" srcOrd="1" destOrd="0" presId="urn:microsoft.com/office/officeart/2011/layout/InterconnectedBlockProcess"/>
    <dgm:cxn modelId="{D7E49930-1098-4CB9-AB05-89DB3364B2D3}" srcId="{6BF2334E-11FD-45C7-8949-FF60B09E5FD3}" destId="{EF296CA5-4498-4D3A-8663-0992D88B89A2}" srcOrd="3" destOrd="0" parTransId="{74442072-B244-4BE9-9560-54E4EAD984C5}" sibTransId="{69C4C9CB-BB9E-44CB-8020-1BAF3DEFE62A}"/>
    <dgm:cxn modelId="{F39CA75E-A89E-4F30-8B73-44233CA7E50D}" type="presOf" srcId="{760B1C4C-6B19-4710-8011-17232E08C133}" destId="{B1BE38AC-3C54-4EC4-8940-1FFC7D25CFD4}" srcOrd="1" destOrd="5" presId="urn:microsoft.com/office/officeart/2011/layout/InterconnectedBlockProcess"/>
    <dgm:cxn modelId="{914876A6-3ADB-4933-97D4-5C2C8F31855E}" type="presOf" srcId="{C7965D0B-C1AC-46B8-B830-7BF2FA10906E}" destId="{60749459-1910-46E4-85D4-7FE0F91E17B9}" srcOrd="0" destOrd="0" presId="urn:microsoft.com/office/officeart/2011/layout/InterconnectedBlockProcess"/>
    <dgm:cxn modelId="{D7DF6978-41A6-4A62-AF77-37EC2D5995D2}" type="presOf" srcId="{C965AB0F-AB82-4095-BA16-5E6E78B3118E}" destId="{30D0E2E1-EA3B-4500-912F-4AF4C5D7A8AD}" srcOrd="0" destOrd="5" presId="urn:microsoft.com/office/officeart/2011/layout/InterconnectedBlockProcess"/>
    <dgm:cxn modelId="{3F6855FE-5C49-44F2-8219-A5E46469FE60}" srcId="{6AA7F6D0-26C5-40D4-B63E-09BEDC20ED8B}" destId="{760B1C4C-6B19-4710-8011-17232E08C133}" srcOrd="5" destOrd="0" parTransId="{3E5EC7CA-7CE3-4AD5-B693-98277408911E}" sibTransId="{A0A69581-9F2E-4885-B6ED-805E02049F1E}"/>
    <dgm:cxn modelId="{F9EADCD8-2B3A-49F8-8D1C-6D20247080E4}" type="presOf" srcId="{9ECF28EC-191C-491F-80F3-C84DA1C5E652}" destId="{75CD2190-000C-45EC-B6BC-01804C91108B}" srcOrd="0" destOrd="4" presId="urn:microsoft.com/office/officeart/2011/layout/InterconnectedBlockProcess"/>
    <dgm:cxn modelId="{CD7C60C6-1461-4113-9244-012750E3FFEE}" srcId="{EF296CA5-4498-4D3A-8663-0992D88B89A2}" destId="{8BCD8E73-F8DF-431C-AA69-C517A418489C}" srcOrd="5" destOrd="0" parTransId="{219C99DD-F8A9-48A4-90C7-39DE67541A57}" sibTransId="{6849066C-ABD9-4297-9F5D-937371C3C2AB}"/>
    <dgm:cxn modelId="{9921F198-BEE9-4EC1-837B-CEDA31193A7C}" type="presOf" srcId="{CF80A300-0345-4034-89A2-D2DAD2C0DF2C}" destId="{94F5B892-6E8F-497B-BD04-E9D000B0EA21}" srcOrd="0" destOrd="0" presId="urn:microsoft.com/office/officeart/2011/layout/InterconnectedBlockProcess"/>
    <dgm:cxn modelId="{142D77F9-DC45-49B9-AB19-13180BE35638}" srcId="{6AA7F6D0-26C5-40D4-B63E-09BEDC20ED8B}" destId="{1DEBEB4E-9C64-4D99-976C-71C595CB96AC}" srcOrd="0" destOrd="0" parTransId="{E836F955-F50D-468B-9145-07C01080A286}" sibTransId="{A61AFC82-AE0B-4A76-A5EE-A64BF756E6A0}"/>
    <dgm:cxn modelId="{C1F01ECE-8398-4795-B691-12A72BDA72CE}" type="presOf" srcId="{9ECF28EC-191C-491F-80F3-C84DA1C5E652}" destId="{96014BF5-2166-4BF6-BD93-3EF13776CCD2}" srcOrd="1" destOrd="4" presId="urn:microsoft.com/office/officeart/2011/layout/InterconnectedBlockProcess"/>
    <dgm:cxn modelId="{E72C14A7-ED84-4610-BDEA-A56F328CC38F}" type="presOf" srcId="{1DEBEB4E-9C64-4D99-976C-71C595CB96AC}" destId="{B1BE38AC-3C54-4EC4-8940-1FFC7D25CFD4}" srcOrd="1" destOrd="0" presId="urn:microsoft.com/office/officeart/2011/layout/InterconnectedBlockProcess"/>
    <dgm:cxn modelId="{CB453BF3-750B-4C7A-9781-0FD8AABFA968}" type="presOf" srcId="{2D298FF1-29C6-4536-8A04-A0C3D5BEA795}" destId="{9AA54FF6-7B97-4C10-822F-A0CEBAA9EEE2}" srcOrd="1" destOrd="1" presId="urn:microsoft.com/office/officeart/2011/layout/InterconnectedBlockProcess"/>
    <dgm:cxn modelId="{E0251105-AFC8-4144-A937-EE7B891E66BE}" type="presOf" srcId="{2E9CBD95-947D-4AD0-9B04-4D51DDC02996}" destId="{B1BE38AC-3C54-4EC4-8940-1FFC7D25CFD4}" srcOrd="1" destOrd="6" presId="urn:microsoft.com/office/officeart/2011/layout/InterconnectedBlockProcess"/>
    <dgm:cxn modelId="{BF87763D-1E7C-422C-9146-484CD169B4F0}" type="presOf" srcId="{2E9CBD95-947D-4AD0-9B04-4D51DDC02996}" destId="{E4A0E8ED-623C-4F9E-8609-5B405C9C919E}" srcOrd="0" destOrd="6" presId="urn:microsoft.com/office/officeart/2011/layout/InterconnectedBlockProcess"/>
    <dgm:cxn modelId="{FC8797F5-A503-446E-B4FA-F6C77E44E54C}" srcId="{0057B234-6AB5-4F11-AB3F-8D5BC1DC29BD}" destId="{50526E24-AB16-4227-AB78-12A759D2F2DA}" srcOrd="4" destOrd="0" parTransId="{2A8E42C4-98C3-4CD6-8051-CA401BF1AA80}" sibTransId="{076B2C14-E84A-43CB-8EBE-0B04B0745580}"/>
    <dgm:cxn modelId="{82B8A45D-369F-40F5-AF0B-A05E80239C4F}" srcId="{6BF2334E-11FD-45C7-8949-FF60B09E5FD3}" destId="{1CD82F3E-E4A7-4912-95AD-6BE0FCFA630B}" srcOrd="0" destOrd="0" parTransId="{6D37106E-1F23-4B91-90DD-C14189365452}" sibTransId="{8FA15FD2-8A4F-4BFD-B859-C970369CF987}"/>
    <dgm:cxn modelId="{94C4BED0-1D39-4BD3-974F-E6059715860D}" type="presOf" srcId="{1DEBEB4E-9C64-4D99-976C-71C595CB96AC}" destId="{E4A0E8ED-623C-4F9E-8609-5B405C9C919E}" srcOrd="0" destOrd="0" presId="urn:microsoft.com/office/officeart/2011/layout/InterconnectedBlockProcess"/>
    <dgm:cxn modelId="{1C39EC14-CCBD-4C59-AD80-88B03CB1145A}" type="presOf" srcId="{6C031594-897C-40B7-A04D-590A59A07FF5}" destId="{30D0E2E1-EA3B-4500-912F-4AF4C5D7A8AD}" srcOrd="0" destOrd="2" presId="urn:microsoft.com/office/officeart/2011/layout/InterconnectedBlockProcess"/>
    <dgm:cxn modelId="{2B648BAE-8DFB-4B21-9BBE-31BACBDCFDE2}" srcId="{EF296CA5-4498-4D3A-8663-0992D88B89A2}" destId="{5BD220E9-A80A-4460-B282-A701E8246F40}" srcOrd="0" destOrd="0" parTransId="{21C716D3-4CEF-45E8-888D-EC7957D4BD81}" sibTransId="{C91942F1-FBB1-41C2-8D13-A6D94205E5EF}"/>
    <dgm:cxn modelId="{F3F472E0-4622-46ED-B3BA-EE025DE1563B}" type="presOf" srcId="{2D37878B-48D5-4B43-BADF-AE2867EBA0BD}" destId="{E4A0E8ED-623C-4F9E-8609-5B405C9C919E}" srcOrd="0" destOrd="4" presId="urn:microsoft.com/office/officeart/2011/layout/InterconnectedBlockProcess"/>
    <dgm:cxn modelId="{63018E4D-F402-49B1-9C59-35835381B6CA}" type="presOf" srcId="{2346738A-AD6E-42B1-AF53-2DFE815F1DCB}" destId="{E4A0E8ED-623C-4F9E-8609-5B405C9C919E}" srcOrd="0" destOrd="3" presId="urn:microsoft.com/office/officeart/2011/layout/InterconnectedBlockProcess"/>
    <dgm:cxn modelId="{02624D33-5FDE-4418-932C-DE3EFBFE929E}" type="presOf" srcId="{53E56556-C611-435F-99A3-3F2565CD8EBA}" destId="{75CD2190-000C-45EC-B6BC-01804C91108B}" srcOrd="0" destOrd="3" presId="urn:microsoft.com/office/officeart/2011/layout/InterconnectedBlockProcess"/>
    <dgm:cxn modelId="{9A2CF744-3011-43E8-9979-DBB89FBA314B}" type="presOf" srcId="{9FE1344C-789A-4D8F-A0EC-6D342430289C}" destId="{60749459-1910-46E4-85D4-7FE0F91E17B9}" srcOrd="0" destOrd="3" presId="urn:microsoft.com/office/officeart/2011/layout/InterconnectedBlockProcess"/>
    <dgm:cxn modelId="{7D5CE566-EE83-49EA-B115-058A3068C61F}" type="presOf" srcId="{C965AB0F-AB82-4095-BA16-5E6E78B3118E}" destId="{9AA54FF6-7B97-4C10-822F-A0CEBAA9EEE2}" srcOrd="1" destOrd="5" presId="urn:microsoft.com/office/officeart/2011/layout/InterconnectedBlockProcess"/>
    <dgm:cxn modelId="{4A41CC35-A829-41F3-BA9B-762669325C0B}" srcId="{1CD82F3E-E4A7-4912-95AD-6BE0FCFA630B}" destId="{E8DE3EA0-0CBA-448F-B248-118CDEB3C14A}" srcOrd="4" destOrd="0" parTransId="{ECC0C229-F6A4-4CA1-A92B-A8A3D2632BD4}" sibTransId="{2A5FA584-9393-4D1C-AE11-53DE51B05C29}"/>
    <dgm:cxn modelId="{BC79AC31-5374-47DC-9D1E-6716E0A57B82}" srcId="{1CD82F3E-E4A7-4912-95AD-6BE0FCFA630B}" destId="{6FDA003B-4032-4665-BD87-A8091661338D}" srcOrd="7" destOrd="0" parTransId="{115AE95D-94DB-4978-846A-AF1BA045FDE1}" sibTransId="{62D07814-B7FB-4D09-9B99-A56866BB7C24}"/>
    <dgm:cxn modelId="{3BF40FC1-DC43-402F-83EE-3C26520AF6C1}" type="presOf" srcId="{B59E99DD-8E0D-47DF-A03F-3C5F3F64B173}" destId="{2907F505-B18D-4D7F-91AC-148E4081E6EC}" srcOrd="0" destOrd="1" presId="urn:microsoft.com/office/officeart/2011/layout/InterconnectedBlockProcess"/>
    <dgm:cxn modelId="{E1A1B418-3E53-4E73-852B-0208630721EE}" type="presParOf" srcId="{D0A967A9-A778-4086-921D-1B2D61C52DC3}" destId="{FC265513-4A7A-4049-B81E-A16A6071DAFD}" srcOrd="0" destOrd="0" presId="urn:microsoft.com/office/officeart/2011/layout/InterconnectedBlockProcess"/>
    <dgm:cxn modelId="{36D84CA9-0708-4886-A750-144FFA30CEB1}" type="presParOf" srcId="{FC265513-4A7A-4049-B81E-A16A6071DAFD}" destId="{2907F505-B18D-4D7F-91AC-148E4081E6EC}" srcOrd="0" destOrd="0" presId="urn:microsoft.com/office/officeart/2011/layout/InterconnectedBlockProcess"/>
    <dgm:cxn modelId="{374F141A-CFD8-4079-B2E3-16B8BF5A2C69}" type="presParOf" srcId="{D0A967A9-A778-4086-921D-1B2D61C52DC3}" destId="{135816DA-6F8D-4B80-8E2B-3B50F0E34BDF}" srcOrd="1" destOrd="0" presId="urn:microsoft.com/office/officeart/2011/layout/InterconnectedBlockProcess"/>
    <dgm:cxn modelId="{F19965D1-3737-41CA-A775-CBD93642710B}" type="presParOf" srcId="{D0A967A9-A778-4086-921D-1B2D61C52DC3}" destId="{94F5B892-6E8F-497B-BD04-E9D000B0EA21}" srcOrd="2" destOrd="0" presId="urn:microsoft.com/office/officeart/2011/layout/InterconnectedBlockProcess"/>
    <dgm:cxn modelId="{2C483208-381F-467E-91D5-A6689D2B79B0}" type="presParOf" srcId="{D0A967A9-A778-4086-921D-1B2D61C52DC3}" destId="{88625E07-198A-43D6-8156-CA4882D59BEE}" srcOrd="3" destOrd="0" presId="urn:microsoft.com/office/officeart/2011/layout/InterconnectedBlockProcess"/>
    <dgm:cxn modelId="{5E65D825-3FE3-4146-9E9C-4DD9E29982D0}" type="presParOf" srcId="{88625E07-198A-43D6-8156-CA4882D59BEE}" destId="{75CD2190-000C-45EC-B6BC-01804C91108B}" srcOrd="0" destOrd="0" presId="urn:microsoft.com/office/officeart/2011/layout/InterconnectedBlockProcess"/>
    <dgm:cxn modelId="{2C613E7C-4B99-4290-81DB-10DFD109229C}" type="presParOf" srcId="{D0A967A9-A778-4086-921D-1B2D61C52DC3}" destId="{96014BF5-2166-4BF6-BD93-3EF13776CCD2}" srcOrd="4" destOrd="0" presId="urn:microsoft.com/office/officeart/2011/layout/InterconnectedBlockProcess"/>
    <dgm:cxn modelId="{28091816-9276-47E4-B7F6-C8071B039179}" type="presParOf" srcId="{D0A967A9-A778-4086-921D-1B2D61C52DC3}" destId="{E0250AC4-4FEE-42E4-8FFD-2368A10DD255}" srcOrd="5" destOrd="0" presId="urn:microsoft.com/office/officeart/2011/layout/InterconnectedBlockProcess"/>
    <dgm:cxn modelId="{6FA9D424-A691-411B-9876-214F52B96164}" type="presParOf" srcId="{D0A967A9-A778-4086-921D-1B2D61C52DC3}" destId="{BCDAFC8D-0AEE-42EB-B702-6FA38D0E66B9}" srcOrd="6" destOrd="0" presId="urn:microsoft.com/office/officeart/2011/layout/InterconnectedBlockProcess"/>
    <dgm:cxn modelId="{697FC6AC-DC8B-4125-B476-9DEF62765487}" type="presParOf" srcId="{BCDAFC8D-0AEE-42EB-B702-6FA38D0E66B9}" destId="{E4A0E8ED-623C-4F9E-8609-5B405C9C919E}" srcOrd="0" destOrd="0" presId="urn:microsoft.com/office/officeart/2011/layout/InterconnectedBlockProcess"/>
    <dgm:cxn modelId="{22BB3678-CA8E-4883-B0E0-029985F1C0B9}" type="presParOf" srcId="{D0A967A9-A778-4086-921D-1B2D61C52DC3}" destId="{B1BE38AC-3C54-4EC4-8940-1FFC7D25CFD4}" srcOrd="7" destOrd="0" presId="urn:microsoft.com/office/officeart/2011/layout/InterconnectedBlockProcess"/>
    <dgm:cxn modelId="{5187C4BB-9FEE-4354-9978-39131085F031}" type="presParOf" srcId="{D0A967A9-A778-4086-921D-1B2D61C52DC3}" destId="{206B566A-0BC8-422F-AE65-5F5C7A43C3C1}" srcOrd="8" destOrd="0" presId="urn:microsoft.com/office/officeart/2011/layout/InterconnectedBlockProcess"/>
    <dgm:cxn modelId="{25792279-CDAE-44D6-8158-F7EB9435DCFC}" type="presParOf" srcId="{D0A967A9-A778-4086-921D-1B2D61C52DC3}" destId="{8A399DD8-688E-4B1A-A23D-8C8B439AB8CD}" srcOrd="9" destOrd="0" presId="urn:microsoft.com/office/officeart/2011/layout/InterconnectedBlockProcess"/>
    <dgm:cxn modelId="{5FFD3526-AC73-48E2-9FC8-A0B92F4EEBC2}" type="presParOf" srcId="{8A399DD8-688E-4B1A-A23D-8C8B439AB8CD}" destId="{60749459-1910-46E4-85D4-7FE0F91E17B9}" srcOrd="0" destOrd="0" presId="urn:microsoft.com/office/officeart/2011/layout/InterconnectedBlockProcess"/>
    <dgm:cxn modelId="{71A63309-62F4-4E30-8DF6-9C06214A8432}" type="presParOf" srcId="{D0A967A9-A778-4086-921D-1B2D61C52DC3}" destId="{5A448238-4E81-44B6-B298-046552EBC20B}" srcOrd="10" destOrd="0" presId="urn:microsoft.com/office/officeart/2011/layout/InterconnectedBlockProcess"/>
    <dgm:cxn modelId="{CFACE5C5-5B56-4C45-A359-DD7E617E9820}" type="presParOf" srcId="{D0A967A9-A778-4086-921D-1B2D61C52DC3}" destId="{87F70EE8-CC43-49CC-8D74-1A28388A9AA1}" srcOrd="11" destOrd="0" presId="urn:microsoft.com/office/officeart/2011/layout/InterconnectedBlockProcess"/>
    <dgm:cxn modelId="{C235862E-253B-4299-9232-C30B40F31C54}" type="presParOf" srcId="{D0A967A9-A778-4086-921D-1B2D61C52DC3}" destId="{3CCA9D0D-6DD6-4CFF-B3CD-2FC6A2F8009A}" srcOrd="12" destOrd="0" presId="urn:microsoft.com/office/officeart/2011/layout/InterconnectedBlockProcess"/>
    <dgm:cxn modelId="{8EA1752D-8EFE-45F9-826F-B8D87F1360D1}" type="presParOf" srcId="{3CCA9D0D-6DD6-4CFF-B3CD-2FC6A2F8009A}" destId="{30D0E2E1-EA3B-4500-912F-4AF4C5D7A8AD}" srcOrd="0" destOrd="0" presId="urn:microsoft.com/office/officeart/2011/layout/InterconnectedBlockProcess"/>
    <dgm:cxn modelId="{BFAEA2D4-DE4F-4BED-BE78-D93D3722C13A}" type="presParOf" srcId="{D0A967A9-A778-4086-921D-1B2D61C52DC3}" destId="{9AA54FF6-7B97-4C10-822F-A0CEBAA9EEE2}" srcOrd="13" destOrd="0" presId="urn:microsoft.com/office/officeart/2011/layout/InterconnectedBlockProcess"/>
    <dgm:cxn modelId="{51EBA844-CF29-4AB1-9A31-C3808F265354}" type="presParOf" srcId="{D0A967A9-A778-4086-921D-1B2D61C52DC3}" destId="{5BD28E49-0CB4-42B6-8B79-3F95A9CB9F6A}" srcOrd="14" destOrd="0" presId="urn:microsoft.com/office/officeart/2011/layout/InterconnectedBlockProces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02DF33-66BB-4B3C-973B-022FD8E9A5A5}">
      <dsp:nvSpPr>
        <dsp:cNvPr id="0" name=""/>
        <dsp:cNvSpPr/>
      </dsp:nvSpPr>
      <dsp:spPr>
        <a:xfrm>
          <a:off x="2540972" y="726"/>
          <a:ext cx="1998285" cy="9037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3200" kern="1200" dirty="0" smtClean="0"/>
            <a:t>Micro </a:t>
          </a:r>
          <a:endParaRPr lang="es-MX" sz="3200" kern="1200" dirty="0"/>
        </a:p>
      </dsp:txBody>
      <dsp:txXfrm>
        <a:off x="2540972" y="726"/>
        <a:ext cx="1998285" cy="903792"/>
      </dsp:txXfrm>
    </dsp:sp>
    <dsp:sp modelId="{D71D939E-C7D3-4971-8DD2-5D561617BF78}">
      <dsp:nvSpPr>
        <dsp:cNvPr id="0" name=""/>
        <dsp:cNvSpPr/>
      </dsp:nvSpPr>
      <dsp:spPr>
        <a:xfrm>
          <a:off x="1556742" y="726"/>
          <a:ext cx="894754" cy="9037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AC69B7-22B0-46F1-A2BF-A9ADCA3BB66B}">
      <dsp:nvSpPr>
        <dsp:cNvPr id="0" name=""/>
        <dsp:cNvSpPr/>
      </dsp:nvSpPr>
      <dsp:spPr>
        <a:xfrm>
          <a:off x="1556742" y="1053644"/>
          <a:ext cx="1998285" cy="9037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3200" kern="1200" dirty="0" smtClean="0"/>
            <a:t>Macro</a:t>
          </a:r>
          <a:endParaRPr lang="es-MX" sz="3200" kern="1200" dirty="0"/>
        </a:p>
      </dsp:txBody>
      <dsp:txXfrm>
        <a:off x="1556742" y="1053644"/>
        <a:ext cx="1998285" cy="903792"/>
      </dsp:txXfrm>
    </dsp:sp>
    <dsp:sp modelId="{7B478DD6-1FF8-4365-B473-C66DF202C5DE}">
      <dsp:nvSpPr>
        <dsp:cNvPr id="0" name=""/>
        <dsp:cNvSpPr/>
      </dsp:nvSpPr>
      <dsp:spPr>
        <a:xfrm>
          <a:off x="3644503" y="1053644"/>
          <a:ext cx="894754" cy="9037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7E71B0-4A57-4B67-9805-7C6E2E9C4514}">
      <dsp:nvSpPr>
        <dsp:cNvPr id="0" name=""/>
        <dsp:cNvSpPr/>
      </dsp:nvSpPr>
      <dsp:spPr>
        <a:xfrm>
          <a:off x="2540972" y="2106562"/>
          <a:ext cx="1998285" cy="9037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3200" kern="1200" dirty="0" smtClean="0"/>
            <a:t>Meso</a:t>
          </a:r>
          <a:endParaRPr lang="es-MX" sz="3200" kern="1200" dirty="0"/>
        </a:p>
      </dsp:txBody>
      <dsp:txXfrm>
        <a:off x="2540972" y="2106562"/>
        <a:ext cx="1998285" cy="903792"/>
      </dsp:txXfrm>
    </dsp:sp>
    <dsp:sp modelId="{9A586F24-80FF-49FE-87AE-27CB1A38AE83}">
      <dsp:nvSpPr>
        <dsp:cNvPr id="0" name=""/>
        <dsp:cNvSpPr/>
      </dsp:nvSpPr>
      <dsp:spPr>
        <a:xfrm>
          <a:off x="1556742" y="2106562"/>
          <a:ext cx="894754" cy="9037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DA9B7B-13CC-467B-8834-A40A438AA84A}">
      <dsp:nvSpPr>
        <dsp:cNvPr id="0" name=""/>
        <dsp:cNvSpPr/>
      </dsp:nvSpPr>
      <dsp:spPr>
        <a:xfrm>
          <a:off x="1556742" y="3159481"/>
          <a:ext cx="1998285" cy="9037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3200" kern="1200" dirty="0" smtClean="0"/>
            <a:t>Regional</a:t>
          </a:r>
          <a:endParaRPr lang="es-MX" sz="3200" kern="1200" dirty="0"/>
        </a:p>
      </dsp:txBody>
      <dsp:txXfrm>
        <a:off x="1556742" y="3159481"/>
        <a:ext cx="1998285" cy="903792"/>
      </dsp:txXfrm>
    </dsp:sp>
    <dsp:sp modelId="{8B514C0C-3CF2-4DB0-91CE-EDAA73C9F51D}">
      <dsp:nvSpPr>
        <dsp:cNvPr id="0" name=""/>
        <dsp:cNvSpPr/>
      </dsp:nvSpPr>
      <dsp:spPr>
        <a:xfrm>
          <a:off x="3644503" y="3159481"/>
          <a:ext cx="894754" cy="9037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07F505-B18D-4D7F-91AC-148E4081E6EC}">
      <dsp:nvSpPr>
        <dsp:cNvPr id="0" name=""/>
        <dsp:cNvSpPr/>
      </dsp:nvSpPr>
      <dsp:spPr>
        <a:xfrm>
          <a:off x="4759030" y="612859"/>
          <a:ext cx="965245" cy="2451437"/>
        </a:xfrm>
        <a:prstGeom prst="wedgeRectCallout">
          <a:avLst>
            <a:gd name="adj1" fmla="val 0"/>
            <a:gd name="adj2" fmla="val 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t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600" kern="1200" dirty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varios cientos a varios miles </a:t>
          </a:r>
        </a:p>
      </dsp:txBody>
      <dsp:txXfrm>
        <a:off x="4881555" y="612859"/>
        <a:ext cx="842720" cy="2451437"/>
      </dsp:txXfrm>
    </dsp:sp>
    <dsp:sp modelId="{94F5B892-6E8F-497B-BD04-E9D000B0EA21}">
      <dsp:nvSpPr>
        <dsp:cNvPr id="0" name=""/>
        <dsp:cNvSpPr/>
      </dsp:nvSpPr>
      <dsp:spPr>
        <a:xfrm>
          <a:off x="4759030" y="0"/>
          <a:ext cx="965245" cy="6128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 err="1"/>
            <a:t>Villages</a:t>
          </a:r>
          <a:endParaRPr lang="es-MX" sz="600" kern="1200" dirty="0"/>
        </a:p>
      </dsp:txBody>
      <dsp:txXfrm>
        <a:off x="4759030" y="0"/>
        <a:ext cx="965245" cy="612859"/>
      </dsp:txXfrm>
    </dsp:sp>
    <dsp:sp modelId="{75CD2190-000C-45EC-B6BC-01804C91108B}">
      <dsp:nvSpPr>
        <dsp:cNvPr id="0" name=""/>
        <dsp:cNvSpPr/>
      </dsp:nvSpPr>
      <dsp:spPr>
        <a:xfrm>
          <a:off x="3796196" y="612859"/>
          <a:ext cx="965245" cy="2298222"/>
        </a:xfrm>
        <a:prstGeom prst="wedgeRectCallout">
          <a:avLst>
            <a:gd name="adj1" fmla="val 62500"/>
            <a:gd name="adj2" fmla="val 2083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t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600" kern="1200" dirty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8,243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/>
            <a:t>Subdistritos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600" kern="1200" dirty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21,116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Pueblos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600" kern="1200" dirty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10,529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Municipios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600" kern="1200" dirty="0"/>
        </a:p>
      </dsp:txBody>
      <dsp:txXfrm>
        <a:off x="3918721" y="612859"/>
        <a:ext cx="842720" cy="2298222"/>
      </dsp:txXfrm>
    </dsp:sp>
    <dsp:sp modelId="{E0250AC4-4FEE-42E4-8FFD-2368A10DD255}">
      <dsp:nvSpPr>
        <dsp:cNvPr id="0" name=""/>
        <dsp:cNvSpPr/>
      </dsp:nvSpPr>
      <dsp:spPr>
        <a:xfrm>
          <a:off x="3796196" y="76607"/>
          <a:ext cx="965245" cy="5362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 err="1"/>
            <a:t>Township</a:t>
          </a:r>
          <a:r>
            <a:rPr lang="es-MX" sz="600" kern="1200" dirty="0"/>
            <a:t> </a:t>
          </a:r>
          <a:r>
            <a:rPr lang="es-MX" sz="600" kern="1200" dirty="0" err="1"/>
            <a:t>Level</a:t>
          </a:r>
          <a:endParaRPr lang="es-MX" sz="600" kern="1200" dirty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 39,890</a:t>
          </a:r>
        </a:p>
      </dsp:txBody>
      <dsp:txXfrm>
        <a:off x="3796196" y="76607"/>
        <a:ext cx="965245" cy="536251"/>
      </dsp:txXfrm>
    </dsp:sp>
    <dsp:sp modelId="{E4A0E8ED-623C-4F9E-8609-5B405C9C919E}">
      <dsp:nvSpPr>
        <dsp:cNvPr id="0" name=""/>
        <dsp:cNvSpPr/>
      </dsp:nvSpPr>
      <dsp:spPr>
        <a:xfrm>
          <a:off x="2830951" y="612859"/>
          <a:ext cx="965245" cy="2145007"/>
        </a:xfrm>
        <a:prstGeom prst="wedgeRectCallout">
          <a:avLst>
            <a:gd name="adj1" fmla="val 62500"/>
            <a:gd name="adj2" fmla="val 2083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t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600" kern="1200" dirty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962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Distritos de Ciudad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600" kern="1200" dirty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363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Ciudades (Nivel Condado) 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600" kern="120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/>
            <a:t>1,355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Condados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600" kern="1200" dirty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117 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/>
            <a:t>Condados Autónomos</a:t>
          </a:r>
        </a:p>
      </dsp:txBody>
      <dsp:txXfrm>
        <a:off x="2953476" y="612859"/>
        <a:ext cx="842720" cy="2145007"/>
      </dsp:txXfrm>
    </dsp:sp>
    <dsp:sp modelId="{206B566A-0BC8-422F-AE65-5F5C7A43C3C1}">
      <dsp:nvSpPr>
        <dsp:cNvPr id="0" name=""/>
        <dsp:cNvSpPr/>
      </dsp:nvSpPr>
      <dsp:spPr>
        <a:xfrm>
          <a:off x="2830951" y="155666"/>
          <a:ext cx="965245" cy="4596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Nivel Condado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 2,851</a:t>
          </a:r>
        </a:p>
      </dsp:txBody>
      <dsp:txXfrm>
        <a:off x="2830951" y="155666"/>
        <a:ext cx="965245" cy="459644"/>
      </dsp:txXfrm>
    </dsp:sp>
    <dsp:sp modelId="{60749459-1910-46E4-85D4-7FE0F91E17B9}">
      <dsp:nvSpPr>
        <dsp:cNvPr id="0" name=""/>
        <dsp:cNvSpPr/>
      </dsp:nvSpPr>
      <dsp:spPr>
        <a:xfrm>
          <a:off x="1865705" y="612859"/>
          <a:ext cx="965245" cy="1991793"/>
        </a:xfrm>
        <a:prstGeom prst="wedgeRectCallout">
          <a:avLst>
            <a:gd name="adj1" fmla="val 62500"/>
            <a:gd name="adj2" fmla="val 2083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t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600" kern="1200" dirty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294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 err="1"/>
            <a:t>Perfecturas</a:t>
          </a:r>
          <a:r>
            <a:rPr lang="es-MX" sz="600" kern="1200" dirty="0"/>
            <a:t> de ciudad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600" kern="1200" dirty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40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 err="1"/>
            <a:t>Perfecturas</a:t>
          </a:r>
          <a:endParaRPr lang="es-MX" sz="600" kern="1200" dirty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600" kern="1200" dirty="0"/>
        </a:p>
      </dsp:txBody>
      <dsp:txXfrm>
        <a:off x="1988230" y="612859"/>
        <a:ext cx="842720" cy="1991793"/>
      </dsp:txXfrm>
    </dsp:sp>
    <dsp:sp modelId="{87F70EE8-CC43-49CC-8D74-1A28388A9AA1}">
      <dsp:nvSpPr>
        <dsp:cNvPr id="0" name=""/>
        <dsp:cNvSpPr/>
      </dsp:nvSpPr>
      <dsp:spPr>
        <a:xfrm>
          <a:off x="1865705" y="229822"/>
          <a:ext cx="965245" cy="3830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Nivel </a:t>
          </a:r>
          <a:r>
            <a:rPr lang="es-MX" sz="600" kern="1200" dirty="0" err="1"/>
            <a:t>Perfectura</a:t>
          </a:r>
          <a:r>
            <a:rPr lang="es-MX" sz="600" kern="1200" dirty="0"/>
            <a:t> 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334</a:t>
          </a:r>
        </a:p>
      </dsp:txBody>
      <dsp:txXfrm>
        <a:off x="1865705" y="229822"/>
        <a:ext cx="965245" cy="383037"/>
      </dsp:txXfrm>
    </dsp:sp>
    <dsp:sp modelId="{30D0E2E1-EA3B-4500-912F-4AF4C5D7A8AD}">
      <dsp:nvSpPr>
        <dsp:cNvPr id="0" name=""/>
        <dsp:cNvSpPr/>
      </dsp:nvSpPr>
      <dsp:spPr>
        <a:xfrm>
          <a:off x="900459" y="612859"/>
          <a:ext cx="965245" cy="1838578"/>
        </a:xfrm>
        <a:prstGeom prst="wedgeRectCallout">
          <a:avLst>
            <a:gd name="adj1" fmla="val 62500"/>
            <a:gd name="adj2" fmla="val 2083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t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600" kern="1200" dirty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5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Regiones Autónomas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4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Municipalidades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22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Provincias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2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Regiones </a:t>
          </a:r>
          <a:r>
            <a:rPr lang="es-MX" sz="600" kern="1200" dirty="0" err="1"/>
            <a:t>Adminsitrativas</a:t>
          </a:r>
          <a:r>
            <a:rPr lang="es-MX" sz="600" kern="1200" dirty="0"/>
            <a:t> Especiales </a:t>
          </a:r>
        </a:p>
      </dsp:txBody>
      <dsp:txXfrm>
        <a:off x="1022984" y="612859"/>
        <a:ext cx="842720" cy="1838578"/>
      </dsp:txXfrm>
    </dsp:sp>
    <dsp:sp modelId="{5BD28E49-0CB4-42B6-8B79-3F95A9CB9F6A}">
      <dsp:nvSpPr>
        <dsp:cNvPr id="0" name=""/>
        <dsp:cNvSpPr/>
      </dsp:nvSpPr>
      <dsp:spPr>
        <a:xfrm>
          <a:off x="900459" y="306429"/>
          <a:ext cx="965245" cy="3064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Nivel Provincial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00" kern="1200" dirty="0"/>
            <a:t>  31+2</a:t>
          </a:r>
        </a:p>
      </dsp:txBody>
      <dsp:txXfrm>
        <a:off x="900459" y="306429"/>
        <a:ext cx="965245" cy="3064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InterconnectedBlockProcess">
  <dgm:title val="Interconnected Block Process"/>
  <dgm:desc val="Use to show sequential steps in a process. Works best with small amounts of Level 1 text and medium amounts of Level 2 text."/>
  <dgm:catLst>
    <dgm:cat type="process" pri="5500"/>
    <dgm:cat type="officeonline" pri="3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  <dgm:cxn modelId="70" srcId="0" destId="40" srcOrd="2" destOrd="0"/>
        <dgm:cxn modelId="42" srcId="40" destId="41" srcOrd="0" destOrd="0"/>
      </dgm:cxnLst>
      <dgm:bg/>
      <dgm:whole/>
    </dgm:dataModel>
  </dgm:clrData>
  <dgm:layoutNode name="Name0">
    <dgm:varLst>
      <dgm:chMax val="7"/>
      <dgm:chPref val="5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4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Accent1" refType="w" fact="0"/>
              <dgm:constr type="t" for="ch" forName="ChildAccent1" refType="h" fact="0.1429"/>
              <dgm:constr type="w" for="ch" forName="ChildAccent1" refType="w"/>
              <dgm:constr type="h" for="ch" forName="ChildAccent1" refType="h" fact="0.8571"/>
              <dgm:constr type="l" for="ch" forName="Child1" refType="w" fact="0.127"/>
              <dgm:constr type="t" for="ch" forName="Child1" refType="h" fact="0.1429"/>
              <dgm:constr type="w" for="ch" forName="Child1" refType="w" fact="0.873"/>
              <dgm:constr type="h" for="ch" forName="Child1" refType="h" fact="0.8571"/>
              <dgm:constr type="l" for="ch" forName="Parent1" refType="w" fact="0"/>
              <dgm:constr type="t" for="ch" forName="Parent1" refType="h" fact="0"/>
              <dgm:constr type="w" for="ch" forName="Parent1" refType="w"/>
              <dgm:constr type="h" for="ch" forName="Parent1" refType="h" fact="0.1429"/>
            </dgm:constrLst>
          </dgm:if>
          <dgm:if name="Name5" axis="ch" ptType="node" func="cnt" op="equ" val="2">
            <dgm:alg type="composite">
              <dgm:param type="ar" val="0.812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ChildAccent1" refType="w" fact="0"/>
              <dgm:constr type="t" for="ch" forName="ChildAccent1" refType="h" fact="0.1613"/>
              <dgm:constr type="w" for="ch" forName="ChildAccent1" refType="w" fact="0.5"/>
              <dgm:constr type="h" for="ch" forName="ChildAccent1" refType="h" fact="0.7742"/>
              <dgm:constr type="l" for="ch" forName="Child1" refType="w" fact="0.0635"/>
              <dgm:constr type="t" for="ch" forName="Child1" refType="h" fact="0.1613"/>
              <dgm:constr type="w" for="ch" forName="Child1" refType="w" fact="0.4365"/>
              <dgm:constr type="h" for="ch" forName="Child1" refType="h" fact="0.7742"/>
              <dgm:constr type="l" for="ch" forName="Parent1" refType="w" fact="0"/>
              <dgm:constr type="t" for="ch" forName="Parent1" refType="h" fact="0.0323"/>
              <dgm:constr type="w" for="ch" forName="Parent1" refType="w" fact="0.5"/>
              <dgm:constr type="h" for="ch" forName="Parent1" refType="h" fact="0.129"/>
              <dgm:constr type="l" for="ch" forName="ChildAccent2" refType="w" fact="0.5"/>
              <dgm:constr type="t" for="ch" forName="ChildAccent2" refType="h" fact="0.1613"/>
              <dgm:constr type="w" for="ch" forName="ChildAccent2" refType="w" fact="0.5"/>
              <dgm:constr type="h" for="ch" forName="ChildAccent2" refType="h" fact="0.8387"/>
              <dgm:constr type="l" for="ch" forName="Child2" refType="w" fact="0.5635"/>
              <dgm:constr type="t" for="ch" forName="Child2" refType="h" fact="0.1613"/>
              <dgm:constr type="w" for="ch" forName="Child2" refType="w" fact="0.4365"/>
              <dgm:constr type="h" for="ch" forName="Child2" refType="h" fact="0.8387"/>
              <dgm:constr type="l" for="ch" forName="Parent2" refType="w" fact="0.5"/>
              <dgm:constr type="t" for="ch" forName="Parent2" refType="h" fact="0"/>
              <dgm:constr type="w" for="ch" forName="Parent2" refType="w" fact="0.5"/>
              <dgm:constr type="h" for="ch" forName="Parent2" refType="h" fact="0.1613"/>
            </dgm:constrLst>
          </dgm:if>
          <dgm:if name="Name6" axis="ch" ptType="node" func="cnt" op="equ" val="3">
            <dgm:alg type="composite">
              <dgm:param type="ar" val="1.112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ChildAccent1" refType="w" fact="0"/>
              <dgm:constr type="t" for="ch" forName="ChildAccent1" refType="h" fact="0.1757"/>
              <dgm:constr type="w" for="ch" forName="ChildAccent1" refType="w" fact="0.3333"/>
              <dgm:constr type="h" for="ch" forName="ChildAccent1" refType="h" fact="0.7066"/>
              <dgm:constr type="l" for="ch" forName="Child1" refType="w" fact="0.0423"/>
              <dgm:constr type="t" for="ch" forName="Child1" refType="h" fact="0.1757"/>
              <dgm:constr type="w" for="ch" forName="Child1" refType="w" fact="0.291"/>
              <dgm:constr type="h" for="ch" forName="Child1" refType="h" fact="0.7066"/>
              <dgm:constr type="l" for="ch" forName="Parent1" refType="w" fact="0"/>
              <dgm:constr type="t" for="ch" forName="Parent1" refType="h" fact="0.0579"/>
              <dgm:constr type="w" for="ch" forName="Parent1" refType="w" fact="0.3333"/>
              <dgm:constr type="h" for="ch" forName="Parent1" refType="h" fact="0.1178"/>
              <dgm:constr type="l" for="ch" forName="ChildAccent2" refType="w" fact="0.3333"/>
              <dgm:constr type="t" for="ch" forName="ChildAccent2" refType="h" fact="0.1757"/>
              <dgm:constr type="w" for="ch" forName="ChildAccent2" refType="w" fact="0.3333"/>
              <dgm:constr type="h" for="ch" forName="ChildAccent2" refType="h" fact="0.7655"/>
              <dgm:constr type="l" for="ch" forName="Child2" refType="w" fact="0.3756"/>
              <dgm:constr type="t" for="ch" forName="Child2" refType="h" fact="0.1757"/>
              <dgm:constr type="w" for="ch" forName="Child2" refType="w" fact="0.291"/>
              <dgm:constr type="h" for="ch" forName="Child2" refType="h" fact="0.7655"/>
              <dgm:constr type="l" for="ch" forName="Parent2" refType="w" fact="0.3333"/>
              <dgm:constr type="t" for="ch" forName="Parent2" refType="h" fact="0.0285"/>
              <dgm:constr type="w" for="ch" forName="Parent2" refType="w" fact="0.3333"/>
              <dgm:constr type="h" for="ch" forName="Parent2" refType="h" fact="0.1472"/>
              <dgm:constr type="l" for="ch" forName="ChildAccent3" refType="w" fact="0.6667"/>
              <dgm:constr type="t" for="ch" forName="ChildAccent3" refType="h" fact="0.1757"/>
              <dgm:constr type="w" for="ch" forName="ChildAccent3" refType="w" fact="0.3333"/>
              <dgm:constr type="h" for="ch" forName="ChildAccent3" refType="h" fact="0.8243"/>
              <dgm:constr type="l" for="ch" forName="Child3" refType="w" fact="0.709"/>
              <dgm:constr type="t" for="ch" forName="Child3" refType="h" fact="0.1757"/>
              <dgm:constr type="w" for="ch" forName="Child3" refType="w" fact="0.291"/>
              <dgm:constr type="h" for="ch" forName="Child3" refType="h" fact="0.8243"/>
              <dgm:constr type="l" for="ch" forName="Parent3" refType="w" fact="0.6667"/>
              <dgm:constr type="t" for="ch" forName="Parent3" refType="h" fact="0"/>
              <dgm:constr type="w" for="ch" forName="Parent3" refType="w" fact="0.3333"/>
              <dgm:constr type="h" for="ch" forName="Parent3" refType="h" fact="0.176"/>
            </dgm:constrLst>
          </dgm:if>
          <dgm:if name="Name7" axis="ch" ptType="node" func="cnt" op="equ" val="4">
            <dgm:alg type="composite">
              <dgm:param type="ar" val="1.3622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ChildAccent1" refType="w" fact="0"/>
              <dgm:constr type="t" for="ch" forName="ChildAccent1" refType="h" fact="0.1892"/>
              <dgm:constr type="w" for="ch" forName="ChildAccent1" refType="w" fact="0.25"/>
              <dgm:constr type="h" for="ch" forName="ChildAccent1" refType="h" fact="0.6486"/>
              <dgm:constr type="l" for="ch" forName="Child1" refType="w" fact="0.0317"/>
              <dgm:constr type="t" for="ch" forName="Child1" refType="h" fact="0.1892"/>
              <dgm:constr type="w" for="ch" forName="Child1" refType="w" fact="0.2183"/>
              <dgm:constr type="h" for="ch" forName="Child1" refType="h" fact="0.6486"/>
              <dgm:constr type="l" for="ch" forName="Parent1" refType="w" fact="0"/>
              <dgm:constr type="t" for="ch" forName="Parent1" refType="h" fact="0.0811"/>
              <dgm:constr type="w" for="ch" forName="Parent1" refType="w" fact="0.25"/>
              <dgm:constr type="h" for="ch" forName="Parent1" refType="h" fact="0.1081"/>
              <dgm:constr type="l" for="ch" forName="ChildAccent2" refType="w" fact="0.25"/>
              <dgm:constr type="t" for="ch" forName="ChildAccent2" refType="h" fact="0.1892"/>
              <dgm:constr type="w" for="ch" forName="ChildAccent2" refType="w" fact="0.25"/>
              <dgm:constr type="h" for="ch" forName="ChildAccent2" refType="h" fact="0.7027"/>
              <dgm:constr type="l" for="ch" forName="Child2" refType="w" fact="0.2817"/>
              <dgm:constr type="t" for="ch" forName="Child2" refType="h" fact="0.1892"/>
              <dgm:constr type="w" for="ch" forName="Child2" refType="w" fact="0.2183"/>
              <dgm:constr type="h" for="ch" forName="Child2" refType="h" fact="0.7027"/>
              <dgm:constr type="l" for="ch" forName="Parent2" refType="w" fact="0.25"/>
              <dgm:constr type="t" for="ch" forName="Parent2" refType="h" fact="0.0541"/>
              <dgm:constr type="w" for="ch" forName="Parent2" refType="w" fact="0.25"/>
              <dgm:constr type="h" for="ch" forName="Parent2" refType="h" fact="0.1351"/>
              <dgm:constr type="l" for="ch" forName="ChildAccent3" refType="w" fact="0.5"/>
              <dgm:constr type="t" for="ch" forName="ChildAccent3" refType="h" fact="0.1892"/>
              <dgm:constr type="w" for="ch" forName="ChildAccent3" refType="w" fact="0.25"/>
              <dgm:constr type="h" for="ch" forName="ChildAccent3" refType="h" fact="0.7568"/>
              <dgm:constr type="l" for="ch" forName="Child3" refType="w" fact="0.5317"/>
              <dgm:constr type="t" for="ch" forName="Child3" refType="h" fact="0.1892"/>
              <dgm:constr type="w" for="ch" forName="Child3" refType="w" fact="0.2183"/>
              <dgm:constr type="h" for="ch" forName="Child3" refType="h" fact="0.7568"/>
              <dgm:constr type="l" for="ch" forName="Parent3" refType="w" fact="0.5"/>
              <dgm:constr type="t" for="ch" forName="Parent3" refType="h" fact="0.0275"/>
              <dgm:constr type="w" for="ch" forName="Parent3" refType="w" fact="0.25"/>
              <dgm:constr type="h" for="ch" forName="Parent3" refType="h" fact="0.1622"/>
              <dgm:constr type="l" for="ch" forName="ChildAccent4" refType="w" fact="0.75"/>
              <dgm:constr type="t" for="ch" forName="ChildAccent4" refType="h" fact="0.1892"/>
              <dgm:constr type="w" for="ch" forName="ChildAccent4" refType="w" fact="0.25"/>
              <dgm:constr type="h" for="ch" forName="ChildAccent4" refType="h" fact="0.8108"/>
              <dgm:constr type="l" for="ch" forName="Child4" refType="w" fact="0.7817"/>
              <dgm:constr type="t" for="ch" forName="Child4" refType="h" fact="0.1892"/>
              <dgm:constr type="w" for="ch" forName="Child4" refType="w" fact="0.2183"/>
              <dgm:constr type="h" for="ch" forName="Child4" refType="h" fact="0.8108"/>
              <dgm:constr type="l" for="ch" forName="Parent4" refType="w" fact="0.75"/>
              <dgm:constr type="t" for="ch" forName="Parent4" refType="h" fact="0"/>
              <dgm:constr type="w" for="ch" forName="Parent4" refType="w" fact="0.25"/>
              <dgm:constr type="h" for="ch" forName="Parent4" refType="h" fact="0.1892"/>
            </dgm:constrLst>
          </dgm:if>
          <dgm:if name="Name8" axis="ch" ptType="node" func="cnt" op="equ" val="5">
            <dgm:alg type="composite">
              <dgm:param type="ar" val="1.5742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ChildAccent1" refType="w" fact="0"/>
              <dgm:constr type="t" for="ch" forName="ChildAccent1" refType="h" fact="0.2"/>
              <dgm:constr type="w" for="ch" forName="ChildAccent1" refType="w" fact="0.2001"/>
              <dgm:constr type="h" for="ch" forName="ChildAccent1" refType="h" fact="0.6"/>
              <dgm:constr type="l" for="ch" forName="Child1" refType="w" fact="0.0254"/>
              <dgm:constr type="t" for="ch" forName="Child1" refType="h" fact="0.2"/>
              <dgm:constr type="w" for="ch" forName="Child1" refType="w" fact="0.1747"/>
              <dgm:constr type="h" for="ch" forName="Child1" refType="h" fact="0.6"/>
              <dgm:constr type="l" for="ch" forName="Parent1" refType="w" fact="0"/>
              <dgm:constr type="t" for="ch" forName="Parent1" refType="h" fact="0.1"/>
              <dgm:constr type="w" for="ch" forName="Parent1" refType="w" fact="0.2001"/>
              <dgm:constr type="h" for="ch" forName="Parent1" refType="h" fact="0.1"/>
              <dgm:constr type="l" for="ch" forName="ChildAccent2" refType="w" fact="0.2001"/>
              <dgm:constr type="t" for="ch" forName="ChildAccent2" refType="h" fact="0.2"/>
              <dgm:constr type="w" for="ch" forName="ChildAccent2" refType="w" fact="0.2001"/>
              <dgm:constr type="h" for="ch" forName="ChildAccent2" refType="h" fact="0.65"/>
              <dgm:constr type="l" for="ch" forName="Child2" refType="w" fact="0.2255"/>
              <dgm:constr type="t" for="ch" forName="Child2" refType="h" fact="0.2"/>
              <dgm:constr type="w" for="ch" forName="Child2" refType="w" fact="0.1747"/>
              <dgm:constr type="h" for="ch" forName="Child2" refType="h" fact="0.65"/>
              <dgm:constr type="l" for="ch" forName="Parent2" refType="w" fact="0.2001"/>
              <dgm:constr type="t" for="ch" forName="Parent2" refType="h" fact="0.075"/>
              <dgm:constr type="w" for="ch" forName="Parent2" refType="w" fact="0.2001"/>
              <dgm:constr type="h" for="ch" forName="Parent2" refType="h" fact="0.125"/>
              <dgm:constr type="l" for="ch" forName="ChildAccent3" refType="w" fact="0.4002"/>
              <dgm:constr type="t" for="ch" forName="ChildAccent3" refType="h" fact="0.2"/>
              <dgm:constr type="w" for="ch" forName="ChildAccent3" refType="w" fact="0.2001"/>
              <dgm:constr type="h" for="ch" forName="ChildAccent3" refType="h" fact="0.7"/>
              <dgm:constr type="l" for="ch" forName="Child3" refType="w" fact="0.4256"/>
              <dgm:constr type="t" for="ch" forName="Child3" refType="h" fact="0.2"/>
              <dgm:constr type="w" for="ch" forName="Child3" refType="w" fact="0.1747"/>
              <dgm:constr type="h" for="ch" forName="Child3" refType="h" fact="0.7"/>
              <dgm:constr type="l" for="ch" forName="Parent3" refType="w" fact="0.4002"/>
              <dgm:constr type="t" for="ch" forName="Parent3" refType="h" fact="0.0508"/>
              <dgm:constr type="w" for="ch" forName="Parent3" refType="w" fact="0.2001"/>
              <dgm:constr type="h" for="ch" forName="Parent3" refType="h" fact="0.15"/>
              <dgm:constr type="l" for="ch" forName="ChildAccent4" refType="w" fact="0.6003"/>
              <dgm:constr type="t" for="ch" forName="ChildAccent4" refType="h" fact="0.2"/>
              <dgm:constr type="w" for="ch" forName="ChildAccent4" refType="w" fact="0.2001"/>
              <dgm:constr type="h" for="ch" forName="ChildAccent4" refType="h" fact="0.75"/>
              <dgm:constr type="l" for="ch" forName="Child4" refType="w" fact="0.6257"/>
              <dgm:constr type="t" for="ch" forName="Child4" refType="h" fact="0.2"/>
              <dgm:constr type="w" for="ch" forName="Child4" refType="w" fact="0.1747"/>
              <dgm:constr type="h" for="ch" forName="Child4" refType="h" fact="0.75"/>
              <dgm:constr type="l" for="ch" forName="Parent4" refType="w" fact="0.6003"/>
              <dgm:constr type="t" for="ch" forName="Parent4" refType="h" fact="0.025"/>
              <dgm:constr type="w" for="ch" forName="Parent4" refType="w" fact="0.2001"/>
              <dgm:constr type="h" for="ch" forName="Parent4" refType="h" fact="0.175"/>
              <dgm:constr type="l" for="ch" forName="ChildAccent5" refType="w" fact="0.7999"/>
              <dgm:constr type="t" for="ch" forName="ChildAccent5" refType="h" fact="0.2"/>
              <dgm:constr type="w" for="ch" forName="ChildAccent5" refType="w" fact="0.2001"/>
              <dgm:constr type="h" for="ch" forName="ChildAccent5" refType="h" fact="0.8"/>
              <dgm:constr type="l" for="ch" forName="Child5" refType="w" fact="0.8253"/>
              <dgm:constr type="t" for="ch" forName="Child5" refType="h" fact="0.2"/>
              <dgm:constr type="w" for="ch" forName="Child5" refType="w" fact="0.1747"/>
              <dgm:constr type="h" for="ch" forName="Child5" refType="h" fact="0.8"/>
              <dgm:constr type="l" for="ch" forName="Parent5" refType="w" fact="0.7999"/>
              <dgm:constr type="t" for="ch" forName="Parent5" refType="h" fact="0"/>
              <dgm:constr type="w" for="ch" forName="Parent5" refType="w" fact="0.2001"/>
              <dgm:constr type="h" for="ch" forName="Parent5" refType="h" fact="0.2"/>
            </dgm:constrLst>
          </dgm:if>
          <dgm:if name="Name9" axis="ch" ptType="node" func="cnt" op="equ" val="6">
            <dgm:alg type="composite">
              <dgm:param type="ar" val="1.756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ChildAccent1" refType="w" fact="0"/>
              <dgm:constr type="t" for="ch" forName="ChildAccent1" refType="h" fact="0.2087"/>
              <dgm:constr type="w" for="ch" forName="ChildAccent1" refType="w" fact="0.167"/>
              <dgm:constr type="h" for="ch" forName="ChildAccent1" refType="h" fact="0.5586"/>
              <dgm:constr type="l" for="ch" forName="Child1" refType="w" fact="0.0212"/>
              <dgm:constr type="t" for="ch" forName="Child1" refType="h" fact="0.2087"/>
              <dgm:constr type="w" for="ch" forName="Child1" refType="w" fact="0.1458"/>
              <dgm:constr type="h" for="ch" forName="Child1" refType="h" fact="0.5586"/>
              <dgm:constr type="l" for="ch" forName="Parent1" refType="w" fact="0"/>
              <dgm:constr type="t" for="ch" forName="Parent1" refType="h" fact="0.1156"/>
              <dgm:constr type="w" for="ch" forName="Parent1" refType="w" fact="0.167"/>
              <dgm:constr type="h" for="ch" forName="Parent1" refType="h" fact="0.0931"/>
              <dgm:constr type="l" for="ch" forName="ChildAccent2" refType="w" fact="0.167"/>
              <dgm:constr type="t" for="ch" forName="ChildAccent2" refType="h" fact="0.2087"/>
              <dgm:constr type="w" for="ch" forName="ChildAccent2" refType="w" fact="0.167"/>
              <dgm:constr type="h" for="ch" forName="ChildAccent2" refType="h" fact="0.6051"/>
              <dgm:constr type="l" for="ch" forName="Child2" refType="w" fact="0.1888"/>
              <dgm:constr type="t" for="ch" forName="Child2" refType="h" fact="0.2087"/>
              <dgm:constr type="w" for="ch" forName="Child2" refType="w" fact="0.1458"/>
              <dgm:constr type="h" for="ch" forName="Child2" refType="h" fact="0.6051"/>
              <dgm:constr type="l" for="ch" forName="Parent2" refType="w" fact="0.167"/>
              <dgm:constr type="t" for="ch" forName="Parent2" refType="h" fact="0.0923"/>
              <dgm:constr type="w" for="ch" forName="Parent2" refType="w" fact="0.167"/>
              <dgm:constr type="h" for="ch" forName="Parent2" refType="h" fact="0.1164"/>
              <dgm:constr type="l" for="ch" forName="ChildAccent3" refType="w" fact="0.3339"/>
              <dgm:constr type="t" for="ch" forName="ChildAccent3" refType="h" fact="0.2087"/>
              <dgm:constr type="w" for="ch" forName="ChildAccent3" refType="w" fact="0.167"/>
              <dgm:constr type="h" for="ch" forName="ChildAccent3" refType="h" fact="0.6517"/>
              <dgm:constr type="l" for="ch" forName="Child3" refType="w" fact="0.3551"/>
              <dgm:constr type="t" for="ch" forName="Child3" refType="h" fact="0.2087"/>
              <dgm:constr type="w" for="ch" forName="Child3" refType="w" fact="0.1458"/>
              <dgm:constr type="h" for="ch" forName="Child3" refType="h" fact="0.6517"/>
              <dgm:constr type="l" for="ch" forName="Parent3" refType="w" fact="0.3339"/>
              <dgm:constr type="t" for="ch" forName="Parent3" refType="h" fact="0.0698"/>
              <dgm:constr type="w" for="ch" forName="Parent3" refType="w" fact="0.167"/>
              <dgm:constr type="h" for="ch" forName="Parent3" refType="h" fact="0.1396"/>
              <dgm:constr type="l" for="ch" forName="ChildAccent4" refType="w" fact="0.5009"/>
              <dgm:constr type="t" for="ch" forName="ChildAccent4" refType="h" fact="0.2087"/>
              <dgm:constr type="w" for="ch" forName="ChildAccent4" refType="w" fact="0.167"/>
              <dgm:constr type="h" for="ch" forName="ChildAccent4" refType="h" fact="0.6982"/>
              <dgm:constr type="l" for="ch" forName="Child4" refType="w" fact="0.5221"/>
              <dgm:constr type="t" for="ch" forName="Child4" refType="h" fact="0.2087"/>
              <dgm:constr type="w" for="ch" forName="Child4" refType="w" fact="0.1458"/>
              <dgm:constr type="h" for="ch" forName="Child4" refType="h" fact="0.6982"/>
              <dgm:constr type="l" for="ch" forName="Parent4" refType="w" fact="0.501"/>
              <dgm:constr type="t" for="ch" forName="Parent4" refType="h" fact="0.0458"/>
              <dgm:constr type="w" for="ch" forName="Parent4" refType="w" fact="0.167"/>
              <dgm:constr type="h" for="ch" forName="Parent4" refType="h" fact="0.1629"/>
              <dgm:constr type="l" for="ch" forName="ChildAccent5" refType="w" fact="0.6674"/>
              <dgm:constr type="t" for="ch" forName="ChildAccent5" refType="h" fact="0.2087"/>
              <dgm:constr type="w" for="ch" forName="ChildAccent5" refType="w" fact="0.167"/>
              <dgm:constr type="h" for="ch" forName="ChildAccent5" refType="h" fact="0.7448"/>
              <dgm:constr type="l" for="ch" forName="Child5" refType="w" fact="0.6886"/>
              <dgm:constr type="t" for="ch" forName="Child5" refType="h" fact="0.2087"/>
              <dgm:constr type="w" for="ch" forName="Child5" refType="w" fact="0.1458"/>
              <dgm:constr type="h" for="ch" forName="Child5" refType="h" fact="0.7448"/>
              <dgm:constr type="l" for="ch" forName="Parent5" refType="w" fact="0.668"/>
              <dgm:constr type="t" for="ch" forName="Parent5" refType="h" fact="0.0225"/>
              <dgm:constr type="w" for="ch" forName="Parent5" refType="w" fact="0.167"/>
              <dgm:constr type="h" for="ch" forName="Parent5" refType="h" fact="0.1862"/>
              <dgm:constr type="l" for="ch" forName="ChildAccent6" refType="w" fact="0.833"/>
              <dgm:constr type="t" for="ch" forName="ChildAccent6" refType="h" fact="0.2087"/>
              <dgm:constr type="w" for="ch" forName="ChildAccent6" refType="w" fact="0.167"/>
              <dgm:constr type="h" for="ch" forName="ChildAccent6" refType="h" fact="0.7913"/>
              <dgm:constr type="l" for="ch" forName="Child6" refType="w" fact="0.8542"/>
              <dgm:constr type="t" for="ch" forName="Child6" refType="h" fact="0.2087"/>
              <dgm:constr type="w" for="ch" forName="Child6" refType="w" fact="0.1458"/>
              <dgm:constr type="h" for="ch" forName="Child6" refType="h" fact="0.7913"/>
              <dgm:constr type="l" for="ch" forName="Parent6" refType="w" fact="0.835"/>
              <dgm:constr type="t" for="ch" forName="Parent6" refType="h" fact="0"/>
              <dgm:constr type="w" for="ch" forName="Parent6" refType="w" fact="0.165"/>
              <dgm:constr type="h" for="ch" forName="Parent6" refType="h" fact="0.2095"/>
            </dgm:constrLst>
          </dgm:if>
          <dgm:else name="Name10">
            <dgm:alg type="composite">
              <dgm:param type="ar" val="1.91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ChildAccent1" refType="w" fact="0"/>
              <dgm:constr type="t" for="ch" forName="ChildAccent1" refType="h" fact="0.2168"/>
              <dgm:constr type="w" for="ch" forName="ChildAccent1" refType="w" fact="0.1432"/>
              <dgm:constr type="h" for="ch" forName="ChildAccent1" refType="h" fact="0.5221"/>
              <dgm:constr type="l" for="ch" forName="Child1" refType="w" fact="0.0182"/>
              <dgm:constr type="t" for="ch" forName="Child1" refType="h" fact="0.2168"/>
              <dgm:constr type="w" for="ch" forName="Child1" refType="w" fact="0.125"/>
              <dgm:constr type="h" for="ch" forName="Child1" refType="h" fact="0.5221"/>
              <dgm:constr type="l" for="ch" forName="Parent1" refType="w" fact="0"/>
              <dgm:constr type="t" for="ch" forName="Parent1" refType="h" fact="0.1298"/>
              <dgm:constr type="w" for="ch" forName="Parent1" refType="w" fact="0.1432"/>
              <dgm:constr type="h" for="ch" forName="Parent1" refType="h" fact="0.087"/>
              <dgm:constr type="l" for="ch" forName="ChildAccent2" refType="w" fact="0.1432"/>
              <dgm:constr type="t" for="ch" forName="ChildAccent2" refType="h" fact="0.2168"/>
              <dgm:constr type="w" for="ch" forName="ChildAccent2" refType="w" fact="0.1432"/>
              <dgm:constr type="h" for="ch" forName="ChildAccent2" refType="h" fact="0.5656"/>
              <dgm:constr type="l" for="ch" forName="Child2" refType="w" fact="0.1614"/>
              <dgm:constr type="t" for="ch" forName="Child2" refType="h" fact="0.2168"/>
              <dgm:constr type="w" for="ch" forName="Child2" refType="w" fact="0.125"/>
              <dgm:constr type="h" for="ch" forName="Child2" refType="h" fact="0.5656"/>
              <dgm:constr type="l" for="ch" forName="Parent2" refType="w" fact="0.1432"/>
              <dgm:constr type="t" for="ch" forName="Parent2" refType="h" fact="0.108"/>
              <dgm:constr type="w" for="ch" forName="Parent2" refType="w" fact="0.1432"/>
              <dgm:constr type="h" for="ch" forName="Parent2" refType="h" fact="0.1088"/>
              <dgm:constr type="l" for="ch" forName="ChildAccent3" refType="w" fact="0.2865"/>
              <dgm:constr type="t" for="ch" forName="ChildAccent3" refType="h" fact="0.2168"/>
              <dgm:constr type="w" for="ch" forName="ChildAccent3" refType="w" fact="0.1432"/>
              <dgm:constr type="h" for="ch" forName="ChildAccent3" refType="h" fact="0.6091"/>
              <dgm:constr type="l" for="ch" forName="Child3" refType="w" fact="0.3047"/>
              <dgm:constr type="t" for="ch" forName="Child3" refType="h" fact="0.2168"/>
              <dgm:constr type="w" for="ch" forName="Child3" refType="w" fact="0.125"/>
              <dgm:constr type="h" for="ch" forName="Child3" refType="h" fact="0.6091"/>
              <dgm:constr type="l" for="ch" forName="Parent3" refType="w" fact="0.2865"/>
              <dgm:constr type="t" for="ch" forName="Parent3" refType="h" fact="0.087"/>
              <dgm:constr type="w" for="ch" forName="Parent3" refType="w" fact="0.1432"/>
              <dgm:constr type="h" for="ch" forName="Parent3" refType="h" fact="0.1305"/>
              <dgm:constr type="l" for="ch" forName="ChildAccent4" refType="w" fact="0.4297"/>
              <dgm:constr type="t" for="ch" forName="ChildAccent4" refType="h" fact="0.2168"/>
              <dgm:constr type="w" for="ch" forName="ChildAccent4" refType="w" fact="0.1432"/>
              <dgm:constr type="h" for="ch" forName="ChildAccent4" refType="h" fact="0.6526"/>
              <dgm:constr type="l" for="ch" forName="Child4" refType="w" fact="0.4479"/>
              <dgm:constr type="t" for="ch" forName="Child4" refType="h" fact="0.2168"/>
              <dgm:constr type="w" for="ch" forName="Child4" refType="w" fact="0.125"/>
              <dgm:constr type="h" for="ch" forName="Child4" refType="h" fact="0.6526"/>
              <dgm:constr type="l" for="ch" forName="Parent4" refType="w" fact="0.4297"/>
              <dgm:constr type="t" for="ch" forName="Parent4" refType="h" fact="0.0645"/>
              <dgm:constr type="w" for="ch" forName="Parent4" refType="w" fact="0.1432"/>
              <dgm:constr type="h" for="ch" forName="Parent4" refType="h" fact="0.1523"/>
              <dgm:constr type="l" for="ch" forName="ChildAccent5" refType="w" fact="0.5726"/>
              <dgm:constr type="t" for="ch" forName="ChildAccent5" refType="h" fact="0.2168"/>
              <dgm:constr type="w" for="ch" forName="ChildAccent5" refType="w" fact="0.1432"/>
              <dgm:constr type="h" for="ch" forName="ChildAccent5" refType="h" fact="0.6962"/>
              <dgm:constr type="l" for="ch" forName="Child5" refType="w" fact="0.5908"/>
              <dgm:constr type="t" for="ch" forName="Child5" refType="h" fact="0.2168"/>
              <dgm:constr type="w" for="ch" forName="Child5" refType="w" fact="0.125"/>
              <dgm:constr type="h" for="ch" forName="Child5" refType="h" fact="0.6962"/>
              <dgm:constr type="l" for="ch" forName="Parent5" refType="w" fact="0.5726"/>
              <dgm:constr type="t" for="ch" forName="Parent5" refType="h" fact="0.0428"/>
              <dgm:constr type="w" for="ch" forName="Parent5" refType="w" fact="0.1432"/>
              <dgm:constr type="h" for="ch" forName="Parent5" refType="h" fact="0.174"/>
              <dgm:constr type="l" for="ch" forName="ChildAccent6" refType="w" fact="0.7147"/>
              <dgm:constr type="t" for="ch" forName="ChildAccent6" refType="h" fact="0.2168"/>
              <dgm:constr type="w" for="ch" forName="ChildAccent6" refType="w" fact="0.1432"/>
              <dgm:constr type="h" for="ch" forName="ChildAccent6" refType="h" fact="0.7397"/>
              <dgm:constr type="l" for="ch" forName="Child6" refType="w" fact="0.7329"/>
              <dgm:constr type="t" for="ch" forName="Child6" refType="h" fact="0.2168"/>
              <dgm:constr type="w" for="ch" forName="Child6" refType="w" fact="0.125"/>
              <dgm:constr type="h" for="ch" forName="Child6" refType="h" fact="0.7397"/>
              <dgm:constr type="l" for="ch" forName="Parent6" refType="w" fact="0.716"/>
              <dgm:constr type="t" for="ch" forName="Parent6" refType="h" fact="0.0217"/>
              <dgm:constr type="w" for="ch" forName="Parent6" refType="w" fact="0.1424"/>
              <dgm:constr type="h" for="ch" forName="Parent6" refType="h" fact="0.1958"/>
              <dgm:constr type="l" for="ch" forName="ChildAccent7" refType="w" fact="0.8568"/>
              <dgm:constr type="t" for="ch" forName="ChildAccent7" refType="h" fact="0.2168"/>
              <dgm:constr type="w" for="ch" forName="ChildAccent7" refType="w" fact="0.1432"/>
              <dgm:constr type="h" for="ch" forName="ChildAccent7" refType="h" fact="0.7832"/>
              <dgm:constr type="l" for="ch" forName="Child7" refType="w" fact="0.875"/>
              <dgm:constr type="t" for="ch" forName="Child7" refType="h" fact="0.2168"/>
              <dgm:constr type="w" for="ch" forName="Child7" refType="w" fact="0.125"/>
              <dgm:constr type="h" for="ch" forName="Child7" refType="h" fact="0.7832"/>
              <dgm:constr type="l" for="ch" forName="Parent7" refType="w" fact="0.8577"/>
              <dgm:constr type="t" for="ch" forName="Parent7" refType="h" fact="0"/>
              <dgm:constr type="w" for="ch" forName="Parent7" refType="w" fact="0.1423"/>
              <dgm:constr type="h" for="ch" forName="Parent7" refType="h" fact="0.2175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0.4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Accent1" refType="w" fact="0"/>
              <dgm:constr type="t" for="ch" forName="ChildAccent1" refType="h" fact="0.1429"/>
              <dgm:constr type="w" for="ch" forName="ChildAccent1" refType="w"/>
              <dgm:constr type="h" for="ch" forName="ChildAccent1" refType="h" fact="0.8571"/>
              <dgm:constr type="l" for="ch" forName="Child1" refType="w" fact="0"/>
              <dgm:constr type="t" for="ch" forName="Child1" refType="h" fact="0.1429"/>
              <dgm:constr type="w" for="ch" forName="Child1" refType="w" fact="0.873"/>
              <dgm:constr type="h" for="ch" forName="Child1" refType="h" fact="0.8571"/>
              <dgm:constr type="l" for="ch" forName="Parent1" refType="w" fact="0"/>
              <dgm:constr type="t" for="ch" forName="Parent1" refType="h" fact="0"/>
              <dgm:constr type="w" for="ch" forName="Parent1" refType="w"/>
              <dgm:constr type="h" for="ch" forName="Parent1" refType="h" fact="0.1429"/>
            </dgm:constrLst>
          </dgm:if>
          <dgm:if name="Name14" axis="ch" ptType="node" func="cnt" op="equ" val="2">
            <dgm:alg type="composite">
              <dgm:param type="ar" val="0.812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Child2" refType="w" fact="0"/>
              <dgm:constr type="t" for="ch" forName="Child2" refType="h" fact="0.1613"/>
              <dgm:constr type="w" for="ch" forName="Child2" refType="w" fact="0.4365"/>
              <dgm:constr type="h" for="ch" forName="Child2" refType="h" fact="0.8387"/>
              <dgm:constr type="l" for="ch" forName="Child1" refType="w" fact="0.5"/>
              <dgm:constr type="t" for="ch" forName="Child1" refType="h" fact="0.1613"/>
              <dgm:constr type="w" for="ch" forName="Child1" refType="w" fact="0.4365"/>
              <dgm:constr type="h" for="ch" forName="Child1" refType="h" fact="0.7742"/>
              <dgm:constr type="l" for="ch" forName="ChildAccent1" refType="w" fact="0.5"/>
              <dgm:constr type="t" for="ch" forName="ChildAccent1" refType="h" fact="0.1613"/>
              <dgm:constr type="w" for="ch" forName="ChildAccent1" refType="w" fact="0.5"/>
              <dgm:constr type="h" for="ch" forName="ChildAccent1" refType="h" fact="0.7742"/>
              <dgm:constr type="l" for="ch" forName="Parent1" refType="w" fact="0.5"/>
              <dgm:constr type="t" for="ch" forName="Parent1" refType="h" fact="0.0323"/>
              <dgm:constr type="w" for="ch" forName="Parent1" refType="w" fact="0.5"/>
              <dgm:constr type="h" for="ch" forName="Parent1" refType="h" fact="0.129"/>
              <dgm:constr type="l" for="ch" forName="ChildAccent2" refType="w" fact="0"/>
              <dgm:constr type="t" for="ch" forName="ChildAccent2" refType="h" fact="0.1613"/>
              <dgm:constr type="w" for="ch" forName="ChildAccent2" refType="w" fact="0.5"/>
              <dgm:constr type="h" for="ch" forName="ChildAccent2" refType="h" fact="0.8387"/>
              <dgm:constr type="l" for="ch" forName="Parent2" refType="w" fact="0"/>
              <dgm:constr type="t" for="ch" forName="Parent2" refType="h" fact="0"/>
              <dgm:constr type="w" for="ch" forName="Parent2" refType="w" fact="0.5"/>
              <dgm:constr type="h" for="ch" forName="Parent2" refType="h" fact="0.1613"/>
            </dgm:constrLst>
          </dgm:if>
          <dgm:if name="Name15" axis="ch" ptType="node" func="cnt" op="equ" val="3">
            <dgm:alg type="composite">
              <dgm:param type="ar" val="1.112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Child3" refType="w" fact="0"/>
              <dgm:constr type="t" for="ch" forName="Child3" refType="h" fact="0.1757"/>
              <dgm:constr type="w" for="ch" forName="Child3" refType="w" fact="0.291"/>
              <dgm:constr type="h" for="ch" forName="Child3" refType="h" fact="0.8243"/>
              <dgm:constr type="l" for="ch" forName="Child2" refType="w" fact="0.3333"/>
              <dgm:constr type="t" for="ch" forName="Child2" refType="h" fact="0.1757"/>
              <dgm:constr type="w" for="ch" forName="Child2" refType="w" fact="0.291"/>
              <dgm:constr type="h" for="ch" forName="Child2" refType="h" fact="0.7655"/>
              <dgm:constr type="l" for="ch" forName="Child1" refType="w" fact="0.6667"/>
              <dgm:constr type="t" for="ch" forName="Child1" refType="h" fact="0.1757"/>
              <dgm:constr type="w" for="ch" forName="Child1" refType="w" fact="0.291"/>
              <dgm:constr type="h" for="ch" forName="Child1" refType="h" fact="0.7066"/>
              <dgm:constr type="l" for="ch" forName="ChildAccent1" refType="w" fact="0.6667"/>
              <dgm:constr type="t" for="ch" forName="ChildAccent1" refType="h" fact="0.1757"/>
              <dgm:constr type="w" for="ch" forName="ChildAccent1" refType="w" fact="0.3333"/>
              <dgm:constr type="h" for="ch" forName="ChildAccent1" refType="h" fact="0.7066"/>
              <dgm:constr type="l" for="ch" forName="Parent1" refType="w" fact="0.6667"/>
              <dgm:constr type="t" for="ch" forName="Parent1" refType="h" fact="0.0579"/>
              <dgm:constr type="w" for="ch" forName="Parent1" refType="w" fact="0.3333"/>
              <dgm:constr type="h" for="ch" forName="Parent1" refType="h" fact="0.1178"/>
              <dgm:constr type="l" for="ch" forName="ChildAccent2" refType="w" fact="0.3333"/>
              <dgm:constr type="t" for="ch" forName="ChildAccent2" refType="h" fact="0.1757"/>
              <dgm:constr type="w" for="ch" forName="ChildAccent2" refType="w" fact="0.3333"/>
              <dgm:constr type="h" for="ch" forName="ChildAccent2" refType="h" fact="0.7655"/>
              <dgm:constr type="l" for="ch" forName="Parent2" refType="w" fact="0.3333"/>
              <dgm:constr type="t" for="ch" forName="Parent2" refType="h" fact="0.0285"/>
              <dgm:constr type="w" for="ch" forName="Parent2" refType="w" fact="0.3333"/>
              <dgm:constr type="h" for="ch" forName="Parent2" refType="h" fact="0.1472"/>
              <dgm:constr type="l" for="ch" forName="ChildAccent3" refType="w" fact="0"/>
              <dgm:constr type="t" for="ch" forName="ChildAccent3" refType="h" fact="0.1757"/>
              <dgm:constr type="w" for="ch" forName="ChildAccent3" refType="w" fact="0.3333"/>
              <dgm:constr type="h" for="ch" forName="ChildAccent3" refType="h" fact="0.8243"/>
              <dgm:constr type="l" for="ch" forName="Parent3" refType="w" fact="0"/>
              <dgm:constr type="t" for="ch" forName="Parent3" refType="h" fact="0"/>
              <dgm:constr type="w" for="ch" forName="Parent3" refType="w" fact="0.3333"/>
              <dgm:constr type="h" for="ch" forName="Parent3" refType="h" fact="0.176"/>
            </dgm:constrLst>
          </dgm:if>
          <dgm:if name="Name16" axis="ch" ptType="node" func="cnt" op="equ" val="4">
            <dgm:alg type="composite">
              <dgm:param type="ar" val="1.3622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Child4" refType="w" fact="0"/>
              <dgm:constr type="t" for="ch" forName="Child4" refType="h" fact="0.1892"/>
              <dgm:constr type="w" for="ch" forName="Child4" refType="w" fact="0.2183"/>
              <dgm:constr type="h" for="ch" forName="Child4" refType="h" fact="0.8108"/>
              <dgm:constr type="l" for="ch" forName="Child3" refType="w" fact="0.25"/>
              <dgm:constr type="t" for="ch" forName="Child3" refType="h" fact="0.1892"/>
              <dgm:constr type="w" for="ch" forName="Child3" refType="w" fact="0.2183"/>
              <dgm:constr type="h" for="ch" forName="Child3" refType="h" fact="0.7568"/>
              <dgm:constr type="l" for="ch" forName="Child2" refType="w" fact="0.5"/>
              <dgm:constr type="t" for="ch" forName="Child2" refType="h" fact="0.1892"/>
              <dgm:constr type="w" for="ch" forName="Child2" refType="w" fact="0.2183"/>
              <dgm:constr type="h" for="ch" forName="Child2" refType="h" fact="0.7027"/>
              <dgm:constr type="l" for="ch" forName="Child1" refType="w" fact="0.75"/>
              <dgm:constr type="t" for="ch" forName="Child1" refType="h" fact="0.1892"/>
              <dgm:constr type="w" for="ch" forName="Child1" refType="w" fact="0.2183"/>
              <dgm:constr type="h" for="ch" forName="Child1" refType="h" fact="0.6486"/>
              <dgm:constr type="l" for="ch" forName="ChildAccent1" refType="w" fact="0.75"/>
              <dgm:constr type="t" for="ch" forName="ChildAccent1" refType="h" fact="0.1892"/>
              <dgm:constr type="w" for="ch" forName="ChildAccent1" refType="w" fact="0.25"/>
              <dgm:constr type="h" for="ch" forName="ChildAccent1" refType="h" fact="0.6486"/>
              <dgm:constr type="l" for="ch" forName="Parent1" refType="w" fact="0.75"/>
              <dgm:constr type="t" for="ch" forName="Parent1" refType="h" fact="0.0811"/>
              <dgm:constr type="w" for="ch" forName="Parent1" refType="w" fact="0.25"/>
              <dgm:constr type="h" for="ch" forName="Parent1" refType="h" fact="0.1081"/>
              <dgm:constr type="l" for="ch" forName="ChildAccent2" refType="w" fact="0.5"/>
              <dgm:constr type="t" for="ch" forName="ChildAccent2" refType="h" fact="0.1892"/>
              <dgm:constr type="w" for="ch" forName="ChildAccent2" refType="w" fact="0.25"/>
              <dgm:constr type="h" for="ch" forName="ChildAccent2" refType="h" fact="0.7027"/>
              <dgm:constr type="l" for="ch" forName="Parent2" refType="w" fact="0.5"/>
              <dgm:constr type="t" for="ch" forName="Parent2" refType="h" fact="0.0541"/>
              <dgm:constr type="w" for="ch" forName="Parent2" refType="w" fact="0.25"/>
              <dgm:constr type="h" for="ch" forName="Parent2" refType="h" fact="0.1351"/>
              <dgm:constr type="l" for="ch" forName="ChildAccent3" refType="w" fact="0.25"/>
              <dgm:constr type="t" for="ch" forName="ChildAccent3" refType="h" fact="0.1892"/>
              <dgm:constr type="w" for="ch" forName="ChildAccent3" refType="w" fact="0.25"/>
              <dgm:constr type="h" for="ch" forName="ChildAccent3" refType="h" fact="0.7568"/>
              <dgm:constr type="l" for="ch" forName="Parent3" refType="w" fact="0.25"/>
              <dgm:constr type="t" for="ch" forName="Parent3" refType="h" fact="0.0279"/>
              <dgm:constr type="w" for="ch" forName="Parent3" refType="w" fact="0.25"/>
              <dgm:constr type="h" for="ch" forName="Parent3" refType="h" fact="0.161"/>
              <dgm:constr type="l" for="ch" forName="ChildAccent4" refType="w" fact="0"/>
              <dgm:constr type="t" for="ch" forName="ChildAccent4" refType="h" fact="0.1892"/>
              <dgm:constr type="w" for="ch" forName="ChildAccent4" refType="w" fact="0.25"/>
              <dgm:constr type="h" for="ch" forName="ChildAccent4" refType="h" fact="0.8108"/>
              <dgm:constr type="l" for="ch" forName="Parent4" refType="w" fact="0"/>
              <dgm:constr type="t" for="ch" forName="Parent4" refType="h" fact="0"/>
              <dgm:constr type="w" for="ch" forName="Parent4" refType="w" fact="0.25"/>
              <dgm:constr type="h" for="ch" forName="Parent4" refType="h" fact="0.1892"/>
            </dgm:constrLst>
          </dgm:if>
          <dgm:if name="Name17" axis="ch" ptType="node" func="cnt" op="equ" val="5">
            <dgm:alg type="composite">
              <dgm:param type="ar" val="1.5742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Child5" refType="w" fact="0"/>
              <dgm:constr type="t" for="ch" forName="Child5" refType="h" fact="0.2"/>
              <dgm:constr type="w" for="ch" forName="Child5" refType="w" fact="0.1747"/>
              <dgm:constr type="h" for="ch" forName="Child5" refType="h" fact="0.8"/>
              <dgm:constr type="l" for="ch" forName="Child4" refType="w" fact="0.2001"/>
              <dgm:constr type="t" for="ch" forName="Child4" refType="h" fact="0.2"/>
              <dgm:constr type="w" for="ch" forName="Child4" refType="w" fact="0.1747"/>
              <dgm:constr type="h" for="ch" forName="Child4" refType="h" fact="0.75"/>
              <dgm:constr type="l" for="ch" forName="Child3" refType="w" fact="0.4002"/>
              <dgm:constr type="t" for="ch" forName="Child3" refType="h" fact="0.2"/>
              <dgm:constr type="w" for="ch" forName="Child3" refType="w" fact="0.1747"/>
              <dgm:constr type="h" for="ch" forName="Child3" refType="h" fact="0.7"/>
              <dgm:constr type="l" for="ch" forName="Child2" refType="w" fact="0.6003"/>
              <dgm:constr type="t" for="ch" forName="Child2" refType="h" fact="0.2"/>
              <dgm:constr type="w" for="ch" forName="Child2" refType="w" fact="0.1747"/>
              <dgm:constr type="h" for="ch" forName="Child2" refType="h" fact="0.65"/>
              <dgm:constr type="l" for="ch" forName="Child1" refType="w" fact="0.7999"/>
              <dgm:constr type="t" for="ch" forName="Child1" refType="h" fact="0.2"/>
              <dgm:constr type="w" for="ch" forName="Child1" refType="w" fact="0.1747"/>
              <dgm:constr type="h" for="ch" forName="Child1" refType="h" fact="0.6"/>
              <dgm:constr type="l" for="ch" forName="ChildAccent1" refType="w" fact="0.7999"/>
              <dgm:constr type="t" for="ch" forName="ChildAccent1" refType="h" fact="0.2"/>
              <dgm:constr type="w" for="ch" forName="ChildAccent1" refType="w" fact="0.2001"/>
              <dgm:constr type="h" for="ch" forName="ChildAccent1" refType="h" fact="0.6"/>
              <dgm:constr type="l" for="ch" forName="Parent1" refType="w" fact="0.7999"/>
              <dgm:constr type="t" for="ch" forName="Parent1" refType="h" fact="0.1"/>
              <dgm:constr type="w" for="ch" forName="Parent1" refType="w" fact="0.2001"/>
              <dgm:constr type="h" for="ch" forName="Parent1" refType="h" fact="0.1"/>
              <dgm:constr type="l" for="ch" forName="ChildAccent2" refType="w" fact="0.6003"/>
              <dgm:constr type="t" for="ch" forName="ChildAccent2" refType="h" fact="0.2"/>
              <dgm:constr type="w" for="ch" forName="ChildAccent2" refType="w" fact="0.2001"/>
              <dgm:constr type="h" for="ch" forName="ChildAccent2" refType="h" fact="0.65"/>
              <dgm:constr type="l" for="ch" forName="Parent2" refType="w" fact="0.6003"/>
              <dgm:constr type="t" for="ch" forName="Parent2" refType="h" fact="0.075"/>
              <dgm:constr type="w" for="ch" forName="Parent2" refType="w" fact="0.2001"/>
              <dgm:constr type="h" for="ch" forName="Parent2" refType="h" fact="0.125"/>
              <dgm:constr type="l" for="ch" forName="ChildAccent3" refType="w" fact="0.4002"/>
              <dgm:constr type="t" for="ch" forName="ChildAccent3" refType="h" fact="0.2"/>
              <dgm:constr type="w" for="ch" forName="ChildAccent3" refType="w" fact="0.2001"/>
              <dgm:constr type="h" for="ch" forName="ChildAccent3" refType="h" fact="0.7"/>
              <dgm:constr type="l" for="ch" forName="Parent3" refType="w" fact="0.4002"/>
              <dgm:constr type="t" for="ch" forName="Parent3" refType="h" fact="0.0508"/>
              <dgm:constr type="w" for="ch" forName="Parent3" refType="w" fact="0.2001"/>
              <dgm:constr type="h" for="ch" forName="Parent3" refType="h" fact="0.15"/>
              <dgm:constr type="l" for="ch" forName="ChildAccent4" refType="w" fact="0.2001"/>
              <dgm:constr type="t" for="ch" forName="ChildAccent4" refType="h" fact="0.2"/>
              <dgm:constr type="w" for="ch" forName="ChildAccent4" refType="w" fact="0.2001"/>
              <dgm:constr type="h" for="ch" forName="ChildAccent4" refType="h" fact="0.75"/>
              <dgm:constr type="l" for="ch" forName="Parent4" refType="w" fact="0.2001"/>
              <dgm:constr type="t" for="ch" forName="Parent4" refType="h" fact="0.025"/>
              <dgm:constr type="w" for="ch" forName="Parent4" refType="w" fact="0.2001"/>
              <dgm:constr type="h" for="ch" forName="Parent4" refType="h" fact="0.175"/>
              <dgm:constr type="l" for="ch" forName="ChildAccent5" refType="w" fact="0"/>
              <dgm:constr type="t" for="ch" forName="ChildAccent5" refType="h" fact="0.2"/>
              <dgm:constr type="w" for="ch" forName="ChildAccent5" refType="w" fact="0.2001"/>
              <dgm:constr type="h" for="ch" forName="ChildAccent5" refType="h" fact="0.8"/>
              <dgm:constr type="l" for="ch" forName="Parent5" refType="w" fact="0"/>
              <dgm:constr type="t" for="ch" forName="Parent5" refType="h" fact="0"/>
              <dgm:constr type="w" for="ch" forName="Parent5" refType="w" fact="0.2001"/>
              <dgm:constr type="h" for="ch" forName="Parent5" refType="h" fact="0.2"/>
            </dgm:constrLst>
          </dgm:if>
          <dgm:if name="Name18" axis="ch" ptType="node" func="cnt" op="equ" val="6">
            <dgm:alg type="composite">
              <dgm:param type="ar" val="1.756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Child6" refType="w" fact="0"/>
              <dgm:constr type="t" for="ch" forName="Child6" refType="h" fact="0.2087"/>
              <dgm:constr type="w" for="ch" forName="Child6" refType="w" fact="0.1458"/>
              <dgm:constr type="h" for="ch" forName="Child6" refType="h" fact="0.7913"/>
              <dgm:constr type="l" for="ch" forName="Child5" refType="w" fact="0.167"/>
              <dgm:constr type="t" for="ch" forName="Child5" refType="h" fact="0.2087"/>
              <dgm:constr type="w" for="ch" forName="Child5" refType="w" fact="0.1458"/>
              <dgm:constr type="h" for="ch" forName="Child5" refType="h" fact="0.7448"/>
              <dgm:constr type="l" for="ch" forName="Child4" refType="w" fact="0.3339"/>
              <dgm:constr type="t" for="ch" forName="Child4" refType="h" fact="0.2087"/>
              <dgm:constr type="w" for="ch" forName="Child4" refType="w" fact="0.1458"/>
              <dgm:constr type="h" for="ch" forName="Child4" refType="h" fact="0.6982"/>
              <dgm:constr type="l" for="ch" forName="Child3" refType="w" fact="0.5009"/>
              <dgm:constr type="t" for="ch" forName="Child3" refType="h" fact="0.2087"/>
              <dgm:constr type="w" for="ch" forName="Child3" refType="w" fact="0.1458"/>
              <dgm:constr type="h" for="ch" forName="Child3" refType="h" fact="0.6517"/>
              <dgm:constr type="l" for="ch" forName="Child2" refType="w" fact="0.6674"/>
              <dgm:constr type="t" for="ch" forName="Child2" refType="h" fact="0.2087"/>
              <dgm:constr type="w" for="ch" forName="Child2" refType="w" fact="0.1458"/>
              <dgm:constr type="h" for="ch" forName="Child2" refType="h" fact="0.6051"/>
              <dgm:constr type="l" for="ch" forName="Child1" refType="w" fact="0.833"/>
              <dgm:constr type="t" for="ch" forName="Child1" refType="h" fact="0.2087"/>
              <dgm:constr type="w" for="ch" forName="Child1" refType="w" fact="0.1458"/>
              <dgm:constr type="h" for="ch" forName="Child1" refType="h" fact="0.5586"/>
              <dgm:constr type="l" for="ch" forName="ChildAccent1" refType="w" fact="0.833"/>
              <dgm:constr type="t" for="ch" forName="ChildAccent1" refType="h" fact="0.2087"/>
              <dgm:constr type="w" for="ch" forName="ChildAccent1" refType="w" fact="0.167"/>
              <dgm:constr type="h" for="ch" forName="ChildAccent1" refType="h" fact="0.5586"/>
              <dgm:constr type="l" for="ch" forName="Parent1" refType="w" fact="0.833"/>
              <dgm:constr type="t" for="ch" forName="Parent1" refType="h" fact="0.1156"/>
              <dgm:constr type="w" for="ch" forName="Parent1" refType="w" fact="0.167"/>
              <dgm:constr type="h" for="ch" forName="Parent1" refType="h" fact="0.0931"/>
              <dgm:constr type="l" for="ch" forName="ChildAccent2" refType="w" fact="0.6674"/>
              <dgm:constr type="t" for="ch" forName="ChildAccent2" refType="h" fact="0.2087"/>
              <dgm:constr type="w" for="ch" forName="ChildAccent2" refType="w" fact="0.167"/>
              <dgm:constr type="h" for="ch" forName="ChildAccent2" refType="h" fact="0.6051"/>
              <dgm:constr type="l" for="ch" forName="Parent2" refType="w" fact="0.6674"/>
              <dgm:constr type="t" for="ch" forName="Parent2" refType="h" fact="0.0923"/>
              <dgm:constr type="w" for="ch" forName="Parent2" refType="w" fact="0.165"/>
              <dgm:constr type="h" for="ch" forName="Parent2" refType="h" fact="0.1164"/>
              <dgm:constr type="l" for="ch" forName="ChildAccent3" refType="w" fact="0.5009"/>
              <dgm:constr type="t" for="ch" forName="ChildAccent3" refType="h" fact="0.2087"/>
              <dgm:constr type="w" for="ch" forName="ChildAccent3" refType="w" fact="0.167"/>
              <dgm:constr type="h" for="ch" forName="ChildAccent3" refType="h" fact="0.6517"/>
              <dgm:constr type="l" for="ch" forName="Parent3" refType="w" fact="0.5009"/>
              <dgm:constr type="t" for="ch" forName="Parent3" refType="h" fact="0.0698"/>
              <dgm:constr type="w" for="ch" forName="Parent3" refType="w" fact="0.166"/>
              <dgm:constr type="h" for="ch" forName="Parent3" refType="h" fact="0.1396"/>
              <dgm:constr type="l" for="ch" forName="ChildAccent4" refType="w" fact="0.3339"/>
              <dgm:constr type="t" for="ch" forName="ChildAccent4" refType="h" fact="0.2087"/>
              <dgm:constr type="w" for="ch" forName="ChildAccent4" refType="w" fact="0.167"/>
              <dgm:constr type="h" for="ch" forName="ChildAccent4" refType="h" fact="0.6982"/>
              <dgm:constr type="l" for="ch" forName="Parent4" refType="w" fact="0.3339"/>
              <dgm:constr type="t" for="ch" forName="Parent4" refType="h" fact="0.0458"/>
              <dgm:constr type="w" for="ch" forName="Parent4" refType="w" fact="0.167"/>
              <dgm:constr type="h" for="ch" forName="Parent4" refType="h" fact="0.1629"/>
              <dgm:constr type="l" for="ch" forName="ChildAccent5" refType="w" fact="0.167"/>
              <dgm:constr type="t" for="ch" forName="ChildAccent5" refType="h" fact="0.2087"/>
              <dgm:constr type="w" for="ch" forName="ChildAccent5" refType="w" fact="0.167"/>
              <dgm:constr type="h" for="ch" forName="ChildAccent5" refType="h" fact="0.7448"/>
              <dgm:constr type="l" for="ch" forName="Parent5" refType="w" fact="0.167"/>
              <dgm:constr type="t" for="ch" forName="Parent5" refType="h" fact="0.0225"/>
              <dgm:constr type="w" for="ch" forName="Parent5" refType="w" fact="0.167"/>
              <dgm:constr type="h" for="ch" forName="Parent5" refType="h" fact="0.1862"/>
              <dgm:constr type="l" for="ch" forName="ChildAccent6" refType="w" fact="0"/>
              <dgm:constr type="t" for="ch" forName="ChildAccent6" refType="h" fact="0.2087"/>
              <dgm:constr type="w" for="ch" forName="ChildAccent6" refType="w" fact="0.167"/>
              <dgm:constr type="h" for="ch" forName="ChildAccent6" refType="h" fact="0.7913"/>
              <dgm:constr type="l" for="ch" forName="Parent6" refType="w" fact="0"/>
              <dgm:constr type="t" for="ch" forName="Parent6" refType="h" fact="0"/>
              <dgm:constr type="w" for="ch" forName="Parent6" refType="w" fact="0.167"/>
              <dgm:constr type="h" for="ch" forName="Parent6" refType="h" fact="0.2095"/>
            </dgm:constrLst>
          </dgm:if>
          <dgm:else name="Name19">
            <dgm:alg type="composite">
              <dgm:param type="ar" val="1.91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Child7" refType="w" fact="0"/>
              <dgm:constr type="t" for="ch" forName="Child7" refType="h" fact="0.2168"/>
              <dgm:constr type="w" for="ch" forName="Child7" refType="w" fact="0.125"/>
              <dgm:constr type="h" for="ch" forName="Child7" refType="h" fact="0.7832"/>
              <dgm:constr type="l" for="ch" forName="Child6" refType="w" fact="0.1432"/>
              <dgm:constr type="t" for="ch" forName="Child6" refType="h" fact="0.2168"/>
              <dgm:constr type="w" for="ch" forName="Child6" refType="w" fact="0.125"/>
              <dgm:constr type="h" for="ch" forName="Child6" refType="h" fact="0.7397"/>
              <dgm:constr type="l" for="ch" forName="Child5" refType="w" fact="0.2865"/>
              <dgm:constr type="t" for="ch" forName="Child5" refType="h" fact="0.2168"/>
              <dgm:constr type="w" for="ch" forName="Child5" refType="w" fact="0.125"/>
              <dgm:constr type="h" for="ch" forName="Child5" refType="h" fact="0.6962"/>
              <dgm:constr type="l" for="ch" forName="Child4" refType="w" fact="0.4297"/>
              <dgm:constr type="t" for="ch" forName="Child4" refType="h" fact="0.2168"/>
              <dgm:constr type="w" for="ch" forName="Child4" refType="w" fact="0.125"/>
              <dgm:constr type="h" for="ch" forName="Child4" refType="h" fact="0.6526"/>
              <dgm:constr type="l" for="ch" forName="Child3" refType="w" fact="0.5726"/>
              <dgm:constr type="t" for="ch" forName="Child3" refType="h" fact="0.2168"/>
              <dgm:constr type="w" for="ch" forName="Child3" refType="w" fact="0.125"/>
              <dgm:constr type="h" for="ch" forName="Child3" refType="h" fact="0.6091"/>
              <dgm:constr type="l" for="ch" forName="Child2" refType="w" fact="0.7147"/>
              <dgm:constr type="t" for="ch" forName="Child2" refType="h" fact="0.2168"/>
              <dgm:constr type="w" for="ch" forName="Child2" refType="w" fact="0.125"/>
              <dgm:constr type="h" for="ch" forName="Child2" refType="h" fact="0.5656"/>
              <dgm:constr type="l" for="ch" forName="Child1" refType="w" fact="0.8568"/>
              <dgm:constr type="t" for="ch" forName="Child1" refType="h" fact="0.2168"/>
              <dgm:constr type="w" for="ch" forName="Child1" refType="w" fact="0.125"/>
              <dgm:constr type="h" for="ch" forName="Child1" refType="h" fact="0.5221"/>
              <dgm:constr type="l" for="ch" forName="ChildAccent1" refType="w" fact="0.8568"/>
              <dgm:constr type="t" for="ch" forName="ChildAccent1" refType="h" fact="0.2168"/>
              <dgm:constr type="w" for="ch" forName="ChildAccent1" refType="w" fact="0.1432"/>
              <dgm:constr type="h" for="ch" forName="ChildAccent1" refType="h" fact="0.5221"/>
              <dgm:constr type="l" for="ch" forName="Parent1" refType="w" fact="0.8568"/>
              <dgm:constr type="t" for="ch" forName="Parent1" refType="h" fact="0.1298"/>
              <dgm:constr type="w" for="ch" forName="Parent1" refType="w" fact="0.1432"/>
              <dgm:constr type="h" for="ch" forName="Parent1" refType="h" fact="0.087"/>
              <dgm:constr type="l" for="ch" forName="ChildAccent2" refType="w" fact="0.7147"/>
              <dgm:constr type="t" for="ch" forName="ChildAccent2" refType="h" fact="0.2168"/>
              <dgm:constr type="w" for="ch" forName="ChildAccent2" refType="w" fact="0.1432"/>
              <dgm:constr type="h" for="ch" forName="ChildAccent2" refType="h" fact="0.5656"/>
              <dgm:constr type="l" for="ch" forName="Parent2" refType="w" fact="0.7147"/>
              <dgm:constr type="t" for="ch" forName="Parent2" refType="h" fact="0.108"/>
              <dgm:constr type="w" for="ch" forName="Parent2" refType="w" fact="0.1425"/>
              <dgm:constr type="h" for="ch" forName="Parent2" refType="h" fact="0.1088"/>
              <dgm:constr type="l" for="ch" forName="ChildAccent3" refType="w" fact="0.5726"/>
              <dgm:constr type="t" for="ch" forName="ChildAccent3" refType="h" fact="0.2168"/>
              <dgm:constr type="w" for="ch" forName="ChildAccent3" refType="w" fact="0.1432"/>
              <dgm:constr type="h" for="ch" forName="ChildAccent3" refType="h" fact="0.6091"/>
              <dgm:constr type="l" for="ch" forName="Parent3" refType="w" fact="0.5726"/>
              <dgm:constr type="t" for="ch" forName="Parent3" refType="h" fact="0.087"/>
              <dgm:constr type="w" for="ch" forName="Parent3" refType="w" fact="0.142"/>
              <dgm:constr type="h" for="ch" forName="Parent3" refType="h" fact="0.1305"/>
              <dgm:constr type="l" for="ch" forName="ChildAccent4" refType="w" fact="0.4297"/>
              <dgm:constr type="t" for="ch" forName="ChildAccent4" refType="h" fact="0.2168"/>
              <dgm:constr type="w" for="ch" forName="ChildAccent4" refType="w" fact="0.1432"/>
              <dgm:constr type="h" for="ch" forName="ChildAccent4" refType="h" fact="0.6526"/>
              <dgm:constr type="l" for="ch" forName="Parent4" refType="w" fact="0.4297"/>
              <dgm:constr type="t" for="ch" forName="Parent4" refType="h" fact="0.0645"/>
              <dgm:constr type="w" for="ch" forName="Parent4" refType="w" fact="0.1432"/>
              <dgm:constr type="h" for="ch" forName="Parent4" refType="h" fact="0.1523"/>
              <dgm:constr type="l" for="ch" forName="ChildAccent5" refType="w" fact="0.2865"/>
              <dgm:constr type="t" for="ch" forName="ChildAccent5" refType="h" fact="0.2168"/>
              <dgm:constr type="w" for="ch" forName="ChildAccent5" refType="w" fact="0.1432"/>
              <dgm:constr type="h" for="ch" forName="ChildAccent5" refType="h" fact="0.6962"/>
              <dgm:constr type="l" for="ch" forName="Parent5" refType="w" fact="0.2865"/>
              <dgm:constr type="t" for="ch" forName="Parent5" refType="h" fact="0.0428"/>
              <dgm:constr type="w" for="ch" forName="Parent5" refType="w" fact="0.1432"/>
              <dgm:constr type="h" for="ch" forName="Parent5" refType="h" fact="0.174"/>
              <dgm:constr type="l" for="ch" forName="ChildAccent6" refType="w" fact="0.1432"/>
              <dgm:constr type="t" for="ch" forName="ChildAccent6" refType="h" fact="0.2168"/>
              <dgm:constr type="w" for="ch" forName="ChildAccent6" refType="w" fact="0.1432"/>
              <dgm:constr type="h" for="ch" forName="ChildAccent6" refType="h" fact="0.7397"/>
              <dgm:constr type="l" for="ch" forName="Parent6" refType="w" fact="0.1432"/>
              <dgm:constr type="t" for="ch" forName="Parent6" refType="h" fact="0.0217"/>
              <dgm:constr type="w" for="ch" forName="Parent6" refType="w" fact="0.1432"/>
              <dgm:constr type="h" for="ch" forName="Parent6" refType="h" fact="0.1958"/>
              <dgm:constr type="l" for="ch" forName="ChildAccent7" refType="w" fact="0"/>
              <dgm:constr type="t" for="ch" forName="ChildAccent7" refType="h" fact="0.2168"/>
              <dgm:constr type="w" for="ch" forName="ChildAccent7" refType="w" fact="0.1432"/>
              <dgm:constr type="h" for="ch" forName="ChildAccent7" refType="h" fact="0.7832"/>
              <dgm:constr type="l" for="ch" forName="Parent7" refType="w" fact="0"/>
              <dgm:constr type="t" for="ch" forName="Parent7" refType="h" fact="0"/>
              <dgm:constr type="w" for="ch" forName="Parent7" refType="w" fact="0.1432"/>
              <dgm:constr type="h" for="ch" forName="Parent7" refType="h" fact="0.2175"/>
            </dgm:constrLst>
          </dgm:else>
        </dgm:choose>
      </dgm:else>
    </dgm:choose>
    <dgm:forEach name="wrapper" axis="self" ptType="parTrans">
      <dgm:forEach name="accentRepeat" axis="self">
        <dgm:layoutNode name="ChildAccent" styleLbl="alignImgPlace1">
          <dgm:alg type="sp"/>
          <dgm:choose name="Name20">
            <dgm:if name="Name21" axis="followSib" ptType="node" func="cnt" op="equ" val="0">
              <dgm:shape xmlns:r="http://schemas.openxmlformats.org/officeDocument/2006/relationships" type="wedgeRectCallout" r:blip="">
                <dgm:adjLst>
                  <dgm:adj idx="1" val="0"/>
                  <dgm:adj idx="2" val="0"/>
                </dgm:adjLst>
              </dgm:shape>
            </dgm:if>
            <dgm:else name="Name22">
              <dgm:choose name="Name23">
                <dgm:if name="Name24" axis="precedSib" ptType="node" func="cnt" op="equ" val="6">
                  <dgm:shape xmlns:r="http://schemas.openxmlformats.org/officeDocument/2006/relationships" type="wedgeRectCallout" r:blip="">
                    <dgm:adjLst>
                      <dgm:adj idx="1" val="0"/>
                      <dgm:adj idx="2" val="0"/>
                    </dgm:adjLst>
                  </dgm:shape>
                </dgm:if>
                <dgm:else name="Name25">
                  <dgm:choose name="Name26">
                    <dgm:if name="Name27" func="var" arg="dir" op="equ" val="norm">
                      <dgm:shape xmlns:r="http://schemas.openxmlformats.org/officeDocument/2006/relationships" type="wedgeRectCallout" r:blip="">
                        <dgm:adjLst>
                          <dgm:adj idx="1" val="0.625"/>
                          <dgm:adj idx="2" val="0.2083"/>
                        </dgm:adjLst>
                      </dgm:shape>
                    </dgm:if>
                    <dgm:else name="Name28">
                      <dgm:shape xmlns:r="http://schemas.openxmlformats.org/officeDocument/2006/relationships" type="wedgeRectCallout" r:blip="">
                        <dgm:adjLst>
                          <dgm:adj idx="1" val="-0.625"/>
                          <dgm:adj idx="2" val="0.2083"/>
                        </dgm:adjLst>
                      </dgm:shape>
                    </dgm:else>
                  </dgm:choose>
                </dgm:else>
              </dgm:choose>
            </dgm:else>
          </dgm:choose>
          <dgm:presOf axis="des" ptType="node"/>
        </dgm:layoutNode>
      </dgm:forEach>
    </dgm:forEach>
    <dgm:forEach name="Name29" axis="ch" ptType="node" st="7" cnt="1">
      <dgm:layoutNode name="ChildAccent7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7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33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7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34" axis="ch" ptType="node" st="6" cnt="1">
      <dgm:layoutNode name="ChildAccent6">
        <dgm:alg type="sp"/>
        <dgm:shape xmlns:r="http://schemas.openxmlformats.org/officeDocument/2006/relationships" r:blip="">
          <dgm:adjLst/>
        </dgm:shape>
        <dgm:presOf/>
        <dgm:constrLst/>
        <dgm:forEach name="Name35" ref="accentRepeat"/>
      </dgm:layoutNode>
      <dgm:layoutNode name="Child6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38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6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39" axis="ch" ptType="node" st="5" cnt="1">
      <dgm:layoutNode name="Child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  <dgm:layoutNode name="Child5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43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5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44" axis="ch" ptType="node" st="4" cnt="1">
      <dgm:layoutNode name="ChildAccent4">
        <dgm:alg type="sp"/>
        <dgm:shape xmlns:r="http://schemas.openxmlformats.org/officeDocument/2006/relationships" r:blip="">
          <dgm:adjLst/>
        </dgm:shape>
        <dgm:presOf/>
        <dgm:constrLst/>
        <dgm:forEach name="Name45" ref="accent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48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4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49" axis="ch" ptType="node" st="3" cnt="1">
      <dgm:layoutNode name="ChildAccent3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Child3" styleLbl="revTx">
        <dgm:varLst>
          <dgm:chMax val="0"/>
          <dgm:chPref val="0"/>
          <dgm:bulletEnabled val="1"/>
        </dgm:varLst>
        <dgm:choose name="Name51">
          <dgm:if name="Name52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53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3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54" axis="ch" ptType="node" st="2" cnt="1">
      <dgm:layoutNode name="ChildAccent2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  <dgm:layoutNode name="Child2" styleLbl="revTx">
        <dgm:varLst>
          <dgm:chMax val="0"/>
          <dgm:chPref val="0"/>
          <dgm:bulletEnabled val="1"/>
        </dgm:varLst>
        <dgm:choose name="Name56">
          <dgm:if name="Name57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58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2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59" axis="ch" ptType="node" cnt="1">
      <dgm:layoutNode name="ChildAccent1">
        <dgm:alg type="sp"/>
        <dgm:shape xmlns:r="http://schemas.openxmlformats.org/officeDocument/2006/relationships" r:blip="">
          <dgm:adjLst/>
        </dgm:shape>
        <dgm:presOf/>
        <dgm:constrLst/>
        <dgm:forEach name="Name60" ref="accentRepeat"/>
      </dgm:layoutNode>
      <dgm:layoutNode name="Child1" styleLbl="revTx">
        <dgm:varLst>
          <dgm:chMax val="0"/>
          <dgm:chPref val="0"/>
          <dgm:bulletEnabled val="1"/>
        </dgm:varLst>
        <dgm:choose name="Name61">
          <dgm:if name="Name62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63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1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513CEE8-4A42-4271-9965-66C647CAE7CD}" type="datetimeFigureOut">
              <a:rPr lang="es-MX"/>
              <a:pPr>
                <a:defRPr/>
              </a:pPr>
              <a:t>14/02/2019</a:t>
            </a:fld>
            <a:endParaRPr lang="es-MX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CE2BDC8-83CB-44E7-B9BE-97E360FF7257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7939401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6BC0726-B16B-4103-9986-3945A3D08850}" type="datetimeFigureOut">
              <a:rPr lang="es-MX"/>
              <a:pPr>
                <a:defRPr/>
              </a:pPr>
              <a:t>14/02/2019</a:t>
            </a:fld>
            <a:endParaRPr lang="es-MX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pPr lvl="0"/>
            <a:endParaRPr lang="es-MX" noProof="0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MX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95991AB-FBF3-4AFC-AA48-8A48EC6A45F5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2454648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MX" dirty="0" smtClean="0"/>
              <a:t>Saludos</a:t>
            </a:r>
          </a:p>
          <a:p>
            <a:r>
              <a:rPr lang="es-MX" dirty="0" smtClean="0"/>
              <a:t>Agradecimientos por estar aquí </a:t>
            </a:r>
          </a:p>
          <a:p>
            <a:r>
              <a:rPr lang="es-MX" dirty="0" smtClean="0"/>
              <a:t>Nombre del Proyecto</a:t>
            </a:r>
          </a:p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5991AB-FBF3-4AFC-AA48-8A48EC6A45F5}" type="slidenum">
              <a:rPr lang="es-MX" smtClean="0"/>
              <a:pPr>
                <a:defRPr/>
              </a:pPr>
              <a:t>1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096122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5991AB-FBF3-4AFC-AA48-8A48EC6A45F5}" type="slidenum">
              <a:rPr lang="es-MX" smtClean="0"/>
              <a:pPr>
                <a:defRPr/>
              </a:pPr>
              <a:t>17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7895955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5991AB-FBF3-4AFC-AA48-8A48EC6A45F5}" type="slidenum">
              <a:rPr lang="es-MX" smtClean="0"/>
              <a:pPr>
                <a:defRPr/>
              </a:pPr>
              <a:t>19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7703424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MX" dirty="0" smtClean="0"/>
              <a:t>Saludos</a:t>
            </a:r>
          </a:p>
          <a:p>
            <a:r>
              <a:rPr lang="es-MX" dirty="0" smtClean="0"/>
              <a:t>Agradecimientos por estar aquí </a:t>
            </a:r>
          </a:p>
          <a:p>
            <a:r>
              <a:rPr lang="es-MX" dirty="0" smtClean="0"/>
              <a:t>Nombre del Proyecto</a:t>
            </a:r>
          </a:p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5991AB-FBF3-4AFC-AA48-8A48EC6A45F5}" type="slidenum">
              <a:rPr lang="es-MX" smtClean="0"/>
              <a:pPr>
                <a:defRPr/>
              </a:pPr>
              <a:t>25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592227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5991AB-FBF3-4AFC-AA48-8A48EC6A45F5}" type="slidenum">
              <a:rPr lang="es-MX" smtClean="0"/>
              <a:pPr>
                <a:defRPr/>
              </a:pPr>
              <a:t>2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2077139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5991AB-FBF3-4AFC-AA48-8A48EC6A45F5}" type="slidenum">
              <a:rPr lang="es-MX" smtClean="0"/>
              <a:pPr>
                <a:defRPr/>
              </a:pPr>
              <a:t>3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045825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5991AB-FBF3-4AFC-AA48-8A48EC6A45F5}" type="slidenum">
              <a:rPr lang="es-MX" smtClean="0"/>
              <a:pPr>
                <a:defRPr/>
              </a:pPr>
              <a:t>4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8759712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5991AB-FBF3-4AFC-AA48-8A48EC6A45F5}" type="slidenum">
              <a:rPr lang="es-MX" smtClean="0"/>
              <a:pPr>
                <a:defRPr/>
              </a:pPr>
              <a:t>5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7979970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5991AB-FBF3-4AFC-AA48-8A48EC6A45F5}" type="slidenum">
              <a:rPr lang="es-MX" smtClean="0"/>
              <a:pPr>
                <a:defRPr/>
              </a:pPr>
              <a:t>6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842268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algn="ctr"/>
            <a:r>
              <a:rPr lang="es-MX" sz="800" dirty="0" smtClean="0"/>
              <a:t>5 Regiones Autónomas</a:t>
            </a:r>
          </a:p>
          <a:p>
            <a:pPr lvl="0" algn="ctr"/>
            <a:r>
              <a:rPr lang="es-MX" sz="800" dirty="0" smtClean="0"/>
              <a:t>4 Municipalidades</a:t>
            </a:r>
          </a:p>
          <a:p>
            <a:pPr lvl="0" algn="ctr"/>
            <a:r>
              <a:rPr lang="es-MX" sz="800" dirty="0" smtClean="0"/>
              <a:t>22 Provincias</a:t>
            </a:r>
          </a:p>
          <a:p>
            <a:pPr lvl="0" algn="ctr"/>
            <a:r>
              <a:rPr lang="es-MX" sz="800" dirty="0" smtClean="0"/>
              <a:t>2 Regiones Administrativas Especiales (</a:t>
            </a:r>
            <a:r>
              <a:rPr lang="es-MX" sz="800" dirty="0" err="1" smtClean="0"/>
              <a:t>macao</a:t>
            </a:r>
            <a:r>
              <a:rPr lang="es-MX" sz="800" dirty="0" smtClean="0"/>
              <a:t>, </a:t>
            </a:r>
            <a:r>
              <a:rPr lang="es-MX" sz="800" dirty="0" err="1" smtClean="0"/>
              <a:t>hon</a:t>
            </a:r>
            <a:r>
              <a:rPr lang="es-MX" sz="800" baseline="0" dirty="0" smtClean="0"/>
              <a:t> </a:t>
            </a:r>
            <a:r>
              <a:rPr lang="es-MX" sz="800" baseline="0" dirty="0" err="1" smtClean="0"/>
              <a:t>kong</a:t>
            </a:r>
            <a:r>
              <a:rPr lang="es-MX" sz="800" dirty="0" smtClean="0"/>
              <a:t>) </a:t>
            </a:r>
          </a:p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5991AB-FBF3-4AFC-AA48-8A48EC6A45F5}" type="slidenum">
              <a:rPr lang="es-MX" smtClean="0"/>
              <a:pPr>
                <a:defRPr/>
              </a:pPr>
              <a:t>7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5868929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5991AB-FBF3-4AFC-AA48-8A48EC6A45F5}" type="slidenum">
              <a:rPr lang="es-MX" smtClean="0"/>
              <a:pPr>
                <a:defRPr/>
              </a:pPr>
              <a:t>15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2045966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5991AB-FBF3-4AFC-AA48-8A48EC6A45F5}" type="slidenum">
              <a:rPr lang="es-MX" smtClean="0"/>
              <a:pPr>
                <a:defRPr/>
              </a:pPr>
              <a:t>16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629302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Triángulo rectángulo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grpSp>
        <p:nvGrpSpPr>
          <p:cNvPr id="2" name="1 Grupo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Forma libre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7 Forma libre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10 Forma libre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Conector recto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CE17E6BF-FE83-4789-8A67-A76675A24DD1}" type="datetime1">
              <a:rPr lang="es-MX" smtClean="0"/>
              <a:pPr>
                <a:defRPr/>
              </a:pPr>
              <a:t>14/02/2019</a:t>
            </a:fld>
            <a:endParaRPr lang="es-MX" dirty="0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s-MX" smtClean="0"/>
              <a:t>vargassanchez@hotmail.com</a:t>
            </a:r>
            <a:endParaRPr lang="es-MX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21B497B-A806-49CA-99B6-A32DD427FEAA}" type="slidenum">
              <a:rPr lang="es-MX" smtClean="0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20AF9F-77C3-4A93-AA5A-738EDAA07853}" type="datetime1">
              <a:rPr lang="es-MX" smtClean="0"/>
              <a:pPr>
                <a:defRPr/>
              </a:pPr>
              <a:t>14/02/2019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MX" smtClean="0"/>
              <a:t>vargassanchez@hotmail.com</a:t>
            </a:r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2981CE-34D1-4595-A6CC-43D16C52EEC6}" type="slidenum">
              <a:rPr lang="es-MX" smtClean="0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8ADD-3B90-4A46-8AD9-AB76DF3F6970}" type="datetime1">
              <a:rPr lang="es-MX" smtClean="0"/>
              <a:pPr>
                <a:defRPr/>
              </a:pPr>
              <a:t>14/02/2019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MX" smtClean="0"/>
              <a:t>vargassanchez@hotmail.com</a:t>
            </a:r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B172FC-E13B-46ED-BF31-D16CBB48B8CD}" type="slidenum">
              <a:rPr lang="es-MX" smtClean="0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805D5E-55B4-49B7-8BB9-974D5774966D}" type="datetime1">
              <a:rPr lang="es-MX" smtClean="0"/>
              <a:pPr>
                <a:defRPr/>
              </a:pPr>
              <a:t>14/02/2019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MX" smtClean="0"/>
              <a:t>vargassanchez@hotmail.com</a:t>
            </a:r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A775B-F2F7-4744-8580-4FC91E4C0062}" type="slidenum">
              <a:rPr lang="es-MX" smtClean="0"/>
              <a:pPr>
                <a:defRPr/>
              </a:pPr>
              <a:t>‹Nº›</a:t>
            </a:fld>
            <a:endParaRPr lang="es-MX" dirty="0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BE2E9EC-7D27-4A06-B8FB-39DCC93F6E0D}" type="datetime1">
              <a:rPr lang="es-MX" smtClean="0"/>
              <a:pPr>
                <a:defRPr/>
              </a:pPr>
              <a:t>14/02/2019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MX" smtClean="0"/>
              <a:t>vargassanchez@hotmail.com</a:t>
            </a:r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93DB25-4FEA-4AD8-8E36-EB4188A8F052}" type="slidenum">
              <a:rPr lang="es-MX" smtClean="0"/>
              <a:pPr>
                <a:defRPr/>
              </a:pPr>
              <a:t>‹Nº›</a:t>
            </a:fld>
            <a:endParaRPr lang="es-MX" dirty="0"/>
          </a:p>
        </p:txBody>
      </p:sp>
      <p:sp>
        <p:nvSpPr>
          <p:cNvPr id="7" name="6 Cheurón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7 Cheurón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6B0B11-D88E-4E34-B487-E531CD2C0224}" type="datetime1">
              <a:rPr lang="es-MX" smtClean="0"/>
              <a:pPr>
                <a:defRPr/>
              </a:pPr>
              <a:t>14/02/2019</a:t>
            </a:fld>
            <a:endParaRPr lang="es-MX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MX" smtClean="0"/>
              <a:t>vargassanchez@hotmail.com</a:t>
            </a:r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FA1C59-024F-488F-B027-402DEE9AF1DD}" type="slidenum">
              <a:rPr lang="es-MX" smtClean="0"/>
              <a:pPr>
                <a:defRPr/>
              </a:pPr>
              <a:t>‹Nº›</a:t>
            </a:fld>
            <a:endParaRPr lang="es-MX" dirty="0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409507-DDAA-4391-BFBE-A94214425968}" type="datetime1">
              <a:rPr lang="es-MX" smtClean="0"/>
              <a:pPr>
                <a:defRPr/>
              </a:pPr>
              <a:t>14/02/2019</a:t>
            </a:fld>
            <a:endParaRPr lang="es-MX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MX" smtClean="0"/>
              <a:t>vargassanchez@hotmail.com</a:t>
            </a:r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C621A6-A6AC-4BC9-9808-77AB0011B037}" type="slidenum">
              <a:rPr lang="es-MX" smtClean="0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CDE292-E254-473F-8172-387DEEFFED07}" type="datetime1">
              <a:rPr lang="es-MX" smtClean="0"/>
              <a:pPr>
                <a:defRPr/>
              </a:pPr>
              <a:t>14/02/2019</a:t>
            </a:fld>
            <a:endParaRPr lang="es-MX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MX" smtClean="0"/>
              <a:t>vargassanchez@hotmail.com</a:t>
            </a:r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DA4E-D746-40B7-A2CE-89E62001D30F}" type="slidenum">
              <a:rPr lang="es-MX" smtClean="0"/>
              <a:pPr>
                <a:defRPr/>
              </a:pPr>
              <a:t>‹Nº›</a:t>
            </a:fld>
            <a:endParaRPr lang="es-MX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860365-964F-4281-BF33-65447DB08551}" type="datetime1">
              <a:rPr lang="es-MX" smtClean="0"/>
              <a:pPr>
                <a:defRPr/>
              </a:pPr>
              <a:t>14/02/2019</a:t>
            </a:fld>
            <a:endParaRPr lang="es-MX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MX" smtClean="0"/>
              <a:t>vargassanchez@hotmail.com</a:t>
            </a:r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6D53DC-A5AF-4CA8-8374-F9AB5D5BAE43}" type="slidenum">
              <a:rPr lang="es-MX" smtClean="0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pPr>
              <a:defRPr/>
            </a:pPr>
            <a:fld id="{580BA690-EF2D-41AE-AEFF-6DA9F978F383}" type="datetime1">
              <a:rPr lang="es-MX" smtClean="0"/>
              <a:pPr>
                <a:defRPr/>
              </a:pPr>
              <a:t>14/02/2019</a:t>
            </a:fld>
            <a:endParaRPr lang="es-MX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MX" smtClean="0"/>
              <a:t>vargassanchez@hotmail.com</a:t>
            </a:r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2D11D-F059-4107-80DD-2301F921636D}" type="slidenum">
              <a:rPr lang="es-MX" smtClean="0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7FEC938-2448-4CBF-9260-403290BA0611}" type="datetime1">
              <a:rPr lang="es-MX" smtClean="0"/>
              <a:pPr>
                <a:defRPr/>
              </a:pPr>
              <a:t>14/02/2019</a:t>
            </a:fld>
            <a:endParaRPr lang="es-MX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es-MX" smtClean="0"/>
              <a:t>vargassanchez@hotmail.com</a:t>
            </a:r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B25E8116-E405-462E-91FC-618ADF409875}" type="slidenum">
              <a:rPr lang="es-MX" smtClean="0"/>
              <a:pPr>
                <a:defRPr/>
              </a:pPr>
              <a:t>‹Nº›</a:t>
            </a:fld>
            <a:endParaRPr lang="es-MX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Forma libre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10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Cheurón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12 Cheurón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Forma libre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Forma libre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14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C0B5C740-DFB4-48AA-9BD6-5A5FA35E8179}" type="datetime1">
              <a:rPr lang="es-MX" smtClean="0"/>
              <a:pPr>
                <a:defRPr/>
              </a:pPr>
              <a:t>14/02/2019</a:t>
            </a:fld>
            <a:endParaRPr lang="es-MX" dirty="0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es-MX" smtClean="0"/>
              <a:t>vargassanchez@hotmail.com</a:t>
            </a:r>
            <a:endParaRPr lang="es-MX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59012A26-5D69-41CF-A48D-6A58398C897C}" type="slidenum">
              <a:rPr lang="es-MX" smtClean="0"/>
              <a:pPr>
                <a:defRPr/>
              </a:pPr>
              <a:t>‹Nº›</a:t>
            </a:fld>
            <a:endParaRPr lang="es-MX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ransition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13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14.png"/><Relationship Id="rId9" Type="http://schemas.microsoft.com/office/2007/relationships/diagramDrawing" Target="../diagrams/drawing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0" y="5512636"/>
            <a:ext cx="3856723" cy="648072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s-MX" sz="2000" b="1" dirty="0" smtClean="0">
                <a:solidFill>
                  <a:schemeClr val="bg2">
                    <a:lumMod val="25000"/>
                  </a:schemeClr>
                </a:solidFill>
              </a:rPr>
              <a:t>Presenta: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s-MX" sz="2000" b="1" dirty="0" smtClean="0">
                <a:solidFill>
                  <a:schemeClr val="bg2">
                    <a:lumMod val="25000"/>
                  </a:schemeClr>
                </a:solidFill>
              </a:rPr>
              <a:t>Dr. Jorge Pablo Rivas Díaz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s-MX" sz="2000" b="1" dirty="0" smtClean="0">
                <a:solidFill>
                  <a:schemeClr val="bg2">
                    <a:lumMod val="25000"/>
                  </a:schemeClr>
                </a:solidFill>
              </a:rPr>
              <a:t>C Dr. Gustavo Sauri Aluche</a:t>
            </a:r>
            <a:endParaRPr lang="es-MX" sz="1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3064635" y="529440"/>
            <a:ext cx="5400600" cy="720080"/>
          </a:xfrm>
          <a:prstGeom prst="rect">
            <a:avLst/>
          </a:prstGeom>
        </p:spPr>
        <p:txBody>
          <a:bodyPr lIns="45720" rIns="228600" anchor="b"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s-MX" sz="2000" dirty="0">
                <a:latin typeface="Arial Rounded MT Bold" pitchFamily="34" charset="0"/>
                <a:ea typeface="+mj-ea"/>
                <a:cs typeface="+mj-cs"/>
              </a:rPr>
              <a:t>Universidad Nacional Autónoma de México </a:t>
            </a:r>
            <a:endParaRPr lang="es-MX" sz="2000" dirty="0" smtClean="0"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7231296" y="5836672"/>
            <a:ext cx="1762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/>
              <a:t>14 de Febrero </a:t>
            </a:r>
            <a:endParaRPr lang="es-MX" b="1" dirty="0"/>
          </a:p>
        </p:txBody>
      </p:sp>
      <p:sp>
        <p:nvSpPr>
          <p:cNvPr id="15" name="14 CuadroTexto"/>
          <p:cNvSpPr txBox="1"/>
          <p:nvPr/>
        </p:nvSpPr>
        <p:spPr>
          <a:xfrm>
            <a:off x="7898145" y="6021338"/>
            <a:ext cx="10951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200" b="1" dirty="0" smtClean="0">
                <a:solidFill>
                  <a:srgbClr val="002060"/>
                </a:solidFill>
                <a:latin typeface="Arabic Typesetting" pitchFamily="66" charset="-78"/>
                <a:ea typeface="BatangChe" pitchFamily="49" charset="-127"/>
                <a:cs typeface="Arabic Typesetting" pitchFamily="66" charset="-78"/>
              </a:rPr>
              <a:t>2019</a:t>
            </a:r>
            <a:endParaRPr lang="es-MX" sz="3200" b="1" dirty="0">
              <a:solidFill>
                <a:srgbClr val="002060"/>
              </a:solidFill>
              <a:latin typeface="Arabic Typesetting" pitchFamily="66" charset="-78"/>
              <a:ea typeface="BatangChe" pitchFamily="49" charset="-127"/>
              <a:cs typeface="Arabic Typesetting" pitchFamily="66" charset="-78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82" y="4008263"/>
            <a:ext cx="3734541" cy="938742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82" y="1389388"/>
            <a:ext cx="2464985" cy="1379642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772"/>
          <a:stretch/>
        </p:blipFill>
        <p:spPr>
          <a:xfrm>
            <a:off x="122182" y="2900768"/>
            <a:ext cx="2464985" cy="990811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232677" y="1621956"/>
            <a:ext cx="5587795" cy="2340483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s-MX" sz="3200" dirty="0" smtClean="0">
                <a:solidFill>
                  <a:schemeClr val="bg1"/>
                </a:solidFill>
              </a:rPr>
              <a:t>El </a:t>
            </a:r>
            <a:r>
              <a:rPr lang="es-MX" sz="3200" dirty="0">
                <a:solidFill>
                  <a:schemeClr val="bg1"/>
                </a:solidFill>
              </a:rPr>
              <a:t>papel de las regiones administrativas en el potencial tecnológico de China y México</a:t>
            </a:r>
            <a:endParaRPr lang="es-MX" sz="2800" b="0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/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 rotWithShape="1">
          <a:blip r:embed="rId6"/>
          <a:srcRect l="4332" t="51686" r="57008" b="38567"/>
          <a:stretch/>
        </p:blipFill>
        <p:spPr>
          <a:xfrm>
            <a:off x="0" y="-4079"/>
            <a:ext cx="9144000" cy="1306288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 rotWithShape="1">
          <a:blip r:embed="rId6"/>
          <a:srcRect l="39458" t="55748" r="57008" b="38567"/>
          <a:stretch/>
        </p:blipFill>
        <p:spPr>
          <a:xfrm>
            <a:off x="7898145" y="540296"/>
            <a:ext cx="1245855" cy="761913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0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1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0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5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1" dur="25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25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25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5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410115" y="3412641"/>
            <a:ext cx="8229600" cy="562067"/>
          </a:xfrm>
        </p:spPr>
        <p:txBody>
          <a:bodyPr>
            <a:normAutofit/>
          </a:bodyPr>
          <a:lstStyle/>
          <a:p>
            <a:r>
              <a:rPr lang="es-MX" sz="1800" dirty="0" smtClean="0"/>
              <a:t>Donde:</a:t>
            </a:r>
            <a:endParaRPr lang="es-MX" sz="1800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A775B-F2F7-4744-8580-4FC91E4C0062}" type="slidenum">
              <a:rPr lang="es-MX" smtClean="0"/>
              <a:pPr>
                <a:defRPr/>
              </a:pPr>
              <a:t>10</a:t>
            </a:fld>
            <a:endParaRPr lang="es-MX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ítulo 3"/>
              <p:cNvSpPr>
                <a:spLocks noGrp="1"/>
              </p:cNvSpPr>
              <p:nvPr>
                <p:ph type="title"/>
              </p:nvPr>
            </p:nvSpPr>
            <p:spPr>
              <a:xfrm>
                <a:off x="417672" y="885232"/>
                <a:ext cx="8229600" cy="1143000"/>
              </a:xfrm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MX" sz="2800">
                          <a:latin typeface="Cambria Math" panose="02040503050406030204" pitchFamily="18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s-MX" sz="2800"/>
                        <m:t>apacidad</m:t>
                      </m:r>
                      <m:r>
                        <m:rPr>
                          <m:nor/>
                        </m:rPr>
                        <a:rPr lang="es-MX" sz="2800"/>
                        <m:t> </m:t>
                      </m:r>
                      <m:r>
                        <m:rPr>
                          <m:nor/>
                        </m:rPr>
                        <a:rPr lang="es-MX" sz="2800"/>
                        <m:t>de</m:t>
                      </m:r>
                      <m:r>
                        <m:rPr>
                          <m:nor/>
                        </m:rPr>
                        <a:rPr lang="es-MX" sz="2800"/>
                        <m:t> </m:t>
                      </m:r>
                      <m:r>
                        <m:rPr>
                          <m:nor/>
                        </m:rPr>
                        <a:rPr lang="es-MX" sz="2800"/>
                        <m:t>producci</m:t>
                      </m:r>
                      <m:r>
                        <m:rPr>
                          <m:nor/>
                        </m:rPr>
                        <a:rPr lang="es-MX" sz="2800"/>
                        <m:t>ó</m:t>
                      </m:r>
                      <m:r>
                        <m:rPr>
                          <m:nor/>
                        </m:rPr>
                        <a:rPr lang="es-MX" sz="2800"/>
                        <m:t>n</m:t>
                      </m:r>
                      <m:r>
                        <m:rPr>
                          <m:nor/>
                        </m:rPr>
                        <a:rPr lang="es-MX" sz="2800"/>
                        <m:t> </m:t>
                      </m:r>
                      <m:r>
                        <m:rPr>
                          <m:nor/>
                        </m:rPr>
                        <a:rPr lang="es-MX" sz="2800"/>
                        <m:t>cient</m:t>
                      </m:r>
                      <m:r>
                        <m:rPr>
                          <m:nor/>
                        </m:rPr>
                        <a:rPr lang="es-MX" sz="2800"/>
                        <m:t>í</m:t>
                      </m:r>
                      <m:r>
                        <m:rPr>
                          <m:nor/>
                        </m:rPr>
                        <a:rPr lang="es-MX" sz="2800"/>
                        <m:t>fica</m:t>
                      </m:r>
                      <m:r>
                        <m:rPr>
                          <m:nor/>
                        </m:rPr>
                        <a:rPr lang="es-MX" sz="2800"/>
                        <m:t> </m:t>
                      </m:r>
                      <m:r>
                        <m:rPr>
                          <m:nor/>
                        </m:rPr>
                        <a:rPr lang="es-MX" sz="2800"/>
                        <m:t>y</m:t>
                      </m:r>
                      <m:r>
                        <m:rPr>
                          <m:nor/>
                        </m:rPr>
                        <a:rPr lang="es-MX" sz="2800"/>
                        <m:t> </m:t>
                      </m:r>
                      <m:r>
                        <m:rPr>
                          <m:nor/>
                        </m:rPr>
                        <a:rPr lang="es-MX" sz="2800"/>
                        <m:t>tecnol</m:t>
                      </m:r>
                      <m:r>
                        <m:rPr>
                          <m:nor/>
                        </m:rPr>
                        <a:rPr lang="es-MX" sz="2800"/>
                        <m:t>ó</m:t>
                      </m:r>
                      <m:r>
                        <m:rPr>
                          <m:nor/>
                        </m:rPr>
                        <a:rPr lang="es-MX" sz="2800"/>
                        <m:t>gica</m:t>
                      </m:r>
                    </m:oMath>
                  </m:oMathPara>
                </a14:m>
                <a:endParaRPr lang="es-MX" sz="2800" dirty="0"/>
              </a:p>
            </p:txBody>
          </p:sp>
        </mc:Choice>
        <mc:Fallback xmlns="">
          <p:sp>
            <p:nvSpPr>
              <p:cNvPr id="4" name="Título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417672" y="885232"/>
                <a:ext cx="8229600" cy="1143000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MX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ángulo 6"/>
              <p:cNvSpPr/>
              <p:nvPr/>
            </p:nvSpPr>
            <p:spPr>
              <a:xfrm>
                <a:off x="2195735" y="2887073"/>
                <a:ext cx="4304961" cy="4912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MX" i="1"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es-MX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𝑆𝐶𝑇𝐼</m:t>
                        </m:r>
                      </m:e>
                      <m:sub>
                        <m:r>
                          <a:rPr lang="es-MX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s-MX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s-MX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es-MX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𝑖</m:t>
                        </m:r>
                        <m:r>
                          <a:rPr lang="es-MX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es-MX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s-MX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s-MX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s-MX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  <m:t>𝑓</m:t>
                            </m:r>
                          </m:sub>
                        </m:sSub>
                      </m:e>
                    </m:nary>
                  </m:oMath>
                </a14:m>
                <a:r>
                  <a:rPr lang="es-MX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s-MX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es-MX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𝑖</m:t>
                        </m:r>
                        <m:r>
                          <a:rPr lang="es-MX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es-MX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s-MX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s-MX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s-MX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  <m:t>𝑓</m:t>
                            </m:r>
                          </m:sub>
                        </m:sSub>
                      </m:e>
                    </m:nary>
                  </m:oMath>
                </a14:m>
                <a:r>
                  <a:rPr lang="es-MX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s-MX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es-MX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𝑖</m:t>
                        </m:r>
                        <m:r>
                          <a:rPr lang="es-MX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es-MX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s-MX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s-MX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s-MX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  <m:t>𝑓</m:t>
                            </m:r>
                          </m:sub>
                        </m:sSub>
                      </m:e>
                    </m:nary>
                  </m:oMath>
                </a14:m>
                <a:r>
                  <a:rPr lang="es-MX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nary>
                          <m:naryPr>
                            <m:chr m:val="∑"/>
                            <m:limLoc m:val="undOvr"/>
                            <m:ctrlPr>
                              <a:rPr lang="es-MX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naryPr>
                          <m:sub>
                            <m:r>
                              <a:rPr lang="es-MX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s-MX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s-MX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𝑛</m:t>
                            </m:r>
                          </m:sup>
                          <m:e>
                            <m:r>
                              <a:rPr lang="es-MX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  <m:t>𝑆𝐸</m:t>
                            </m:r>
                          </m:e>
                        </m:nary>
                      </m:e>
                      <m:sub>
                        <m:r>
                          <a:rPr lang="es-MX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𝑓</m:t>
                        </m:r>
                      </m:sub>
                    </m:sSub>
                  </m:oMath>
                </a14:m>
                <a:endParaRPr lang="es-MX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7" name="Rectángulo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5" y="2887073"/>
                <a:ext cx="4304961" cy="491288"/>
              </a:xfrm>
              <a:prstGeom prst="rect">
                <a:avLst/>
              </a:prstGeom>
              <a:blipFill rotWithShape="0">
                <a:blip r:embed="rId3"/>
                <a:stretch>
                  <a:fillRect t="-80000" r="-1700" b="-127500"/>
                </a:stretch>
              </a:blipFill>
            </p:spPr>
            <p:txBody>
              <a:bodyPr/>
              <a:lstStyle/>
              <a:p>
                <a:r>
                  <a:rPr lang="es-MX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ángulo 7"/>
              <p:cNvSpPr/>
              <p:nvPr/>
            </p:nvSpPr>
            <p:spPr>
              <a:xfrm>
                <a:off x="1784833" y="4028338"/>
                <a:ext cx="5811504" cy="14688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lvl="0" indent="-342900" algn="just">
                  <a:lnSpc>
                    <a:spcPct val="115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es-MX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Las condiciones materiales para la producción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MX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𝑇</m:t>
                        </m:r>
                      </m:e>
                      <m:sub>
                        <m:r>
                          <a:rPr lang="es-MX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es-MX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</a:t>
                </a:r>
              </a:p>
              <a:p>
                <a:pPr marL="342900" lvl="0" indent="-342900" algn="just">
                  <a:lnSpc>
                    <a:spcPct val="115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es-MX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Los </a:t>
                </a:r>
                <a:r>
                  <a:rPr lang="es-MX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recursos asociados al factor trabajo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MX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𝐿</m:t>
                        </m:r>
                      </m:e>
                      <m:sub>
                        <m:r>
                          <a:rPr lang="es-MX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es-MX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</a:t>
                </a:r>
              </a:p>
              <a:p>
                <a:pPr marL="342900" lvl="0" indent="-342900" algn="just">
                  <a:lnSpc>
                    <a:spcPct val="115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es-MX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Los </a:t>
                </a:r>
                <a:r>
                  <a:rPr lang="es-MX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asociados el factor capital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MX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𝐾</m:t>
                        </m:r>
                      </m:e>
                      <m:sub>
                        <m:r>
                          <a:rPr lang="es-MX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es-MX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</a:t>
                </a:r>
              </a:p>
              <a:p>
                <a:pPr marL="342900" lvl="0" indent="-342900" algn="just">
                  <a:lnSpc>
                    <a:spcPct val="115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es-MX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Los </a:t>
                </a:r>
                <a:r>
                  <a:rPr lang="es-MX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factores asociados a la administración </a:t>
                </a:r>
                <a:r>
                  <a:rPr lang="es-MX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MX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𝑆𝐸</m:t>
                        </m:r>
                      </m:e>
                      <m:sub>
                        <m:r>
                          <a:rPr lang="es-MX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es-MX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</a:t>
                </a:r>
                <a:endParaRPr lang="es-MX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Rectángulo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4833" y="4028338"/>
                <a:ext cx="5811504" cy="1468864"/>
              </a:xfrm>
              <a:prstGeom prst="rect">
                <a:avLst/>
              </a:prstGeom>
              <a:blipFill rotWithShape="0">
                <a:blip r:embed="rId4"/>
                <a:stretch>
                  <a:fillRect l="-735" t="-415" b="-3320"/>
                </a:stretch>
              </a:blipFill>
            </p:spPr>
            <p:txBody>
              <a:bodyPr/>
              <a:lstStyle/>
              <a:p>
                <a:r>
                  <a:rPr lang="es-MX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73870303"/>
      </p:ext>
    </p:extLst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396857" y="3227094"/>
            <a:ext cx="8229600" cy="562067"/>
          </a:xfrm>
        </p:spPr>
        <p:txBody>
          <a:bodyPr>
            <a:normAutofit/>
          </a:bodyPr>
          <a:lstStyle/>
          <a:p>
            <a:r>
              <a:rPr lang="es-MX" sz="1800" dirty="0" smtClean="0"/>
              <a:t>Donde:</a:t>
            </a:r>
            <a:endParaRPr lang="es-MX" sz="1800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A775B-F2F7-4744-8580-4FC91E4C0062}" type="slidenum">
              <a:rPr lang="es-MX" smtClean="0"/>
              <a:pPr>
                <a:defRPr/>
              </a:pPr>
              <a:t>11</a:t>
            </a:fld>
            <a:endParaRPr lang="es-MX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2800" dirty="0" smtClean="0"/>
              <a:t>¿Cómo evaluar el potencial del sistema innovador regional?</a:t>
            </a:r>
            <a:endParaRPr lang="es-MX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ángulo 4"/>
              <p:cNvSpPr/>
              <p:nvPr/>
            </p:nvSpPr>
            <p:spPr>
              <a:xfrm>
                <a:off x="1325250" y="3933056"/>
                <a:ext cx="6923696" cy="18916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MX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s-MX" i="1">
                        <a:latin typeface="Cambria Math" panose="02040503050406030204" pitchFamily="18" charset="0"/>
                      </a:rPr>
                      <m:t>𝐸𝐷𝑎</m:t>
                    </m:r>
                    <m:r>
                      <a:rPr lang="es-MX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Potencial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en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Educaci</m:t>
                    </m:r>
                    <m:r>
                      <a:rPr lang="es-MX">
                        <a:latin typeface="Cambria Math" panose="02040503050406030204" pitchFamily="18" charset="0"/>
                      </a:rPr>
                      <m:t>ó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n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Avanzada</m:t>
                    </m:r>
                  </m:oMath>
                </a14:m>
                <a:endParaRPr lang="es-MX" dirty="0"/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MX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s-MX" i="1">
                        <a:latin typeface="Cambria Math" panose="02040503050406030204" pitchFamily="18" charset="0"/>
                      </a:rPr>
                      <m:t>𝑅𝐻𝑖</m:t>
                    </m:r>
                    <m:r>
                      <a:rPr lang="es-MX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Potencial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en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Recursos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Humanos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para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la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Investigaci</m:t>
                    </m:r>
                    <m:r>
                      <a:rPr lang="es-MX">
                        <a:latin typeface="Cambria Math" panose="02040503050406030204" pitchFamily="18" charset="0"/>
                      </a:rPr>
                      <m:t>ó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n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s-MX" dirty="0"/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MX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s-MX" i="1">
                        <a:latin typeface="Cambria Math" panose="02040503050406030204" pitchFamily="18" charset="0"/>
                      </a:rPr>
                      <m:t>𝐼</m:t>
                    </m:r>
                    <m:r>
                      <a:rPr lang="es-MX" i="1">
                        <a:latin typeface="Cambria Math" panose="02040503050406030204" pitchFamily="18" charset="0"/>
                      </a:rPr>
                      <m:t>&amp;</m:t>
                    </m:r>
                    <m:r>
                      <a:rPr lang="es-MX" i="1">
                        <a:latin typeface="Cambria Math" panose="02040503050406030204" pitchFamily="18" charset="0"/>
                      </a:rPr>
                      <m:t>𝐷</m:t>
                    </m:r>
                    <m:r>
                      <a:rPr lang="es-MX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Potencial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en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Inversi</m:t>
                    </m:r>
                    <m:r>
                      <a:rPr lang="es-MX">
                        <a:latin typeface="Cambria Math" panose="02040503050406030204" pitchFamily="18" charset="0"/>
                      </a:rPr>
                      <m:t>ó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n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en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I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y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D</m:t>
                    </m:r>
                  </m:oMath>
                </a14:m>
                <a:endParaRPr lang="es-MX" dirty="0"/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MX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i="1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s-MX" i="1">
                        <a:latin typeface="Cambria Math" panose="02040503050406030204" pitchFamily="18" charset="0"/>
                      </a:rPr>
                      <m:t>𝑃𝑐</m:t>
                    </m:r>
                    <m:r>
                      <a:rPr lang="es-MX" i="1">
                        <a:latin typeface="Cambria Math" panose="02040503050406030204" pitchFamily="18" charset="0"/>
                      </a:rPr>
                      <m:t>   =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Potencial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en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de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Producci</m:t>
                    </m:r>
                    <m:r>
                      <a:rPr lang="es-MX">
                        <a:latin typeface="Cambria Math" panose="02040503050406030204" pitchFamily="18" charset="0"/>
                      </a:rPr>
                      <m:t>ó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n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Cient</m:t>
                    </m:r>
                    <m:r>
                      <a:rPr lang="es-MX">
                        <a:latin typeface="Cambria Math" panose="02040503050406030204" pitchFamily="18" charset="0"/>
                      </a:rPr>
                      <m:t>í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fica</m:t>
                    </m:r>
                  </m:oMath>
                </a14:m>
                <a:endParaRPr lang="es-MX" dirty="0"/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MX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i="1"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</m:sSub>
                    <m:r>
                      <a:rPr lang="es-MX" i="1">
                        <a:latin typeface="Cambria Math" panose="02040503050406030204" pitchFamily="18" charset="0"/>
                      </a:rPr>
                      <m:t>𝐶𝑎𝑝</m:t>
                    </m:r>
                    <m:r>
                      <a:rPr lang="es-MX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Potencial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en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de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Capitalizaci</m:t>
                    </m:r>
                    <m:r>
                      <a:rPr lang="es-MX">
                        <a:latin typeface="Cambria Math" panose="02040503050406030204" pitchFamily="18" charset="0"/>
                      </a:rPr>
                      <m:t>ó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n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de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la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Inovaci</m:t>
                    </m:r>
                    <m:r>
                      <a:rPr lang="es-MX">
                        <a:latin typeface="Cambria Math" panose="02040503050406030204" pitchFamily="18" charset="0"/>
                      </a:rPr>
                      <m:t>ó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n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s-MX" dirty="0"/>
              </a:p>
              <a:p>
                <a:r>
                  <a:rPr lang="es-MX" dirty="0"/>
                  <a:t> </a:t>
                </a:r>
              </a:p>
            </p:txBody>
          </p:sp>
        </mc:Choice>
        <mc:Fallback xmlns="">
          <p:sp>
            <p:nvSpPr>
              <p:cNvPr id="5" name="Rectángulo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5250" y="3933056"/>
                <a:ext cx="6923696" cy="1891672"/>
              </a:xfrm>
              <a:prstGeom prst="rect">
                <a:avLst/>
              </a:prstGeom>
              <a:blipFill rotWithShape="0">
                <a:blip r:embed="rId2"/>
                <a:stretch>
                  <a:fillRect l="-528" t="-322"/>
                </a:stretch>
              </a:blipFill>
            </p:spPr>
            <p:txBody>
              <a:bodyPr/>
              <a:lstStyle/>
              <a:p>
                <a:r>
                  <a:rPr lang="es-MX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ángulo 5"/>
              <p:cNvSpPr/>
              <p:nvPr/>
            </p:nvSpPr>
            <p:spPr>
              <a:xfrm>
                <a:off x="778973" y="1938960"/>
                <a:ext cx="7465368" cy="8769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s-MX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s-MX" i="1">
                              <a:latin typeface="Cambria Math" panose="02040503050406030204" pitchFamily="18" charset="0"/>
                            </a:rPr>
                            <m:t>𝐽</m:t>
                          </m:r>
                          <m:r>
                            <a:rPr lang="es-MX" i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s-MX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es-MX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i="1">
                                  <a:latin typeface="Cambria Math" panose="02040503050406030204" pitchFamily="18" charset="0"/>
                                </a:rPr>
                                <m:t>𝐼𝑃𝐷</m:t>
                              </m:r>
                              <m:r>
                                <a:rPr lang="es-MX" i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MX" i="1">
                                  <a:latin typeface="Cambria Math" panose="02040503050406030204" pitchFamily="18" charset="0"/>
                                </a:rPr>
                                <m:t>𝐶𝑦𝑇</m:t>
                              </m:r>
                            </m:e>
                            <m:sub>
                              <m:r>
                                <a:rPr lang="es-MX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e>
                      </m:nary>
                      <m:r>
                        <a:rPr lang="es-MX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MX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s-MX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i="1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s-MX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s-MX" i="1">
                              <a:latin typeface="Cambria Math" panose="02040503050406030204" pitchFamily="18" charset="0"/>
                            </a:rPr>
                            <m:t>𝐸𝐷𝑎</m:t>
                          </m:r>
                          <m:r>
                            <a:rPr lang="es-MX" i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s-MX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s-MX" i="1">
                          <a:latin typeface="Cambria Math" panose="02040503050406030204" pitchFamily="18" charset="0"/>
                        </a:rPr>
                        <m:t>𝑅𝐻𝑖</m:t>
                      </m:r>
                      <m:r>
                        <a:rPr lang="es-MX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i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s-MX" i="1">
                          <a:latin typeface="Cambria Math" panose="02040503050406030204" pitchFamily="18" charset="0"/>
                        </a:rPr>
                        <m:t>𝐼</m:t>
                      </m:r>
                      <m:r>
                        <m:rPr>
                          <m:lit/>
                        </m:rPr>
                        <a:rPr lang="es-MX" i="0">
                          <a:latin typeface="Cambria Math" panose="02040503050406030204" pitchFamily="18" charset="0"/>
                        </a:rPr>
                        <m:t>&amp;</m:t>
                      </m:r>
                      <m:r>
                        <a:rPr lang="es-MX" i="1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s-MX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i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r>
                        <a:rPr lang="es-MX" i="1">
                          <a:latin typeface="Cambria Math" panose="02040503050406030204" pitchFamily="18" charset="0"/>
                        </a:rPr>
                        <m:t>𝑃𝑐</m:t>
                      </m:r>
                      <m:r>
                        <a:rPr lang="es-MX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i="0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  <m:r>
                        <a:rPr lang="es-MX" i="1">
                          <a:latin typeface="Cambria Math" panose="02040503050406030204" pitchFamily="18" charset="0"/>
                        </a:rPr>
                        <m:t>𝐶𝑎𝑝</m:t>
                      </m:r>
                    </m:oMath>
                  </m:oMathPara>
                </a14:m>
                <a:endParaRPr lang="es-MX" dirty="0"/>
              </a:p>
            </p:txBody>
          </p:sp>
        </mc:Choice>
        <mc:Fallback xmlns="">
          <p:sp>
            <p:nvSpPr>
              <p:cNvPr id="6" name="Rectángulo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973" y="1938960"/>
                <a:ext cx="7465368" cy="87697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MX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42073039"/>
      </p:ext>
    </p:extLst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3200" dirty="0"/>
              <a:t>Fuentes de Información 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 smtClean="0"/>
              <a:t>México </a:t>
            </a:r>
            <a:endParaRPr lang="es-MX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es-MX" dirty="0" smtClean="0"/>
              <a:t>China </a:t>
            </a:r>
            <a:endParaRPr lang="es-MX" dirty="0"/>
          </a:p>
        </p:txBody>
      </p:sp>
      <p:sp>
        <p:nvSpPr>
          <p:cNvPr id="5" name="Marcador de contenid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</p:spPr>
        <p:txBody>
          <a:bodyPr>
            <a:normAutofit/>
          </a:bodyPr>
          <a:lstStyle/>
          <a:p>
            <a:endParaRPr lang="es-MX" sz="1800" dirty="0" smtClean="0"/>
          </a:p>
          <a:p>
            <a:r>
              <a:rPr lang="es-MX" sz="1800" dirty="0" smtClean="0"/>
              <a:t>Instituto </a:t>
            </a:r>
            <a:r>
              <a:rPr lang="es-MX" sz="1800" dirty="0"/>
              <a:t>Nacional de Estadística y Geografía (</a:t>
            </a:r>
            <a:r>
              <a:rPr lang="es-MX" sz="1800" dirty="0" smtClean="0"/>
              <a:t>INEGI)</a:t>
            </a:r>
          </a:p>
          <a:p>
            <a:endParaRPr lang="es-MX" sz="1800" dirty="0" smtClean="0"/>
          </a:p>
          <a:p>
            <a:r>
              <a:rPr lang="es-MX" sz="1800" dirty="0" smtClean="0"/>
              <a:t>SEP</a:t>
            </a:r>
          </a:p>
          <a:p>
            <a:endParaRPr lang="es-MX" sz="1800" dirty="0" smtClean="0"/>
          </a:p>
          <a:p>
            <a:r>
              <a:rPr lang="es-MX" sz="1800" dirty="0" smtClean="0"/>
              <a:t>CONACYT</a:t>
            </a:r>
          </a:p>
          <a:p>
            <a:endParaRPr lang="es-MX" sz="1800" dirty="0" smtClean="0"/>
          </a:p>
          <a:p>
            <a:r>
              <a:rPr lang="es-MX" sz="1800" dirty="0" smtClean="0"/>
              <a:t>Cuenta Pública Federal</a:t>
            </a:r>
            <a:endParaRPr lang="es-MX" sz="1800" dirty="0"/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endParaRPr lang="es-MX" sz="1800" dirty="0" smtClean="0"/>
          </a:p>
          <a:p>
            <a:r>
              <a:rPr lang="es-MX" sz="1800" dirty="0" smtClean="0"/>
              <a:t>Buro </a:t>
            </a:r>
            <a:r>
              <a:rPr lang="es-MX" sz="1800" dirty="0"/>
              <a:t>Nacional de </a:t>
            </a:r>
            <a:r>
              <a:rPr lang="es-MX" sz="1800" dirty="0" smtClean="0"/>
              <a:t>Estadísticas de China</a:t>
            </a:r>
          </a:p>
          <a:p>
            <a:endParaRPr lang="es-MX" sz="1800" dirty="0" smtClean="0"/>
          </a:p>
          <a:p>
            <a:r>
              <a:rPr lang="es-MX" sz="1800" dirty="0" smtClean="0"/>
              <a:t>Anuarios </a:t>
            </a:r>
            <a:r>
              <a:rPr lang="es-MX" sz="1800" dirty="0"/>
              <a:t>estadísticos </a:t>
            </a:r>
            <a:r>
              <a:rPr lang="es-MX" sz="1800" dirty="0" smtClean="0"/>
              <a:t>de Ciencia y Tecnología de China</a:t>
            </a:r>
          </a:p>
          <a:p>
            <a:endParaRPr lang="es-MX" sz="1800" dirty="0" smtClean="0"/>
          </a:p>
          <a:p>
            <a:r>
              <a:rPr lang="es-MX" sz="1800" dirty="0" smtClean="0"/>
              <a:t>Anuarios </a:t>
            </a:r>
            <a:r>
              <a:rPr lang="es-MX" sz="1800" dirty="0"/>
              <a:t>estadísticos de </a:t>
            </a:r>
            <a:r>
              <a:rPr lang="es-MX" sz="1800" dirty="0" smtClean="0"/>
              <a:t>industria de Alta </a:t>
            </a:r>
            <a:r>
              <a:rPr lang="es-MX" sz="1800" dirty="0"/>
              <a:t>T</a:t>
            </a:r>
            <a:r>
              <a:rPr lang="es-MX" sz="1800" dirty="0" smtClean="0"/>
              <a:t>ecnología </a:t>
            </a:r>
          </a:p>
          <a:p>
            <a:endParaRPr lang="es-MX" sz="1800" dirty="0" smtClean="0"/>
          </a:p>
          <a:p>
            <a:r>
              <a:rPr lang="es-MX" sz="1800" dirty="0" smtClean="0"/>
              <a:t>Ministerios </a:t>
            </a:r>
            <a:r>
              <a:rPr lang="es-MX" sz="1800" dirty="0"/>
              <a:t>de Educación y de Ciencia y </a:t>
            </a:r>
            <a:r>
              <a:rPr lang="es-MX" sz="1800" dirty="0" smtClean="0"/>
              <a:t>Tecnología</a:t>
            </a:r>
            <a:endParaRPr lang="es-MX" sz="1800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C621A6-A6AC-4BC9-9808-77AB0011B037}" type="slidenum">
              <a:rPr lang="es-MX" smtClean="0"/>
              <a:pPr>
                <a:defRPr/>
              </a:pPr>
              <a:t>12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92167424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532" t="25537" r="27638" b="18779"/>
          <a:stretch/>
        </p:blipFill>
        <p:spPr>
          <a:xfrm>
            <a:off x="1195239" y="1048680"/>
            <a:ext cx="7787209" cy="5562290"/>
          </a:xfrm>
          <a:prstGeom prst="rect">
            <a:avLst/>
          </a:prstGeom>
        </p:spPr>
      </p:pic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A775B-F2F7-4744-8580-4FC91E4C0062}" type="slidenum">
              <a:rPr lang="es-MX" smtClean="0"/>
              <a:pPr>
                <a:defRPr/>
              </a:pPr>
              <a:t>13</a:t>
            </a:fld>
            <a:endParaRPr lang="es-MX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es-MX" sz="3200" b="0" dirty="0" smtClean="0">
                <a:effectLst/>
              </a:rPr>
              <a:t>1) Educación </a:t>
            </a:r>
            <a:r>
              <a:rPr lang="es-MX" sz="3200" b="0" dirty="0">
                <a:effectLst/>
              </a:rPr>
              <a:t>Avanzada </a:t>
            </a:r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353719279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A775B-F2F7-4744-8580-4FC91E4C0062}" type="slidenum">
              <a:rPr lang="es-MX" smtClean="0"/>
              <a:pPr>
                <a:defRPr/>
              </a:pPr>
              <a:t>14</a:t>
            </a:fld>
            <a:endParaRPr lang="es-MX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417672" y="449513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s-ES_tradnl" sz="3200" dirty="0" smtClean="0">
                <a:effectLst/>
              </a:rPr>
              <a:t>2) Recursos </a:t>
            </a:r>
            <a:r>
              <a:rPr lang="es-ES_tradnl" sz="3200" dirty="0">
                <a:effectLst/>
              </a:rPr>
              <a:t>Humanos especializados para la I&amp;D</a:t>
            </a:r>
            <a:endParaRPr lang="es-MX" sz="32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27950" t="21987" r="27950" b="16384"/>
          <a:stretch/>
        </p:blipFill>
        <p:spPr>
          <a:xfrm>
            <a:off x="1115616" y="1025070"/>
            <a:ext cx="7315632" cy="574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54432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A775B-F2F7-4744-8580-4FC91E4C0062}" type="slidenum">
              <a:rPr lang="es-MX" smtClean="0"/>
              <a:pPr>
                <a:defRPr/>
              </a:pPr>
              <a:t>15</a:t>
            </a:fld>
            <a:endParaRPr lang="es-MX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417672" y="449513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s-ES_tradnl" sz="3200" dirty="0" smtClean="0">
                <a:effectLst/>
              </a:rPr>
              <a:t>2) Recursos </a:t>
            </a:r>
            <a:r>
              <a:rPr lang="es-ES_tradnl" sz="3200" dirty="0">
                <a:effectLst/>
              </a:rPr>
              <a:t>Humanos especializados para la I&amp;D</a:t>
            </a:r>
            <a:endParaRPr lang="es-MX" sz="32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10625" t="34593" r="32675" b="9381"/>
          <a:stretch/>
        </p:blipFill>
        <p:spPr>
          <a:xfrm>
            <a:off x="731418" y="1772816"/>
            <a:ext cx="7906478" cy="43924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4625922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A775B-F2F7-4744-8580-4FC91E4C0062}" type="slidenum">
              <a:rPr lang="es-MX" smtClean="0"/>
              <a:pPr>
                <a:defRPr/>
              </a:pPr>
              <a:t>16</a:t>
            </a:fld>
            <a:endParaRPr lang="es-MX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es-ES_tradnl" sz="2800" dirty="0" smtClean="0">
                <a:effectLst/>
              </a:rPr>
              <a:t>3) Inversión </a:t>
            </a:r>
            <a:r>
              <a:rPr lang="es-ES_tradnl" sz="2800" dirty="0">
                <a:effectLst/>
              </a:rPr>
              <a:t>en Investigación y Desarrollo </a:t>
            </a:r>
            <a:endParaRPr lang="es-MX" sz="2800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/>
          <a:srcRect l="24801" t="21988" r="25588" b="8607"/>
          <a:stretch/>
        </p:blipFill>
        <p:spPr>
          <a:xfrm>
            <a:off x="1259632" y="908721"/>
            <a:ext cx="7140719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42996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A775B-F2F7-4744-8580-4FC91E4C0062}" type="slidenum">
              <a:rPr lang="es-MX" smtClean="0"/>
              <a:pPr>
                <a:defRPr/>
              </a:pPr>
              <a:t>17</a:t>
            </a:fld>
            <a:endParaRPr lang="es-MX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es-ES_tradnl" sz="2800" dirty="0" smtClean="0">
                <a:effectLst/>
              </a:rPr>
              <a:t>3) Inversión </a:t>
            </a:r>
            <a:r>
              <a:rPr lang="es-ES_tradnl" sz="2800" dirty="0">
                <a:effectLst/>
              </a:rPr>
              <a:t>en Investigación y Desarrollo </a:t>
            </a:r>
            <a:endParaRPr lang="es-MX" sz="28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/>
          <a:srcRect l="22049" t="56027" r="21251" b="10357"/>
          <a:stretch/>
        </p:blipFill>
        <p:spPr>
          <a:xfrm>
            <a:off x="2869847" y="948584"/>
            <a:ext cx="6143185" cy="2520281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4"/>
          <a:srcRect l="16137" t="26189" r="68113" b="10782"/>
          <a:stretch/>
        </p:blipFill>
        <p:spPr>
          <a:xfrm>
            <a:off x="457200" y="908720"/>
            <a:ext cx="2272252" cy="511256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5"/>
          <a:srcRect l="16925" t="52112" r="50000" b="23387"/>
          <a:stretch/>
        </p:blipFill>
        <p:spPr>
          <a:xfrm>
            <a:off x="3953091" y="4081629"/>
            <a:ext cx="3976696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49757151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A775B-F2F7-4744-8580-4FC91E4C0062}" type="slidenum">
              <a:rPr lang="es-MX" smtClean="0"/>
              <a:pPr>
                <a:defRPr/>
              </a:pPr>
              <a:t>18</a:t>
            </a:fld>
            <a:endParaRPr lang="es-MX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pPr lvl="0"/>
            <a:r>
              <a:rPr lang="es-MX" sz="2800" b="0" dirty="0" smtClean="0">
                <a:effectLst/>
              </a:rPr>
              <a:t>4) Capitalización </a:t>
            </a:r>
            <a:r>
              <a:rPr lang="es-MX" sz="2800" b="0" dirty="0">
                <a:effectLst/>
              </a:rPr>
              <a:t>del esfuerzo de I&amp;D</a:t>
            </a:r>
            <a:endParaRPr lang="es-MX" sz="2800" dirty="0">
              <a:effectLst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26376" t="21987" r="27162" b="9381"/>
          <a:stretch/>
        </p:blipFill>
        <p:spPr>
          <a:xfrm>
            <a:off x="1403647" y="908719"/>
            <a:ext cx="7061153" cy="5864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50884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A775B-F2F7-4744-8580-4FC91E4C0062}" type="slidenum">
              <a:rPr lang="es-MX" smtClean="0"/>
              <a:pPr>
                <a:defRPr/>
              </a:pPr>
              <a:t>19</a:t>
            </a:fld>
            <a:endParaRPr lang="es-MX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pPr lvl="0"/>
            <a:r>
              <a:rPr lang="es-MX" sz="2800" b="0" dirty="0" smtClean="0">
                <a:effectLst/>
              </a:rPr>
              <a:t>4) Capitalización </a:t>
            </a:r>
            <a:r>
              <a:rPr lang="es-MX" sz="2800" b="0" dirty="0">
                <a:effectLst/>
              </a:rPr>
              <a:t>del esfuerzo de I&amp;D</a:t>
            </a:r>
            <a:endParaRPr lang="es-MX" sz="2800" dirty="0">
              <a:effectLst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/>
          <a:srcRect l="29525" t="31791" r="28738" b="38795"/>
          <a:stretch/>
        </p:blipFill>
        <p:spPr>
          <a:xfrm>
            <a:off x="502023" y="1669450"/>
            <a:ext cx="8178046" cy="3240360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1763688" y="4902423"/>
            <a:ext cx="66247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China </a:t>
            </a:r>
            <a:r>
              <a:rPr lang="es-MX" dirty="0">
                <a:latin typeface="Times New Roman" panose="02020603050405020304" pitchFamily="18" charset="0"/>
                <a:ea typeface="Calibri" panose="020F0502020204030204" pitchFamily="34" charset="0"/>
              </a:rPr>
              <a:t>se caracteriza por un saldo superavitario de la balanza </a:t>
            </a:r>
            <a:r>
              <a:rPr lang="es-MX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tecnológica</a:t>
            </a:r>
          </a:p>
          <a:p>
            <a:endParaRPr lang="es-MX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s-MX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México </a:t>
            </a:r>
            <a:r>
              <a:rPr lang="es-MX" dirty="0">
                <a:latin typeface="Times New Roman" panose="02020603050405020304" pitchFamily="18" charset="0"/>
                <a:ea typeface="Calibri" panose="020F0502020204030204" pitchFamily="34" charset="0"/>
              </a:rPr>
              <a:t>se caracteriza por un profundo déficit con débil capitalización y un alto </a:t>
            </a:r>
            <a:r>
              <a:rPr lang="es-MX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consumo </a:t>
            </a:r>
            <a:r>
              <a:rPr lang="es-MX" dirty="0">
                <a:latin typeface="Times New Roman" panose="02020603050405020304" pitchFamily="18" charset="0"/>
                <a:ea typeface="Calibri" panose="020F0502020204030204" pitchFamily="34" charset="0"/>
              </a:rPr>
              <a:t>de bienes tecnológicos.</a:t>
            </a:r>
            <a:endParaRPr lang="es-MX" dirty="0"/>
          </a:p>
        </p:txBody>
      </p:sp>
      <p:sp>
        <p:nvSpPr>
          <p:cNvPr id="8" name="Rectángulo 7"/>
          <p:cNvSpPr/>
          <p:nvPr/>
        </p:nvSpPr>
        <p:spPr>
          <a:xfrm>
            <a:off x="557808" y="1023119"/>
            <a:ext cx="8128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Transacciones </a:t>
            </a:r>
            <a:r>
              <a:rPr lang="es-MX" dirty="0">
                <a:latin typeface="Times New Roman" panose="02020603050405020304" pitchFamily="18" charset="0"/>
                <a:ea typeface="Calibri" panose="020F0502020204030204" pitchFamily="34" charset="0"/>
              </a:rPr>
              <a:t>comerciales vinculadas a la transferencia de conocimiento tecnológico a nivel mundial </a:t>
            </a:r>
            <a:endParaRPr lang="es-MX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4"/>
          <a:srcRect l="24801" t="40195" r="4325" b="40196"/>
          <a:stretch/>
        </p:blipFill>
        <p:spPr>
          <a:xfrm>
            <a:off x="1763688" y="5523680"/>
            <a:ext cx="6480720" cy="10081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5886492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MX" sz="2000" dirty="0" smtClean="0"/>
              <a:t>“Un proceso de aprendizaje con base en las experiencias, análisis e información existentes sobre China”</a:t>
            </a:r>
            <a:endParaRPr lang="es-MX" sz="2000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5029200"/>
            <a:ext cx="4040188" cy="762000"/>
          </a:xfrm>
        </p:spPr>
        <p:txBody>
          <a:bodyPr>
            <a:noAutofit/>
          </a:bodyPr>
          <a:lstStyle/>
          <a:p>
            <a:pPr algn="ctr"/>
            <a:r>
              <a:rPr lang="es-MX" sz="1600" dirty="0" smtClean="0"/>
              <a:t>Mejorar y profundizar el conocimiento de la socio-economía china en su relación con México </a:t>
            </a:r>
            <a:endParaRPr lang="es-MX" sz="16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3"/>
          </p:nvPr>
        </p:nvSpPr>
        <p:spPr>
          <a:xfrm>
            <a:off x="4634649" y="5029200"/>
            <a:ext cx="4041775" cy="762000"/>
          </a:xfrm>
        </p:spPr>
        <p:txBody>
          <a:bodyPr>
            <a:normAutofit/>
          </a:bodyPr>
          <a:lstStyle/>
          <a:p>
            <a:r>
              <a:rPr lang="es-MX" sz="1800" dirty="0" smtClean="0"/>
              <a:t>500 miembros internacionales </a:t>
            </a:r>
          </a:p>
          <a:p>
            <a:r>
              <a:rPr lang="es-MX" sz="1800" dirty="0" smtClean="0"/>
              <a:t>25 instituciones </a:t>
            </a:r>
            <a:endParaRPr lang="es-MX" sz="1800" dirty="0"/>
          </a:p>
        </p:txBody>
      </p:sp>
      <p:pic>
        <p:nvPicPr>
          <p:cNvPr id="8" name="Marcador de contenido 7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81" y="1891978"/>
            <a:ext cx="4040188" cy="2261276"/>
          </a:xfrm>
        </p:spPr>
      </p:pic>
      <p:pic>
        <p:nvPicPr>
          <p:cNvPr id="9" name="Marcador de contenido 8"/>
          <p:cNvPicPr>
            <a:picLocks noGrp="1" noChangeAspect="1"/>
          </p:cNvPicPr>
          <p:nvPr>
            <p:ph sz="quarter" idx="4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60"/>
          <a:stretch/>
        </p:blipFill>
        <p:spPr>
          <a:xfrm>
            <a:off x="4614447" y="2420888"/>
            <a:ext cx="4319463" cy="1723150"/>
          </a:xfrm>
        </p:spPr>
      </p:pic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C621A6-A6AC-4BC9-9808-77AB0011B037}" type="slidenum">
              <a:rPr lang="es-MX" smtClean="0"/>
              <a:pPr>
                <a:defRPr/>
              </a:pPr>
              <a:t>2</a:t>
            </a:fld>
            <a:endParaRPr lang="es-MX" dirty="0"/>
          </a:p>
        </p:txBody>
      </p:sp>
      <p:sp>
        <p:nvSpPr>
          <p:cNvPr id="10" name="Marcador de texto 3"/>
          <p:cNvSpPr txBox="1">
            <a:spLocks/>
          </p:cNvSpPr>
          <p:nvPr/>
        </p:nvSpPr>
        <p:spPr>
          <a:xfrm>
            <a:off x="457200" y="6021288"/>
            <a:ext cx="8229600" cy="386656"/>
          </a:xfrm>
          <a:prstGeom prst="rect">
            <a:avLst/>
          </a:prstGeo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vert="horz" lIns="182880" anchor="ctr">
            <a:normAutofit/>
          </a:bodyPr>
          <a:lstStyle>
            <a:lvl1pPr marL="0" indent="0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defRPr kumimoji="0" sz="24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None/>
              <a:defRPr kumimoji="0"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None/>
              <a:defRPr kumimoji="0"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None/>
              <a:defRPr kumimoji="0"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None/>
              <a:defRPr kumimoji="0"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 fontAlgn="auto"/>
            <a:r>
              <a:rPr lang="es-MX" sz="1800" dirty="0" smtClean="0"/>
              <a:t>Visión conjunta de los sectores académico, público y privado </a:t>
            </a:r>
            <a:endParaRPr lang="es-MX" sz="1800" dirty="0"/>
          </a:p>
        </p:txBody>
      </p:sp>
    </p:spTree>
    <p:extLst>
      <p:ext uri="{BB962C8B-B14F-4D97-AF65-F5344CB8AC3E}">
        <p14:creationId xmlns:p14="http://schemas.microsoft.com/office/powerpoint/2010/main" val="78063423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6260" t="23946" r="4380" b="9232"/>
          <a:stretch/>
        </p:blipFill>
        <p:spPr>
          <a:xfrm>
            <a:off x="2051720" y="1382656"/>
            <a:ext cx="5256584" cy="50176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A775B-F2F7-4744-8580-4FC91E4C0062}" type="slidenum">
              <a:rPr lang="es-MX" smtClean="0"/>
              <a:pPr>
                <a:defRPr/>
              </a:pPr>
              <a:t>20</a:t>
            </a:fld>
            <a:endParaRPr lang="es-MX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2800" b="0" dirty="0" smtClean="0">
                <a:effectLst/>
              </a:rPr>
              <a:t>4) Capitalización </a:t>
            </a:r>
            <a:r>
              <a:rPr lang="es-MX" sz="2800" b="0" dirty="0">
                <a:effectLst/>
              </a:rPr>
              <a:t>del esfuerzo de I&amp;D</a:t>
            </a:r>
            <a:endParaRPr lang="es-MX" sz="2800" dirty="0"/>
          </a:p>
        </p:txBody>
      </p:sp>
    </p:spTree>
    <p:extLst>
      <p:ext uri="{BB962C8B-B14F-4D97-AF65-F5344CB8AC3E}">
        <p14:creationId xmlns:p14="http://schemas.microsoft.com/office/powerpoint/2010/main" val="2014753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A775B-F2F7-4744-8580-4FC91E4C0062}" type="slidenum">
              <a:rPr lang="es-MX" smtClean="0"/>
              <a:pPr>
                <a:defRPr/>
              </a:pPr>
              <a:t>21</a:t>
            </a:fld>
            <a:endParaRPr lang="es-MX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pPr lvl="0"/>
            <a:r>
              <a:rPr lang="es-MX" sz="2800" b="0" dirty="0">
                <a:effectLst/>
              </a:rPr>
              <a:t>Producción Científica y Tecnológica </a:t>
            </a:r>
            <a:endParaRPr lang="es-MX" sz="2800" dirty="0">
              <a:effectLst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/>
          <a:srcRect l="25588" t="21987" r="27163" b="9381"/>
          <a:stretch/>
        </p:blipFill>
        <p:spPr>
          <a:xfrm>
            <a:off x="1276718" y="1037895"/>
            <a:ext cx="7111705" cy="5807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7442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A775B-F2F7-4744-8580-4FC91E4C0062}" type="slidenum">
              <a:rPr lang="es-MX" smtClean="0"/>
              <a:pPr>
                <a:defRPr/>
              </a:pPr>
              <a:t>22</a:t>
            </a:fld>
            <a:endParaRPr lang="es-MX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lvl="0"/>
            <a:r>
              <a:rPr lang="es-MX" sz="2800" dirty="0" smtClean="0"/>
              <a:t>Regiones predominantes en el </a:t>
            </a:r>
            <a:r>
              <a:rPr lang="es-MX" sz="2800" dirty="0"/>
              <a:t>sistema </a:t>
            </a:r>
            <a:r>
              <a:rPr lang="es-MX" sz="2800" dirty="0" smtClean="0"/>
              <a:t>innovador</a:t>
            </a:r>
            <a:endParaRPr lang="es-MX" sz="2800" dirty="0">
              <a:effectLst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25588" t="24788" r="27163" b="9381"/>
          <a:stretch/>
        </p:blipFill>
        <p:spPr>
          <a:xfrm>
            <a:off x="457200" y="768388"/>
            <a:ext cx="7643192" cy="5987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40640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802427"/>
          </a:xfrm>
        </p:spPr>
        <p:txBody>
          <a:bodyPr>
            <a:normAutofit/>
          </a:bodyPr>
          <a:lstStyle/>
          <a:p>
            <a:r>
              <a:rPr lang="es-MX" sz="2000" dirty="0" smtClean="0"/>
              <a:t>China: estructura poli céntrica </a:t>
            </a:r>
            <a:r>
              <a:rPr lang="es-MX" sz="2000" dirty="0"/>
              <a:t>cargada a la zona costera del </a:t>
            </a:r>
            <a:r>
              <a:rPr lang="es-MX" sz="2000" dirty="0" smtClean="0"/>
              <a:t>país: (A) Beijing</a:t>
            </a:r>
            <a:r>
              <a:rPr lang="es-MX" sz="2000" dirty="0"/>
              <a:t>, Shanghái, Jiangsu y </a:t>
            </a:r>
            <a:r>
              <a:rPr lang="es-MX" sz="2000" dirty="0" err="1" smtClean="0"/>
              <a:t>Guangdong</a:t>
            </a:r>
            <a:r>
              <a:rPr lang="es-MX" sz="2000" dirty="0" smtClean="0"/>
              <a:t> </a:t>
            </a:r>
            <a:r>
              <a:rPr lang="es-MX" sz="2000" dirty="0"/>
              <a:t>y </a:t>
            </a:r>
            <a:r>
              <a:rPr lang="es-MX" sz="2000" dirty="0" smtClean="0"/>
              <a:t>(B) Shandong </a:t>
            </a:r>
            <a:r>
              <a:rPr lang="es-MX" sz="2000" dirty="0"/>
              <a:t>y </a:t>
            </a:r>
            <a:r>
              <a:rPr lang="es-MX" sz="2000" dirty="0" smtClean="0"/>
              <a:t>Zhejiang.</a:t>
            </a:r>
          </a:p>
          <a:p>
            <a:endParaRPr lang="es-MX" sz="2000" dirty="0"/>
          </a:p>
          <a:p>
            <a:r>
              <a:rPr lang="es-MX" sz="2000" dirty="0"/>
              <a:t>Z</a:t>
            </a:r>
            <a:r>
              <a:rPr lang="es-MX" sz="2000" dirty="0" smtClean="0"/>
              <a:t>onas </a:t>
            </a:r>
            <a:r>
              <a:rPr lang="es-MX" sz="2000" dirty="0"/>
              <a:t>con mayor concentración </a:t>
            </a:r>
            <a:r>
              <a:rPr lang="es-MX" sz="2000" dirty="0" smtClean="0"/>
              <a:t>encadenan territorialmente </a:t>
            </a:r>
            <a:r>
              <a:rPr lang="es-MX" sz="2000" dirty="0"/>
              <a:t>la producción científica, la producción económica de mercancías y la comercialización </a:t>
            </a:r>
            <a:r>
              <a:rPr lang="es-MX" sz="2000" dirty="0" smtClean="0"/>
              <a:t>internacional</a:t>
            </a:r>
          </a:p>
          <a:p>
            <a:endParaRPr lang="es-MX" sz="2000" dirty="0"/>
          </a:p>
          <a:p>
            <a:r>
              <a:rPr lang="es-MX" sz="2000" dirty="0" smtClean="0"/>
              <a:t>Regiones costeras EMPRESAS-GOBIERNO LOCAL-SOCIEDAD se </a:t>
            </a:r>
            <a:r>
              <a:rPr lang="es-MX" sz="2000" dirty="0"/>
              <a:t>convierten en unidades económicas </a:t>
            </a:r>
            <a:r>
              <a:rPr lang="es-MX" sz="2000" dirty="0" smtClean="0"/>
              <a:t>productoras </a:t>
            </a:r>
            <a:r>
              <a:rPr lang="es-MX" sz="2000" dirty="0"/>
              <a:t>de sustento local altamente productivas</a:t>
            </a:r>
            <a:r>
              <a:rPr lang="es-MX" sz="2000" dirty="0" smtClean="0"/>
              <a:t>.</a:t>
            </a: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A775B-F2F7-4744-8580-4FC91E4C0062}" type="slidenum">
              <a:rPr lang="es-MX" smtClean="0"/>
              <a:pPr>
                <a:defRPr/>
              </a:pPr>
              <a:t>23</a:t>
            </a:fld>
            <a:endParaRPr lang="es-MX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618477" y="338328"/>
            <a:ext cx="8229600" cy="1143000"/>
          </a:xfrm>
        </p:spPr>
        <p:txBody>
          <a:bodyPr>
            <a:noAutofit/>
          </a:bodyPr>
          <a:lstStyle/>
          <a:p>
            <a:r>
              <a:rPr lang="es-MX" sz="2800" dirty="0" smtClean="0"/>
              <a:t>Desarrollo regional y concentración </a:t>
            </a:r>
            <a:r>
              <a:rPr lang="es-MX" sz="2800" dirty="0"/>
              <a:t>de recursos humanos y tecnológicos</a:t>
            </a:r>
          </a:p>
        </p:txBody>
      </p:sp>
    </p:spTree>
    <p:extLst>
      <p:ext uri="{BB962C8B-B14F-4D97-AF65-F5344CB8AC3E}">
        <p14:creationId xmlns:p14="http://schemas.microsoft.com/office/powerpoint/2010/main" val="2249827430"/>
      </p:ext>
    </p:extLst>
  </p:cSld>
  <p:clrMapOvr>
    <a:masterClrMapping/>
  </p:clrMapOvr>
  <p:transition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802427"/>
          </a:xfrm>
        </p:spPr>
        <p:txBody>
          <a:bodyPr>
            <a:normAutofit/>
          </a:bodyPr>
          <a:lstStyle/>
          <a:p>
            <a:endParaRPr lang="es-MX" sz="2000" dirty="0"/>
          </a:p>
          <a:p>
            <a:r>
              <a:rPr lang="es-MX" sz="2000" dirty="0"/>
              <a:t>Centralización del sistema político / creciente descentralización económica (comandada a través de los gobiernos y las empresas locales)</a:t>
            </a:r>
          </a:p>
          <a:p>
            <a:endParaRPr lang="es-MX" sz="2000" dirty="0"/>
          </a:p>
          <a:p>
            <a:r>
              <a:rPr lang="es-MX" sz="2000" dirty="0"/>
              <a:t>Canalizan los recursos humanos con mayor preparación y potencial para la investigación y desarrollo.</a:t>
            </a: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A775B-F2F7-4744-8580-4FC91E4C0062}" type="slidenum">
              <a:rPr lang="es-MX" smtClean="0"/>
              <a:pPr>
                <a:defRPr/>
              </a:pPr>
              <a:t>24</a:t>
            </a:fld>
            <a:endParaRPr lang="es-MX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618477" y="338328"/>
            <a:ext cx="8229600" cy="1143000"/>
          </a:xfrm>
        </p:spPr>
        <p:txBody>
          <a:bodyPr>
            <a:noAutofit/>
          </a:bodyPr>
          <a:lstStyle/>
          <a:p>
            <a:r>
              <a:rPr lang="es-MX" sz="2800" dirty="0" smtClean="0"/>
              <a:t>Desarrollo regional y concentración </a:t>
            </a:r>
            <a:r>
              <a:rPr lang="es-MX" sz="2800" dirty="0"/>
              <a:t>de recursos humanos y tecnológicos</a:t>
            </a:r>
          </a:p>
        </p:txBody>
      </p:sp>
    </p:spTree>
    <p:extLst>
      <p:ext uri="{BB962C8B-B14F-4D97-AF65-F5344CB8AC3E}">
        <p14:creationId xmlns:p14="http://schemas.microsoft.com/office/powerpoint/2010/main" val="721184932"/>
      </p:ext>
    </p:extLst>
  </p:cSld>
  <p:clrMapOvr>
    <a:masterClrMapping/>
  </p:clrMapOvr>
  <p:transition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95536" y="5805264"/>
            <a:ext cx="7898145" cy="648072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MX" sz="2000" b="1" dirty="0" smtClean="0">
                <a:solidFill>
                  <a:schemeClr val="bg2">
                    <a:lumMod val="25000"/>
                  </a:schemeClr>
                </a:solidFill>
              </a:rPr>
              <a:t>Dr. Jorge Pablo Rivas Díaz     </a:t>
            </a:r>
            <a:r>
              <a:rPr lang="es-MX" sz="2000" dirty="0" smtClean="0">
                <a:solidFill>
                  <a:schemeClr val="bg2">
                    <a:lumMod val="25000"/>
                  </a:schemeClr>
                </a:solidFill>
              </a:rPr>
              <a:t>jorge_p_rivas@live.com.mx</a:t>
            </a:r>
          </a:p>
          <a:p>
            <a:pPr algn="l">
              <a:defRPr/>
            </a:pPr>
            <a:r>
              <a:rPr lang="es-MX" sz="2000" b="1" dirty="0" smtClean="0">
                <a:solidFill>
                  <a:schemeClr val="bg2">
                    <a:lumMod val="25000"/>
                  </a:schemeClr>
                </a:solidFill>
              </a:rPr>
              <a:t>C Dr. Gustavo Sauri Aluche</a:t>
            </a:r>
            <a:endParaRPr lang="es-MX" sz="1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3064635" y="529440"/>
            <a:ext cx="5400600" cy="720080"/>
          </a:xfrm>
          <a:prstGeom prst="rect">
            <a:avLst/>
          </a:prstGeom>
        </p:spPr>
        <p:txBody>
          <a:bodyPr lIns="45720" rIns="228600" anchor="b"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s-MX" sz="2000" dirty="0">
                <a:latin typeface="Arial Rounded MT Bold" pitchFamily="34" charset="0"/>
                <a:ea typeface="+mj-ea"/>
                <a:cs typeface="+mj-cs"/>
              </a:rPr>
              <a:t>Universidad Nacional Autónoma de México </a:t>
            </a:r>
            <a:endParaRPr lang="es-MX" sz="2000" dirty="0" smtClean="0"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82" y="4008263"/>
            <a:ext cx="3734541" cy="938742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82" y="1389388"/>
            <a:ext cx="2464985" cy="1379642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772"/>
          <a:stretch/>
        </p:blipFill>
        <p:spPr>
          <a:xfrm>
            <a:off x="122182" y="2900768"/>
            <a:ext cx="2464985" cy="990811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 rotWithShape="1">
          <a:blip r:embed="rId6"/>
          <a:srcRect l="4332" t="51686" r="57008" b="38567"/>
          <a:stretch/>
        </p:blipFill>
        <p:spPr>
          <a:xfrm>
            <a:off x="0" y="-4079"/>
            <a:ext cx="9144000" cy="1306288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 rotWithShape="1">
          <a:blip r:embed="rId6"/>
          <a:srcRect l="39458" t="55748" r="57008" b="38567"/>
          <a:stretch/>
        </p:blipFill>
        <p:spPr>
          <a:xfrm>
            <a:off x="7898145" y="540296"/>
            <a:ext cx="1245855" cy="761913"/>
          </a:xfrm>
          <a:prstGeom prst="rect">
            <a:avLst/>
          </a:prstGeom>
        </p:spPr>
      </p:pic>
      <p:sp>
        <p:nvSpPr>
          <p:cNvPr id="13" name="1 Título"/>
          <p:cNvSpPr>
            <a:spLocks noGrp="1"/>
          </p:cNvSpPr>
          <p:nvPr>
            <p:ph type="ctrTitle"/>
          </p:nvPr>
        </p:nvSpPr>
        <p:spPr>
          <a:xfrm>
            <a:off x="1964796" y="1624910"/>
            <a:ext cx="7772400" cy="1928826"/>
          </a:xfrm>
        </p:spPr>
        <p:txBody>
          <a:bodyPr>
            <a:normAutofit fontScale="90000"/>
          </a:bodyPr>
          <a:lstStyle/>
          <a:p>
            <a:pPr indent="0" algn="ctr" fontAlgn="auto">
              <a:spcAft>
                <a:spcPts val="0"/>
              </a:spcAft>
              <a:defRPr/>
            </a:pPr>
            <a:r>
              <a:rPr lang="es-MX" sz="16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/>
            </a:r>
            <a:br>
              <a:rPr lang="es-MX" sz="16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</a:br>
            <a:r>
              <a:rPr lang="es-MX" sz="16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/>
            </a:r>
            <a:br>
              <a:rPr lang="es-MX" sz="16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</a:br>
            <a:r>
              <a:rPr lang="es-MX" sz="16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/>
            </a:r>
            <a:br>
              <a:rPr lang="es-MX" sz="16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</a:br>
            <a:r>
              <a:rPr lang="es-MX" sz="16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/>
            </a:r>
            <a:br>
              <a:rPr lang="es-MX" sz="16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</a:br>
            <a:r>
              <a:rPr lang="es-MX" sz="88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 ¡Gracias!</a:t>
            </a:r>
            <a:endParaRPr lang="es-MX" sz="8800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49192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0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0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8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8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contenido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s-MX" sz="2000" dirty="0" smtClean="0"/>
              <a:t>2</a:t>
            </a:r>
            <a:r>
              <a:rPr lang="es-MX" sz="1600" dirty="0" smtClean="0"/>
              <a:t>do</a:t>
            </a:r>
            <a:r>
              <a:rPr lang="es-MX" sz="2000" dirty="0" smtClean="0"/>
              <a:t> Superficie territorial</a:t>
            </a:r>
          </a:p>
          <a:p>
            <a:pPr marL="109728" indent="0">
              <a:buNone/>
            </a:pPr>
            <a:r>
              <a:rPr lang="es-MX" sz="1400" dirty="0" smtClean="0"/>
              <a:t>           (</a:t>
            </a:r>
            <a:r>
              <a:rPr lang="es-MX" sz="1400" dirty="0"/>
              <a:t>9.597 millones km²</a:t>
            </a:r>
            <a:r>
              <a:rPr lang="es-MX" sz="1400" dirty="0" smtClean="0"/>
              <a:t>)</a:t>
            </a:r>
          </a:p>
          <a:p>
            <a:endParaRPr lang="es-MX" sz="2000" dirty="0" smtClean="0"/>
          </a:p>
          <a:p>
            <a:r>
              <a:rPr lang="es-MX" sz="2000" dirty="0" smtClean="0"/>
              <a:t>1/5 Población Mundial </a:t>
            </a:r>
          </a:p>
          <a:p>
            <a:pPr marL="109728" indent="0">
              <a:buNone/>
            </a:pPr>
            <a:r>
              <a:rPr lang="es-MX" sz="1400" dirty="0" smtClean="0"/>
              <a:t>(</a:t>
            </a:r>
            <a:r>
              <a:rPr lang="es-MX" sz="1400" dirty="0"/>
              <a:t>1,386 millones de </a:t>
            </a:r>
            <a:r>
              <a:rPr lang="es-MX" sz="1400" dirty="0" smtClean="0"/>
              <a:t>habitantes) Censo 2010</a:t>
            </a:r>
          </a:p>
          <a:p>
            <a:endParaRPr lang="es-MX" sz="2000" dirty="0"/>
          </a:p>
          <a:p>
            <a:r>
              <a:rPr lang="es-MX" sz="2000" dirty="0" smtClean="0"/>
              <a:t>2ª Economía/PIB Nominal </a:t>
            </a:r>
            <a:endParaRPr lang="es-MX" sz="2000" dirty="0"/>
          </a:p>
          <a:p>
            <a:pPr marL="109728" indent="0" algn="ctr">
              <a:buNone/>
            </a:pPr>
            <a:r>
              <a:rPr lang="es-MX" sz="1400" dirty="0"/>
              <a:t>       </a:t>
            </a:r>
            <a:r>
              <a:rPr lang="es-MX" sz="1400" dirty="0" smtClean="0"/>
              <a:t>(</a:t>
            </a:r>
            <a:r>
              <a:rPr lang="es-MX" sz="1400" dirty="0"/>
              <a:t>US$ </a:t>
            </a:r>
            <a:r>
              <a:rPr lang="es-MX" sz="1400" dirty="0" smtClean="0"/>
              <a:t>14,092 </a:t>
            </a:r>
            <a:r>
              <a:rPr lang="es-MX" sz="1400" dirty="0"/>
              <a:t>billones</a:t>
            </a:r>
            <a:r>
              <a:rPr lang="es-MX" sz="1400" dirty="0" smtClean="0"/>
              <a:t>) FMI, 2018</a:t>
            </a:r>
          </a:p>
          <a:p>
            <a:pPr marL="109728" indent="0" algn="ctr">
              <a:buNone/>
            </a:pPr>
            <a:endParaRPr lang="es-MX" sz="1400" dirty="0"/>
          </a:p>
          <a:p>
            <a:r>
              <a:rPr lang="es-MX" sz="2000" dirty="0" smtClean="0"/>
              <a:t>1ª </a:t>
            </a:r>
            <a:r>
              <a:rPr lang="es-MX" sz="2000" dirty="0"/>
              <a:t>Economía/PIB </a:t>
            </a:r>
            <a:r>
              <a:rPr lang="es-MX" sz="2000" dirty="0" smtClean="0"/>
              <a:t>PPA</a:t>
            </a:r>
            <a:endParaRPr lang="es-MX" sz="2000" dirty="0"/>
          </a:p>
          <a:p>
            <a:pPr marL="109728" indent="0" algn="ctr">
              <a:buNone/>
            </a:pPr>
            <a:r>
              <a:rPr lang="es-MX" sz="1400" dirty="0"/>
              <a:t>       </a:t>
            </a:r>
            <a:r>
              <a:rPr lang="es-MX" sz="1400" dirty="0" smtClean="0"/>
              <a:t>(</a:t>
            </a:r>
            <a:r>
              <a:rPr lang="es-MX" sz="1400" dirty="0"/>
              <a:t>US$ </a:t>
            </a:r>
            <a:r>
              <a:rPr lang="es-MX" sz="1400" dirty="0" smtClean="0"/>
              <a:t>25,238 </a:t>
            </a:r>
            <a:r>
              <a:rPr lang="es-MX" sz="1400" dirty="0"/>
              <a:t>billones </a:t>
            </a:r>
            <a:r>
              <a:rPr lang="es-MX" sz="1400" dirty="0" smtClean="0"/>
              <a:t>) FMI, 2018</a:t>
            </a:r>
            <a:endParaRPr lang="es-MX" sz="1400" dirty="0"/>
          </a:p>
          <a:p>
            <a:pPr marL="109728" indent="0" algn="ctr">
              <a:buNone/>
            </a:pPr>
            <a:endParaRPr lang="es-MX" sz="1400" dirty="0"/>
          </a:p>
          <a:p>
            <a:pPr marL="109728" indent="0">
              <a:buNone/>
            </a:pPr>
            <a:endParaRPr lang="es-MX" sz="1400" dirty="0" smtClean="0"/>
          </a:p>
          <a:p>
            <a:endParaRPr lang="es-MX" sz="2000" dirty="0" smtClean="0"/>
          </a:p>
          <a:p>
            <a:endParaRPr lang="es-MX" sz="2000" dirty="0" smtClean="0"/>
          </a:p>
          <a:p>
            <a:endParaRPr lang="es-MX" dirty="0"/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2000" dirty="0" smtClean="0"/>
              <a:t>17º Global </a:t>
            </a:r>
            <a:r>
              <a:rPr lang="es-MX" sz="2000" dirty="0" err="1"/>
              <a:t>Innovation</a:t>
            </a:r>
            <a:r>
              <a:rPr lang="es-MX" sz="2000" dirty="0"/>
              <a:t> </a:t>
            </a:r>
            <a:r>
              <a:rPr lang="es-MX" sz="2000" dirty="0" err="1" smtClean="0"/>
              <a:t>Index</a:t>
            </a:r>
            <a:r>
              <a:rPr lang="es-MX" sz="2000" dirty="0" smtClean="0"/>
              <a:t>  </a:t>
            </a:r>
            <a:r>
              <a:rPr lang="es-MX" sz="1600" dirty="0" smtClean="0"/>
              <a:t>(2018)</a:t>
            </a:r>
            <a:endParaRPr lang="es-MX" sz="1600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C621A6-A6AC-4BC9-9808-77AB0011B037}" type="slidenum">
              <a:rPr lang="es-MX" smtClean="0"/>
              <a:pPr>
                <a:defRPr/>
              </a:pPr>
              <a:t>3</a:t>
            </a:fld>
            <a:endParaRPr lang="es-MX" dirty="0"/>
          </a:p>
        </p:txBody>
      </p:sp>
      <p:sp>
        <p:nvSpPr>
          <p:cNvPr id="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¿</a:t>
            </a:r>
            <a:r>
              <a:rPr lang="es-MX" dirty="0" smtClean="0"/>
              <a:t>Por qué China?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23888397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arcador de contenido 9"/>
          <p:cNvSpPr>
            <a:spLocks noGrp="1"/>
          </p:cNvSpPr>
          <p:nvPr>
            <p:ph idx="1"/>
          </p:nvPr>
        </p:nvSpPr>
        <p:spPr>
          <a:xfrm>
            <a:off x="457200" y="1417638"/>
            <a:ext cx="3960440" cy="4525963"/>
          </a:xfrm>
        </p:spPr>
        <p:txBody>
          <a:bodyPr/>
          <a:lstStyle/>
          <a:p>
            <a:pPr algn="ctr"/>
            <a:endParaRPr lang="es-MX" dirty="0" smtClean="0"/>
          </a:p>
          <a:p>
            <a:pPr algn="ctr"/>
            <a:r>
              <a:rPr lang="es-MX" dirty="0" smtClean="0"/>
              <a:t>Construcción Histórico-concreta</a:t>
            </a:r>
          </a:p>
          <a:p>
            <a:pPr algn="ctr"/>
            <a:endParaRPr lang="es-MX" dirty="0" smtClean="0"/>
          </a:p>
          <a:p>
            <a:pPr algn="ctr"/>
            <a:r>
              <a:rPr lang="es-MX" dirty="0" smtClean="0"/>
              <a:t>China en Tiempo y Espacio</a:t>
            </a:r>
          </a:p>
          <a:p>
            <a:pPr algn="ctr"/>
            <a:endParaRPr lang="es-MX" dirty="0"/>
          </a:p>
          <a:p>
            <a:pPr algn="ctr"/>
            <a:r>
              <a:rPr lang="es-MX" dirty="0" smtClean="0"/>
              <a:t>Enfoque sistémico </a:t>
            </a:r>
            <a:endParaRPr lang="es-MX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C621A6-A6AC-4BC9-9808-77AB0011B037}" type="slidenum">
              <a:rPr lang="es-MX" smtClean="0"/>
              <a:pPr>
                <a:defRPr/>
              </a:pPr>
              <a:t>4</a:t>
            </a:fld>
            <a:endParaRPr lang="es-MX" dirty="0"/>
          </a:p>
        </p:txBody>
      </p:sp>
      <p:sp>
        <p:nvSpPr>
          <p:cNvPr id="9" name="Título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¿Por donde comenzar?</a:t>
            </a:r>
            <a:endParaRPr lang="es-MX" dirty="0"/>
          </a:p>
        </p:txBody>
      </p:sp>
      <p:graphicFrame>
        <p:nvGraphicFramePr>
          <p:cNvPr id="11" name="Diagrama 10"/>
          <p:cNvGraphicFramePr/>
          <p:nvPr>
            <p:extLst>
              <p:ext uri="{D42A27DB-BD31-4B8C-83A1-F6EECF244321}">
                <p14:modId xmlns:p14="http://schemas.microsoft.com/office/powerpoint/2010/main" val="1285006077"/>
              </p:ext>
            </p:extLst>
          </p:nvPr>
        </p:nvGraphicFramePr>
        <p:xfrm>
          <a:off x="3707904" y="1553245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98959754"/>
      </p:ext>
    </p:extLst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E</a:t>
            </a:r>
            <a:r>
              <a:rPr lang="es-ES" dirty="0" smtClean="0"/>
              <a:t>conomía </a:t>
            </a:r>
            <a:r>
              <a:rPr lang="es-ES" dirty="0"/>
              <a:t>cerrada y rural</a:t>
            </a:r>
            <a:endParaRPr lang="es-MX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lnSpcReduction="10000"/>
          </a:bodyPr>
          <a:lstStyle/>
          <a:p>
            <a:pPr fontAlgn="auto"/>
            <a:r>
              <a:rPr lang="es-ES" dirty="0"/>
              <a:t>Sistema Económico Socialista de Mercado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C621A6-A6AC-4BC9-9808-77AB0011B037}" type="slidenum">
              <a:rPr lang="es-MX" smtClean="0"/>
              <a:pPr>
                <a:defRPr/>
              </a:pPr>
              <a:t>5</a:t>
            </a:fld>
            <a:endParaRPr lang="es-MX" dirty="0"/>
          </a:p>
        </p:txBody>
      </p:sp>
      <p:sp>
        <p:nvSpPr>
          <p:cNvPr id="8" name="Marcador de contenido 5"/>
          <p:cNvSpPr txBox="1">
            <a:spLocks/>
          </p:cNvSpPr>
          <p:nvPr/>
        </p:nvSpPr>
        <p:spPr>
          <a:xfrm>
            <a:off x="309562" y="1849437"/>
            <a:ext cx="4041775" cy="3941763"/>
          </a:xfrm>
          <a:prstGeom prst="rect">
            <a:avLst/>
          </a:prstGeom>
          <a:ln>
            <a:noFill/>
            <a:prstDash val="sysDash"/>
            <a:miter lim="800000"/>
          </a:ln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fontAlgn="auto"/>
            <a:endParaRPr lang="es-MX" dirty="0" smtClean="0"/>
          </a:p>
          <a:p>
            <a:pPr fontAlgn="auto"/>
            <a:endParaRPr lang="es-MX" dirty="0" smtClean="0"/>
          </a:p>
          <a:p>
            <a:pPr fontAlgn="auto"/>
            <a:endParaRPr lang="es-MX" dirty="0" smtClean="0"/>
          </a:p>
          <a:p>
            <a:pPr fontAlgn="auto"/>
            <a:endParaRPr lang="es-MX" dirty="0" smtClean="0"/>
          </a:p>
          <a:p>
            <a:pPr fontAlgn="auto"/>
            <a:endParaRPr lang="es-MX" dirty="0" smtClean="0"/>
          </a:p>
          <a:p>
            <a:pPr fontAlgn="auto"/>
            <a:endParaRPr lang="es-MX" dirty="0"/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1"/>
          <a:stretch/>
        </p:blipFill>
        <p:spPr>
          <a:xfrm>
            <a:off x="709804" y="1196752"/>
            <a:ext cx="7724391" cy="5207883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8195" y="379436"/>
            <a:ext cx="8229600" cy="1143000"/>
          </a:xfrm>
        </p:spPr>
        <p:txBody>
          <a:bodyPr>
            <a:normAutofit/>
          </a:bodyPr>
          <a:lstStyle/>
          <a:p>
            <a:r>
              <a:rPr lang="es-MX" sz="3600" dirty="0" smtClean="0"/>
              <a:t>Desarrollo histórico reciente </a:t>
            </a:r>
            <a:endParaRPr lang="es-MX" sz="3600" dirty="0"/>
          </a:p>
        </p:txBody>
      </p:sp>
      <p:sp>
        <p:nvSpPr>
          <p:cNvPr id="5" name="Marcador de contenido 4"/>
          <p:cNvSpPr>
            <a:spLocks noGrp="1"/>
          </p:cNvSpPr>
          <p:nvPr>
            <p:ph sz="quarter" idx="2"/>
          </p:nvPr>
        </p:nvSpPr>
        <p:spPr>
          <a:xfrm>
            <a:off x="606346" y="1850755"/>
            <a:ext cx="5269386" cy="4115658"/>
          </a:xfrm>
        </p:spPr>
        <p:txBody>
          <a:bodyPr>
            <a:normAutofit/>
          </a:bodyPr>
          <a:lstStyle/>
          <a:p>
            <a:r>
              <a:rPr lang="es-MX" sz="1800" dirty="0" smtClean="0"/>
              <a:t>1949 funda </a:t>
            </a:r>
            <a:r>
              <a:rPr lang="es-MX" sz="1800" dirty="0"/>
              <a:t>la República Popular </a:t>
            </a:r>
            <a:r>
              <a:rPr lang="es-MX" sz="1800" dirty="0" smtClean="0"/>
              <a:t>China</a:t>
            </a:r>
          </a:p>
          <a:p>
            <a:r>
              <a:rPr lang="es-MX" sz="1800" dirty="0" smtClean="0"/>
              <a:t>1949 a 1978</a:t>
            </a:r>
          </a:p>
          <a:p>
            <a:pPr lvl="3"/>
            <a:r>
              <a:rPr lang="es-MX" sz="1200" dirty="0"/>
              <a:t>Economía Planificada </a:t>
            </a:r>
            <a:r>
              <a:rPr lang="es-MX" sz="1200" dirty="0" smtClean="0"/>
              <a:t>con </a:t>
            </a:r>
            <a:r>
              <a:rPr lang="es-MX" sz="1200" dirty="0"/>
              <a:t>alta </a:t>
            </a:r>
            <a:r>
              <a:rPr lang="es-MX" sz="1200" dirty="0" smtClean="0"/>
              <a:t>centralización</a:t>
            </a:r>
          </a:p>
          <a:p>
            <a:pPr lvl="3"/>
            <a:r>
              <a:rPr lang="es-MX" sz="1200" dirty="0"/>
              <a:t>Gran Salto Adelante 1958-1960 </a:t>
            </a:r>
            <a:endParaRPr lang="es-MX" sz="1200" dirty="0" smtClean="0"/>
          </a:p>
          <a:p>
            <a:pPr lvl="8"/>
            <a:r>
              <a:rPr lang="es-MX" sz="1200" dirty="0" smtClean="0"/>
              <a:t>1961-1965 </a:t>
            </a:r>
            <a:r>
              <a:rPr lang="es-MX" sz="1200" dirty="0"/>
              <a:t>recuperación de ajuste </a:t>
            </a:r>
            <a:endParaRPr lang="es-MX" sz="1200" dirty="0" smtClean="0"/>
          </a:p>
          <a:p>
            <a:pPr lvl="3"/>
            <a:r>
              <a:rPr lang="es-MX" sz="1200" dirty="0"/>
              <a:t>Revolución Cultural  1966-1976 </a:t>
            </a:r>
            <a:r>
              <a:rPr lang="es-MX" sz="1200" dirty="0" smtClean="0"/>
              <a:t>depresión</a:t>
            </a:r>
          </a:p>
        </p:txBody>
      </p:sp>
      <p:sp>
        <p:nvSpPr>
          <p:cNvPr id="13" name="Rectángulo 12"/>
          <p:cNvSpPr/>
          <p:nvPr/>
        </p:nvSpPr>
        <p:spPr>
          <a:xfrm>
            <a:off x="4481411" y="3953554"/>
            <a:ext cx="453162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 smtClean="0"/>
              <a:t>                     2001 </a:t>
            </a:r>
            <a:r>
              <a:rPr lang="es-MX" dirty="0"/>
              <a:t>Organización </a:t>
            </a:r>
            <a:r>
              <a:rPr lang="es-MX" dirty="0" smtClean="0"/>
              <a:t>Mundial</a:t>
            </a:r>
          </a:p>
          <a:p>
            <a:r>
              <a:rPr lang="es-MX" dirty="0"/>
              <a:t> </a:t>
            </a:r>
            <a:r>
              <a:rPr lang="es-MX" dirty="0" smtClean="0"/>
              <a:t>                             </a:t>
            </a:r>
            <a:r>
              <a:rPr lang="es-MX" dirty="0"/>
              <a:t>de Comercio </a:t>
            </a:r>
          </a:p>
          <a:p>
            <a:r>
              <a:rPr lang="es-MX" dirty="0" smtClean="0"/>
              <a:t>1978 </a:t>
            </a:r>
            <a:r>
              <a:rPr lang="es-MX" dirty="0"/>
              <a:t>Reformas económicas </a:t>
            </a:r>
          </a:p>
          <a:p>
            <a:pPr lvl="3"/>
            <a:endParaRPr lang="es-MX" sz="1200" dirty="0"/>
          </a:p>
          <a:p>
            <a:pPr lvl="3"/>
            <a:r>
              <a:rPr lang="es-MX" sz="1200" dirty="0"/>
              <a:t>Crecimiento económico a doble digito “</a:t>
            </a:r>
            <a:r>
              <a:rPr lang="es-ES" sz="1200" dirty="0"/>
              <a:t>un milagro de largo plazo</a:t>
            </a:r>
            <a:r>
              <a:rPr lang="es-MX" sz="1200" dirty="0"/>
              <a:t>”</a:t>
            </a:r>
          </a:p>
        </p:txBody>
      </p:sp>
      <p:cxnSp>
        <p:nvCxnSpPr>
          <p:cNvPr id="16" name="Conector recto de flecha 15"/>
          <p:cNvCxnSpPr/>
          <p:nvPr/>
        </p:nvCxnSpPr>
        <p:spPr>
          <a:xfrm flipH="1" flipV="1">
            <a:off x="4139952" y="4653136"/>
            <a:ext cx="393216" cy="4926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Conector recto de flecha 16"/>
          <p:cNvCxnSpPr/>
          <p:nvPr/>
        </p:nvCxnSpPr>
        <p:spPr>
          <a:xfrm flipH="1" flipV="1">
            <a:off x="6948264" y="2420888"/>
            <a:ext cx="109670" cy="157867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2" name="Imagen 2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769"/>
          <a:stretch/>
        </p:blipFill>
        <p:spPr>
          <a:xfrm>
            <a:off x="3563888" y="6252274"/>
            <a:ext cx="7724391" cy="311340"/>
          </a:xfrm>
          <a:prstGeom prst="rect">
            <a:avLst/>
          </a:prstGeom>
        </p:spPr>
      </p:pic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4"/>
          <a:srcRect l="11413" t="16384" r="78350" b="73811"/>
          <a:stretch/>
        </p:blipFill>
        <p:spPr>
          <a:xfrm>
            <a:off x="4900959" y="6260583"/>
            <a:ext cx="974773" cy="524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59691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8" t="9756" r="-3318" b="8818"/>
          <a:stretch/>
        </p:blipFill>
        <p:spPr>
          <a:xfrm>
            <a:off x="3214645" y="306120"/>
            <a:ext cx="6380323" cy="4976990"/>
          </a:xfrm>
        </p:spPr>
      </p:pic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A775B-F2F7-4744-8580-4FC91E4C0062}" type="slidenum">
              <a:rPr lang="es-MX" smtClean="0"/>
              <a:pPr>
                <a:defRPr/>
              </a:pPr>
              <a:t>6</a:t>
            </a:fld>
            <a:endParaRPr lang="es-MX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79512" y="404664"/>
            <a:ext cx="6890632" cy="720080"/>
          </a:xfrm>
        </p:spPr>
        <p:txBody>
          <a:bodyPr>
            <a:normAutofit fontScale="90000"/>
          </a:bodyPr>
          <a:lstStyle/>
          <a:p>
            <a:r>
              <a:rPr lang="es-MX" dirty="0" smtClean="0"/>
              <a:t>Espacio chino y sus regiones  </a:t>
            </a:r>
            <a:endParaRPr lang="es-MX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/>
          <a:srcRect l="20864" t="9381" r="24800" b="12182"/>
          <a:stretch/>
        </p:blipFill>
        <p:spPr>
          <a:xfrm>
            <a:off x="0" y="3570073"/>
            <a:ext cx="3851920" cy="31261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/>
          <a:srcRect l="8263" t="6579" r="79137" b="90620"/>
          <a:stretch/>
        </p:blipFill>
        <p:spPr>
          <a:xfrm>
            <a:off x="7539560" y="5133524"/>
            <a:ext cx="1107712" cy="138464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35" y="1124744"/>
            <a:ext cx="1669871" cy="1669871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5110726" y="5576947"/>
            <a:ext cx="35365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 smtClean="0"/>
              <a:t>Regiones por atributos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 smtClean="0"/>
              <a:t>Regiones político administrativas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 smtClean="0"/>
              <a:t>Regiones económico funcionales </a:t>
            </a:r>
            <a:endParaRPr lang="es-MX" sz="1600" dirty="0"/>
          </a:p>
        </p:txBody>
      </p:sp>
    </p:spTree>
    <p:extLst>
      <p:ext uri="{BB962C8B-B14F-4D97-AF65-F5344CB8AC3E}">
        <p14:creationId xmlns:p14="http://schemas.microsoft.com/office/powerpoint/2010/main" val="282339231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A775B-F2F7-4744-8580-4FC91E4C0062}" type="slidenum">
              <a:rPr lang="es-MX" smtClean="0"/>
              <a:pPr>
                <a:defRPr/>
              </a:pPr>
              <a:t>7</a:t>
            </a:fld>
            <a:endParaRPr lang="es-MX" dirty="0"/>
          </a:p>
        </p:txBody>
      </p:sp>
      <p:pic>
        <p:nvPicPr>
          <p:cNvPr id="7" name="Marcador de contenido 6"/>
          <p:cNvPicPr>
            <a:picLocks noGrp="1"/>
          </p:cNvPicPr>
          <p:nvPr>
            <p:ph idx="1"/>
          </p:nvPr>
        </p:nvPicPr>
        <p:blipFill rotWithShape="1">
          <a:blip r:embed="rId3"/>
          <a:srcRect l="26890" t="21107" r="8570" b="11100"/>
          <a:stretch/>
        </p:blipFill>
        <p:spPr bwMode="auto">
          <a:xfrm>
            <a:off x="4572000" y="980729"/>
            <a:ext cx="4585047" cy="31571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Imagen 5"/>
          <p:cNvPicPr/>
          <p:nvPr/>
        </p:nvPicPr>
        <p:blipFill rotWithShape="1">
          <a:blip r:embed="rId4"/>
          <a:srcRect l="27241" t="22295" r="9077" b="10513"/>
          <a:stretch/>
        </p:blipFill>
        <p:spPr bwMode="auto">
          <a:xfrm>
            <a:off x="-108520" y="2123728"/>
            <a:ext cx="4824536" cy="33667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3200" dirty="0" smtClean="0"/>
              <a:t>Regiones político administrativas </a:t>
            </a:r>
            <a:endParaRPr lang="es-MX" sz="3200" dirty="0"/>
          </a:p>
        </p:txBody>
      </p:sp>
      <p:graphicFrame>
        <p:nvGraphicFramePr>
          <p:cNvPr id="5" name="Diagram 1"/>
          <p:cNvGraphicFramePr/>
          <p:nvPr>
            <p:extLst>
              <p:ext uri="{D42A27DB-BD31-4B8C-83A1-F6EECF244321}">
                <p14:modId xmlns:p14="http://schemas.microsoft.com/office/powerpoint/2010/main" val="1273959686"/>
              </p:ext>
            </p:extLst>
          </p:nvPr>
        </p:nvGraphicFramePr>
        <p:xfrm>
          <a:off x="3347864" y="3958296"/>
          <a:ext cx="6624736" cy="30642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cxnSp>
        <p:nvCxnSpPr>
          <p:cNvPr id="9" name="Conector recto de flecha 8"/>
          <p:cNvCxnSpPr/>
          <p:nvPr/>
        </p:nvCxnSpPr>
        <p:spPr>
          <a:xfrm flipH="1" flipV="1">
            <a:off x="4218483" y="3690362"/>
            <a:ext cx="707033" cy="53586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Conector recto de flecha 9"/>
          <p:cNvCxnSpPr/>
          <p:nvPr/>
        </p:nvCxnSpPr>
        <p:spPr>
          <a:xfrm flipH="1" flipV="1">
            <a:off x="5899381" y="3265200"/>
            <a:ext cx="40771" cy="87263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97086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A775B-F2F7-4744-8580-4FC91E4C0062}" type="slidenum">
              <a:rPr lang="es-MX" smtClean="0"/>
              <a:pPr>
                <a:defRPr/>
              </a:pPr>
              <a:t>8</a:t>
            </a:fld>
            <a:endParaRPr lang="es-MX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6" name="Imagen 5"/>
          <p:cNvPicPr/>
          <p:nvPr/>
        </p:nvPicPr>
        <p:blipFill rotWithShape="1">
          <a:blip r:embed="rId2"/>
          <a:srcRect l="20607" t="11313" r="72132" b="23985"/>
          <a:stretch/>
        </p:blipFill>
        <p:spPr bwMode="auto">
          <a:xfrm>
            <a:off x="285081" y="1481326"/>
            <a:ext cx="1506711" cy="45259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Imagen 4"/>
          <p:cNvPicPr/>
          <p:nvPr/>
        </p:nvPicPr>
        <p:blipFill rotWithShape="1">
          <a:blip r:embed="rId2"/>
          <a:srcRect l="32261" t="11313" r="50448" b="23985"/>
          <a:stretch/>
        </p:blipFill>
        <p:spPr bwMode="auto">
          <a:xfrm>
            <a:off x="1274269" y="1481326"/>
            <a:ext cx="2762285" cy="45259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Imagen 6"/>
          <p:cNvPicPr/>
          <p:nvPr/>
        </p:nvPicPr>
        <p:blipFill rotWithShape="1">
          <a:blip r:embed="rId3"/>
          <a:srcRect l="27241" t="22295" r="9077" b="10513"/>
          <a:stretch/>
        </p:blipFill>
        <p:spPr bwMode="auto">
          <a:xfrm>
            <a:off x="4017915" y="1988840"/>
            <a:ext cx="4995117" cy="33814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2026772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A775B-F2F7-4744-8580-4FC91E4C0062}" type="slidenum">
              <a:rPr lang="es-MX" smtClean="0"/>
              <a:pPr>
                <a:defRPr/>
              </a:pPr>
              <a:t>9</a:t>
            </a:fld>
            <a:endParaRPr lang="es-MX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630604" y="328498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MX" sz="2800" dirty="0"/>
              <a:t>El papel de las regiones administrativas en el potencial tecnológico de China y México </a:t>
            </a:r>
            <a:r>
              <a:rPr lang="es-MX" dirty="0">
                <a:effectLst/>
              </a:rPr>
              <a:t/>
            </a:r>
            <a:br>
              <a:rPr lang="es-MX" dirty="0">
                <a:effectLst/>
              </a:rPr>
            </a:b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82284315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rencia">
  <a:themeElements>
    <a:clrScheme name="Concurrenci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re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re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11481</TotalTime>
  <Words>658</Words>
  <Application>Microsoft Office PowerPoint</Application>
  <PresentationFormat>Presentación en pantalla (4:3)</PresentationFormat>
  <Paragraphs>218</Paragraphs>
  <Slides>25</Slides>
  <Notes>12</Notes>
  <HiddenSlides>0</HiddenSlides>
  <MMClips>0</MMClips>
  <ScaleCrop>false</ScaleCrop>
  <HeadingPairs>
    <vt:vector size="6" baseType="variant">
      <vt:variant>
        <vt:lpstr>Fuentes usadas</vt:lpstr>
      </vt:variant>
      <vt:variant>
        <vt:i4>12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38" baseType="lpstr">
      <vt:lpstr>BatangChe</vt:lpstr>
      <vt:lpstr>Aharoni</vt:lpstr>
      <vt:lpstr>Arabic Typesetting</vt:lpstr>
      <vt:lpstr>Arial</vt:lpstr>
      <vt:lpstr>Arial Rounded MT Bold</vt:lpstr>
      <vt:lpstr>Calibri</vt:lpstr>
      <vt:lpstr>Cambria Math</vt:lpstr>
      <vt:lpstr>Lucida Sans Unicode</vt:lpstr>
      <vt:lpstr>Times New Roman</vt:lpstr>
      <vt:lpstr>Verdana</vt:lpstr>
      <vt:lpstr>Wingdings 2</vt:lpstr>
      <vt:lpstr>Wingdings 3</vt:lpstr>
      <vt:lpstr>Concurrencia</vt:lpstr>
      <vt:lpstr>El papel de las regiones administrativas en el potencial tecnológico de China y México</vt:lpstr>
      <vt:lpstr>“Un proceso de aprendizaje con base en las experiencias, análisis e información existentes sobre China”</vt:lpstr>
      <vt:lpstr>¿Por qué China?</vt:lpstr>
      <vt:lpstr>¿Por donde comenzar?</vt:lpstr>
      <vt:lpstr>Desarrollo histórico reciente </vt:lpstr>
      <vt:lpstr>Espacio chino y sus regiones  </vt:lpstr>
      <vt:lpstr>Regiones político administrativas </vt:lpstr>
      <vt:lpstr>Presentación de PowerPoint</vt:lpstr>
      <vt:lpstr>El papel de las regiones administrativas en el potencial tecnológico de China y México  </vt:lpstr>
      <vt:lpstr>"Capacidad de producción científica y tecnológica"</vt:lpstr>
      <vt:lpstr>¿Cómo evaluar el potencial del sistema innovador regional?</vt:lpstr>
      <vt:lpstr>Fuentes de Información </vt:lpstr>
      <vt:lpstr>1) Educación Avanzada </vt:lpstr>
      <vt:lpstr>2) Recursos Humanos especializados para la I&amp;D</vt:lpstr>
      <vt:lpstr>2) Recursos Humanos especializados para la I&amp;D</vt:lpstr>
      <vt:lpstr>3) Inversión en Investigación y Desarrollo </vt:lpstr>
      <vt:lpstr>3) Inversión en Investigación y Desarrollo </vt:lpstr>
      <vt:lpstr>4) Capitalización del esfuerzo de I&amp;D</vt:lpstr>
      <vt:lpstr>4) Capitalización del esfuerzo de I&amp;D</vt:lpstr>
      <vt:lpstr>4) Capitalización del esfuerzo de I&amp;D</vt:lpstr>
      <vt:lpstr>Producción Científica y Tecnológica </vt:lpstr>
      <vt:lpstr>Regiones predominantes en el sistema innovador</vt:lpstr>
      <vt:lpstr>Desarrollo regional y concentración de recursos humanos y tecnológicos</vt:lpstr>
      <vt:lpstr>Desarrollo regional y concentración de recursos humanos y tecnológicos</vt:lpstr>
      <vt:lpstr>     ¡Gracias!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Efecto de innovacion por la empesa lider</dc:title>
  <dc:creator>personal</dc:creator>
  <cp:lastModifiedBy>Barroso Tanoira Francisco Gerardo</cp:lastModifiedBy>
  <cp:revision>1095</cp:revision>
  <dcterms:created xsi:type="dcterms:W3CDTF">2008-06-05T19:12:41Z</dcterms:created>
  <dcterms:modified xsi:type="dcterms:W3CDTF">2019-02-14T18:34:47Z</dcterms:modified>
</cp:coreProperties>
</file>