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2" r:id="rId3"/>
    <p:sldId id="261" r:id="rId4"/>
    <p:sldId id="264" r:id="rId5"/>
    <p:sldId id="274" r:id="rId6"/>
    <p:sldId id="265" r:id="rId7"/>
    <p:sldId id="269" r:id="rId8"/>
    <p:sldId id="278" r:id="rId9"/>
    <p:sldId id="275" r:id="rId10"/>
    <p:sldId id="266" r:id="rId11"/>
    <p:sldId id="267" r:id="rId12"/>
    <p:sldId id="268" r:id="rId13"/>
    <p:sldId id="273" r:id="rId14"/>
    <p:sldId id="270" r:id="rId15"/>
    <p:sldId id="271" r:id="rId16"/>
    <p:sldId id="276" r:id="rId17"/>
    <p:sldId id="272" r:id="rId18"/>
    <p:sldId id="277" r:id="rId19"/>
    <p:sldId id="263" r:id="rId20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29" autoAdjust="0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380892"/>
            <a:ext cx="8568531" cy="1398564"/>
          </a:xfrm>
        </p:spPr>
        <p:txBody>
          <a:bodyPr>
            <a:noAutofit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Virtualización: una solución tecnológica para generación de nuevas empresas y formación del capital humano</a:t>
            </a:r>
            <a:endParaRPr lang="es-ES_tradnl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7172791" cy="1496168"/>
          </a:xfrm>
        </p:spPr>
        <p:txBody>
          <a:bodyPr/>
          <a:lstStyle/>
          <a:p>
            <a:r>
              <a:rPr lang="es-ES_tradnl" dirty="0" smtClean="0"/>
              <a:t>Estado del arte de la virtualización</a:t>
            </a:r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390" y="1774938"/>
            <a:ext cx="7391709" cy="41781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43150" y="5992080"/>
            <a:ext cx="7737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Uno de los retos de la virtualización es poder ser eficiente en los procesos desarrollados en las empresas y al mismo tiempo permitirles establecer proyecciones de manera robusta y confiable de hacía donde poder redirigir sus objetivos de crecimiento en esta moderna economía digital y como disminuir su brecha digital. (sosa, 2013). </a:t>
            </a:r>
          </a:p>
        </p:txBody>
      </p:sp>
    </p:spTree>
    <p:extLst>
      <p:ext uri="{BB962C8B-B14F-4D97-AF65-F5344CB8AC3E}">
        <p14:creationId xmlns:p14="http://schemas.microsoft.com/office/powerpoint/2010/main" val="408779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202570"/>
            <a:ext cx="7172791" cy="1496168"/>
          </a:xfrm>
        </p:spPr>
        <p:txBody>
          <a:bodyPr/>
          <a:lstStyle/>
          <a:p>
            <a:r>
              <a:rPr lang="es-ES_tradnl" dirty="0" smtClean="0"/>
              <a:t>Estado del arte de la virtualización (Escenarios)</a:t>
            </a:r>
            <a:endParaRPr lang="es-ES_tradnl" dirty="0"/>
          </a:p>
        </p:txBody>
      </p:sp>
      <p:sp>
        <p:nvSpPr>
          <p:cNvPr id="4" name="CuadroTexto 3"/>
          <p:cNvSpPr txBox="1"/>
          <p:nvPr/>
        </p:nvSpPr>
        <p:spPr>
          <a:xfrm>
            <a:off x="2247900" y="1698738"/>
            <a:ext cx="76725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“</a:t>
            </a:r>
            <a:r>
              <a:rPr lang="es-MX" dirty="0"/>
              <a:t>Las organizaciones solían ser consideradas como piezas gigantes de ingeniería con partes humanas intercambiables en gran parte. </a:t>
            </a:r>
            <a:r>
              <a:rPr lang="es-MX" dirty="0" smtClean="0"/>
              <a:t>Hoy </a:t>
            </a:r>
            <a:r>
              <a:rPr lang="es-MX" dirty="0"/>
              <a:t>en día, el lenguaje no es de ingeniería, sino de políticas, se habla de culturas, redes, equipos y coaliciones, de influencias o poder antes que de control</a:t>
            </a:r>
            <a:r>
              <a:rPr lang="es-MX" dirty="0" smtClean="0"/>
              <a:t>.”</a:t>
            </a:r>
          </a:p>
          <a:p>
            <a:pPr algn="just"/>
            <a:endParaRPr lang="es-MX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evolución de la virtualización ha sido impresionante en los últimos años, dando un nuevo rostro a las telecomunicaciones, transferencia de información, intercambio de escenarios y a la práctica de los servicios en la nube, que permite a los usuarios finales contar con cantidades impresionantes de almacenamiento y procesamiento, sin saber en qué parte del mundo se encuentra su información o recurso, gracias en gran medida a la virtualización, (Gómez, 2014</a:t>
            </a:r>
            <a:r>
              <a:rPr lang="es-MX" dirty="0" smtClean="0"/>
              <a:t>).</a:t>
            </a:r>
          </a:p>
          <a:p>
            <a:pPr algn="just"/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virtualización en el contexto de la formación humana, en el ámbito de la educación se presenta como un fenómeno en el que se transforman los métodos tradicionales educativos, capacitación y transferencia de conocimiento en amplias oportunidades de interacción, uso y transmisión desde la inclusión de las TIC, pero también es una megatendencia económica y cultural que rebasa el ámbito de la frontera tradicional de los métodos conocidos en la enseñanza – aprendizaje. </a:t>
            </a:r>
            <a:r>
              <a:rPr lang="es-ES" dirty="0"/>
              <a:t>(Mateos, </a:t>
            </a:r>
            <a:r>
              <a:rPr lang="es-ES" dirty="0" err="1"/>
              <a:t>Garcia</a:t>
            </a:r>
            <a:r>
              <a:rPr lang="es-ES" dirty="0"/>
              <a:t> &amp; González, 2015)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048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24" y="1554707"/>
            <a:ext cx="9828501" cy="51625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274689" y="354378"/>
            <a:ext cx="7672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“Las </a:t>
            </a:r>
            <a:r>
              <a:rPr lang="es-MX" dirty="0"/>
              <a:t>La virtualización de las prácticas sociales, se está dando en otros ámbitos como la salud, urbanización, el cuidado del medio ambiente, el manejo de la energía, gobierno, las organizaciones y en los todos los campos científicos y profesionales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2274689" y="6717257"/>
            <a:ext cx="7116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Esquema de integración de servicios tecnológicos y virtualizados a servicios de las empresas</a:t>
            </a:r>
          </a:p>
        </p:txBody>
      </p:sp>
    </p:spTree>
    <p:extLst>
      <p:ext uri="{BB962C8B-B14F-4D97-AF65-F5344CB8AC3E}">
        <p14:creationId xmlns:p14="http://schemas.microsoft.com/office/powerpoint/2010/main" val="34769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5329" y="164470"/>
            <a:ext cx="7813674" cy="1496168"/>
          </a:xfrm>
        </p:spPr>
        <p:txBody>
          <a:bodyPr>
            <a:noAutofit/>
          </a:bodyPr>
          <a:lstStyle/>
          <a:p>
            <a:pPr algn="ctr"/>
            <a:r>
              <a:rPr lang="es-ES_tradnl" sz="4000" dirty="0" smtClean="0"/>
              <a:t>Ciclo de oportunidades para la implementación de un modelo virtual</a:t>
            </a:r>
            <a:endParaRPr lang="es-ES_tradnl" sz="4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1622538"/>
            <a:ext cx="9169798" cy="430066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265329" y="5695437"/>
            <a:ext cx="78136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Los entornos de las empresas tradicionales son tan amplios y distintos como son para las empresas virtuales y ambas integran características específicas nuevas y existentes, como son: Mercados globalizados, Actividades fundamentales de la administración, tecnología, Factor humano, comunicación, comercialización terrestre o en línea, logística, teletrabajo y oficinas virtuales, lo que permite potencializar a las empresas en este nuevo ecosistema de administración de cara a las exigencias de la globalización al que se enfrentan hoy en </a:t>
            </a:r>
            <a:r>
              <a:rPr lang="es-MX" dirty="0" smtClean="0"/>
              <a:t>día.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993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9050" y="2114550"/>
            <a:ext cx="9852025" cy="523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7172791" cy="149616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Factores de integración con las herramientas de colaboración tecnológicas en las empresas.</a:t>
            </a:r>
            <a:endParaRPr lang="es-ES_tradn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t="5391" b="9919"/>
          <a:stretch/>
        </p:blipFill>
        <p:spPr>
          <a:xfrm>
            <a:off x="0" y="2381250"/>
            <a:ext cx="9803779" cy="433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7172791" cy="149616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Modelo de integración tecnológica para una empresa virtual.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38" y="2117838"/>
            <a:ext cx="9919687" cy="5254512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13151" y="2157701"/>
            <a:ext cx="13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EVOLUCION</a:t>
            </a:r>
            <a:endParaRPr lang="es-MX" b="1" dirty="0"/>
          </a:p>
        </p:txBody>
      </p:sp>
      <p:sp>
        <p:nvSpPr>
          <p:cNvPr id="5" name="Flecha derecha 4"/>
          <p:cNvSpPr/>
          <p:nvPr/>
        </p:nvSpPr>
        <p:spPr>
          <a:xfrm>
            <a:off x="1630628" y="2430049"/>
            <a:ext cx="523849" cy="1427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038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7172791" cy="1496168"/>
          </a:xfrm>
        </p:spPr>
        <p:txBody>
          <a:bodyPr>
            <a:noAutofit/>
          </a:bodyPr>
          <a:lstStyle/>
          <a:p>
            <a:r>
              <a:rPr lang="es-ES_tradnl" sz="3600" dirty="0" smtClean="0"/>
              <a:t>Modelo de integración tecnológica para centro de formación virtual y empresarial.</a:t>
            </a:r>
            <a:endParaRPr lang="es-ES_tradnl" sz="3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41" y="1976888"/>
            <a:ext cx="9919284" cy="57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520950" y="1132178"/>
            <a:ext cx="738713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Reducción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de espacios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Reducción de costos. </a:t>
            </a: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En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el ámbito de la formación y actualización de soluciones tecnológicas permite ensayar y probar diversos sistemas operativos sin tener que realizar modificaciones considerables a los equipos. </a:t>
            </a: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En el ámbito de las Redes, permite gestionar multiservicios de acuerdo a la capacidad de procesamiento. </a:t>
            </a: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Se mejoran los procesos de clonación de los sistemas propios de la empresa (ERP). </a:t>
            </a: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Los fallos en las máquinas virtuales no afectan al resto de los equipos virtuales construidos. </a:t>
            </a: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s-MX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s-MX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La formación del capital humano se potencializa desde la administración de conocimiento continuo y permanente, en temas comunes y necesarios para garantizar al personal una mayor visión de los servicios de la empresa.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691583" y="540822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/>
              <a:t>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4106996" y="140713"/>
            <a:ext cx="21289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400" dirty="0" smtClean="0"/>
              <a:t>Ventajas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6487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403891" y="624595"/>
            <a:ext cx="76092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Los escenarios actuales de modernización impulsada por la evolución dinámica de las nuevas tecnologías de la información motivan a tener una transformación sustancial en las empresas tradicionales, en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caminadas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hoy en día hacia una visión empresarial virtual, integrando dentro de su estructura nuevos elementos de virtualización como instrumentos de mejora.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690953" y="118614"/>
            <a:ext cx="2097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dirty="0"/>
              <a:t>Conclusiones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2403892" y="2114449"/>
            <a:ext cx="7676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Desde este nuevo paradigma que involucra a la virtualización se forman distintos ecosistemas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empresariales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471371" y="2754363"/>
            <a:ext cx="75417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El uso de la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virtualización es un medio para establecer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nuevos centros de capacitación que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permita 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a las empresas poder adquirir soluciones de formación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humana.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2446319" y="3619621"/>
            <a:ext cx="76343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</a:rPr>
              <a:t>En la actualidad nos encontramos en un camino sin retorno, ante un mercado cada vez más complicado, más saturado, con una diversidad de clientes con tendencias y consumos más identificados, maduros y </a:t>
            </a:r>
            <a:r>
              <a:rPr lang="es-MX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exigentes.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2446318" y="4582093"/>
            <a:ext cx="7566825" cy="3158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Una de las alternativas para este entorno es la virtualización, que permita gestar diversos escenarios como son las empresas virtuales y cada vez queda menos tiempo para que la empresa tradicional se adapte, es por ello que los empresarios y directivos tienen que analizar sobre el estado en el que se encuentran sus empresas, es decir, su situación actual y lo alejado que se encuentran de la posibilidad de </a:t>
            </a:r>
            <a:r>
              <a:rPr lang="es-MX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virtualizar</a:t>
            </a: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 empresa. 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análisis que se debe de hacer es sobre el tiempo que se necesitan para pasar de la empresa tradicional a la empresa virtual, si el esfuerzo que tienen que realizar tendrá la compensación del éxito o si por el contrario ya es tarde para incursionar en ámbito virtual. 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2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739315" y="2329851"/>
            <a:ext cx="26019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GRACIAS POR </a:t>
            </a:r>
          </a:p>
          <a:p>
            <a:r>
              <a:rPr lang="es-MX" sz="3200" b="1" dirty="0" smtClean="0">
                <a:solidFill>
                  <a:schemeClr val="bg1"/>
                </a:solidFill>
              </a:rPr>
              <a:t>SU ATENCIÓN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b="1" dirty="0" smtClean="0"/>
              <a:t>Agenda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6800025" cy="4911371"/>
          </a:xfrm>
        </p:spPr>
        <p:txBody>
          <a:bodyPr/>
          <a:lstStyle/>
          <a:p>
            <a:r>
              <a:rPr lang="es-ES_tradnl" dirty="0" smtClean="0"/>
              <a:t>Introducción</a:t>
            </a:r>
          </a:p>
          <a:p>
            <a:r>
              <a:rPr lang="es-ES_tradnl" dirty="0" smtClean="0"/>
              <a:t>Metodología</a:t>
            </a:r>
          </a:p>
          <a:p>
            <a:r>
              <a:rPr lang="es-ES_tradnl" dirty="0" smtClean="0"/>
              <a:t>Estado del arte de la virtualización y su alcance.</a:t>
            </a:r>
          </a:p>
          <a:p>
            <a:r>
              <a:rPr lang="es-ES_tradnl" dirty="0" smtClean="0"/>
              <a:t>Impacto y Costos de la virtualización</a:t>
            </a:r>
          </a:p>
          <a:p>
            <a:r>
              <a:rPr lang="es-ES_tradnl" dirty="0" smtClean="0"/>
              <a:t>Ventajas</a:t>
            </a:r>
          </a:p>
          <a:p>
            <a:r>
              <a:rPr lang="es-ES_tradnl" dirty="0" smtClean="0"/>
              <a:t>Conclusiones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272"/>
            <a:ext cx="10080625" cy="774065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5855" y="4652076"/>
            <a:ext cx="9448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/>
                </a:solidFill>
              </a:rPr>
              <a:t>La </a:t>
            </a:r>
            <a:r>
              <a:rPr lang="es-MX" sz="2800" b="1" dirty="0">
                <a:solidFill>
                  <a:schemeClr val="bg1"/>
                </a:solidFill>
              </a:rPr>
              <a:t>virtualización es una de las soluciones a los problemas de continuidad más utilizadas en el mercado en los últimos años</a:t>
            </a:r>
            <a:r>
              <a:rPr lang="es-MX" sz="2800" b="1" dirty="0" smtClean="0">
                <a:solidFill>
                  <a:schemeClr val="bg1"/>
                </a:solidFill>
              </a:rPr>
              <a:t>. </a:t>
            </a:r>
          </a:p>
          <a:p>
            <a:pPr algn="just"/>
            <a:endParaRPr lang="es-MX" sz="2400" b="1" dirty="0">
              <a:solidFill>
                <a:schemeClr val="bg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“La ciencia de hoy es la tecnología del mañana. (Edward </a:t>
            </a:r>
            <a:r>
              <a:rPr lang="es-MX" sz="2400" b="1" dirty="0" err="1" smtClean="0">
                <a:solidFill>
                  <a:schemeClr val="bg1"/>
                </a:solidFill>
              </a:rPr>
              <a:t>Telle</a:t>
            </a:r>
            <a:r>
              <a:rPr lang="es-MX" sz="2400" b="1" dirty="0" smtClean="0">
                <a:solidFill>
                  <a:schemeClr val="bg1"/>
                </a:solidFill>
              </a:rPr>
              <a:t>).”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2734" y="1602678"/>
            <a:ext cx="996789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La virtualización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 es un tema reciente, es un concepto que surge hace más de 40 años aproximadamente.</a:t>
            </a:r>
          </a:p>
          <a:p>
            <a:pPr algn="just"/>
            <a:endParaRPr lang="es-MX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s-MX" sz="2000" dirty="0" smtClean="0">
                <a:solidFill>
                  <a:schemeClr val="bg1"/>
                </a:solidFill>
              </a:rPr>
              <a:t>Es </a:t>
            </a:r>
            <a:r>
              <a:rPr lang="es-MX" sz="2000" dirty="0">
                <a:solidFill>
                  <a:schemeClr val="bg1"/>
                </a:solidFill>
              </a:rPr>
              <a:t>un medio que se utiliza para crear una versión virtual de un dispositivo, recurso, red, sistema operativo e incluso una empresa, donde se realiza una división de los recursos en uno o más entornos para establecer su ejecución.  </a:t>
            </a:r>
            <a:endParaRPr lang="es-MX" sz="2000" dirty="0" smtClean="0">
              <a:solidFill>
                <a:schemeClr val="bg1"/>
              </a:solidFill>
            </a:endParaRPr>
          </a:p>
          <a:p>
            <a:pPr algn="just"/>
            <a:endParaRPr lang="es-MX" sz="2000" dirty="0" smtClean="0">
              <a:solidFill>
                <a:schemeClr val="bg1"/>
              </a:solidFill>
            </a:endParaRPr>
          </a:p>
          <a:p>
            <a:pPr algn="just"/>
            <a:r>
              <a:rPr lang="es-MX" sz="2000" dirty="0" smtClean="0">
                <a:solidFill>
                  <a:schemeClr val="bg1"/>
                </a:solidFill>
              </a:rPr>
              <a:t>En este trabajo de  investigación se permite dar a conocer el estado del arte de la virtualización y de como esta podría coadyuvar en las empresas y en la formación del capital humano.</a:t>
            </a:r>
            <a:endParaRPr lang="es-MX" sz="2000" dirty="0">
              <a:solidFill>
                <a:schemeClr val="bg1"/>
              </a:solidFill>
            </a:endParaRPr>
          </a:p>
          <a:p>
            <a:pPr algn="just"/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69700" y="265172"/>
            <a:ext cx="2881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4000" b="1" dirty="0">
                <a:solidFill>
                  <a:schemeClr val="bg1"/>
                </a:solidFill>
              </a:rPr>
              <a:t>Introducción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b="1" dirty="0" smtClean="0"/>
              <a:t>Conceptos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87557" y="2060590"/>
            <a:ext cx="7318443" cy="491137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algn="just"/>
            <a:r>
              <a:rPr lang="es-MX" dirty="0"/>
              <a:t>La virtualización en su concepto base permite ejecutar uno o varios sistemas operativos (invitados) en un equipo (anfitrión) sin afectar la información del equipo anfitrión. </a:t>
            </a: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La </a:t>
            </a:r>
            <a:r>
              <a:rPr lang="es-MX" dirty="0"/>
              <a:t>virtualización en cualquiera de sus ámbitos (Recursos o Software) permite brindar una solución básica para la elaboración de escenarios de comunicación que coadyuve a las empresas a emprender un nuevo rumbo de competitividad en esta era digital y de la misma forma permite impulsar la elaboración de escenarios de capacitación y reutilización de tecnología, reduciendo los gastos en TIC de manera innecesaria, (M, </a:t>
            </a:r>
            <a:r>
              <a:rPr lang="es-MX" dirty="0" err="1"/>
              <a:t>Castells</a:t>
            </a:r>
            <a:r>
              <a:rPr lang="es-MX" dirty="0"/>
              <a:t>, 2004).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7739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3850" y="4933034"/>
            <a:ext cx="944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bg1"/>
                </a:solidFill>
              </a:rPr>
              <a:t>Obtener información y conocimiento escrito que ha requerido una investigación previa y permite sustentar afirmaciones..  </a:t>
            </a:r>
            <a:endParaRPr lang="es-MX" sz="2400" b="1" dirty="0">
              <a:solidFill>
                <a:schemeClr val="bg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“Divide y vencerás. (Julio Cesar).”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b="1" dirty="0" smtClean="0"/>
              <a:t>Metodología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286001" y="2060590"/>
            <a:ext cx="7794624" cy="491137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Este estudio presenta una perspectiva de forma general del estado del arte focalizando la integración de las tecnologías de información y la virtualización en las empresas tradicionales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algn="just"/>
            <a:r>
              <a:rPr lang="es-MX" dirty="0" smtClean="0"/>
              <a:t>Los </a:t>
            </a:r>
            <a:r>
              <a:rPr lang="es-MX" dirty="0"/>
              <a:t>principios de esta investigación documental que presenta parte de una revisión de un número de 20 documentos analizados, que incluyen artículos, tesis y libros de casos de éxitos del tema de investigación, centralizando los escenarios en el contexto internacional, nacional y local en donde se fundamenta la integración del uso de la virtualización y su vinculación con conceptos como: teletrabajo, </a:t>
            </a:r>
            <a:r>
              <a:rPr lang="es-MX" dirty="0" err="1"/>
              <a:t>cibercultura</a:t>
            </a:r>
            <a:r>
              <a:rPr lang="es-MX" dirty="0"/>
              <a:t> organizacional, formación virtual y empresas virtuales. </a:t>
            </a:r>
            <a:endParaRPr lang="es-MX" dirty="0" smtClean="0"/>
          </a:p>
          <a:p>
            <a:pPr marL="0" indent="0" algn="just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388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b="1" dirty="0" smtClean="0"/>
              <a:t>Metodología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286001" y="2361215"/>
            <a:ext cx="7794624" cy="4911371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 smtClean="0"/>
              <a:t>¿</a:t>
            </a:r>
            <a:r>
              <a:rPr lang="es-MX" b="1" dirty="0"/>
              <a:t>Cómo se experimenta la adaptación de entornos virtuales dentro de la vida organizacional?, </a:t>
            </a:r>
            <a:endParaRPr lang="es-MX" b="1" dirty="0" smtClean="0"/>
          </a:p>
          <a:p>
            <a:pPr marL="0" indent="0" algn="just">
              <a:buNone/>
            </a:pPr>
            <a:endParaRPr lang="es-MX" b="1" dirty="0" smtClean="0"/>
          </a:p>
          <a:p>
            <a:pPr algn="just"/>
            <a:r>
              <a:rPr lang="es-MX" b="1" dirty="0" smtClean="0"/>
              <a:t>¿</a:t>
            </a:r>
            <a:r>
              <a:rPr lang="es-MX" b="1" dirty="0"/>
              <a:t>Cómo perciben los empleados la nueva realidad laboral, de comunicación y formación al participar en programas continuos de capacitación virtuales, con contenidos locales, nacionales e internacionales</a:t>
            </a:r>
            <a:r>
              <a:rPr lang="es-MX" b="1" dirty="0" smtClean="0"/>
              <a:t>?.</a:t>
            </a:r>
          </a:p>
          <a:p>
            <a:pPr marL="0" indent="0" algn="just">
              <a:buNone/>
            </a:pPr>
            <a:r>
              <a:rPr lang="es-MX" b="1" dirty="0" smtClean="0"/>
              <a:t>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06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20950" y="3131661"/>
            <a:ext cx="71115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A partir </a:t>
            </a:r>
            <a:r>
              <a:rPr lang="es-MX" dirty="0" smtClean="0"/>
              <a:t>del cuestionamiento anterior </a:t>
            </a:r>
            <a:r>
              <a:rPr lang="es-MX" dirty="0"/>
              <a:t>surge el objetivo general</a:t>
            </a:r>
            <a:r>
              <a:rPr lang="es-MX" dirty="0" smtClean="0"/>
              <a:t>:</a:t>
            </a:r>
          </a:p>
          <a:p>
            <a:pPr algn="just"/>
            <a:endParaRPr lang="es-MX" dirty="0"/>
          </a:p>
          <a:p>
            <a:pPr algn="just"/>
            <a:r>
              <a:rPr lang="es-MX" sz="2400" dirty="0" smtClean="0"/>
              <a:t> </a:t>
            </a:r>
            <a:r>
              <a:rPr lang="es-MX" sz="2400" b="1" dirty="0" smtClean="0"/>
              <a:t>Determinar </a:t>
            </a:r>
            <a:r>
              <a:rPr lang="es-MX" sz="2400" b="1" dirty="0"/>
              <a:t>las diferentes posturas teóricas e instrumentales de los entornos de virtualización dentro de las empresas. </a:t>
            </a:r>
          </a:p>
          <a:p>
            <a:pPr algn="just"/>
            <a:endParaRPr lang="es-ES_tradnl" sz="2400" dirty="0"/>
          </a:p>
        </p:txBody>
      </p:sp>
      <p:sp>
        <p:nvSpPr>
          <p:cNvPr id="3" name="Rectángulo 2"/>
          <p:cNvSpPr/>
          <p:nvPr/>
        </p:nvSpPr>
        <p:spPr>
          <a:xfrm>
            <a:off x="2520950" y="950696"/>
            <a:ext cx="7402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5400" dirty="0"/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225306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Estado del arte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3850" y="4933034"/>
            <a:ext cx="944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chemeClr val="bg1"/>
                </a:solidFill>
              </a:rPr>
              <a:t>El estado del arte proviene originalmente del campo de la investigación técnica, científica e industrial y significa, en pocas palabras, la situación de una determinada </a:t>
            </a:r>
            <a:r>
              <a:rPr lang="es-MX" sz="2800" b="1" dirty="0" smtClean="0">
                <a:solidFill>
                  <a:schemeClr val="bg1"/>
                </a:solidFill>
              </a:rPr>
              <a:t>tecnología… 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31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1815</TotalTime>
  <Words>1370</Words>
  <Application>Microsoft Office PowerPoint</Application>
  <PresentationFormat>Personalizado</PresentationFormat>
  <Paragraphs>81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Tema de Office</vt:lpstr>
      <vt:lpstr>Virtualización: una solución tecnológica para generación de nuevas empresas y formación del capital humano</vt:lpstr>
      <vt:lpstr>Agenda</vt:lpstr>
      <vt:lpstr>Presentación de PowerPoint</vt:lpstr>
      <vt:lpstr>Conceptos</vt:lpstr>
      <vt:lpstr>Metodología</vt:lpstr>
      <vt:lpstr>Metodología</vt:lpstr>
      <vt:lpstr>Metodología</vt:lpstr>
      <vt:lpstr>Presentación de PowerPoint</vt:lpstr>
      <vt:lpstr>Estado del arte</vt:lpstr>
      <vt:lpstr>Estado del arte de la virtualización</vt:lpstr>
      <vt:lpstr>Estado del arte de la virtualización (Escenarios)</vt:lpstr>
      <vt:lpstr>Presentación de PowerPoint</vt:lpstr>
      <vt:lpstr>Ciclo de oportunidades para la implementación de un modelo virtual</vt:lpstr>
      <vt:lpstr>Factores de integración con las herramientas de colaboración tecnológicas en las empresas.</vt:lpstr>
      <vt:lpstr>Modelo de integración tecnológica para una empresa virtual.</vt:lpstr>
      <vt:lpstr>Modelo de integración tecnológica para centro de formación virtual y empresarial.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44</cp:revision>
  <dcterms:created xsi:type="dcterms:W3CDTF">2016-12-02T19:37:17Z</dcterms:created>
  <dcterms:modified xsi:type="dcterms:W3CDTF">2019-02-13T20:58:55Z</dcterms:modified>
</cp:coreProperties>
</file>