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0" r:id="rId2"/>
    <p:sldId id="261" r:id="rId3"/>
    <p:sldId id="262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2" r:id="rId12"/>
    <p:sldId id="271" r:id="rId13"/>
    <p:sldId id="275" r:id="rId14"/>
    <p:sldId id="274" r:id="rId15"/>
    <p:sldId id="276" r:id="rId16"/>
    <p:sldId id="273" r:id="rId17"/>
    <p:sldId id="277" r:id="rId18"/>
    <p:sldId id="278" r:id="rId19"/>
    <p:sldId id="263" r:id="rId20"/>
  </p:sldIdLst>
  <p:sldSz cx="10080625" cy="774065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68"/>
    <p:restoredTop sz="94674"/>
  </p:normalViewPr>
  <p:slideViewPr>
    <p:cSldViewPr snapToGrid="0" snapToObjects="1">
      <p:cViewPr varScale="1">
        <p:scale>
          <a:sx n="62" d="100"/>
          <a:sy n="62" d="100"/>
        </p:scale>
        <p:origin x="79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1B89A1-223B-4BC5-BB61-0EA48134DE57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AC29749-8E1F-4980-B7C6-22FC9C47A83D}">
      <dgm:prSet phldrT="[Texto]"/>
      <dgm:spPr>
        <a:solidFill>
          <a:srgbClr val="990000"/>
        </a:solidFill>
      </dgm:spPr>
      <dgm:t>
        <a:bodyPr/>
        <a:lstStyle/>
        <a:p>
          <a:r>
            <a:rPr lang="es-MX" dirty="0" smtClean="0"/>
            <a:t>Crisis ambiental global desde tiempos remotos</a:t>
          </a:r>
          <a:endParaRPr lang="es-MX" dirty="0"/>
        </a:p>
      </dgm:t>
    </dgm:pt>
    <dgm:pt modelId="{18352CD4-1321-4F3C-9E6C-B9FA29ACA584}" type="parTrans" cxnId="{265B5A5C-64F1-4D3A-AD19-8F67CA4E296B}">
      <dgm:prSet/>
      <dgm:spPr/>
      <dgm:t>
        <a:bodyPr/>
        <a:lstStyle/>
        <a:p>
          <a:endParaRPr lang="es-MX"/>
        </a:p>
      </dgm:t>
    </dgm:pt>
    <dgm:pt modelId="{A51A95C8-0CCC-4E83-840C-CFBE078C0095}" type="sibTrans" cxnId="{265B5A5C-64F1-4D3A-AD19-8F67CA4E296B}">
      <dgm:prSet/>
      <dgm:spPr/>
      <dgm:t>
        <a:bodyPr/>
        <a:lstStyle/>
        <a:p>
          <a:endParaRPr lang="es-MX"/>
        </a:p>
      </dgm:t>
    </dgm:pt>
    <dgm:pt modelId="{71BF93F2-3476-4707-937A-5DAF15CF5514}">
      <dgm:prSet phldrT="[Texto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s-MX" dirty="0" smtClean="0"/>
            <a:t/>
          </a:r>
          <a:br>
            <a:rPr lang="es-MX" dirty="0" smtClean="0"/>
          </a:br>
          <a:endParaRPr lang="es-MX" dirty="0"/>
        </a:p>
      </dgm:t>
    </dgm:pt>
    <dgm:pt modelId="{6F0571B5-B52E-4AAD-BE12-8DBE060DBB01}" type="parTrans" cxnId="{D58494D7-C7AF-41EE-AA4B-C512E7A17B74}">
      <dgm:prSet/>
      <dgm:spPr/>
      <dgm:t>
        <a:bodyPr/>
        <a:lstStyle/>
        <a:p>
          <a:endParaRPr lang="es-MX"/>
        </a:p>
      </dgm:t>
    </dgm:pt>
    <dgm:pt modelId="{4FF8C263-3AA8-4D98-9CE2-60268B4B1A66}" type="sibTrans" cxnId="{D58494D7-C7AF-41EE-AA4B-C512E7A17B74}">
      <dgm:prSet/>
      <dgm:spPr/>
      <dgm:t>
        <a:bodyPr/>
        <a:lstStyle/>
        <a:p>
          <a:endParaRPr lang="es-MX"/>
        </a:p>
      </dgm:t>
    </dgm:pt>
    <dgm:pt modelId="{DB876A6F-EFE8-469A-93DB-868B797C27E0}">
      <dgm:prSet phldrT="[Texto]"/>
      <dgm:spPr>
        <a:solidFill>
          <a:schemeClr val="accent6"/>
        </a:solidFill>
      </dgm:spPr>
      <dgm:t>
        <a:bodyPr/>
        <a:lstStyle/>
        <a:p>
          <a:r>
            <a:rPr lang="es-MX" dirty="0" smtClean="0"/>
            <a:t>Tema ambiental como variable política durante la era industrial</a:t>
          </a:r>
          <a:endParaRPr lang="es-MX" dirty="0"/>
        </a:p>
      </dgm:t>
    </dgm:pt>
    <dgm:pt modelId="{3081E199-5075-4F3E-9FBD-5BC3B5E2D07E}" type="parTrans" cxnId="{002ED80A-E669-4B3B-8067-F7678BA942EC}">
      <dgm:prSet/>
      <dgm:spPr/>
      <dgm:t>
        <a:bodyPr/>
        <a:lstStyle/>
        <a:p>
          <a:endParaRPr lang="es-MX"/>
        </a:p>
      </dgm:t>
    </dgm:pt>
    <dgm:pt modelId="{D23DDF04-238D-4DF8-93F3-57C0092DE289}" type="sibTrans" cxnId="{002ED80A-E669-4B3B-8067-F7678BA942EC}">
      <dgm:prSet/>
      <dgm:spPr/>
      <dgm:t>
        <a:bodyPr/>
        <a:lstStyle/>
        <a:p>
          <a:endParaRPr lang="es-MX"/>
        </a:p>
      </dgm:t>
    </dgm:pt>
    <dgm:pt modelId="{C769E615-AC2B-42D9-BBAC-E54B8807C6BF}">
      <dgm:prSet phldrT="[Texto]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s-MX" dirty="0" smtClean="0"/>
            <a:t/>
          </a:r>
          <a:br>
            <a:rPr lang="es-MX" dirty="0" smtClean="0"/>
          </a:br>
          <a:endParaRPr lang="es-MX" dirty="0"/>
        </a:p>
      </dgm:t>
    </dgm:pt>
    <dgm:pt modelId="{80F9BDE7-E049-45D3-B97B-CD8CE7233B9A}" type="parTrans" cxnId="{D7F09052-43C1-4679-B59E-072C07807264}">
      <dgm:prSet/>
      <dgm:spPr/>
      <dgm:t>
        <a:bodyPr/>
        <a:lstStyle/>
        <a:p>
          <a:endParaRPr lang="es-MX"/>
        </a:p>
      </dgm:t>
    </dgm:pt>
    <dgm:pt modelId="{962B6FB3-8775-4462-9471-86A9887DD3FB}" type="sibTrans" cxnId="{D7F09052-43C1-4679-B59E-072C07807264}">
      <dgm:prSet/>
      <dgm:spPr/>
      <dgm:t>
        <a:bodyPr/>
        <a:lstStyle/>
        <a:p>
          <a:endParaRPr lang="es-MX"/>
        </a:p>
      </dgm:t>
    </dgm:pt>
    <dgm:pt modelId="{F485ED06-8BFB-44AB-86CE-2A462F02234A}">
      <dgm:prSet phldrT="[Texto]"/>
      <dgm:spPr>
        <a:solidFill>
          <a:srgbClr val="002060"/>
        </a:solidFill>
      </dgm:spPr>
      <dgm:t>
        <a:bodyPr/>
        <a:lstStyle/>
        <a:p>
          <a:r>
            <a:rPr lang="es-MX" dirty="0" smtClean="0"/>
            <a:t>Unión Internacional para la Conservación de la Naturaleza (1948)</a:t>
          </a:r>
          <a:endParaRPr lang="es-MX" dirty="0"/>
        </a:p>
      </dgm:t>
    </dgm:pt>
    <dgm:pt modelId="{7F4787FE-B8A6-4B04-8447-D5E1CEE76B74}" type="parTrans" cxnId="{C2C3E58B-F3AD-479C-A693-8E93FAE3D45E}">
      <dgm:prSet/>
      <dgm:spPr/>
      <dgm:t>
        <a:bodyPr/>
        <a:lstStyle/>
        <a:p>
          <a:endParaRPr lang="es-MX"/>
        </a:p>
      </dgm:t>
    </dgm:pt>
    <dgm:pt modelId="{B9456825-A23C-429A-AF60-FC2210774968}" type="sibTrans" cxnId="{C2C3E58B-F3AD-479C-A693-8E93FAE3D45E}">
      <dgm:prSet/>
      <dgm:spPr/>
      <dgm:t>
        <a:bodyPr/>
        <a:lstStyle/>
        <a:p>
          <a:endParaRPr lang="es-MX"/>
        </a:p>
      </dgm:t>
    </dgm:pt>
    <dgm:pt modelId="{7AC8046C-016F-4569-A9EC-E384B2F2C24A}">
      <dgm:prSet phldrT="[Texto]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es-MX" dirty="0" smtClean="0"/>
            <a:t/>
          </a:r>
          <a:br>
            <a:rPr lang="es-MX" dirty="0" smtClean="0"/>
          </a:br>
          <a:endParaRPr lang="es-MX" dirty="0"/>
        </a:p>
      </dgm:t>
    </dgm:pt>
    <dgm:pt modelId="{9CDF8973-EAD8-418F-9B5D-9A1A64987118}" type="parTrans" cxnId="{0214802F-0F4E-4369-90EF-9CE294A075C7}">
      <dgm:prSet/>
      <dgm:spPr/>
      <dgm:t>
        <a:bodyPr/>
        <a:lstStyle/>
        <a:p>
          <a:endParaRPr lang="es-MX"/>
        </a:p>
      </dgm:t>
    </dgm:pt>
    <dgm:pt modelId="{A40626D0-B420-46D7-8CD6-F67C4E59BC96}" type="sibTrans" cxnId="{0214802F-0F4E-4369-90EF-9CE294A075C7}">
      <dgm:prSet/>
      <dgm:spPr/>
      <dgm:t>
        <a:bodyPr/>
        <a:lstStyle/>
        <a:p>
          <a:endParaRPr lang="es-MX"/>
        </a:p>
      </dgm:t>
    </dgm:pt>
    <dgm:pt modelId="{D782AF08-52BF-4B0D-8E4A-A2B503EA2B0B}">
      <dgm:prSet phldrT="[Texto]"/>
      <dgm:spPr>
        <a:solidFill>
          <a:srgbClr val="FFC000"/>
        </a:solidFill>
      </dgm:spPr>
      <dgm:t>
        <a:bodyPr/>
        <a:lstStyle/>
        <a:p>
          <a:r>
            <a:rPr lang="es-MX" dirty="0" smtClean="0"/>
            <a:t>Gestión ambiental en los años 70</a:t>
          </a:r>
          <a:endParaRPr lang="es-MX" dirty="0"/>
        </a:p>
      </dgm:t>
    </dgm:pt>
    <dgm:pt modelId="{D71EAB36-CD0F-462D-93E5-6F2685F8295A}" type="parTrans" cxnId="{129BD53C-C214-4334-AB58-BC557A86BF79}">
      <dgm:prSet/>
      <dgm:spPr/>
      <dgm:t>
        <a:bodyPr/>
        <a:lstStyle/>
        <a:p>
          <a:endParaRPr lang="es-MX"/>
        </a:p>
      </dgm:t>
    </dgm:pt>
    <dgm:pt modelId="{D3C9CA52-221F-436F-B6FA-070601205413}" type="sibTrans" cxnId="{129BD53C-C214-4334-AB58-BC557A86BF79}">
      <dgm:prSet/>
      <dgm:spPr/>
      <dgm:t>
        <a:bodyPr/>
        <a:lstStyle/>
        <a:p>
          <a:endParaRPr lang="es-MX"/>
        </a:p>
      </dgm:t>
    </dgm:pt>
    <dgm:pt modelId="{6B49AD10-6E80-4C41-89FD-3AF3021A8738}">
      <dgm:prSet phldrT="[Texto]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r>
            <a:rPr lang="es-MX" dirty="0" smtClean="0"/>
            <a:t/>
          </a:r>
          <a:br>
            <a:rPr lang="es-MX" dirty="0" smtClean="0"/>
          </a:br>
          <a:endParaRPr lang="es-MX" dirty="0"/>
        </a:p>
      </dgm:t>
    </dgm:pt>
    <dgm:pt modelId="{FC598D24-BDD6-423C-B2A7-24A566BD9B63}" type="parTrans" cxnId="{12083290-1929-40C6-B2DA-0DB0E789DE18}">
      <dgm:prSet/>
      <dgm:spPr/>
      <dgm:t>
        <a:bodyPr/>
        <a:lstStyle/>
        <a:p>
          <a:endParaRPr lang="es-MX"/>
        </a:p>
      </dgm:t>
    </dgm:pt>
    <dgm:pt modelId="{45AE6019-C2D5-4AC5-BDC0-4600A4FC5F56}" type="sibTrans" cxnId="{12083290-1929-40C6-B2DA-0DB0E789DE18}">
      <dgm:prSet/>
      <dgm:spPr/>
      <dgm:t>
        <a:bodyPr/>
        <a:lstStyle/>
        <a:p>
          <a:endParaRPr lang="es-MX"/>
        </a:p>
      </dgm:t>
    </dgm:pt>
    <dgm:pt modelId="{79A88FA2-69EF-4C48-981B-93E48FA06FBB}">
      <dgm:prSet phldrT="[Texto]"/>
      <dgm:spPr/>
      <dgm:t>
        <a:bodyPr/>
        <a:lstStyle/>
        <a:p>
          <a:r>
            <a:rPr lang="es-MX" dirty="0" smtClean="0"/>
            <a:t>Conferencia de Naciones Unidas sobre Desarrollo Sostenible, en Johannesburgo (2002)</a:t>
          </a:r>
          <a:endParaRPr lang="es-MX" dirty="0"/>
        </a:p>
      </dgm:t>
    </dgm:pt>
    <dgm:pt modelId="{3326180C-0768-476F-A404-0291784B350F}" type="parTrans" cxnId="{34733F36-73E0-409E-AD0C-E823435689BA}">
      <dgm:prSet/>
      <dgm:spPr/>
      <dgm:t>
        <a:bodyPr/>
        <a:lstStyle/>
        <a:p>
          <a:endParaRPr lang="es-MX"/>
        </a:p>
      </dgm:t>
    </dgm:pt>
    <dgm:pt modelId="{48B87BD3-4B1E-424B-BC7E-D50AC1B13911}" type="sibTrans" cxnId="{34733F36-73E0-409E-AD0C-E823435689BA}">
      <dgm:prSet/>
      <dgm:spPr/>
      <dgm:t>
        <a:bodyPr/>
        <a:lstStyle/>
        <a:p>
          <a:endParaRPr lang="es-MX"/>
        </a:p>
      </dgm:t>
    </dgm:pt>
    <dgm:pt modelId="{AED1078A-CEC4-4C84-8BC3-CD3AA12D87FA}" type="pres">
      <dgm:prSet presAssocID="{CB1B89A1-223B-4BC5-BB61-0EA48134DE57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7AFFDAE9-888C-44C5-8E82-FE32CCC4B903}" type="pres">
      <dgm:prSet presAssocID="{7AC29749-8E1F-4980-B7C6-22FC9C47A83D}" presName="compNode" presStyleCnt="0"/>
      <dgm:spPr/>
    </dgm:pt>
    <dgm:pt modelId="{322EBF3C-F41A-4661-8EAE-1546648E5735}" type="pres">
      <dgm:prSet presAssocID="{7AC29749-8E1F-4980-B7C6-22FC9C47A83D}" presName="dummyConnPt" presStyleCnt="0"/>
      <dgm:spPr/>
    </dgm:pt>
    <dgm:pt modelId="{A7C75035-A467-4AF5-B053-01C8DA2B7DA4}" type="pres">
      <dgm:prSet presAssocID="{7AC29749-8E1F-4980-B7C6-22FC9C47A83D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85CFF70-712F-4460-AAD8-9363E554024D}" type="pres">
      <dgm:prSet presAssocID="{A51A95C8-0CCC-4E83-840C-CFBE078C0095}" presName="sibTrans" presStyleLbl="bgSibTrans2D1" presStyleIdx="0" presStyleCnt="8"/>
      <dgm:spPr/>
      <dgm:t>
        <a:bodyPr/>
        <a:lstStyle/>
        <a:p>
          <a:endParaRPr lang="es-MX"/>
        </a:p>
      </dgm:t>
    </dgm:pt>
    <dgm:pt modelId="{1E008CD1-1260-480B-8949-9E16C981F212}" type="pres">
      <dgm:prSet presAssocID="{71BF93F2-3476-4707-937A-5DAF15CF5514}" presName="compNode" presStyleCnt="0"/>
      <dgm:spPr/>
    </dgm:pt>
    <dgm:pt modelId="{9721149A-DCAE-4E27-9152-9ACD7F3D6FDF}" type="pres">
      <dgm:prSet presAssocID="{71BF93F2-3476-4707-937A-5DAF15CF5514}" presName="dummyConnPt" presStyleCnt="0"/>
      <dgm:spPr/>
    </dgm:pt>
    <dgm:pt modelId="{FF0F6479-B69D-4307-A114-89A8A566781D}" type="pres">
      <dgm:prSet presAssocID="{71BF93F2-3476-4707-937A-5DAF15CF5514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93710EF-87BB-43F6-AD6D-7544D5748A45}" type="pres">
      <dgm:prSet presAssocID="{4FF8C263-3AA8-4D98-9CE2-60268B4B1A66}" presName="sibTrans" presStyleLbl="bgSibTrans2D1" presStyleIdx="1" presStyleCnt="8"/>
      <dgm:spPr/>
      <dgm:t>
        <a:bodyPr/>
        <a:lstStyle/>
        <a:p>
          <a:endParaRPr lang="es-MX"/>
        </a:p>
      </dgm:t>
    </dgm:pt>
    <dgm:pt modelId="{648FB98C-DD2D-4BFD-B65A-CC87D5A89BF6}" type="pres">
      <dgm:prSet presAssocID="{DB876A6F-EFE8-469A-93DB-868B797C27E0}" presName="compNode" presStyleCnt="0"/>
      <dgm:spPr/>
    </dgm:pt>
    <dgm:pt modelId="{5FEA2913-FE43-40C1-ADBF-D4681DACD63F}" type="pres">
      <dgm:prSet presAssocID="{DB876A6F-EFE8-469A-93DB-868B797C27E0}" presName="dummyConnPt" presStyleCnt="0"/>
      <dgm:spPr/>
    </dgm:pt>
    <dgm:pt modelId="{D5F3CD1D-C7A8-40E3-99F3-D566B00A46CB}" type="pres">
      <dgm:prSet presAssocID="{DB876A6F-EFE8-469A-93DB-868B797C27E0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8F331A8-D41E-4244-A9F4-E3C57C16440B}" type="pres">
      <dgm:prSet presAssocID="{D23DDF04-238D-4DF8-93F3-57C0092DE289}" presName="sibTrans" presStyleLbl="bgSibTrans2D1" presStyleIdx="2" presStyleCnt="8"/>
      <dgm:spPr/>
      <dgm:t>
        <a:bodyPr/>
        <a:lstStyle/>
        <a:p>
          <a:endParaRPr lang="es-MX"/>
        </a:p>
      </dgm:t>
    </dgm:pt>
    <dgm:pt modelId="{FEC7B9C3-43CF-46F4-8946-6077AABA002E}" type="pres">
      <dgm:prSet presAssocID="{C769E615-AC2B-42D9-BBAC-E54B8807C6BF}" presName="compNode" presStyleCnt="0"/>
      <dgm:spPr/>
    </dgm:pt>
    <dgm:pt modelId="{7D40D630-FA9C-4092-BD1A-4894D77F107C}" type="pres">
      <dgm:prSet presAssocID="{C769E615-AC2B-42D9-BBAC-E54B8807C6BF}" presName="dummyConnPt" presStyleCnt="0"/>
      <dgm:spPr/>
    </dgm:pt>
    <dgm:pt modelId="{DB08FB21-9D8E-4191-AD46-E19998C4A729}" type="pres">
      <dgm:prSet presAssocID="{C769E615-AC2B-42D9-BBAC-E54B8807C6BF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C6446CA-CC7D-4D1F-BD59-E7850F39E780}" type="pres">
      <dgm:prSet presAssocID="{962B6FB3-8775-4462-9471-86A9887DD3FB}" presName="sibTrans" presStyleLbl="bgSibTrans2D1" presStyleIdx="3" presStyleCnt="8"/>
      <dgm:spPr/>
      <dgm:t>
        <a:bodyPr/>
        <a:lstStyle/>
        <a:p>
          <a:endParaRPr lang="es-MX"/>
        </a:p>
      </dgm:t>
    </dgm:pt>
    <dgm:pt modelId="{0F588319-B1B2-4718-94FC-5C5E8B626258}" type="pres">
      <dgm:prSet presAssocID="{F485ED06-8BFB-44AB-86CE-2A462F02234A}" presName="compNode" presStyleCnt="0"/>
      <dgm:spPr/>
    </dgm:pt>
    <dgm:pt modelId="{4E4E209F-5F07-4C6C-A432-529BDDC0C5EB}" type="pres">
      <dgm:prSet presAssocID="{F485ED06-8BFB-44AB-86CE-2A462F02234A}" presName="dummyConnPt" presStyleCnt="0"/>
      <dgm:spPr/>
    </dgm:pt>
    <dgm:pt modelId="{C322C204-93D6-4780-8143-7FC652BA49D9}" type="pres">
      <dgm:prSet presAssocID="{F485ED06-8BFB-44AB-86CE-2A462F02234A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CFCB45E-F8EA-48B4-A493-0A5F88CEB48A}" type="pres">
      <dgm:prSet presAssocID="{B9456825-A23C-429A-AF60-FC2210774968}" presName="sibTrans" presStyleLbl="bgSibTrans2D1" presStyleIdx="4" presStyleCnt="8"/>
      <dgm:spPr/>
      <dgm:t>
        <a:bodyPr/>
        <a:lstStyle/>
        <a:p>
          <a:endParaRPr lang="es-MX"/>
        </a:p>
      </dgm:t>
    </dgm:pt>
    <dgm:pt modelId="{E082256C-1802-4863-B8B1-B6BB40BFD1C8}" type="pres">
      <dgm:prSet presAssocID="{7AC8046C-016F-4569-A9EC-E384B2F2C24A}" presName="compNode" presStyleCnt="0"/>
      <dgm:spPr/>
    </dgm:pt>
    <dgm:pt modelId="{F99B80E8-F4CB-42FC-A134-1A3D821A449D}" type="pres">
      <dgm:prSet presAssocID="{7AC8046C-016F-4569-A9EC-E384B2F2C24A}" presName="dummyConnPt" presStyleCnt="0"/>
      <dgm:spPr/>
    </dgm:pt>
    <dgm:pt modelId="{80C4574D-AB33-498C-9E66-EC0A43836248}" type="pres">
      <dgm:prSet presAssocID="{7AC8046C-016F-4569-A9EC-E384B2F2C24A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5E5942F-99E1-47E3-A66F-64304FA67F35}" type="pres">
      <dgm:prSet presAssocID="{A40626D0-B420-46D7-8CD6-F67C4E59BC96}" presName="sibTrans" presStyleLbl="bgSibTrans2D1" presStyleIdx="5" presStyleCnt="8"/>
      <dgm:spPr/>
      <dgm:t>
        <a:bodyPr/>
        <a:lstStyle/>
        <a:p>
          <a:endParaRPr lang="es-MX"/>
        </a:p>
      </dgm:t>
    </dgm:pt>
    <dgm:pt modelId="{E4F2E925-2C0D-451D-BA33-8B1A57D62A95}" type="pres">
      <dgm:prSet presAssocID="{D782AF08-52BF-4B0D-8E4A-A2B503EA2B0B}" presName="compNode" presStyleCnt="0"/>
      <dgm:spPr/>
    </dgm:pt>
    <dgm:pt modelId="{970A8D47-69F5-47D0-AAE9-3E11A053AE18}" type="pres">
      <dgm:prSet presAssocID="{D782AF08-52BF-4B0D-8E4A-A2B503EA2B0B}" presName="dummyConnPt" presStyleCnt="0"/>
      <dgm:spPr/>
    </dgm:pt>
    <dgm:pt modelId="{1E4BAF18-5562-4E84-A9B4-21D5C4CADC1C}" type="pres">
      <dgm:prSet presAssocID="{D782AF08-52BF-4B0D-8E4A-A2B503EA2B0B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DD46C86-FD43-4B4F-B8AB-0887F25D7797}" type="pres">
      <dgm:prSet presAssocID="{D3C9CA52-221F-436F-B6FA-070601205413}" presName="sibTrans" presStyleLbl="bgSibTrans2D1" presStyleIdx="6" presStyleCnt="8"/>
      <dgm:spPr/>
      <dgm:t>
        <a:bodyPr/>
        <a:lstStyle/>
        <a:p>
          <a:endParaRPr lang="es-MX"/>
        </a:p>
      </dgm:t>
    </dgm:pt>
    <dgm:pt modelId="{24FE96CD-F764-4970-9424-C674AA0327E5}" type="pres">
      <dgm:prSet presAssocID="{6B49AD10-6E80-4C41-89FD-3AF3021A8738}" presName="compNode" presStyleCnt="0"/>
      <dgm:spPr/>
    </dgm:pt>
    <dgm:pt modelId="{D12CFE50-2664-48D1-A1E7-508FDBDF5FF9}" type="pres">
      <dgm:prSet presAssocID="{6B49AD10-6E80-4C41-89FD-3AF3021A8738}" presName="dummyConnPt" presStyleCnt="0"/>
      <dgm:spPr/>
    </dgm:pt>
    <dgm:pt modelId="{3E8AC275-AB23-489F-A2A9-AD4763EFCFF9}" type="pres">
      <dgm:prSet presAssocID="{6B49AD10-6E80-4C41-89FD-3AF3021A8738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DFC4D95-05F2-434A-AA71-6BA853A8EB41}" type="pres">
      <dgm:prSet presAssocID="{45AE6019-C2D5-4AC5-BDC0-4600A4FC5F56}" presName="sibTrans" presStyleLbl="bgSibTrans2D1" presStyleIdx="7" presStyleCnt="8"/>
      <dgm:spPr/>
      <dgm:t>
        <a:bodyPr/>
        <a:lstStyle/>
        <a:p>
          <a:endParaRPr lang="es-MX"/>
        </a:p>
      </dgm:t>
    </dgm:pt>
    <dgm:pt modelId="{915FC8AF-BA40-4633-8564-3201C7E8B970}" type="pres">
      <dgm:prSet presAssocID="{79A88FA2-69EF-4C48-981B-93E48FA06FBB}" presName="compNode" presStyleCnt="0"/>
      <dgm:spPr/>
    </dgm:pt>
    <dgm:pt modelId="{BC91457B-113E-4233-9896-E1DC6DC11FDD}" type="pres">
      <dgm:prSet presAssocID="{79A88FA2-69EF-4C48-981B-93E48FA06FBB}" presName="dummyConnPt" presStyleCnt="0"/>
      <dgm:spPr/>
    </dgm:pt>
    <dgm:pt modelId="{6AAD6DA0-6503-4D77-B5FA-A45566B97E17}" type="pres">
      <dgm:prSet presAssocID="{79A88FA2-69EF-4C48-981B-93E48FA06FBB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BF6B9E1-A486-4B97-A6ED-F9D9A4AFCCF6}" type="presOf" srcId="{D3C9CA52-221F-436F-B6FA-070601205413}" destId="{3DD46C86-FD43-4B4F-B8AB-0887F25D7797}" srcOrd="0" destOrd="0" presId="urn:microsoft.com/office/officeart/2005/8/layout/bProcess4"/>
    <dgm:cxn modelId="{37440A80-FDA1-4020-93DD-27AD4343D6D0}" type="presOf" srcId="{4FF8C263-3AA8-4D98-9CE2-60268B4B1A66}" destId="{D93710EF-87BB-43F6-AD6D-7544D5748A45}" srcOrd="0" destOrd="0" presId="urn:microsoft.com/office/officeart/2005/8/layout/bProcess4"/>
    <dgm:cxn modelId="{03554BA7-69B2-4A40-9B4D-09F92D424FF5}" type="presOf" srcId="{A40626D0-B420-46D7-8CD6-F67C4E59BC96}" destId="{45E5942F-99E1-47E3-A66F-64304FA67F35}" srcOrd="0" destOrd="0" presId="urn:microsoft.com/office/officeart/2005/8/layout/bProcess4"/>
    <dgm:cxn modelId="{129BD53C-C214-4334-AB58-BC557A86BF79}" srcId="{CB1B89A1-223B-4BC5-BB61-0EA48134DE57}" destId="{D782AF08-52BF-4B0D-8E4A-A2B503EA2B0B}" srcOrd="6" destOrd="0" parTransId="{D71EAB36-CD0F-462D-93E5-6F2685F8295A}" sibTransId="{D3C9CA52-221F-436F-B6FA-070601205413}"/>
    <dgm:cxn modelId="{34733F36-73E0-409E-AD0C-E823435689BA}" srcId="{CB1B89A1-223B-4BC5-BB61-0EA48134DE57}" destId="{79A88FA2-69EF-4C48-981B-93E48FA06FBB}" srcOrd="8" destOrd="0" parTransId="{3326180C-0768-476F-A404-0291784B350F}" sibTransId="{48B87BD3-4B1E-424B-BC7E-D50AC1B13911}"/>
    <dgm:cxn modelId="{12083290-1929-40C6-B2DA-0DB0E789DE18}" srcId="{CB1B89A1-223B-4BC5-BB61-0EA48134DE57}" destId="{6B49AD10-6E80-4C41-89FD-3AF3021A8738}" srcOrd="7" destOrd="0" parTransId="{FC598D24-BDD6-423C-B2A7-24A566BD9B63}" sibTransId="{45AE6019-C2D5-4AC5-BDC0-4600A4FC5F56}"/>
    <dgm:cxn modelId="{AD972551-2589-4757-8932-450D29036DF0}" type="presOf" srcId="{CB1B89A1-223B-4BC5-BB61-0EA48134DE57}" destId="{AED1078A-CEC4-4C84-8BC3-CD3AA12D87FA}" srcOrd="0" destOrd="0" presId="urn:microsoft.com/office/officeart/2005/8/layout/bProcess4"/>
    <dgm:cxn modelId="{002ED80A-E669-4B3B-8067-F7678BA942EC}" srcId="{CB1B89A1-223B-4BC5-BB61-0EA48134DE57}" destId="{DB876A6F-EFE8-469A-93DB-868B797C27E0}" srcOrd="2" destOrd="0" parTransId="{3081E199-5075-4F3E-9FBD-5BC3B5E2D07E}" sibTransId="{D23DDF04-238D-4DF8-93F3-57C0092DE289}"/>
    <dgm:cxn modelId="{D7F09052-43C1-4679-B59E-072C07807264}" srcId="{CB1B89A1-223B-4BC5-BB61-0EA48134DE57}" destId="{C769E615-AC2B-42D9-BBAC-E54B8807C6BF}" srcOrd="3" destOrd="0" parTransId="{80F9BDE7-E049-45D3-B97B-CD8CE7233B9A}" sibTransId="{962B6FB3-8775-4462-9471-86A9887DD3FB}"/>
    <dgm:cxn modelId="{6F6AA31F-5E9F-4DFF-A6D4-AED6E29D3A94}" type="presOf" srcId="{C769E615-AC2B-42D9-BBAC-E54B8807C6BF}" destId="{DB08FB21-9D8E-4191-AD46-E19998C4A729}" srcOrd="0" destOrd="0" presId="urn:microsoft.com/office/officeart/2005/8/layout/bProcess4"/>
    <dgm:cxn modelId="{0214802F-0F4E-4369-90EF-9CE294A075C7}" srcId="{CB1B89A1-223B-4BC5-BB61-0EA48134DE57}" destId="{7AC8046C-016F-4569-A9EC-E384B2F2C24A}" srcOrd="5" destOrd="0" parTransId="{9CDF8973-EAD8-418F-9B5D-9A1A64987118}" sibTransId="{A40626D0-B420-46D7-8CD6-F67C4E59BC96}"/>
    <dgm:cxn modelId="{D89A1410-99FF-4BF0-815F-6DFB728FA4BC}" type="presOf" srcId="{A51A95C8-0CCC-4E83-840C-CFBE078C0095}" destId="{985CFF70-712F-4460-AAD8-9363E554024D}" srcOrd="0" destOrd="0" presId="urn:microsoft.com/office/officeart/2005/8/layout/bProcess4"/>
    <dgm:cxn modelId="{FFE581AC-1E45-4784-BE48-E820892DF4F6}" type="presOf" srcId="{7AC8046C-016F-4569-A9EC-E384B2F2C24A}" destId="{80C4574D-AB33-498C-9E66-EC0A43836248}" srcOrd="0" destOrd="0" presId="urn:microsoft.com/office/officeart/2005/8/layout/bProcess4"/>
    <dgm:cxn modelId="{19D04455-C4FF-49E3-B7AB-6CEC8863A3B4}" type="presOf" srcId="{962B6FB3-8775-4462-9471-86A9887DD3FB}" destId="{CC6446CA-CC7D-4D1F-BD59-E7850F39E780}" srcOrd="0" destOrd="0" presId="urn:microsoft.com/office/officeart/2005/8/layout/bProcess4"/>
    <dgm:cxn modelId="{C2C3E58B-F3AD-479C-A693-8E93FAE3D45E}" srcId="{CB1B89A1-223B-4BC5-BB61-0EA48134DE57}" destId="{F485ED06-8BFB-44AB-86CE-2A462F02234A}" srcOrd="4" destOrd="0" parTransId="{7F4787FE-B8A6-4B04-8447-D5E1CEE76B74}" sibTransId="{B9456825-A23C-429A-AF60-FC2210774968}"/>
    <dgm:cxn modelId="{11CD2E38-1EB8-4149-A4FF-A0B7AB37D8E8}" type="presOf" srcId="{45AE6019-C2D5-4AC5-BDC0-4600A4FC5F56}" destId="{7DFC4D95-05F2-434A-AA71-6BA853A8EB41}" srcOrd="0" destOrd="0" presId="urn:microsoft.com/office/officeart/2005/8/layout/bProcess4"/>
    <dgm:cxn modelId="{E0E450AD-9679-40C2-AA89-1CC6EFBBE7F8}" type="presOf" srcId="{D23DDF04-238D-4DF8-93F3-57C0092DE289}" destId="{18F331A8-D41E-4244-A9F4-E3C57C16440B}" srcOrd="0" destOrd="0" presId="urn:microsoft.com/office/officeart/2005/8/layout/bProcess4"/>
    <dgm:cxn modelId="{0BB4910D-12CC-4BB7-A3D9-63E8A9D20E25}" type="presOf" srcId="{D782AF08-52BF-4B0D-8E4A-A2B503EA2B0B}" destId="{1E4BAF18-5562-4E84-A9B4-21D5C4CADC1C}" srcOrd="0" destOrd="0" presId="urn:microsoft.com/office/officeart/2005/8/layout/bProcess4"/>
    <dgm:cxn modelId="{98D1F3A9-C9FF-4883-854C-1AE44ECB1114}" type="presOf" srcId="{B9456825-A23C-429A-AF60-FC2210774968}" destId="{5CFCB45E-F8EA-48B4-A493-0A5F88CEB48A}" srcOrd="0" destOrd="0" presId="urn:microsoft.com/office/officeart/2005/8/layout/bProcess4"/>
    <dgm:cxn modelId="{D58494D7-C7AF-41EE-AA4B-C512E7A17B74}" srcId="{CB1B89A1-223B-4BC5-BB61-0EA48134DE57}" destId="{71BF93F2-3476-4707-937A-5DAF15CF5514}" srcOrd="1" destOrd="0" parTransId="{6F0571B5-B52E-4AAD-BE12-8DBE060DBB01}" sibTransId="{4FF8C263-3AA8-4D98-9CE2-60268B4B1A66}"/>
    <dgm:cxn modelId="{BD6F8AE1-4822-43D8-B132-1D9EBB77E8FF}" type="presOf" srcId="{71BF93F2-3476-4707-937A-5DAF15CF5514}" destId="{FF0F6479-B69D-4307-A114-89A8A566781D}" srcOrd="0" destOrd="0" presId="urn:microsoft.com/office/officeart/2005/8/layout/bProcess4"/>
    <dgm:cxn modelId="{BDCC26ED-6012-4DEE-823B-19A5C3417231}" type="presOf" srcId="{DB876A6F-EFE8-469A-93DB-868B797C27E0}" destId="{D5F3CD1D-C7A8-40E3-99F3-D566B00A46CB}" srcOrd="0" destOrd="0" presId="urn:microsoft.com/office/officeart/2005/8/layout/bProcess4"/>
    <dgm:cxn modelId="{74E3EE95-AADE-41E1-B585-30A53CA0A6DD}" type="presOf" srcId="{7AC29749-8E1F-4980-B7C6-22FC9C47A83D}" destId="{A7C75035-A467-4AF5-B053-01C8DA2B7DA4}" srcOrd="0" destOrd="0" presId="urn:microsoft.com/office/officeart/2005/8/layout/bProcess4"/>
    <dgm:cxn modelId="{265B5A5C-64F1-4D3A-AD19-8F67CA4E296B}" srcId="{CB1B89A1-223B-4BC5-BB61-0EA48134DE57}" destId="{7AC29749-8E1F-4980-B7C6-22FC9C47A83D}" srcOrd="0" destOrd="0" parTransId="{18352CD4-1321-4F3C-9E6C-B9FA29ACA584}" sibTransId="{A51A95C8-0CCC-4E83-840C-CFBE078C0095}"/>
    <dgm:cxn modelId="{DF09CEDB-122E-40C3-B80C-56F53CD6E330}" type="presOf" srcId="{79A88FA2-69EF-4C48-981B-93E48FA06FBB}" destId="{6AAD6DA0-6503-4D77-B5FA-A45566B97E17}" srcOrd="0" destOrd="0" presId="urn:microsoft.com/office/officeart/2005/8/layout/bProcess4"/>
    <dgm:cxn modelId="{0003EBD5-4E1B-4347-BE8B-1C3026095BFA}" type="presOf" srcId="{6B49AD10-6E80-4C41-89FD-3AF3021A8738}" destId="{3E8AC275-AB23-489F-A2A9-AD4763EFCFF9}" srcOrd="0" destOrd="0" presId="urn:microsoft.com/office/officeart/2005/8/layout/bProcess4"/>
    <dgm:cxn modelId="{661C74AB-78D5-451F-AFF6-A0BB9FC923ED}" type="presOf" srcId="{F485ED06-8BFB-44AB-86CE-2A462F02234A}" destId="{C322C204-93D6-4780-8143-7FC652BA49D9}" srcOrd="0" destOrd="0" presId="urn:microsoft.com/office/officeart/2005/8/layout/bProcess4"/>
    <dgm:cxn modelId="{837AB33B-7D35-4277-8B8C-707DBF0856CA}" type="presParOf" srcId="{AED1078A-CEC4-4C84-8BC3-CD3AA12D87FA}" destId="{7AFFDAE9-888C-44C5-8E82-FE32CCC4B903}" srcOrd="0" destOrd="0" presId="urn:microsoft.com/office/officeart/2005/8/layout/bProcess4"/>
    <dgm:cxn modelId="{64A08C7F-C958-433E-B517-F8CBF67DD93B}" type="presParOf" srcId="{7AFFDAE9-888C-44C5-8E82-FE32CCC4B903}" destId="{322EBF3C-F41A-4661-8EAE-1546648E5735}" srcOrd="0" destOrd="0" presId="urn:microsoft.com/office/officeart/2005/8/layout/bProcess4"/>
    <dgm:cxn modelId="{D42CDB80-B05C-4882-9C41-089F3D360465}" type="presParOf" srcId="{7AFFDAE9-888C-44C5-8E82-FE32CCC4B903}" destId="{A7C75035-A467-4AF5-B053-01C8DA2B7DA4}" srcOrd="1" destOrd="0" presId="urn:microsoft.com/office/officeart/2005/8/layout/bProcess4"/>
    <dgm:cxn modelId="{2337853C-9F81-4FCB-9B29-B2AC08291AB7}" type="presParOf" srcId="{AED1078A-CEC4-4C84-8BC3-CD3AA12D87FA}" destId="{985CFF70-712F-4460-AAD8-9363E554024D}" srcOrd="1" destOrd="0" presId="urn:microsoft.com/office/officeart/2005/8/layout/bProcess4"/>
    <dgm:cxn modelId="{9A32E17A-9FB2-49FB-AAB1-8BB44A6AD6EA}" type="presParOf" srcId="{AED1078A-CEC4-4C84-8BC3-CD3AA12D87FA}" destId="{1E008CD1-1260-480B-8949-9E16C981F212}" srcOrd="2" destOrd="0" presId="urn:microsoft.com/office/officeart/2005/8/layout/bProcess4"/>
    <dgm:cxn modelId="{AC722DB5-6BB3-4D16-A30D-A8DE087F7813}" type="presParOf" srcId="{1E008CD1-1260-480B-8949-9E16C981F212}" destId="{9721149A-DCAE-4E27-9152-9ACD7F3D6FDF}" srcOrd="0" destOrd="0" presId="urn:microsoft.com/office/officeart/2005/8/layout/bProcess4"/>
    <dgm:cxn modelId="{C4A7B5F5-EE22-418C-AD83-BBC4D8A8D720}" type="presParOf" srcId="{1E008CD1-1260-480B-8949-9E16C981F212}" destId="{FF0F6479-B69D-4307-A114-89A8A566781D}" srcOrd="1" destOrd="0" presId="urn:microsoft.com/office/officeart/2005/8/layout/bProcess4"/>
    <dgm:cxn modelId="{20B01061-605D-4D3D-9E82-2FC4D2E319AA}" type="presParOf" srcId="{AED1078A-CEC4-4C84-8BC3-CD3AA12D87FA}" destId="{D93710EF-87BB-43F6-AD6D-7544D5748A45}" srcOrd="3" destOrd="0" presId="urn:microsoft.com/office/officeart/2005/8/layout/bProcess4"/>
    <dgm:cxn modelId="{552CED6E-9BAF-4769-9DFD-4145D04E9F06}" type="presParOf" srcId="{AED1078A-CEC4-4C84-8BC3-CD3AA12D87FA}" destId="{648FB98C-DD2D-4BFD-B65A-CC87D5A89BF6}" srcOrd="4" destOrd="0" presId="urn:microsoft.com/office/officeart/2005/8/layout/bProcess4"/>
    <dgm:cxn modelId="{5988559A-EFA4-4E55-AC6A-ACBA118E26E6}" type="presParOf" srcId="{648FB98C-DD2D-4BFD-B65A-CC87D5A89BF6}" destId="{5FEA2913-FE43-40C1-ADBF-D4681DACD63F}" srcOrd="0" destOrd="0" presId="urn:microsoft.com/office/officeart/2005/8/layout/bProcess4"/>
    <dgm:cxn modelId="{D4099D8A-398A-4463-8324-3B537DBF7A80}" type="presParOf" srcId="{648FB98C-DD2D-4BFD-B65A-CC87D5A89BF6}" destId="{D5F3CD1D-C7A8-40E3-99F3-D566B00A46CB}" srcOrd="1" destOrd="0" presId="urn:microsoft.com/office/officeart/2005/8/layout/bProcess4"/>
    <dgm:cxn modelId="{FBAAF09D-9EE6-4B41-AAE7-35E79D8C1822}" type="presParOf" srcId="{AED1078A-CEC4-4C84-8BC3-CD3AA12D87FA}" destId="{18F331A8-D41E-4244-A9F4-E3C57C16440B}" srcOrd="5" destOrd="0" presId="urn:microsoft.com/office/officeart/2005/8/layout/bProcess4"/>
    <dgm:cxn modelId="{37FEC8B2-9F87-4EEB-83D8-996FBAF1C31B}" type="presParOf" srcId="{AED1078A-CEC4-4C84-8BC3-CD3AA12D87FA}" destId="{FEC7B9C3-43CF-46F4-8946-6077AABA002E}" srcOrd="6" destOrd="0" presId="urn:microsoft.com/office/officeart/2005/8/layout/bProcess4"/>
    <dgm:cxn modelId="{96381C21-B8A4-47CA-9376-9576DB2E019E}" type="presParOf" srcId="{FEC7B9C3-43CF-46F4-8946-6077AABA002E}" destId="{7D40D630-FA9C-4092-BD1A-4894D77F107C}" srcOrd="0" destOrd="0" presId="urn:microsoft.com/office/officeart/2005/8/layout/bProcess4"/>
    <dgm:cxn modelId="{44ADCA04-FD97-47B1-BF19-B191620F3E36}" type="presParOf" srcId="{FEC7B9C3-43CF-46F4-8946-6077AABA002E}" destId="{DB08FB21-9D8E-4191-AD46-E19998C4A729}" srcOrd="1" destOrd="0" presId="urn:microsoft.com/office/officeart/2005/8/layout/bProcess4"/>
    <dgm:cxn modelId="{80341262-853F-431D-B568-6C88E549DA15}" type="presParOf" srcId="{AED1078A-CEC4-4C84-8BC3-CD3AA12D87FA}" destId="{CC6446CA-CC7D-4D1F-BD59-E7850F39E780}" srcOrd="7" destOrd="0" presId="urn:microsoft.com/office/officeart/2005/8/layout/bProcess4"/>
    <dgm:cxn modelId="{00F5220D-8703-49D2-92B9-7CD55E16E0B8}" type="presParOf" srcId="{AED1078A-CEC4-4C84-8BC3-CD3AA12D87FA}" destId="{0F588319-B1B2-4718-94FC-5C5E8B626258}" srcOrd="8" destOrd="0" presId="urn:microsoft.com/office/officeart/2005/8/layout/bProcess4"/>
    <dgm:cxn modelId="{74A8ED3E-3D87-4B08-B223-ABBB9ABB6FD9}" type="presParOf" srcId="{0F588319-B1B2-4718-94FC-5C5E8B626258}" destId="{4E4E209F-5F07-4C6C-A432-529BDDC0C5EB}" srcOrd="0" destOrd="0" presId="urn:microsoft.com/office/officeart/2005/8/layout/bProcess4"/>
    <dgm:cxn modelId="{75A88F56-D5FA-4CAE-A96F-C720455308BD}" type="presParOf" srcId="{0F588319-B1B2-4718-94FC-5C5E8B626258}" destId="{C322C204-93D6-4780-8143-7FC652BA49D9}" srcOrd="1" destOrd="0" presId="urn:microsoft.com/office/officeart/2005/8/layout/bProcess4"/>
    <dgm:cxn modelId="{14460881-49A7-4AE2-ACC0-C56880CD4150}" type="presParOf" srcId="{AED1078A-CEC4-4C84-8BC3-CD3AA12D87FA}" destId="{5CFCB45E-F8EA-48B4-A493-0A5F88CEB48A}" srcOrd="9" destOrd="0" presId="urn:microsoft.com/office/officeart/2005/8/layout/bProcess4"/>
    <dgm:cxn modelId="{B7C3F632-FE49-4399-8655-1B210B3E35C3}" type="presParOf" srcId="{AED1078A-CEC4-4C84-8BC3-CD3AA12D87FA}" destId="{E082256C-1802-4863-B8B1-B6BB40BFD1C8}" srcOrd="10" destOrd="0" presId="urn:microsoft.com/office/officeart/2005/8/layout/bProcess4"/>
    <dgm:cxn modelId="{DF1A862A-E8F6-4549-B0A2-A69BEB19F7BD}" type="presParOf" srcId="{E082256C-1802-4863-B8B1-B6BB40BFD1C8}" destId="{F99B80E8-F4CB-42FC-A134-1A3D821A449D}" srcOrd="0" destOrd="0" presId="urn:microsoft.com/office/officeart/2005/8/layout/bProcess4"/>
    <dgm:cxn modelId="{626174B2-DDBB-4FD7-8EA2-9CC07896832A}" type="presParOf" srcId="{E082256C-1802-4863-B8B1-B6BB40BFD1C8}" destId="{80C4574D-AB33-498C-9E66-EC0A43836248}" srcOrd="1" destOrd="0" presId="urn:microsoft.com/office/officeart/2005/8/layout/bProcess4"/>
    <dgm:cxn modelId="{8968D2A9-7E78-45E3-B0F6-C168EB62B94B}" type="presParOf" srcId="{AED1078A-CEC4-4C84-8BC3-CD3AA12D87FA}" destId="{45E5942F-99E1-47E3-A66F-64304FA67F35}" srcOrd="11" destOrd="0" presId="urn:microsoft.com/office/officeart/2005/8/layout/bProcess4"/>
    <dgm:cxn modelId="{65A0B174-9CA3-445D-BE5A-168016022583}" type="presParOf" srcId="{AED1078A-CEC4-4C84-8BC3-CD3AA12D87FA}" destId="{E4F2E925-2C0D-451D-BA33-8B1A57D62A95}" srcOrd="12" destOrd="0" presId="urn:microsoft.com/office/officeart/2005/8/layout/bProcess4"/>
    <dgm:cxn modelId="{487846E7-2784-437E-91BE-199E6A15A15A}" type="presParOf" srcId="{E4F2E925-2C0D-451D-BA33-8B1A57D62A95}" destId="{970A8D47-69F5-47D0-AAE9-3E11A053AE18}" srcOrd="0" destOrd="0" presId="urn:microsoft.com/office/officeart/2005/8/layout/bProcess4"/>
    <dgm:cxn modelId="{C78C829E-1CF3-44B7-A655-F17133662F60}" type="presParOf" srcId="{E4F2E925-2C0D-451D-BA33-8B1A57D62A95}" destId="{1E4BAF18-5562-4E84-A9B4-21D5C4CADC1C}" srcOrd="1" destOrd="0" presId="urn:microsoft.com/office/officeart/2005/8/layout/bProcess4"/>
    <dgm:cxn modelId="{1FD509A8-FE9D-49B7-899C-383A358DC937}" type="presParOf" srcId="{AED1078A-CEC4-4C84-8BC3-CD3AA12D87FA}" destId="{3DD46C86-FD43-4B4F-B8AB-0887F25D7797}" srcOrd="13" destOrd="0" presId="urn:microsoft.com/office/officeart/2005/8/layout/bProcess4"/>
    <dgm:cxn modelId="{1C735F76-D180-4730-90FD-726769AEAC06}" type="presParOf" srcId="{AED1078A-CEC4-4C84-8BC3-CD3AA12D87FA}" destId="{24FE96CD-F764-4970-9424-C674AA0327E5}" srcOrd="14" destOrd="0" presId="urn:microsoft.com/office/officeart/2005/8/layout/bProcess4"/>
    <dgm:cxn modelId="{31688A09-334B-49C7-9A7C-D50C0B6C4317}" type="presParOf" srcId="{24FE96CD-F764-4970-9424-C674AA0327E5}" destId="{D12CFE50-2664-48D1-A1E7-508FDBDF5FF9}" srcOrd="0" destOrd="0" presId="urn:microsoft.com/office/officeart/2005/8/layout/bProcess4"/>
    <dgm:cxn modelId="{5F6142A1-EF29-4EA9-A1D9-9A181AE4D0CA}" type="presParOf" srcId="{24FE96CD-F764-4970-9424-C674AA0327E5}" destId="{3E8AC275-AB23-489F-A2A9-AD4763EFCFF9}" srcOrd="1" destOrd="0" presId="urn:microsoft.com/office/officeart/2005/8/layout/bProcess4"/>
    <dgm:cxn modelId="{3A3B707F-E74E-44A3-A29C-E7BE8E452216}" type="presParOf" srcId="{AED1078A-CEC4-4C84-8BC3-CD3AA12D87FA}" destId="{7DFC4D95-05F2-434A-AA71-6BA853A8EB41}" srcOrd="15" destOrd="0" presId="urn:microsoft.com/office/officeart/2005/8/layout/bProcess4"/>
    <dgm:cxn modelId="{D30B1E1E-8983-44CA-99A9-45C76E1C15AF}" type="presParOf" srcId="{AED1078A-CEC4-4C84-8BC3-CD3AA12D87FA}" destId="{915FC8AF-BA40-4633-8564-3201C7E8B970}" srcOrd="16" destOrd="0" presId="urn:microsoft.com/office/officeart/2005/8/layout/bProcess4"/>
    <dgm:cxn modelId="{2C280A9C-B1A4-4792-846D-BE0C06D006AA}" type="presParOf" srcId="{915FC8AF-BA40-4633-8564-3201C7E8B970}" destId="{BC91457B-113E-4233-9896-E1DC6DC11FDD}" srcOrd="0" destOrd="0" presId="urn:microsoft.com/office/officeart/2005/8/layout/bProcess4"/>
    <dgm:cxn modelId="{1FC5F2FC-F51E-46B8-AB38-64C119488C38}" type="presParOf" srcId="{915FC8AF-BA40-4633-8564-3201C7E8B970}" destId="{6AAD6DA0-6503-4D77-B5FA-A45566B97E17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F44F351-35DE-4B95-BD17-D4A18929B6EF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E3749CB-7BA6-4CA0-8C4E-44FA9DA07387}">
      <dgm:prSet phldrT="[Texto]"/>
      <dgm:spPr/>
      <dgm:t>
        <a:bodyPr/>
        <a:lstStyle/>
        <a:p>
          <a:r>
            <a:rPr lang="es-MX" dirty="0" smtClean="0"/>
            <a:t>1/3 de los gases de efecto invernadero, 62% de aguas residuales, 83% del consumo de agua, 87% de la erosión y desertificación de los suelos y 98% de la deforestación.</a:t>
          </a:r>
          <a:endParaRPr lang="es-MX" dirty="0"/>
        </a:p>
      </dgm:t>
    </dgm:pt>
    <dgm:pt modelId="{34A677B9-C872-445C-8937-E1AE0E68B0F8}" type="parTrans" cxnId="{0C024E03-1B5F-4FCE-8025-D50035E24A52}">
      <dgm:prSet/>
      <dgm:spPr/>
      <dgm:t>
        <a:bodyPr/>
        <a:lstStyle/>
        <a:p>
          <a:endParaRPr lang="es-MX"/>
        </a:p>
      </dgm:t>
    </dgm:pt>
    <dgm:pt modelId="{3F38F723-691A-42B2-B5F7-5D0A8F05FDC3}" type="sibTrans" cxnId="{0C024E03-1B5F-4FCE-8025-D50035E24A52}">
      <dgm:prSet/>
      <dgm:spPr/>
      <dgm:t>
        <a:bodyPr/>
        <a:lstStyle/>
        <a:p>
          <a:endParaRPr lang="es-MX"/>
        </a:p>
      </dgm:t>
    </dgm:pt>
    <dgm:pt modelId="{B27A08E6-C39D-4298-B198-32FE9FBDC16B}">
      <dgm:prSet phldrT="[Texto]"/>
      <dgm:spPr/>
      <dgm:t>
        <a:bodyPr/>
        <a:lstStyle/>
        <a:p>
          <a:r>
            <a:rPr lang="es-MX" dirty="0" smtClean="0"/>
            <a:t>1/3 parte de los gases de efecto invernadero, y una parte importante de las aguas residuales.</a:t>
          </a:r>
          <a:endParaRPr lang="es-MX" dirty="0"/>
        </a:p>
      </dgm:t>
    </dgm:pt>
    <dgm:pt modelId="{EF5735F7-4A22-42A3-9FC0-97B875C946FF}" type="parTrans" cxnId="{979562D0-05A8-4C84-B98D-D4BBA9683807}">
      <dgm:prSet/>
      <dgm:spPr/>
      <dgm:t>
        <a:bodyPr/>
        <a:lstStyle/>
        <a:p>
          <a:endParaRPr lang="es-MX"/>
        </a:p>
      </dgm:t>
    </dgm:pt>
    <dgm:pt modelId="{70C7638D-156E-4E58-A2DB-2DDB33DB2294}" type="sibTrans" cxnId="{979562D0-05A8-4C84-B98D-D4BBA9683807}">
      <dgm:prSet/>
      <dgm:spPr/>
      <dgm:t>
        <a:bodyPr/>
        <a:lstStyle/>
        <a:p>
          <a:endParaRPr lang="es-MX"/>
        </a:p>
      </dgm:t>
    </dgm:pt>
    <dgm:pt modelId="{F24AD937-437A-41F5-B9A0-2CAED98822F0}">
      <dgm:prSet phldrT="[Texto]"/>
      <dgm:spPr/>
      <dgm:t>
        <a:bodyPr/>
        <a:lstStyle/>
        <a:p>
          <a:r>
            <a:rPr lang="es-MX" dirty="0" smtClean="0"/>
            <a:t>Afectan el 88% de los residuos peligrosos.</a:t>
          </a:r>
          <a:endParaRPr lang="es-MX" dirty="0"/>
        </a:p>
      </dgm:t>
    </dgm:pt>
    <dgm:pt modelId="{A4FB6ACB-58A5-44C6-8457-2429397C2EFD}" type="parTrans" cxnId="{F1CAFAB8-0321-4F95-A8FB-1895F8BA41D3}">
      <dgm:prSet/>
      <dgm:spPr/>
      <dgm:t>
        <a:bodyPr/>
        <a:lstStyle/>
        <a:p>
          <a:endParaRPr lang="es-MX"/>
        </a:p>
      </dgm:t>
    </dgm:pt>
    <dgm:pt modelId="{C256CEA3-F430-4839-A828-192E1AB789A4}" type="sibTrans" cxnId="{F1CAFAB8-0321-4F95-A8FB-1895F8BA41D3}">
      <dgm:prSet/>
      <dgm:spPr/>
      <dgm:t>
        <a:bodyPr/>
        <a:lstStyle/>
        <a:p>
          <a:endParaRPr lang="es-MX"/>
        </a:p>
      </dgm:t>
    </dgm:pt>
    <dgm:pt modelId="{2C0CEF99-2145-40EB-8E97-CCC9B801AA4B}" type="pres">
      <dgm:prSet presAssocID="{0F44F351-35DE-4B95-BD17-D4A18929B6EF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E13391FA-E45C-476D-8442-5E5C8F62E30B}" type="pres">
      <dgm:prSet presAssocID="{0F44F351-35DE-4B95-BD17-D4A18929B6EF}" presName="Name1" presStyleCnt="0"/>
      <dgm:spPr/>
    </dgm:pt>
    <dgm:pt modelId="{E2C4CD3D-4D2F-4A97-B8DB-EA57737F23BA}" type="pres">
      <dgm:prSet presAssocID="{0F44F351-35DE-4B95-BD17-D4A18929B6EF}" presName="cycle" presStyleCnt="0"/>
      <dgm:spPr/>
    </dgm:pt>
    <dgm:pt modelId="{9AC4604E-C94A-413C-A15D-5B64152FA5BA}" type="pres">
      <dgm:prSet presAssocID="{0F44F351-35DE-4B95-BD17-D4A18929B6EF}" presName="srcNode" presStyleLbl="node1" presStyleIdx="0" presStyleCnt="3"/>
      <dgm:spPr/>
    </dgm:pt>
    <dgm:pt modelId="{43902B04-6F44-42B3-AA76-F752225E4268}" type="pres">
      <dgm:prSet presAssocID="{0F44F351-35DE-4B95-BD17-D4A18929B6EF}" presName="conn" presStyleLbl="parChTrans1D2" presStyleIdx="0" presStyleCnt="1"/>
      <dgm:spPr/>
      <dgm:t>
        <a:bodyPr/>
        <a:lstStyle/>
        <a:p>
          <a:endParaRPr lang="es-MX"/>
        </a:p>
      </dgm:t>
    </dgm:pt>
    <dgm:pt modelId="{626A4683-E49E-429F-BFAA-4634A7A1102A}" type="pres">
      <dgm:prSet presAssocID="{0F44F351-35DE-4B95-BD17-D4A18929B6EF}" presName="extraNode" presStyleLbl="node1" presStyleIdx="0" presStyleCnt="3"/>
      <dgm:spPr/>
    </dgm:pt>
    <dgm:pt modelId="{1BE90EB4-516E-45AB-8FC1-F92EC1AFF650}" type="pres">
      <dgm:prSet presAssocID="{0F44F351-35DE-4B95-BD17-D4A18929B6EF}" presName="dstNode" presStyleLbl="node1" presStyleIdx="0" presStyleCnt="3"/>
      <dgm:spPr/>
    </dgm:pt>
    <dgm:pt modelId="{343C34EE-E695-40B1-BD7C-2372930C9374}" type="pres">
      <dgm:prSet presAssocID="{1E3749CB-7BA6-4CA0-8C4E-44FA9DA07387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D0D1ABB-037C-44F5-9B9A-2DD1087F355D}" type="pres">
      <dgm:prSet presAssocID="{1E3749CB-7BA6-4CA0-8C4E-44FA9DA07387}" presName="accent_1" presStyleCnt="0"/>
      <dgm:spPr/>
    </dgm:pt>
    <dgm:pt modelId="{032F6184-EA09-4DC4-8DA6-39E5BBA2492B}" type="pres">
      <dgm:prSet presAssocID="{1E3749CB-7BA6-4CA0-8C4E-44FA9DA07387}" presName="accentRepeatNode" presStyleLbl="solidFgAcc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9660996-4219-4BF3-9869-A877CB42C1A7}" type="pres">
      <dgm:prSet presAssocID="{B27A08E6-C39D-4298-B198-32FE9FBDC16B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AF029A-DAD4-45FF-9BB0-3B9CB37BE4D6}" type="pres">
      <dgm:prSet presAssocID="{B27A08E6-C39D-4298-B198-32FE9FBDC16B}" presName="accent_2" presStyleCnt="0"/>
      <dgm:spPr/>
    </dgm:pt>
    <dgm:pt modelId="{D22F31D4-DDF6-4D9C-8BFF-DDC759B411AA}" type="pres">
      <dgm:prSet presAssocID="{B27A08E6-C39D-4298-B198-32FE9FBDC16B}" presName="accentRepeatNode" presStyleLbl="solidFgAcc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4F6EADCE-7123-44E3-A150-223F1638FA9C}" type="pres">
      <dgm:prSet presAssocID="{F24AD937-437A-41F5-B9A0-2CAED98822F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1B30D6C-5F33-414F-BEBF-2659433C637E}" type="pres">
      <dgm:prSet presAssocID="{F24AD937-437A-41F5-B9A0-2CAED98822F0}" presName="accent_3" presStyleCnt="0"/>
      <dgm:spPr/>
    </dgm:pt>
    <dgm:pt modelId="{24A2F7F4-7B66-4382-8F48-763C5F54EC09}" type="pres">
      <dgm:prSet presAssocID="{F24AD937-437A-41F5-B9A0-2CAED98822F0}" presName="accentRepeatNode" presStyleLbl="solidFgAcc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979562D0-05A8-4C84-B98D-D4BBA9683807}" srcId="{0F44F351-35DE-4B95-BD17-D4A18929B6EF}" destId="{B27A08E6-C39D-4298-B198-32FE9FBDC16B}" srcOrd="1" destOrd="0" parTransId="{EF5735F7-4A22-42A3-9FC0-97B875C946FF}" sibTransId="{70C7638D-156E-4E58-A2DB-2DDB33DB2294}"/>
    <dgm:cxn modelId="{0C024E03-1B5F-4FCE-8025-D50035E24A52}" srcId="{0F44F351-35DE-4B95-BD17-D4A18929B6EF}" destId="{1E3749CB-7BA6-4CA0-8C4E-44FA9DA07387}" srcOrd="0" destOrd="0" parTransId="{34A677B9-C872-445C-8937-E1AE0E68B0F8}" sibTransId="{3F38F723-691A-42B2-B5F7-5D0A8F05FDC3}"/>
    <dgm:cxn modelId="{7FA73C39-1312-45AD-ABA3-D7D82959A2B4}" type="presOf" srcId="{F24AD937-437A-41F5-B9A0-2CAED98822F0}" destId="{4F6EADCE-7123-44E3-A150-223F1638FA9C}" srcOrd="0" destOrd="0" presId="urn:microsoft.com/office/officeart/2008/layout/VerticalCurvedList"/>
    <dgm:cxn modelId="{F1CAFAB8-0321-4F95-A8FB-1895F8BA41D3}" srcId="{0F44F351-35DE-4B95-BD17-D4A18929B6EF}" destId="{F24AD937-437A-41F5-B9A0-2CAED98822F0}" srcOrd="2" destOrd="0" parTransId="{A4FB6ACB-58A5-44C6-8457-2429397C2EFD}" sibTransId="{C256CEA3-F430-4839-A828-192E1AB789A4}"/>
    <dgm:cxn modelId="{D4A9EEC0-16BC-4FCC-BDC4-64BECA98E269}" type="presOf" srcId="{B27A08E6-C39D-4298-B198-32FE9FBDC16B}" destId="{E9660996-4219-4BF3-9869-A877CB42C1A7}" srcOrd="0" destOrd="0" presId="urn:microsoft.com/office/officeart/2008/layout/VerticalCurvedList"/>
    <dgm:cxn modelId="{7DB1C87C-FB8B-429C-8565-58F094F81B91}" type="presOf" srcId="{3F38F723-691A-42B2-B5F7-5D0A8F05FDC3}" destId="{43902B04-6F44-42B3-AA76-F752225E4268}" srcOrd="0" destOrd="0" presId="urn:microsoft.com/office/officeart/2008/layout/VerticalCurvedList"/>
    <dgm:cxn modelId="{B0184A7A-7E41-438E-9099-DD0142D40952}" type="presOf" srcId="{0F44F351-35DE-4B95-BD17-D4A18929B6EF}" destId="{2C0CEF99-2145-40EB-8E97-CCC9B801AA4B}" srcOrd="0" destOrd="0" presId="urn:microsoft.com/office/officeart/2008/layout/VerticalCurvedList"/>
    <dgm:cxn modelId="{8E5E77DD-3EDD-4224-BB92-F1A8F83EDF19}" type="presOf" srcId="{1E3749CB-7BA6-4CA0-8C4E-44FA9DA07387}" destId="{343C34EE-E695-40B1-BD7C-2372930C9374}" srcOrd="0" destOrd="0" presId="urn:microsoft.com/office/officeart/2008/layout/VerticalCurvedList"/>
    <dgm:cxn modelId="{4F0A956F-5570-4FAF-8179-63F907A325C1}" type="presParOf" srcId="{2C0CEF99-2145-40EB-8E97-CCC9B801AA4B}" destId="{E13391FA-E45C-476D-8442-5E5C8F62E30B}" srcOrd="0" destOrd="0" presId="urn:microsoft.com/office/officeart/2008/layout/VerticalCurvedList"/>
    <dgm:cxn modelId="{3E5C8428-E2DB-4B6B-B0E9-0739EEDC7AF4}" type="presParOf" srcId="{E13391FA-E45C-476D-8442-5E5C8F62E30B}" destId="{E2C4CD3D-4D2F-4A97-B8DB-EA57737F23BA}" srcOrd="0" destOrd="0" presId="urn:microsoft.com/office/officeart/2008/layout/VerticalCurvedList"/>
    <dgm:cxn modelId="{3E18D086-5ACB-43AC-9B5E-9A58597303FE}" type="presParOf" srcId="{E2C4CD3D-4D2F-4A97-B8DB-EA57737F23BA}" destId="{9AC4604E-C94A-413C-A15D-5B64152FA5BA}" srcOrd="0" destOrd="0" presId="urn:microsoft.com/office/officeart/2008/layout/VerticalCurvedList"/>
    <dgm:cxn modelId="{9F3BD65F-6C82-4BAB-BCFC-2FCFEDE8A5E0}" type="presParOf" srcId="{E2C4CD3D-4D2F-4A97-B8DB-EA57737F23BA}" destId="{43902B04-6F44-42B3-AA76-F752225E4268}" srcOrd="1" destOrd="0" presId="urn:microsoft.com/office/officeart/2008/layout/VerticalCurvedList"/>
    <dgm:cxn modelId="{F17B02BB-C25B-4AD2-AD96-CEC4A9F8A839}" type="presParOf" srcId="{E2C4CD3D-4D2F-4A97-B8DB-EA57737F23BA}" destId="{626A4683-E49E-429F-BFAA-4634A7A1102A}" srcOrd="2" destOrd="0" presId="urn:microsoft.com/office/officeart/2008/layout/VerticalCurvedList"/>
    <dgm:cxn modelId="{6A87B50B-9D6D-4F95-A827-9EEBDED0D521}" type="presParOf" srcId="{E2C4CD3D-4D2F-4A97-B8DB-EA57737F23BA}" destId="{1BE90EB4-516E-45AB-8FC1-F92EC1AFF650}" srcOrd="3" destOrd="0" presId="urn:microsoft.com/office/officeart/2008/layout/VerticalCurvedList"/>
    <dgm:cxn modelId="{893A15A0-50A5-491B-AB27-D70A3B3243E1}" type="presParOf" srcId="{E13391FA-E45C-476D-8442-5E5C8F62E30B}" destId="{343C34EE-E695-40B1-BD7C-2372930C9374}" srcOrd="1" destOrd="0" presId="urn:microsoft.com/office/officeart/2008/layout/VerticalCurvedList"/>
    <dgm:cxn modelId="{18817213-B6A4-42E5-9023-6370E2AAFF1D}" type="presParOf" srcId="{E13391FA-E45C-476D-8442-5E5C8F62E30B}" destId="{ED0D1ABB-037C-44F5-9B9A-2DD1087F355D}" srcOrd="2" destOrd="0" presId="urn:microsoft.com/office/officeart/2008/layout/VerticalCurvedList"/>
    <dgm:cxn modelId="{48534D91-678B-4D06-BEBD-9CB6F328987C}" type="presParOf" srcId="{ED0D1ABB-037C-44F5-9B9A-2DD1087F355D}" destId="{032F6184-EA09-4DC4-8DA6-39E5BBA2492B}" srcOrd="0" destOrd="0" presId="urn:microsoft.com/office/officeart/2008/layout/VerticalCurvedList"/>
    <dgm:cxn modelId="{D2E2517A-BDD1-4F66-B65F-25CD249F8504}" type="presParOf" srcId="{E13391FA-E45C-476D-8442-5E5C8F62E30B}" destId="{E9660996-4219-4BF3-9869-A877CB42C1A7}" srcOrd="3" destOrd="0" presId="urn:microsoft.com/office/officeart/2008/layout/VerticalCurvedList"/>
    <dgm:cxn modelId="{7B453D4F-7CD4-45C6-BC49-149023FDF964}" type="presParOf" srcId="{E13391FA-E45C-476D-8442-5E5C8F62E30B}" destId="{D1AF029A-DAD4-45FF-9BB0-3B9CB37BE4D6}" srcOrd="4" destOrd="0" presId="urn:microsoft.com/office/officeart/2008/layout/VerticalCurvedList"/>
    <dgm:cxn modelId="{A3EA3DC9-7892-4419-A539-001A9925461C}" type="presParOf" srcId="{D1AF029A-DAD4-45FF-9BB0-3B9CB37BE4D6}" destId="{D22F31D4-DDF6-4D9C-8BFF-DDC759B411AA}" srcOrd="0" destOrd="0" presId="urn:microsoft.com/office/officeart/2008/layout/VerticalCurvedList"/>
    <dgm:cxn modelId="{13C46821-F4C0-4A33-A659-AE5A41FD8389}" type="presParOf" srcId="{E13391FA-E45C-476D-8442-5E5C8F62E30B}" destId="{4F6EADCE-7123-44E3-A150-223F1638FA9C}" srcOrd="5" destOrd="0" presId="urn:microsoft.com/office/officeart/2008/layout/VerticalCurvedList"/>
    <dgm:cxn modelId="{A67ABF61-534E-4CD7-BE96-C3D5800018E5}" type="presParOf" srcId="{E13391FA-E45C-476D-8442-5E5C8F62E30B}" destId="{91B30D6C-5F33-414F-BEBF-2659433C637E}" srcOrd="6" destOrd="0" presId="urn:microsoft.com/office/officeart/2008/layout/VerticalCurvedList"/>
    <dgm:cxn modelId="{6464EACB-71E4-4619-B6E2-8C252B2EBDB8}" type="presParOf" srcId="{91B30D6C-5F33-414F-BEBF-2659433C637E}" destId="{24A2F7F4-7B66-4382-8F48-763C5F54EC0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340FA09-D4F1-4F88-B482-CA8C85675417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27FC0AB-4D88-4913-9471-2FD42FF87514}">
      <dgm:prSet phldrT="[Texto]"/>
      <dgm:spPr>
        <a:solidFill>
          <a:srgbClr val="FFC000"/>
        </a:solidFill>
      </dgm:spPr>
      <dgm:t>
        <a:bodyPr/>
        <a:lstStyle/>
        <a:p>
          <a:r>
            <a:rPr lang="es-ES_tradnl" b="1" dirty="0" smtClean="0">
              <a:solidFill>
                <a:srgbClr val="990000"/>
              </a:solidFill>
            </a:rPr>
            <a:t>Marco Teórico</a:t>
          </a:r>
          <a:endParaRPr lang="es-MX" dirty="0"/>
        </a:p>
      </dgm:t>
    </dgm:pt>
    <dgm:pt modelId="{CF8BBC49-322F-4CBF-8077-713E4DFBFA2F}" type="parTrans" cxnId="{543B8319-2B52-448F-A793-84765E768DEE}">
      <dgm:prSet/>
      <dgm:spPr/>
      <dgm:t>
        <a:bodyPr/>
        <a:lstStyle/>
        <a:p>
          <a:endParaRPr lang="es-MX"/>
        </a:p>
      </dgm:t>
    </dgm:pt>
    <dgm:pt modelId="{9E00ABA2-ACB9-4C91-B274-E40EFA491143}" type="sibTrans" cxnId="{543B8319-2B52-448F-A793-84765E768DEE}">
      <dgm:prSet/>
      <dgm:spPr/>
      <dgm:t>
        <a:bodyPr/>
        <a:lstStyle/>
        <a:p>
          <a:endParaRPr lang="es-MX"/>
        </a:p>
      </dgm:t>
    </dgm:pt>
    <dgm:pt modelId="{0DA86980-EB1E-4667-9ED9-86B9DD3B11EA}">
      <dgm:prSet phldrT="[Texto]"/>
      <dgm:spPr>
        <a:solidFill>
          <a:schemeClr val="accent5"/>
        </a:solidFill>
      </dgm:spPr>
      <dgm:t>
        <a:bodyPr/>
        <a:lstStyle/>
        <a:p>
          <a:r>
            <a:rPr lang="es-MX" dirty="0" smtClean="0"/>
            <a:t>Industria automotriz en México</a:t>
          </a:r>
          <a:endParaRPr lang="es-MX" dirty="0"/>
        </a:p>
      </dgm:t>
    </dgm:pt>
    <dgm:pt modelId="{5FA466AA-3CE2-42B4-86D8-3B56F7F59836}" type="parTrans" cxnId="{460C4017-0F3E-4299-BA23-147783C20CF5}">
      <dgm:prSet/>
      <dgm:spPr/>
      <dgm:t>
        <a:bodyPr/>
        <a:lstStyle/>
        <a:p>
          <a:endParaRPr lang="es-MX"/>
        </a:p>
      </dgm:t>
    </dgm:pt>
    <dgm:pt modelId="{908723F4-8497-40D0-B896-46E0011A34E0}" type="sibTrans" cxnId="{460C4017-0F3E-4299-BA23-147783C20CF5}">
      <dgm:prSet/>
      <dgm:spPr>
        <a:solidFill>
          <a:schemeClr val="tx1"/>
        </a:solidFill>
      </dgm:spPr>
      <dgm:t>
        <a:bodyPr/>
        <a:lstStyle/>
        <a:p>
          <a:endParaRPr lang="es-MX"/>
        </a:p>
      </dgm:t>
    </dgm:pt>
    <dgm:pt modelId="{B6D49BFE-642B-490D-8AE9-73D414084675}">
      <dgm:prSet phldrT="[Texto]"/>
      <dgm:spPr>
        <a:solidFill>
          <a:schemeClr val="accent6"/>
        </a:solidFill>
      </dgm:spPr>
      <dgm:t>
        <a:bodyPr/>
        <a:lstStyle/>
        <a:p>
          <a:r>
            <a:rPr lang="es-MX" dirty="0" smtClean="0"/>
            <a:t>Sistema de Gestión Ambiental</a:t>
          </a:r>
          <a:endParaRPr lang="es-MX" dirty="0"/>
        </a:p>
      </dgm:t>
    </dgm:pt>
    <dgm:pt modelId="{644173D5-BC5A-4F43-9DB8-4163E6719C6B}" type="parTrans" cxnId="{B6FCCD1F-90E1-40FD-ADE8-5C05618EA70A}">
      <dgm:prSet/>
      <dgm:spPr/>
      <dgm:t>
        <a:bodyPr/>
        <a:lstStyle/>
        <a:p>
          <a:endParaRPr lang="es-MX"/>
        </a:p>
      </dgm:t>
    </dgm:pt>
    <dgm:pt modelId="{0CE91CE3-B96C-48B4-8FA0-32A170F56031}" type="sibTrans" cxnId="{B6FCCD1F-90E1-40FD-ADE8-5C05618EA70A}">
      <dgm:prSet/>
      <dgm:spPr>
        <a:solidFill>
          <a:schemeClr val="tx1"/>
        </a:solidFill>
      </dgm:spPr>
      <dgm:t>
        <a:bodyPr/>
        <a:lstStyle/>
        <a:p>
          <a:endParaRPr lang="es-MX"/>
        </a:p>
      </dgm:t>
    </dgm:pt>
    <dgm:pt modelId="{EB7CF192-BE56-48E4-A5F1-754ADF6BEA80}">
      <dgm:prSet phldrT="[Texto]"/>
      <dgm:spPr>
        <a:solidFill>
          <a:srgbClr val="7030A0"/>
        </a:solidFill>
      </dgm:spPr>
      <dgm:t>
        <a:bodyPr/>
        <a:lstStyle/>
        <a:p>
          <a:r>
            <a:rPr lang="es-MX" dirty="0" smtClean="0"/>
            <a:t>Políticas ambientales</a:t>
          </a:r>
          <a:endParaRPr lang="es-MX" dirty="0"/>
        </a:p>
      </dgm:t>
    </dgm:pt>
    <dgm:pt modelId="{5953117A-9E45-4CBD-B79D-571A7A3191E1}" type="parTrans" cxnId="{3F714976-5A00-45D7-A8E1-FCF480115C87}">
      <dgm:prSet/>
      <dgm:spPr/>
      <dgm:t>
        <a:bodyPr/>
        <a:lstStyle/>
        <a:p>
          <a:endParaRPr lang="es-MX"/>
        </a:p>
      </dgm:t>
    </dgm:pt>
    <dgm:pt modelId="{9D27EC05-A896-4A58-8D4A-47B6FB679475}" type="sibTrans" cxnId="{3F714976-5A00-45D7-A8E1-FCF480115C87}">
      <dgm:prSet/>
      <dgm:spPr>
        <a:solidFill>
          <a:schemeClr val="tx1"/>
        </a:solidFill>
      </dgm:spPr>
      <dgm:t>
        <a:bodyPr/>
        <a:lstStyle/>
        <a:p>
          <a:endParaRPr lang="es-MX"/>
        </a:p>
      </dgm:t>
    </dgm:pt>
    <dgm:pt modelId="{E6339AD1-E654-4C3D-BB7D-54518363AF99}">
      <dgm:prSet phldrT="[Texto]"/>
      <dgm:spPr>
        <a:solidFill>
          <a:srgbClr val="990000"/>
        </a:solidFill>
      </dgm:spPr>
      <dgm:t>
        <a:bodyPr/>
        <a:lstStyle/>
        <a:p>
          <a:r>
            <a:rPr lang="es-MX" dirty="0" smtClean="0"/>
            <a:t>Indicadores de un SGA</a:t>
          </a:r>
          <a:endParaRPr lang="es-MX" dirty="0"/>
        </a:p>
      </dgm:t>
    </dgm:pt>
    <dgm:pt modelId="{C1CDD21F-DA80-4657-B928-E9F16D015F59}" type="parTrans" cxnId="{1F820D8F-8318-4EDB-B4BF-EC6643E80D0D}">
      <dgm:prSet/>
      <dgm:spPr/>
      <dgm:t>
        <a:bodyPr/>
        <a:lstStyle/>
        <a:p>
          <a:endParaRPr lang="es-MX"/>
        </a:p>
      </dgm:t>
    </dgm:pt>
    <dgm:pt modelId="{37EF29B5-0346-4E45-AF7B-77DD883A32DE}" type="sibTrans" cxnId="{1F820D8F-8318-4EDB-B4BF-EC6643E80D0D}">
      <dgm:prSet/>
      <dgm:spPr>
        <a:solidFill>
          <a:schemeClr val="tx1"/>
        </a:solidFill>
      </dgm:spPr>
      <dgm:t>
        <a:bodyPr/>
        <a:lstStyle/>
        <a:p>
          <a:endParaRPr lang="es-MX"/>
        </a:p>
      </dgm:t>
    </dgm:pt>
    <dgm:pt modelId="{BDF62B07-CFA0-410A-8907-F02F7511B11C}" type="pres">
      <dgm:prSet presAssocID="{1340FA09-D4F1-4F88-B482-CA8C8567541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9399008-C9B1-4386-B938-456E28A3EEB4}" type="pres">
      <dgm:prSet presAssocID="{A27FC0AB-4D88-4913-9471-2FD42FF87514}" presName="centerShape" presStyleLbl="node0" presStyleIdx="0" presStyleCnt="1"/>
      <dgm:spPr/>
      <dgm:t>
        <a:bodyPr/>
        <a:lstStyle/>
        <a:p>
          <a:endParaRPr lang="es-MX"/>
        </a:p>
      </dgm:t>
    </dgm:pt>
    <dgm:pt modelId="{BF48D44C-FFD0-4FA8-A52D-06103FB57223}" type="pres">
      <dgm:prSet presAssocID="{0DA86980-EB1E-4667-9ED9-86B9DD3B11EA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EBC8848-C2D7-4AE6-9195-733FEF3664B9}" type="pres">
      <dgm:prSet presAssocID="{0DA86980-EB1E-4667-9ED9-86B9DD3B11EA}" presName="dummy" presStyleCnt="0"/>
      <dgm:spPr/>
    </dgm:pt>
    <dgm:pt modelId="{12A2E38B-17ED-4D00-8871-3D655C740129}" type="pres">
      <dgm:prSet presAssocID="{908723F4-8497-40D0-B896-46E0011A34E0}" presName="sibTrans" presStyleLbl="sibTrans2D1" presStyleIdx="0" presStyleCnt="4"/>
      <dgm:spPr/>
      <dgm:t>
        <a:bodyPr/>
        <a:lstStyle/>
        <a:p>
          <a:endParaRPr lang="es-MX"/>
        </a:p>
      </dgm:t>
    </dgm:pt>
    <dgm:pt modelId="{71CA8478-033A-4A13-988C-40444A1D1EEC}" type="pres">
      <dgm:prSet presAssocID="{B6D49BFE-642B-490D-8AE9-73D41408467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E9F1E7E-3E64-46B4-916A-2F077B851DEC}" type="pres">
      <dgm:prSet presAssocID="{B6D49BFE-642B-490D-8AE9-73D414084675}" presName="dummy" presStyleCnt="0"/>
      <dgm:spPr/>
    </dgm:pt>
    <dgm:pt modelId="{1FA85B00-E615-45C5-A584-100AB48F68CD}" type="pres">
      <dgm:prSet presAssocID="{0CE91CE3-B96C-48B4-8FA0-32A170F56031}" presName="sibTrans" presStyleLbl="sibTrans2D1" presStyleIdx="1" presStyleCnt="4"/>
      <dgm:spPr/>
      <dgm:t>
        <a:bodyPr/>
        <a:lstStyle/>
        <a:p>
          <a:endParaRPr lang="es-MX"/>
        </a:p>
      </dgm:t>
    </dgm:pt>
    <dgm:pt modelId="{26E97A94-D21F-462E-BC78-0B6C91FC84D1}" type="pres">
      <dgm:prSet presAssocID="{EB7CF192-BE56-48E4-A5F1-754ADF6BEA8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92916B5-BFE2-49A5-8627-A2E6D6A8175C}" type="pres">
      <dgm:prSet presAssocID="{EB7CF192-BE56-48E4-A5F1-754ADF6BEA80}" presName="dummy" presStyleCnt="0"/>
      <dgm:spPr/>
    </dgm:pt>
    <dgm:pt modelId="{B132E381-A7E4-48AC-B12B-B3816FBEE997}" type="pres">
      <dgm:prSet presAssocID="{9D27EC05-A896-4A58-8D4A-47B6FB679475}" presName="sibTrans" presStyleLbl="sibTrans2D1" presStyleIdx="2" presStyleCnt="4"/>
      <dgm:spPr/>
      <dgm:t>
        <a:bodyPr/>
        <a:lstStyle/>
        <a:p>
          <a:endParaRPr lang="es-MX"/>
        </a:p>
      </dgm:t>
    </dgm:pt>
    <dgm:pt modelId="{BD398CC6-D7DF-49EB-A805-3A8037B2CD68}" type="pres">
      <dgm:prSet presAssocID="{E6339AD1-E654-4C3D-BB7D-54518363AF99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D3D7C2C-1F5D-4067-A7B4-5C818FB7C7A5}" type="pres">
      <dgm:prSet presAssocID="{E6339AD1-E654-4C3D-BB7D-54518363AF99}" presName="dummy" presStyleCnt="0"/>
      <dgm:spPr/>
    </dgm:pt>
    <dgm:pt modelId="{4F6970A0-AD5D-4EE2-AE54-E8F55609232E}" type="pres">
      <dgm:prSet presAssocID="{37EF29B5-0346-4E45-AF7B-77DD883A32DE}" presName="sibTrans" presStyleLbl="sibTrans2D1" presStyleIdx="3" presStyleCnt="4"/>
      <dgm:spPr/>
      <dgm:t>
        <a:bodyPr/>
        <a:lstStyle/>
        <a:p>
          <a:endParaRPr lang="es-MX"/>
        </a:p>
      </dgm:t>
    </dgm:pt>
  </dgm:ptLst>
  <dgm:cxnLst>
    <dgm:cxn modelId="{1F820D8F-8318-4EDB-B4BF-EC6643E80D0D}" srcId="{A27FC0AB-4D88-4913-9471-2FD42FF87514}" destId="{E6339AD1-E654-4C3D-BB7D-54518363AF99}" srcOrd="3" destOrd="0" parTransId="{C1CDD21F-DA80-4657-B928-E9F16D015F59}" sibTransId="{37EF29B5-0346-4E45-AF7B-77DD883A32DE}"/>
    <dgm:cxn modelId="{3F714976-5A00-45D7-A8E1-FCF480115C87}" srcId="{A27FC0AB-4D88-4913-9471-2FD42FF87514}" destId="{EB7CF192-BE56-48E4-A5F1-754ADF6BEA80}" srcOrd="2" destOrd="0" parTransId="{5953117A-9E45-4CBD-B79D-571A7A3191E1}" sibTransId="{9D27EC05-A896-4A58-8D4A-47B6FB679475}"/>
    <dgm:cxn modelId="{F1852898-2830-4D2B-9A76-5DD882FB7E25}" type="presOf" srcId="{0CE91CE3-B96C-48B4-8FA0-32A170F56031}" destId="{1FA85B00-E615-45C5-A584-100AB48F68CD}" srcOrd="0" destOrd="0" presId="urn:microsoft.com/office/officeart/2005/8/layout/radial6"/>
    <dgm:cxn modelId="{0114E25A-CA1E-433A-8900-F8A5ACD6EA54}" type="presOf" srcId="{37EF29B5-0346-4E45-AF7B-77DD883A32DE}" destId="{4F6970A0-AD5D-4EE2-AE54-E8F55609232E}" srcOrd="0" destOrd="0" presId="urn:microsoft.com/office/officeart/2005/8/layout/radial6"/>
    <dgm:cxn modelId="{4E0CD396-B2F0-41E3-8751-D24CF76D8278}" type="presOf" srcId="{B6D49BFE-642B-490D-8AE9-73D414084675}" destId="{71CA8478-033A-4A13-988C-40444A1D1EEC}" srcOrd="0" destOrd="0" presId="urn:microsoft.com/office/officeart/2005/8/layout/radial6"/>
    <dgm:cxn modelId="{543B8319-2B52-448F-A793-84765E768DEE}" srcId="{1340FA09-D4F1-4F88-B482-CA8C85675417}" destId="{A27FC0AB-4D88-4913-9471-2FD42FF87514}" srcOrd="0" destOrd="0" parTransId="{CF8BBC49-322F-4CBF-8077-713E4DFBFA2F}" sibTransId="{9E00ABA2-ACB9-4C91-B274-E40EFA491143}"/>
    <dgm:cxn modelId="{A1084F62-A663-4BA3-995E-CB02F4C58D66}" type="presOf" srcId="{9D27EC05-A896-4A58-8D4A-47B6FB679475}" destId="{B132E381-A7E4-48AC-B12B-B3816FBEE997}" srcOrd="0" destOrd="0" presId="urn:microsoft.com/office/officeart/2005/8/layout/radial6"/>
    <dgm:cxn modelId="{CC2729A0-0AC2-4F87-A435-82A10CA6C752}" type="presOf" srcId="{908723F4-8497-40D0-B896-46E0011A34E0}" destId="{12A2E38B-17ED-4D00-8871-3D655C740129}" srcOrd="0" destOrd="0" presId="urn:microsoft.com/office/officeart/2005/8/layout/radial6"/>
    <dgm:cxn modelId="{B7135DDE-A2E3-4E9E-BC15-7D7EDFC7766E}" type="presOf" srcId="{1340FA09-D4F1-4F88-B482-CA8C85675417}" destId="{BDF62B07-CFA0-410A-8907-F02F7511B11C}" srcOrd="0" destOrd="0" presId="urn:microsoft.com/office/officeart/2005/8/layout/radial6"/>
    <dgm:cxn modelId="{A953DAEB-64C2-461C-9252-2292DEA7F346}" type="presOf" srcId="{0DA86980-EB1E-4667-9ED9-86B9DD3B11EA}" destId="{BF48D44C-FFD0-4FA8-A52D-06103FB57223}" srcOrd="0" destOrd="0" presId="urn:microsoft.com/office/officeart/2005/8/layout/radial6"/>
    <dgm:cxn modelId="{460C4017-0F3E-4299-BA23-147783C20CF5}" srcId="{A27FC0AB-4D88-4913-9471-2FD42FF87514}" destId="{0DA86980-EB1E-4667-9ED9-86B9DD3B11EA}" srcOrd="0" destOrd="0" parTransId="{5FA466AA-3CE2-42B4-86D8-3B56F7F59836}" sibTransId="{908723F4-8497-40D0-B896-46E0011A34E0}"/>
    <dgm:cxn modelId="{C3E40BE1-276B-452F-A864-749F59A478D2}" type="presOf" srcId="{A27FC0AB-4D88-4913-9471-2FD42FF87514}" destId="{99399008-C9B1-4386-B938-456E28A3EEB4}" srcOrd="0" destOrd="0" presId="urn:microsoft.com/office/officeart/2005/8/layout/radial6"/>
    <dgm:cxn modelId="{B6FCCD1F-90E1-40FD-ADE8-5C05618EA70A}" srcId="{A27FC0AB-4D88-4913-9471-2FD42FF87514}" destId="{B6D49BFE-642B-490D-8AE9-73D414084675}" srcOrd="1" destOrd="0" parTransId="{644173D5-BC5A-4F43-9DB8-4163E6719C6B}" sibTransId="{0CE91CE3-B96C-48B4-8FA0-32A170F56031}"/>
    <dgm:cxn modelId="{8E9F464B-4A66-4C8A-B745-04349FDA0EED}" type="presOf" srcId="{E6339AD1-E654-4C3D-BB7D-54518363AF99}" destId="{BD398CC6-D7DF-49EB-A805-3A8037B2CD68}" srcOrd="0" destOrd="0" presId="urn:microsoft.com/office/officeart/2005/8/layout/radial6"/>
    <dgm:cxn modelId="{68E827C1-49F6-4065-9502-FF4F8A3143D3}" type="presOf" srcId="{EB7CF192-BE56-48E4-A5F1-754ADF6BEA80}" destId="{26E97A94-D21F-462E-BC78-0B6C91FC84D1}" srcOrd="0" destOrd="0" presId="urn:microsoft.com/office/officeart/2005/8/layout/radial6"/>
    <dgm:cxn modelId="{D4446594-14F5-4496-AD20-0228059828CA}" type="presParOf" srcId="{BDF62B07-CFA0-410A-8907-F02F7511B11C}" destId="{99399008-C9B1-4386-B938-456E28A3EEB4}" srcOrd="0" destOrd="0" presId="urn:microsoft.com/office/officeart/2005/8/layout/radial6"/>
    <dgm:cxn modelId="{2E126FF0-058C-44E1-A972-E46640D4F725}" type="presParOf" srcId="{BDF62B07-CFA0-410A-8907-F02F7511B11C}" destId="{BF48D44C-FFD0-4FA8-A52D-06103FB57223}" srcOrd="1" destOrd="0" presId="urn:microsoft.com/office/officeart/2005/8/layout/radial6"/>
    <dgm:cxn modelId="{B525C564-3D40-4930-8FA2-0A9E079C6DEF}" type="presParOf" srcId="{BDF62B07-CFA0-410A-8907-F02F7511B11C}" destId="{1EBC8848-C2D7-4AE6-9195-733FEF3664B9}" srcOrd="2" destOrd="0" presId="urn:microsoft.com/office/officeart/2005/8/layout/radial6"/>
    <dgm:cxn modelId="{15C47291-1503-428A-8747-B5D1606C1DED}" type="presParOf" srcId="{BDF62B07-CFA0-410A-8907-F02F7511B11C}" destId="{12A2E38B-17ED-4D00-8871-3D655C740129}" srcOrd="3" destOrd="0" presId="urn:microsoft.com/office/officeart/2005/8/layout/radial6"/>
    <dgm:cxn modelId="{D4351030-E0D8-47A2-93D0-098336BF66AC}" type="presParOf" srcId="{BDF62B07-CFA0-410A-8907-F02F7511B11C}" destId="{71CA8478-033A-4A13-988C-40444A1D1EEC}" srcOrd="4" destOrd="0" presId="urn:microsoft.com/office/officeart/2005/8/layout/radial6"/>
    <dgm:cxn modelId="{BC946993-193E-40C4-AFA9-888DD70C9335}" type="presParOf" srcId="{BDF62B07-CFA0-410A-8907-F02F7511B11C}" destId="{5E9F1E7E-3E64-46B4-916A-2F077B851DEC}" srcOrd="5" destOrd="0" presId="urn:microsoft.com/office/officeart/2005/8/layout/radial6"/>
    <dgm:cxn modelId="{9DFC60F9-F769-4AF4-8E78-E99C90FAE293}" type="presParOf" srcId="{BDF62B07-CFA0-410A-8907-F02F7511B11C}" destId="{1FA85B00-E615-45C5-A584-100AB48F68CD}" srcOrd="6" destOrd="0" presId="urn:microsoft.com/office/officeart/2005/8/layout/radial6"/>
    <dgm:cxn modelId="{C00B29E7-C852-4881-8FA6-65F24DC389C3}" type="presParOf" srcId="{BDF62B07-CFA0-410A-8907-F02F7511B11C}" destId="{26E97A94-D21F-462E-BC78-0B6C91FC84D1}" srcOrd="7" destOrd="0" presId="urn:microsoft.com/office/officeart/2005/8/layout/radial6"/>
    <dgm:cxn modelId="{5CEE4BD1-3201-46DE-9F0F-0EB8CB2B612C}" type="presParOf" srcId="{BDF62B07-CFA0-410A-8907-F02F7511B11C}" destId="{F92916B5-BFE2-49A5-8627-A2E6D6A8175C}" srcOrd="8" destOrd="0" presId="urn:microsoft.com/office/officeart/2005/8/layout/radial6"/>
    <dgm:cxn modelId="{B6893CC8-E045-4B57-AE58-51A8785EA4D1}" type="presParOf" srcId="{BDF62B07-CFA0-410A-8907-F02F7511B11C}" destId="{B132E381-A7E4-48AC-B12B-B3816FBEE997}" srcOrd="9" destOrd="0" presId="urn:microsoft.com/office/officeart/2005/8/layout/radial6"/>
    <dgm:cxn modelId="{67CFA6BA-4296-4A29-A7CF-7F37438E4D54}" type="presParOf" srcId="{BDF62B07-CFA0-410A-8907-F02F7511B11C}" destId="{BD398CC6-D7DF-49EB-A805-3A8037B2CD68}" srcOrd="10" destOrd="0" presId="urn:microsoft.com/office/officeart/2005/8/layout/radial6"/>
    <dgm:cxn modelId="{16D4343A-EC28-45D0-85A8-BEB135ED70E8}" type="presParOf" srcId="{BDF62B07-CFA0-410A-8907-F02F7511B11C}" destId="{3D3D7C2C-1F5D-4067-A7B4-5C818FB7C7A5}" srcOrd="11" destOrd="0" presId="urn:microsoft.com/office/officeart/2005/8/layout/radial6"/>
    <dgm:cxn modelId="{A936D525-FF26-48EE-A168-3224B611660D}" type="presParOf" srcId="{BDF62B07-CFA0-410A-8907-F02F7511B11C}" destId="{4F6970A0-AD5D-4EE2-AE54-E8F55609232E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5CFF70-712F-4460-AAD8-9363E554024D}">
      <dsp:nvSpPr>
        <dsp:cNvPr id="0" name=""/>
        <dsp:cNvSpPr/>
      </dsp:nvSpPr>
      <dsp:spPr>
        <a:xfrm rot="5400000">
          <a:off x="-345871" y="1853674"/>
          <a:ext cx="1530812" cy="184876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C75035-A467-4AF5-B053-01C8DA2B7DA4}">
      <dsp:nvSpPr>
        <dsp:cNvPr id="0" name=""/>
        <dsp:cNvSpPr/>
      </dsp:nvSpPr>
      <dsp:spPr>
        <a:xfrm>
          <a:off x="3784" y="873023"/>
          <a:ext cx="2054185" cy="1232511"/>
        </a:xfrm>
        <a:prstGeom prst="roundRect">
          <a:avLst>
            <a:gd name="adj" fmla="val 10000"/>
          </a:avLst>
        </a:prstGeom>
        <a:solidFill>
          <a:srgbClr val="99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Crisis ambiental global desde tiempos remotos</a:t>
          </a:r>
          <a:endParaRPr lang="es-MX" sz="1400" kern="1200" dirty="0"/>
        </a:p>
      </dsp:txBody>
      <dsp:txXfrm>
        <a:off x="39883" y="909122"/>
        <a:ext cx="1981987" cy="1160313"/>
      </dsp:txXfrm>
    </dsp:sp>
    <dsp:sp modelId="{D93710EF-87BB-43F6-AD6D-7544D5748A45}">
      <dsp:nvSpPr>
        <dsp:cNvPr id="0" name=""/>
        <dsp:cNvSpPr/>
      </dsp:nvSpPr>
      <dsp:spPr>
        <a:xfrm rot="5400000">
          <a:off x="-345871" y="3394314"/>
          <a:ext cx="1530812" cy="184876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0F6479-B69D-4307-A114-89A8A566781D}">
      <dsp:nvSpPr>
        <dsp:cNvPr id="0" name=""/>
        <dsp:cNvSpPr/>
      </dsp:nvSpPr>
      <dsp:spPr>
        <a:xfrm>
          <a:off x="3784" y="2413662"/>
          <a:ext cx="2054185" cy="123251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/>
          </a:r>
          <a:br>
            <a:rPr lang="es-MX" sz="1400" kern="1200" dirty="0" smtClean="0"/>
          </a:br>
          <a:endParaRPr lang="es-MX" sz="1400" kern="1200" dirty="0"/>
        </a:p>
      </dsp:txBody>
      <dsp:txXfrm>
        <a:off x="39883" y="2449761"/>
        <a:ext cx="1981987" cy="1160313"/>
      </dsp:txXfrm>
    </dsp:sp>
    <dsp:sp modelId="{18F331A8-D41E-4244-A9F4-E3C57C16440B}">
      <dsp:nvSpPr>
        <dsp:cNvPr id="0" name=""/>
        <dsp:cNvSpPr/>
      </dsp:nvSpPr>
      <dsp:spPr>
        <a:xfrm>
          <a:off x="424448" y="4164633"/>
          <a:ext cx="2722240" cy="184876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F3CD1D-C7A8-40E3-99F3-D566B00A46CB}">
      <dsp:nvSpPr>
        <dsp:cNvPr id="0" name=""/>
        <dsp:cNvSpPr/>
      </dsp:nvSpPr>
      <dsp:spPr>
        <a:xfrm>
          <a:off x="3784" y="3954301"/>
          <a:ext cx="2054185" cy="1232511"/>
        </a:xfrm>
        <a:prstGeom prst="roundRect">
          <a:avLst>
            <a:gd name="adj" fmla="val 10000"/>
          </a:avLst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Tema ambiental como variable política durante la era industrial</a:t>
          </a:r>
          <a:endParaRPr lang="es-MX" sz="1400" kern="1200" dirty="0"/>
        </a:p>
      </dsp:txBody>
      <dsp:txXfrm>
        <a:off x="39883" y="3990400"/>
        <a:ext cx="1981987" cy="1160313"/>
      </dsp:txXfrm>
    </dsp:sp>
    <dsp:sp modelId="{CC6446CA-CC7D-4D1F-BD59-E7850F39E780}">
      <dsp:nvSpPr>
        <dsp:cNvPr id="0" name=""/>
        <dsp:cNvSpPr/>
      </dsp:nvSpPr>
      <dsp:spPr>
        <a:xfrm rot="16200000">
          <a:off x="2386195" y="3394314"/>
          <a:ext cx="1530812" cy="184876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08FB21-9D8E-4191-AD46-E19998C4A729}">
      <dsp:nvSpPr>
        <dsp:cNvPr id="0" name=""/>
        <dsp:cNvSpPr/>
      </dsp:nvSpPr>
      <dsp:spPr>
        <a:xfrm>
          <a:off x="2735851" y="3954301"/>
          <a:ext cx="2054185" cy="123251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/>
          </a:r>
          <a:br>
            <a:rPr lang="es-MX" sz="1400" kern="1200" dirty="0" smtClean="0"/>
          </a:br>
          <a:endParaRPr lang="es-MX" sz="1400" kern="1200" dirty="0"/>
        </a:p>
      </dsp:txBody>
      <dsp:txXfrm>
        <a:off x="2771950" y="3990400"/>
        <a:ext cx="1981987" cy="1160313"/>
      </dsp:txXfrm>
    </dsp:sp>
    <dsp:sp modelId="{5CFCB45E-F8EA-48B4-A493-0A5F88CEB48A}">
      <dsp:nvSpPr>
        <dsp:cNvPr id="0" name=""/>
        <dsp:cNvSpPr/>
      </dsp:nvSpPr>
      <dsp:spPr>
        <a:xfrm rot="16200000">
          <a:off x="2386195" y="1853674"/>
          <a:ext cx="1530812" cy="184876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22C204-93D6-4780-8143-7FC652BA49D9}">
      <dsp:nvSpPr>
        <dsp:cNvPr id="0" name=""/>
        <dsp:cNvSpPr/>
      </dsp:nvSpPr>
      <dsp:spPr>
        <a:xfrm>
          <a:off x="2735851" y="2413662"/>
          <a:ext cx="2054185" cy="1232511"/>
        </a:xfrm>
        <a:prstGeom prst="roundRect">
          <a:avLst>
            <a:gd name="adj" fmla="val 10000"/>
          </a:avLst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Unión Internacional para la Conservación de la Naturaleza (1948)</a:t>
          </a:r>
          <a:endParaRPr lang="es-MX" sz="1400" kern="1200" dirty="0"/>
        </a:p>
      </dsp:txBody>
      <dsp:txXfrm>
        <a:off x="2771950" y="2449761"/>
        <a:ext cx="1981987" cy="1160313"/>
      </dsp:txXfrm>
    </dsp:sp>
    <dsp:sp modelId="{45E5942F-99E1-47E3-A66F-64304FA67F35}">
      <dsp:nvSpPr>
        <dsp:cNvPr id="0" name=""/>
        <dsp:cNvSpPr/>
      </dsp:nvSpPr>
      <dsp:spPr>
        <a:xfrm>
          <a:off x="3156515" y="1083355"/>
          <a:ext cx="2722240" cy="184876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C4574D-AB33-498C-9E66-EC0A43836248}">
      <dsp:nvSpPr>
        <dsp:cNvPr id="0" name=""/>
        <dsp:cNvSpPr/>
      </dsp:nvSpPr>
      <dsp:spPr>
        <a:xfrm>
          <a:off x="2735851" y="873023"/>
          <a:ext cx="2054185" cy="123251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/>
          </a:r>
          <a:br>
            <a:rPr lang="es-MX" sz="1400" kern="1200" dirty="0" smtClean="0"/>
          </a:br>
          <a:endParaRPr lang="es-MX" sz="1400" kern="1200" dirty="0"/>
        </a:p>
      </dsp:txBody>
      <dsp:txXfrm>
        <a:off x="2771950" y="909122"/>
        <a:ext cx="1981987" cy="1160313"/>
      </dsp:txXfrm>
    </dsp:sp>
    <dsp:sp modelId="{3DD46C86-FD43-4B4F-B8AB-0887F25D7797}">
      <dsp:nvSpPr>
        <dsp:cNvPr id="0" name=""/>
        <dsp:cNvSpPr/>
      </dsp:nvSpPr>
      <dsp:spPr>
        <a:xfrm rot="5400000">
          <a:off x="5118262" y="1853674"/>
          <a:ext cx="1530812" cy="184876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4BAF18-5562-4E84-A9B4-21D5C4CADC1C}">
      <dsp:nvSpPr>
        <dsp:cNvPr id="0" name=""/>
        <dsp:cNvSpPr/>
      </dsp:nvSpPr>
      <dsp:spPr>
        <a:xfrm>
          <a:off x="5467918" y="873023"/>
          <a:ext cx="2054185" cy="1232511"/>
        </a:xfrm>
        <a:prstGeom prst="roundRect">
          <a:avLst>
            <a:gd name="adj" fmla="val 10000"/>
          </a:avLst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Gestión ambiental en los años 70</a:t>
          </a:r>
          <a:endParaRPr lang="es-MX" sz="1400" kern="1200" dirty="0"/>
        </a:p>
      </dsp:txBody>
      <dsp:txXfrm>
        <a:off x="5504017" y="909122"/>
        <a:ext cx="1981987" cy="1160313"/>
      </dsp:txXfrm>
    </dsp:sp>
    <dsp:sp modelId="{7DFC4D95-05F2-434A-AA71-6BA853A8EB41}">
      <dsp:nvSpPr>
        <dsp:cNvPr id="0" name=""/>
        <dsp:cNvSpPr/>
      </dsp:nvSpPr>
      <dsp:spPr>
        <a:xfrm rot="5400000">
          <a:off x="5118262" y="3394314"/>
          <a:ext cx="1530812" cy="184876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8AC275-AB23-489F-A2A9-AD4763EFCFF9}">
      <dsp:nvSpPr>
        <dsp:cNvPr id="0" name=""/>
        <dsp:cNvSpPr/>
      </dsp:nvSpPr>
      <dsp:spPr>
        <a:xfrm>
          <a:off x="5467918" y="2413662"/>
          <a:ext cx="2054185" cy="123251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/>
          </a:r>
          <a:br>
            <a:rPr lang="es-MX" sz="1400" kern="1200" dirty="0" smtClean="0"/>
          </a:br>
          <a:endParaRPr lang="es-MX" sz="1400" kern="1200" dirty="0"/>
        </a:p>
      </dsp:txBody>
      <dsp:txXfrm>
        <a:off x="5504017" y="2449761"/>
        <a:ext cx="1981987" cy="1160313"/>
      </dsp:txXfrm>
    </dsp:sp>
    <dsp:sp modelId="{6AAD6DA0-6503-4D77-B5FA-A45566B97E17}">
      <dsp:nvSpPr>
        <dsp:cNvPr id="0" name=""/>
        <dsp:cNvSpPr/>
      </dsp:nvSpPr>
      <dsp:spPr>
        <a:xfrm>
          <a:off x="5467918" y="3954301"/>
          <a:ext cx="2054185" cy="12325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Conferencia de Naciones Unidas sobre Desarrollo Sostenible, en Johannesburgo (2002)</a:t>
          </a:r>
          <a:endParaRPr lang="es-MX" sz="1400" kern="1200" dirty="0"/>
        </a:p>
      </dsp:txBody>
      <dsp:txXfrm>
        <a:off x="5504017" y="3990400"/>
        <a:ext cx="1981987" cy="11603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902B04-6F44-42B3-AA76-F752225E4268}">
      <dsp:nvSpPr>
        <dsp:cNvPr id="0" name=""/>
        <dsp:cNvSpPr/>
      </dsp:nvSpPr>
      <dsp:spPr>
        <a:xfrm>
          <a:off x="-5065305" y="-776007"/>
          <a:ext cx="6032293" cy="6032293"/>
        </a:xfrm>
        <a:prstGeom prst="blockArc">
          <a:avLst>
            <a:gd name="adj1" fmla="val 18900000"/>
            <a:gd name="adj2" fmla="val 2700000"/>
            <a:gd name="adj3" fmla="val 358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3C34EE-E695-40B1-BD7C-2372930C9374}">
      <dsp:nvSpPr>
        <dsp:cNvPr id="0" name=""/>
        <dsp:cNvSpPr/>
      </dsp:nvSpPr>
      <dsp:spPr>
        <a:xfrm>
          <a:off x="621929" y="448027"/>
          <a:ext cx="6601172" cy="8960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44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1/3 de los gases de efecto invernadero, 62% de aguas residuales, 83% del consumo de agua, 87% de la erosión y desertificación de los suelos y 98% de la deforestación.</a:t>
          </a:r>
          <a:endParaRPr lang="es-MX" sz="1900" kern="1200" dirty="0"/>
        </a:p>
      </dsp:txBody>
      <dsp:txXfrm>
        <a:off x="621929" y="448027"/>
        <a:ext cx="6601172" cy="896055"/>
      </dsp:txXfrm>
    </dsp:sp>
    <dsp:sp modelId="{032F6184-EA09-4DC4-8DA6-39E5BBA2492B}">
      <dsp:nvSpPr>
        <dsp:cNvPr id="0" name=""/>
        <dsp:cNvSpPr/>
      </dsp:nvSpPr>
      <dsp:spPr>
        <a:xfrm>
          <a:off x="61894" y="336020"/>
          <a:ext cx="1120069" cy="1120069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660996-4219-4BF3-9869-A877CB42C1A7}">
      <dsp:nvSpPr>
        <dsp:cNvPr id="0" name=""/>
        <dsp:cNvSpPr/>
      </dsp:nvSpPr>
      <dsp:spPr>
        <a:xfrm>
          <a:off x="947645" y="1792111"/>
          <a:ext cx="6275456" cy="8960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44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1/3 parte de los gases de efecto invernadero, y una parte importante de las aguas residuales.</a:t>
          </a:r>
          <a:endParaRPr lang="es-MX" sz="1900" kern="1200" dirty="0"/>
        </a:p>
      </dsp:txBody>
      <dsp:txXfrm>
        <a:off x="947645" y="1792111"/>
        <a:ext cx="6275456" cy="896055"/>
      </dsp:txXfrm>
    </dsp:sp>
    <dsp:sp modelId="{D22F31D4-DDF6-4D9C-8BFF-DDC759B411AA}">
      <dsp:nvSpPr>
        <dsp:cNvPr id="0" name=""/>
        <dsp:cNvSpPr/>
      </dsp:nvSpPr>
      <dsp:spPr>
        <a:xfrm>
          <a:off x="387610" y="1680104"/>
          <a:ext cx="1120069" cy="1120069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6EADCE-7123-44E3-A150-223F1638FA9C}">
      <dsp:nvSpPr>
        <dsp:cNvPr id="0" name=""/>
        <dsp:cNvSpPr/>
      </dsp:nvSpPr>
      <dsp:spPr>
        <a:xfrm>
          <a:off x="621929" y="3136194"/>
          <a:ext cx="6601172" cy="8960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44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Afectan el 88% de los residuos peligrosos.</a:t>
          </a:r>
          <a:endParaRPr lang="es-MX" sz="1900" kern="1200" dirty="0"/>
        </a:p>
      </dsp:txBody>
      <dsp:txXfrm>
        <a:off x="621929" y="3136194"/>
        <a:ext cx="6601172" cy="896055"/>
      </dsp:txXfrm>
    </dsp:sp>
    <dsp:sp modelId="{24A2F7F4-7B66-4382-8F48-763C5F54EC09}">
      <dsp:nvSpPr>
        <dsp:cNvPr id="0" name=""/>
        <dsp:cNvSpPr/>
      </dsp:nvSpPr>
      <dsp:spPr>
        <a:xfrm>
          <a:off x="61894" y="3024187"/>
          <a:ext cx="1120069" cy="1120069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6970A0-AD5D-4EE2-AE54-E8F55609232E}">
      <dsp:nvSpPr>
        <dsp:cNvPr id="0" name=""/>
        <dsp:cNvSpPr/>
      </dsp:nvSpPr>
      <dsp:spPr>
        <a:xfrm>
          <a:off x="1190899" y="758658"/>
          <a:ext cx="5066598" cy="5066598"/>
        </a:xfrm>
        <a:prstGeom prst="blockArc">
          <a:avLst>
            <a:gd name="adj1" fmla="val 10800000"/>
            <a:gd name="adj2" fmla="val 16200000"/>
            <a:gd name="adj3" fmla="val 4638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32E381-A7E4-48AC-B12B-B3816FBEE997}">
      <dsp:nvSpPr>
        <dsp:cNvPr id="0" name=""/>
        <dsp:cNvSpPr/>
      </dsp:nvSpPr>
      <dsp:spPr>
        <a:xfrm>
          <a:off x="1190899" y="758658"/>
          <a:ext cx="5066598" cy="5066598"/>
        </a:xfrm>
        <a:prstGeom prst="blockArc">
          <a:avLst>
            <a:gd name="adj1" fmla="val 5400000"/>
            <a:gd name="adj2" fmla="val 10800000"/>
            <a:gd name="adj3" fmla="val 4638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A85B00-E615-45C5-A584-100AB48F68CD}">
      <dsp:nvSpPr>
        <dsp:cNvPr id="0" name=""/>
        <dsp:cNvSpPr/>
      </dsp:nvSpPr>
      <dsp:spPr>
        <a:xfrm>
          <a:off x="1190899" y="758658"/>
          <a:ext cx="5066598" cy="5066598"/>
        </a:xfrm>
        <a:prstGeom prst="blockArc">
          <a:avLst>
            <a:gd name="adj1" fmla="val 0"/>
            <a:gd name="adj2" fmla="val 5400000"/>
            <a:gd name="adj3" fmla="val 4638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A2E38B-17ED-4D00-8871-3D655C740129}">
      <dsp:nvSpPr>
        <dsp:cNvPr id="0" name=""/>
        <dsp:cNvSpPr/>
      </dsp:nvSpPr>
      <dsp:spPr>
        <a:xfrm>
          <a:off x="1190899" y="758658"/>
          <a:ext cx="5066598" cy="5066598"/>
        </a:xfrm>
        <a:prstGeom prst="blockArc">
          <a:avLst>
            <a:gd name="adj1" fmla="val 16200000"/>
            <a:gd name="adj2" fmla="val 0"/>
            <a:gd name="adj3" fmla="val 4638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399008-C9B1-4386-B938-456E28A3EEB4}">
      <dsp:nvSpPr>
        <dsp:cNvPr id="0" name=""/>
        <dsp:cNvSpPr/>
      </dsp:nvSpPr>
      <dsp:spPr>
        <a:xfrm>
          <a:off x="2558568" y="2126327"/>
          <a:ext cx="2331260" cy="2331260"/>
        </a:xfrm>
        <a:prstGeom prst="ellipse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4000" b="1" kern="1200" dirty="0" smtClean="0">
              <a:solidFill>
                <a:srgbClr val="990000"/>
              </a:solidFill>
            </a:rPr>
            <a:t>Marco Teórico</a:t>
          </a:r>
          <a:endParaRPr lang="es-MX" sz="4000" kern="1200" dirty="0"/>
        </a:p>
      </dsp:txBody>
      <dsp:txXfrm>
        <a:off x="2899973" y="2467732"/>
        <a:ext cx="1648450" cy="1648450"/>
      </dsp:txXfrm>
    </dsp:sp>
    <dsp:sp modelId="{BF48D44C-FFD0-4FA8-A52D-06103FB57223}">
      <dsp:nvSpPr>
        <dsp:cNvPr id="0" name=""/>
        <dsp:cNvSpPr/>
      </dsp:nvSpPr>
      <dsp:spPr>
        <a:xfrm>
          <a:off x="2908257" y="1464"/>
          <a:ext cx="1631882" cy="1631882"/>
        </a:xfrm>
        <a:prstGeom prst="ellipse">
          <a:avLst/>
        </a:prstGeom>
        <a:solidFill>
          <a:schemeClr val="accent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Industria automotriz en México</a:t>
          </a:r>
          <a:endParaRPr lang="es-MX" sz="1700" kern="1200" dirty="0"/>
        </a:p>
      </dsp:txBody>
      <dsp:txXfrm>
        <a:off x="3147241" y="240448"/>
        <a:ext cx="1153914" cy="1153914"/>
      </dsp:txXfrm>
    </dsp:sp>
    <dsp:sp modelId="{71CA8478-033A-4A13-988C-40444A1D1EEC}">
      <dsp:nvSpPr>
        <dsp:cNvPr id="0" name=""/>
        <dsp:cNvSpPr/>
      </dsp:nvSpPr>
      <dsp:spPr>
        <a:xfrm>
          <a:off x="5382808" y="2476016"/>
          <a:ext cx="1631882" cy="1631882"/>
        </a:xfrm>
        <a:prstGeom prst="ellipse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Sistema de Gestión Ambiental</a:t>
          </a:r>
          <a:endParaRPr lang="es-MX" sz="1700" kern="1200" dirty="0"/>
        </a:p>
      </dsp:txBody>
      <dsp:txXfrm>
        <a:off x="5621792" y="2715000"/>
        <a:ext cx="1153914" cy="1153914"/>
      </dsp:txXfrm>
    </dsp:sp>
    <dsp:sp modelId="{26E97A94-D21F-462E-BC78-0B6C91FC84D1}">
      <dsp:nvSpPr>
        <dsp:cNvPr id="0" name=""/>
        <dsp:cNvSpPr/>
      </dsp:nvSpPr>
      <dsp:spPr>
        <a:xfrm>
          <a:off x="2908257" y="4950567"/>
          <a:ext cx="1631882" cy="1631882"/>
        </a:xfrm>
        <a:prstGeom prst="ellipse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Políticas ambientales</a:t>
          </a:r>
          <a:endParaRPr lang="es-MX" sz="1700" kern="1200" dirty="0"/>
        </a:p>
      </dsp:txBody>
      <dsp:txXfrm>
        <a:off x="3147241" y="5189551"/>
        <a:ext cx="1153914" cy="1153914"/>
      </dsp:txXfrm>
    </dsp:sp>
    <dsp:sp modelId="{BD398CC6-D7DF-49EB-A805-3A8037B2CD68}">
      <dsp:nvSpPr>
        <dsp:cNvPr id="0" name=""/>
        <dsp:cNvSpPr/>
      </dsp:nvSpPr>
      <dsp:spPr>
        <a:xfrm>
          <a:off x="433705" y="2476016"/>
          <a:ext cx="1631882" cy="1631882"/>
        </a:xfrm>
        <a:prstGeom prst="ellipse">
          <a:avLst/>
        </a:prstGeom>
        <a:solidFill>
          <a:srgbClr val="99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Indicadores de un SGA</a:t>
          </a:r>
          <a:endParaRPr lang="es-MX" sz="1700" kern="1200" dirty="0"/>
        </a:p>
      </dsp:txBody>
      <dsp:txXfrm>
        <a:off x="672689" y="2715000"/>
        <a:ext cx="1153914" cy="11539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7" y="1266815"/>
            <a:ext cx="8568531" cy="2694893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078" y="4065633"/>
            <a:ext cx="7560469" cy="1868865"/>
          </a:xfrm>
        </p:spPr>
        <p:txBody>
          <a:bodyPr/>
          <a:lstStyle>
            <a:lvl1pPr marL="0" indent="0" algn="ctr">
              <a:buNone/>
              <a:defRPr sz="2646"/>
            </a:lvl1pPr>
            <a:lvl2pPr marL="504017" indent="0" algn="ctr">
              <a:buNone/>
              <a:defRPr sz="2205"/>
            </a:lvl2pPr>
            <a:lvl3pPr marL="1008035" indent="0" algn="ctr">
              <a:buNone/>
              <a:defRPr sz="1984"/>
            </a:lvl3pPr>
            <a:lvl4pPr marL="1512052" indent="0" algn="ctr">
              <a:buNone/>
              <a:defRPr sz="1764"/>
            </a:lvl4pPr>
            <a:lvl5pPr marL="2016069" indent="0" algn="ctr">
              <a:buNone/>
              <a:defRPr sz="1764"/>
            </a:lvl5pPr>
            <a:lvl6pPr marL="2520086" indent="0" algn="ctr">
              <a:buNone/>
              <a:defRPr sz="1764"/>
            </a:lvl6pPr>
            <a:lvl7pPr marL="3024104" indent="0" algn="ctr">
              <a:buNone/>
              <a:defRPr sz="1764"/>
            </a:lvl7pPr>
            <a:lvl8pPr marL="3528121" indent="0" algn="ctr">
              <a:buNone/>
              <a:defRPr sz="1764"/>
            </a:lvl8pPr>
            <a:lvl9pPr marL="4032138" indent="0" algn="ctr">
              <a:buNone/>
              <a:defRPr sz="1764"/>
            </a:lvl9pPr>
          </a:lstStyle>
          <a:p>
            <a:r>
              <a:rPr lang="es-ES_tradnl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59749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0403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948" y="412118"/>
            <a:ext cx="2173635" cy="6559843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3044" y="412118"/>
            <a:ext cx="6394896" cy="6559843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04882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51713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793" y="1929789"/>
            <a:ext cx="8694539" cy="3219895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793" y="5180145"/>
            <a:ext cx="8694539" cy="1693267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4017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8035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205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606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200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4104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812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213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99091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3043" y="2060590"/>
            <a:ext cx="4284266" cy="4911371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3316" y="2060590"/>
            <a:ext cx="4284266" cy="4911371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40633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412120"/>
            <a:ext cx="8694539" cy="1496168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4357" y="1897535"/>
            <a:ext cx="4264576" cy="929953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17" indent="0">
              <a:buNone/>
              <a:defRPr sz="2205" b="1"/>
            </a:lvl2pPr>
            <a:lvl3pPr marL="1008035" indent="0">
              <a:buNone/>
              <a:defRPr sz="1984" b="1"/>
            </a:lvl3pPr>
            <a:lvl4pPr marL="1512052" indent="0">
              <a:buNone/>
              <a:defRPr sz="1764" b="1"/>
            </a:lvl4pPr>
            <a:lvl5pPr marL="2016069" indent="0">
              <a:buNone/>
              <a:defRPr sz="1764" b="1"/>
            </a:lvl5pPr>
            <a:lvl6pPr marL="2520086" indent="0">
              <a:buNone/>
              <a:defRPr sz="1764" b="1"/>
            </a:lvl6pPr>
            <a:lvl7pPr marL="3024104" indent="0">
              <a:buNone/>
              <a:defRPr sz="1764" b="1"/>
            </a:lvl7pPr>
            <a:lvl8pPr marL="3528121" indent="0">
              <a:buNone/>
              <a:defRPr sz="1764" b="1"/>
            </a:lvl8pPr>
            <a:lvl9pPr marL="4032138" indent="0">
              <a:buNone/>
              <a:defRPr sz="1764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57" y="2827487"/>
            <a:ext cx="4264576" cy="415880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317" y="1897535"/>
            <a:ext cx="4285579" cy="929953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17" indent="0">
              <a:buNone/>
              <a:defRPr sz="2205" b="1"/>
            </a:lvl2pPr>
            <a:lvl3pPr marL="1008035" indent="0">
              <a:buNone/>
              <a:defRPr sz="1984" b="1"/>
            </a:lvl3pPr>
            <a:lvl4pPr marL="1512052" indent="0">
              <a:buNone/>
              <a:defRPr sz="1764" b="1"/>
            </a:lvl4pPr>
            <a:lvl5pPr marL="2016069" indent="0">
              <a:buNone/>
              <a:defRPr sz="1764" b="1"/>
            </a:lvl5pPr>
            <a:lvl6pPr marL="2520086" indent="0">
              <a:buNone/>
              <a:defRPr sz="1764" b="1"/>
            </a:lvl6pPr>
            <a:lvl7pPr marL="3024104" indent="0">
              <a:buNone/>
              <a:defRPr sz="1764" b="1"/>
            </a:lvl7pPr>
            <a:lvl8pPr marL="3528121" indent="0">
              <a:buNone/>
              <a:defRPr sz="1764" b="1"/>
            </a:lvl8pPr>
            <a:lvl9pPr marL="4032138" indent="0">
              <a:buNone/>
              <a:defRPr sz="1764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317" y="2827487"/>
            <a:ext cx="4285579" cy="415880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431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24060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55044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516043"/>
            <a:ext cx="3251264" cy="1806152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579" y="1114512"/>
            <a:ext cx="5103316" cy="5500879"/>
          </a:xfrm>
        </p:spPr>
        <p:txBody>
          <a:bodyPr/>
          <a:lstStyle>
            <a:lvl1pPr>
              <a:defRPr sz="3528"/>
            </a:lvl1pPr>
            <a:lvl2pPr>
              <a:defRPr sz="3087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2322195"/>
            <a:ext cx="3251264" cy="4302153"/>
          </a:xfrm>
        </p:spPr>
        <p:txBody>
          <a:bodyPr/>
          <a:lstStyle>
            <a:lvl1pPr marL="0" indent="0">
              <a:buNone/>
              <a:defRPr sz="1764"/>
            </a:lvl1pPr>
            <a:lvl2pPr marL="504017" indent="0">
              <a:buNone/>
              <a:defRPr sz="1543"/>
            </a:lvl2pPr>
            <a:lvl3pPr marL="1008035" indent="0">
              <a:buNone/>
              <a:defRPr sz="1323"/>
            </a:lvl3pPr>
            <a:lvl4pPr marL="1512052" indent="0">
              <a:buNone/>
              <a:defRPr sz="1102"/>
            </a:lvl4pPr>
            <a:lvl5pPr marL="2016069" indent="0">
              <a:buNone/>
              <a:defRPr sz="1102"/>
            </a:lvl5pPr>
            <a:lvl6pPr marL="2520086" indent="0">
              <a:buNone/>
              <a:defRPr sz="1102"/>
            </a:lvl6pPr>
            <a:lvl7pPr marL="3024104" indent="0">
              <a:buNone/>
              <a:defRPr sz="1102"/>
            </a:lvl7pPr>
            <a:lvl8pPr marL="3528121" indent="0">
              <a:buNone/>
              <a:defRPr sz="1102"/>
            </a:lvl8pPr>
            <a:lvl9pPr marL="4032138" indent="0">
              <a:buNone/>
              <a:defRPr sz="1102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37934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516043"/>
            <a:ext cx="3251264" cy="1806152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85579" y="1114512"/>
            <a:ext cx="5103316" cy="5500879"/>
          </a:xfrm>
        </p:spPr>
        <p:txBody>
          <a:bodyPr anchor="t"/>
          <a:lstStyle>
            <a:lvl1pPr marL="0" indent="0">
              <a:buNone/>
              <a:defRPr sz="3528"/>
            </a:lvl1pPr>
            <a:lvl2pPr marL="504017" indent="0">
              <a:buNone/>
              <a:defRPr sz="3087"/>
            </a:lvl2pPr>
            <a:lvl3pPr marL="1008035" indent="0">
              <a:buNone/>
              <a:defRPr sz="2646"/>
            </a:lvl3pPr>
            <a:lvl4pPr marL="1512052" indent="0">
              <a:buNone/>
              <a:defRPr sz="2205"/>
            </a:lvl4pPr>
            <a:lvl5pPr marL="2016069" indent="0">
              <a:buNone/>
              <a:defRPr sz="2205"/>
            </a:lvl5pPr>
            <a:lvl6pPr marL="2520086" indent="0">
              <a:buNone/>
              <a:defRPr sz="2205"/>
            </a:lvl6pPr>
            <a:lvl7pPr marL="3024104" indent="0">
              <a:buNone/>
              <a:defRPr sz="2205"/>
            </a:lvl7pPr>
            <a:lvl8pPr marL="3528121" indent="0">
              <a:buNone/>
              <a:defRPr sz="2205"/>
            </a:lvl8pPr>
            <a:lvl9pPr marL="4032138" indent="0">
              <a:buNone/>
              <a:defRPr sz="2205"/>
            </a:lvl9pPr>
          </a:lstStyle>
          <a:p>
            <a:r>
              <a:rPr lang="es-ES_tradnl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2322195"/>
            <a:ext cx="3251264" cy="4302153"/>
          </a:xfrm>
        </p:spPr>
        <p:txBody>
          <a:bodyPr/>
          <a:lstStyle>
            <a:lvl1pPr marL="0" indent="0">
              <a:buNone/>
              <a:defRPr sz="1764"/>
            </a:lvl1pPr>
            <a:lvl2pPr marL="504017" indent="0">
              <a:buNone/>
              <a:defRPr sz="1543"/>
            </a:lvl2pPr>
            <a:lvl3pPr marL="1008035" indent="0">
              <a:buNone/>
              <a:defRPr sz="1323"/>
            </a:lvl3pPr>
            <a:lvl4pPr marL="1512052" indent="0">
              <a:buNone/>
              <a:defRPr sz="1102"/>
            </a:lvl4pPr>
            <a:lvl5pPr marL="2016069" indent="0">
              <a:buNone/>
              <a:defRPr sz="1102"/>
            </a:lvl5pPr>
            <a:lvl6pPr marL="2520086" indent="0">
              <a:buNone/>
              <a:defRPr sz="1102"/>
            </a:lvl6pPr>
            <a:lvl7pPr marL="3024104" indent="0">
              <a:buNone/>
              <a:defRPr sz="1102"/>
            </a:lvl7pPr>
            <a:lvl8pPr marL="3528121" indent="0">
              <a:buNone/>
              <a:defRPr sz="1102"/>
            </a:lvl8pPr>
            <a:lvl9pPr marL="4032138" indent="0">
              <a:buNone/>
              <a:defRPr sz="1102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44520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3043" y="412120"/>
            <a:ext cx="8694539" cy="14961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043" y="2060590"/>
            <a:ext cx="8694539" cy="49113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043" y="7174437"/>
            <a:ext cx="2268141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9207" y="7174437"/>
            <a:ext cx="3402211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9441" y="7174437"/>
            <a:ext cx="2268141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27465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8035" rtl="0" eaLnBrk="1" latinLnBrk="0" hangingPunct="1">
        <a:lnSpc>
          <a:spcPct val="90000"/>
        </a:lnSpc>
        <a:spcBef>
          <a:spcPct val="0"/>
        </a:spcBef>
        <a:buNone/>
        <a:defRPr sz="48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009" indent="-252009" algn="l" defTabSz="1008035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7" kern="1200">
          <a:solidFill>
            <a:schemeClr val="tx1"/>
          </a:solidFill>
          <a:latin typeface="+mn-lt"/>
          <a:ea typeface="+mn-ea"/>
          <a:cs typeface="+mn-cs"/>
        </a:defRPr>
      </a:lvl1pPr>
      <a:lvl2pPr marL="756026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60043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406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8078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2095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6112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8013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4147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4017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8035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2052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6069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20086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4104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8121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2138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texto, interior&#10;&#10;&#10;&#10;Descripción generada automáticamente">
            <a:extLst>
              <a:ext uri="{FF2B5EF4-FFF2-40B4-BE49-F238E27FC236}">
                <a16:creationId xmlns:a16="http://schemas.microsoft.com/office/drawing/2014/main" id="{2A04419B-6BB4-3B49-824D-F0A49BD703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56047" y="7271685"/>
            <a:ext cx="8568531" cy="322484"/>
          </a:xfrm>
        </p:spPr>
        <p:txBody>
          <a:bodyPr>
            <a:normAutofit fontScale="90000"/>
          </a:bodyPr>
          <a:lstStyle/>
          <a:p>
            <a:r>
              <a:rPr lang="es-ES_tradnl" sz="6000" b="1" dirty="0" smtClean="0">
                <a:solidFill>
                  <a:schemeClr val="bg1"/>
                </a:solidFill>
              </a:rPr>
              <a:t/>
            </a:r>
            <a:br>
              <a:rPr lang="es-ES_tradnl" sz="6000" b="1" dirty="0" smtClean="0">
                <a:solidFill>
                  <a:schemeClr val="bg1"/>
                </a:solidFill>
              </a:rPr>
            </a:br>
            <a:r>
              <a:rPr lang="es-ES_tradnl" sz="6000" b="1" dirty="0">
                <a:solidFill>
                  <a:schemeClr val="bg1"/>
                </a:solidFill>
              </a:rPr>
              <a:t/>
            </a:r>
            <a:br>
              <a:rPr lang="es-ES_tradnl" sz="6000" b="1" dirty="0">
                <a:solidFill>
                  <a:schemeClr val="bg1"/>
                </a:solidFill>
              </a:rPr>
            </a:br>
            <a:r>
              <a:rPr lang="es-ES_tradnl" sz="6000" b="1" dirty="0" smtClean="0">
                <a:solidFill>
                  <a:schemeClr val="bg1"/>
                </a:solidFill>
              </a:rPr>
              <a:t>Eje </a:t>
            </a:r>
            <a:r>
              <a:rPr lang="es-ES_tradnl" sz="6000" b="1" dirty="0">
                <a:solidFill>
                  <a:schemeClr val="bg1"/>
                </a:solidFill>
              </a:rPr>
              <a:t>temático: </a:t>
            </a:r>
            <a:r>
              <a:rPr lang="es-ES_tradnl" sz="6000" b="1" dirty="0" smtClean="0">
                <a:solidFill>
                  <a:schemeClr val="bg1"/>
                </a:solidFill>
              </a:rPr>
              <a:t>Desarrollo Sustentable</a:t>
            </a:r>
            <a:r>
              <a:rPr lang="es-ES_tradnl" sz="7200" b="1" dirty="0">
                <a:solidFill>
                  <a:schemeClr val="bg1"/>
                </a:solidFill>
              </a:rPr>
              <a:t/>
            </a:r>
            <a:br>
              <a:rPr lang="es-ES_tradnl" sz="7200" b="1" dirty="0">
                <a:solidFill>
                  <a:schemeClr val="bg1"/>
                </a:solidFill>
              </a:rPr>
            </a:br>
            <a:endParaRPr lang="es-ES_trad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174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587557" y="495947"/>
            <a:ext cx="7284863" cy="709822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/>
              <a:t>La encuesta está conformada por 21 reactivos cuyas respuestas se basaron en la escala de Likert de cinco opciones, que van desde </a:t>
            </a:r>
            <a:r>
              <a:rPr lang="es-MX" i="1" dirty="0" smtClean="0"/>
              <a:t>Totalmente de acuerdo</a:t>
            </a:r>
            <a:r>
              <a:rPr lang="es-MX" dirty="0"/>
              <a:t>, hasta </a:t>
            </a:r>
            <a:r>
              <a:rPr lang="es-MX" i="1" dirty="0"/>
              <a:t>Totalmente </a:t>
            </a:r>
            <a:r>
              <a:rPr lang="es-MX" i="1" dirty="0" smtClean="0"/>
              <a:t>en desacuerdo</a:t>
            </a:r>
            <a:r>
              <a:rPr lang="es-MX" dirty="0"/>
              <a:t>. A su vez, la encuesta está divido en cuatro secciones</a:t>
            </a:r>
            <a:r>
              <a:rPr lang="es-MX" dirty="0" smtClean="0"/>
              <a:t>:</a:t>
            </a:r>
          </a:p>
          <a:p>
            <a:pPr marL="0" indent="0">
              <a:buNone/>
            </a:pPr>
            <a:endParaRPr lang="es-MX" dirty="0"/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Entorno físico.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Entorno socioeconómico.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Entorno legal.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Gestión de residuos en la zona.</a:t>
            </a:r>
          </a:p>
          <a:p>
            <a:pPr marL="0" indent="0" algn="just">
              <a:buNone/>
            </a:pPr>
            <a:endParaRPr lang="es-ES_tradnl" b="1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8228" y="5888253"/>
            <a:ext cx="1852397" cy="1852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35095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89031" y="179650"/>
            <a:ext cx="6800025" cy="951731"/>
          </a:xfrm>
        </p:spPr>
        <p:txBody>
          <a:bodyPr>
            <a:normAutofit/>
          </a:bodyPr>
          <a:lstStyle/>
          <a:p>
            <a:pPr algn="ctr"/>
            <a:r>
              <a:rPr lang="es-ES_tradnl" b="1" dirty="0" smtClean="0">
                <a:solidFill>
                  <a:srgbClr val="990000"/>
                </a:solidFill>
              </a:rPr>
              <a:t>Resultados</a:t>
            </a:r>
            <a:endParaRPr lang="es-ES_tradnl" b="1" dirty="0">
              <a:solidFill>
                <a:srgbClr val="990000"/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459079" y="3008035"/>
            <a:ext cx="7480531" cy="2324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76" y="1304520"/>
            <a:ext cx="7501134" cy="5435948"/>
          </a:xfrm>
          <a:prstGeom prst="rect">
            <a:avLst/>
          </a:prstGeom>
        </p:spPr>
      </p:pic>
      <p:sp>
        <p:nvSpPr>
          <p:cNvPr id="19" name="Rectángulo 18"/>
          <p:cNvSpPr/>
          <p:nvPr/>
        </p:nvSpPr>
        <p:spPr>
          <a:xfrm>
            <a:off x="2438476" y="3309182"/>
            <a:ext cx="7480531" cy="2324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Rectángulo 19"/>
          <p:cNvSpPr/>
          <p:nvPr/>
        </p:nvSpPr>
        <p:spPr>
          <a:xfrm>
            <a:off x="2438475" y="5245172"/>
            <a:ext cx="7480531" cy="2324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Rectángulo 20"/>
          <p:cNvSpPr/>
          <p:nvPr/>
        </p:nvSpPr>
        <p:spPr>
          <a:xfrm>
            <a:off x="2438476" y="5551766"/>
            <a:ext cx="7480531" cy="2324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3821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89031" y="179650"/>
            <a:ext cx="6800025" cy="951731"/>
          </a:xfrm>
        </p:spPr>
        <p:txBody>
          <a:bodyPr>
            <a:normAutofit/>
          </a:bodyPr>
          <a:lstStyle/>
          <a:p>
            <a:pPr algn="ctr"/>
            <a:r>
              <a:rPr lang="es-ES_tradnl" b="1" dirty="0" smtClean="0">
                <a:solidFill>
                  <a:srgbClr val="990000"/>
                </a:solidFill>
              </a:rPr>
              <a:t>Resultados</a:t>
            </a:r>
            <a:endParaRPr lang="es-ES_tradnl" b="1" dirty="0">
              <a:solidFill>
                <a:srgbClr val="990000"/>
              </a:solidFill>
            </a:endParaRPr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780075"/>
              </p:ext>
            </p:extLst>
          </p:nvPr>
        </p:nvGraphicFramePr>
        <p:xfrm>
          <a:off x="2433235" y="1745055"/>
          <a:ext cx="7516676" cy="44162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91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91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91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91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Entorno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Problema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Herramienta</a:t>
                      </a:r>
                      <a:r>
                        <a:rPr lang="es-MX" baseline="0" dirty="0" smtClean="0"/>
                        <a:t> o </a:t>
                      </a:r>
                      <a:r>
                        <a:rPr lang="es-MX" dirty="0" smtClean="0"/>
                        <a:t>Indicador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Solución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Socioeconómico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Capacitación ambiental del personal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Encuesta</a:t>
                      </a:r>
                      <a:r>
                        <a:rPr lang="es-MX" baseline="0" dirty="0" smtClean="0"/>
                        <a:t> ambiental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Solicitar a una empresa encargada de ver temas sustentables y ambientales,</a:t>
                      </a:r>
                      <a:r>
                        <a:rPr lang="es-MX" baseline="0" dirty="0" smtClean="0"/>
                        <a:t> que imparta un curso, taller o plática a los trabajadores, una vez cada seis meses.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2433235" y="1266423"/>
            <a:ext cx="7392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Tabla 2. </a:t>
            </a:r>
            <a:r>
              <a:rPr lang="es-MX" i="1" dirty="0" smtClean="0"/>
              <a:t>Problema de capacitación ambiental.</a:t>
            </a:r>
            <a:endParaRPr lang="es-MX" i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2430653" y="6162167"/>
            <a:ext cx="7392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Fuente: Elaboración propia.</a:t>
            </a:r>
            <a:endParaRPr lang="es-MX" i="1" dirty="0"/>
          </a:p>
        </p:txBody>
      </p:sp>
    </p:spTree>
    <p:extLst>
      <p:ext uri="{BB962C8B-B14F-4D97-AF65-F5344CB8AC3E}">
        <p14:creationId xmlns:p14="http://schemas.microsoft.com/office/powerpoint/2010/main" val="35680256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5619137"/>
              </p:ext>
            </p:extLst>
          </p:nvPr>
        </p:nvGraphicFramePr>
        <p:xfrm>
          <a:off x="2417737" y="809550"/>
          <a:ext cx="7547672" cy="6230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6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69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69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869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69798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Entorno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Problema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Herramienta</a:t>
                      </a:r>
                      <a:r>
                        <a:rPr lang="es-MX" baseline="0" dirty="0" smtClean="0"/>
                        <a:t> o </a:t>
                      </a:r>
                      <a:r>
                        <a:rPr lang="es-MX" dirty="0" smtClean="0"/>
                        <a:t>Indicador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Solución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24416">
                <a:tc>
                  <a:txBody>
                    <a:bodyPr/>
                    <a:lstStyle/>
                    <a:p>
                      <a:pPr marL="0" marR="0" lvl="0" indent="0" algn="l" defTabSz="100803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Socioeconómico</a:t>
                      </a:r>
                    </a:p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Plan</a:t>
                      </a:r>
                      <a:r>
                        <a:rPr lang="es-MX" baseline="0" dirty="0" smtClean="0"/>
                        <a:t> de a</a:t>
                      </a:r>
                      <a:r>
                        <a:rPr lang="es-MX" dirty="0" smtClean="0"/>
                        <a:t>horro de energía eléctrica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% de energía eléctrica</a:t>
                      </a:r>
                      <a:r>
                        <a:rPr lang="es-MX" baseline="0" dirty="0" smtClean="0"/>
                        <a:t> utilizada y su costo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0803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984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Desconectar y mantener apagados los aparatos electrónicos que no se ocupen durante el día. </a:t>
                      </a:r>
                    </a:p>
                    <a:p>
                      <a:pPr marL="0" marR="0" lvl="0" indent="0" algn="l" defTabSz="100803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984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Elaborar un plan de ahorro formal por escrito y </a:t>
                      </a:r>
                      <a:r>
                        <a:rPr lang="es-MX" sz="1984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porporcionárselos</a:t>
                      </a:r>
                      <a:r>
                        <a:rPr lang="es-MX" sz="1984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 los trabajadores.</a:t>
                      </a:r>
                    </a:p>
                    <a:p>
                      <a:pPr marL="0" marR="0" lvl="0" indent="0" algn="l" defTabSz="100803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984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Deberá actualizarse cada dos años.</a:t>
                      </a:r>
                    </a:p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2433235" y="424720"/>
            <a:ext cx="7392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Tabla 3. </a:t>
            </a:r>
            <a:r>
              <a:rPr lang="es-MX" i="1" dirty="0" smtClean="0"/>
              <a:t>Problema de ahorro de energía.</a:t>
            </a:r>
            <a:endParaRPr lang="es-MX" i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2430653" y="7040170"/>
            <a:ext cx="7392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Fuente: Elaboración propia.</a:t>
            </a:r>
            <a:endParaRPr lang="es-MX" i="1" dirty="0"/>
          </a:p>
        </p:txBody>
      </p:sp>
    </p:spTree>
    <p:extLst>
      <p:ext uri="{BB962C8B-B14F-4D97-AF65-F5344CB8AC3E}">
        <p14:creationId xmlns:p14="http://schemas.microsoft.com/office/powerpoint/2010/main" val="23127076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2856735"/>
              </p:ext>
            </p:extLst>
          </p:nvPr>
        </p:nvGraphicFramePr>
        <p:xfrm>
          <a:off x="2433234" y="1320220"/>
          <a:ext cx="7516676" cy="53234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91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91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91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91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Entorno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Problema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Herramienta o Indicador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Solución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Gestión</a:t>
                      </a:r>
                      <a:r>
                        <a:rPr lang="es-MX" baseline="0" dirty="0" smtClean="0"/>
                        <a:t> de residuos de la zona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Tratamiento</a:t>
                      </a:r>
                      <a:r>
                        <a:rPr lang="es-MX" baseline="0" dirty="0" smtClean="0"/>
                        <a:t> de aguas residuales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% de concentración de elementos tóxicos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Separar y clasificar los deshechos tóxicos que se revuelven con el agua que sale del</a:t>
                      </a:r>
                      <a:r>
                        <a:rPr lang="es-MX" baseline="0" dirty="0" smtClean="0"/>
                        <a:t> negocio mismo que termina en tuberías o el alcantarillado de la calle.</a:t>
                      </a:r>
                    </a:p>
                    <a:p>
                      <a:r>
                        <a:rPr lang="es-MX" baseline="0" dirty="0" smtClean="0"/>
                        <a:t>Se implementó las 5´s de la calidad.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2430653" y="911869"/>
            <a:ext cx="7392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Tabla 3. </a:t>
            </a:r>
            <a:r>
              <a:rPr lang="es-MX" i="1" dirty="0" smtClean="0"/>
              <a:t>Problema de tratamiento de aguas residuales.</a:t>
            </a:r>
            <a:endParaRPr lang="es-MX" i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2430653" y="6659279"/>
            <a:ext cx="7392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Fuente: Elaboración propia.</a:t>
            </a:r>
            <a:endParaRPr lang="es-MX" i="1" dirty="0"/>
          </a:p>
        </p:txBody>
      </p:sp>
    </p:spTree>
    <p:extLst>
      <p:ext uri="{BB962C8B-B14F-4D97-AF65-F5344CB8AC3E}">
        <p14:creationId xmlns:p14="http://schemas.microsoft.com/office/powerpoint/2010/main" val="2371724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037598"/>
              </p:ext>
            </p:extLst>
          </p:nvPr>
        </p:nvGraphicFramePr>
        <p:xfrm>
          <a:off x="2433234" y="777780"/>
          <a:ext cx="7516676" cy="6230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91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91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91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91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Entorno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Problema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Herramienta o Indicador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Solución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Gestión de residuos de la zona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Utilidades</a:t>
                      </a:r>
                      <a:r>
                        <a:rPr lang="es-MX" baseline="0" dirty="0" smtClean="0"/>
                        <a:t> por deshecho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% de residuos reciclables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984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 contabilizaron y clasificaron los</a:t>
                      </a:r>
                      <a:r>
                        <a:rPr lang="es-MX" sz="1984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residuos </a:t>
                      </a:r>
                      <a:r>
                        <a:rPr lang="es-MX" sz="1984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 se obtuvo</a:t>
                      </a:r>
                      <a:r>
                        <a:rPr lang="es-MX" sz="1984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MX" sz="1984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que, el porcentaje de desechos por cada elemento es; 50% </a:t>
                      </a:r>
                      <a:r>
                        <a:rPr lang="es-MX" sz="1984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pet</a:t>
                      </a:r>
                      <a:r>
                        <a:rPr lang="es-MX" sz="1984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25% hule y 25% otros elementos. </a:t>
                      </a:r>
                    </a:p>
                    <a:p>
                      <a:r>
                        <a:rPr lang="es-MX" sz="1984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 separaron los deshechos que pueden ser reutilizados y cuales pueden venderse.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2433235" y="424720"/>
            <a:ext cx="7392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Tabla 4. </a:t>
            </a:r>
            <a:r>
              <a:rPr lang="es-MX" i="1" dirty="0" smtClean="0"/>
              <a:t>Problema de utilidades por deshecho.</a:t>
            </a:r>
            <a:endParaRPr lang="es-MX" i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2430653" y="7040170"/>
            <a:ext cx="7392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Fuente: Elaboración propia.</a:t>
            </a:r>
            <a:endParaRPr lang="es-MX" i="1" dirty="0"/>
          </a:p>
        </p:txBody>
      </p:sp>
    </p:spTree>
    <p:extLst>
      <p:ext uri="{BB962C8B-B14F-4D97-AF65-F5344CB8AC3E}">
        <p14:creationId xmlns:p14="http://schemas.microsoft.com/office/powerpoint/2010/main" val="11047572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89031" y="179650"/>
            <a:ext cx="6800025" cy="951731"/>
          </a:xfrm>
        </p:spPr>
        <p:txBody>
          <a:bodyPr>
            <a:normAutofit/>
          </a:bodyPr>
          <a:lstStyle/>
          <a:p>
            <a:pPr algn="ctr"/>
            <a:r>
              <a:rPr lang="es-ES_tradnl" b="1" dirty="0" smtClean="0">
                <a:solidFill>
                  <a:srgbClr val="990000"/>
                </a:solidFill>
              </a:rPr>
              <a:t>Conclusiones</a:t>
            </a:r>
            <a:endParaRPr lang="es-ES_tradnl" b="1" dirty="0">
              <a:solidFill>
                <a:srgbClr val="990000"/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587557" y="1518834"/>
            <a:ext cx="7284863" cy="6075334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dirty="0"/>
              <a:t>D</a:t>
            </a:r>
            <a:r>
              <a:rPr lang="es-MX" dirty="0" smtClean="0"/>
              <a:t>espués </a:t>
            </a:r>
            <a:r>
              <a:rPr lang="es-MX" dirty="0"/>
              <a:t>de implementar el diagnóstico ambiental y el Sistema de Gestión Ambiental se detectaron cuatro problemas principales a los cuales se les dio solución mediante acciones correctivas, preventivas y de mejora </a:t>
            </a:r>
            <a:r>
              <a:rPr lang="es-MX" dirty="0" smtClean="0"/>
              <a:t>continua.</a:t>
            </a:r>
          </a:p>
          <a:p>
            <a:pPr algn="just"/>
            <a:r>
              <a:rPr lang="es-MX" dirty="0" smtClean="0"/>
              <a:t>A raíz de los cambios propuestos, se le recomienda a la empresa certificarse en la Norma ISO 14001.</a:t>
            </a:r>
          </a:p>
          <a:p>
            <a:pPr algn="just"/>
            <a:r>
              <a:rPr lang="es-MX" dirty="0" smtClean="0"/>
              <a:t>Su objetivo es la estandarización </a:t>
            </a:r>
            <a:r>
              <a:rPr lang="es-MX" dirty="0"/>
              <a:t>de formas de producir y de prestar servicios que protejan el medio ambiente, aumentando la calidad del </a:t>
            </a:r>
            <a:r>
              <a:rPr lang="es-MX" dirty="0" smtClean="0"/>
              <a:t>producto.</a:t>
            </a:r>
          </a:p>
          <a:p>
            <a:pPr algn="just"/>
            <a:r>
              <a:rPr lang="es-MX" dirty="0" smtClean="0"/>
              <a:t>Convertirse en una empresa competente. </a:t>
            </a:r>
          </a:p>
          <a:p>
            <a:endParaRPr lang="es-MX" dirty="0" smtClean="0"/>
          </a:p>
          <a:p>
            <a:pPr marL="0" indent="0" algn="just">
              <a:buNone/>
            </a:pPr>
            <a:endParaRPr lang="es-ES_tradnl" b="1" dirty="0"/>
          </a:p>
        </p:txBody>
      </p:sp>
    </p:spTree>
    <p:extLst>
      <p:ext uri="{BB962C8B-B14F-4D97-AF65-F5344CB8AC3E}">
        <p14:creationId xmlns:p14="http://schemas.microsoft.com/office/powerpoint/2010/main" val="3317812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89031" y="179650"/>
            <a:ext cx="6800025" cy="951731"/>
          </a:xfrm>
        </p:spPr>
        <p:txBody>
          <a:bodyPr>
            <a:normAutofit/>
          </a:bodyPr>
          <a:lstStyle/>
          <a:p>
            <a:pPr algn="ctr"/>
            <a:r>
              <a:rPr lang="es-ES_tradnl" b="1" dirty="0" smtClean="0">
                <a:solidFill>
                  <a:srgbClr val="990000"/>
                </a:solidFill>
              </a:rPr>
              <a:t>Referencias</a:t>
            </a:r>
            <a:endParaRPr lang="es-ES_tradnl" b="1" dirty="0">
              <a:solidFill>
                <a:srgbClr val="990000"/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587557" y="1131381"/>
            <a:ext cx="7284863" cy="6462787"/>
          </a:xfrm>
        </p:spPr>
        <p:txBody>
          <a:bodyPr>
            <a:normAutofit fontScale="55000" lnSpcReduction="20000"/>
          </a:bodyPr>
          <a:lstStyle/>
          <a:p>
            <a:r>
              <a:rPr lang="es-ES" dirty="0"/>
              <a:t>Carbajal, Y., Almonte, L., y Mejía, P. (Julio-Diciembre de 2016). La manufactura y la industria automotriz en cuatro regiones de México: Un análisis de su dinámica de crecimiento 1980-2014. </a:t>
            </a:r>
            <a:r>
              <a:rPr lang="es-ES" i="1" dirty="0"/>
              <a:t>Revista Economía, teoría y práctica</a:t>
            </a:r>
            <a:r>
              <a:rPr lang="es-ES" dirty="0"/>
              <a:t>(45), 39-66.</a:t>
            </a:r>
            <a:endParaRPr lang="es-MX" dirty="0"/>
          </a:p>
          <a:p>
            <a:r>
              <a:rPr lang="es-ES" dirty="0"/>
              <a:t>Fondo Social Europeo. (2006). Guía práctica de indicadores medioambientales en el sector de la madera y el mueble. (págs. 1-15). España: Confederación Española de Empresarios de la Madera.</a:t>
            </a:r>
            <a:endParaRPr lang="es-MX" dirty="0"/>
          </a:p>
          <a:p>
            <a:r>
              <a:rPr lang="es-ES" dirty="0"/>
              <a:t>Gómez, D. (2010). </a:t>
            </a:r>
            <a:r>
              <a:rPr lang="es-ES" i="1" dirty="0"/>
              <a:t>La Gestión Ambiental en la Empresa: Responsabilidades de productores y consumidores.</a:t>
            </a:r>
            <a:r>
              <a:rPr lang="es-ES" dirty="0"/>
              <a:t> España: Editorial Industria y </a:t>
            </a:r>
            <a:r>
              <a:rPr lang="es-ES" dirty="0" err="1"/>
              <a:t>Ecogestión</a:t>
            </a:r>
            <a:r>
              <a:rPr lang="es-ES" dirty="0"/>
              <a:t>.</a:t>
            </a:r>
            <a:endParaRPr lang="es-MX" dirty="0"/>
          </a:p>
          <a:p>
            <a:r>
              <a:rPr lang="es-ES" dirty="0"/>
              <a:t>Gómez, J. (Enero-Junio de 2014). Del desarrollo sostenible a la sustentabilidad ambiental. </a:t>
            </a:r>
            <a:r>
              <a:rPr lang="es-ES" i="1" dirty="0"/>
              <a:t>Revista Facultad de Ciencias Económicas: Investigación y Reflexión, XXII</a:t>
            </a:r>
            <a:r>
              <a:rPr lang="es-ES" dirty="0"/>
              <a:t>(1), 115-136. Obtenido de: http://www.redalyc.org/pdf/909/90931814009.pdf</a:t>
            </a:r>
            <a:endParaRPr lang="es-MX" dirty="0"/>
          </a:p>
          <a:p>
            <a:r>
              <a:rPr lang="es-ES" dirty="0"/>
              <a:t>Gómez, M. (2006). </a:t>
            </a:r>
            <a:r>
              <a:rPr lang="es-ES" i="1" dirty="0"/>
              <a:t>Introducción a la </a:t>
            </a:r>
            <a:r>
              <a:rPr lang="es-ES" i="1" dirty="0" err="1"/>
              <a:t>metodlogía</a:t>
            </a:r>
            <a:r>
              <a:rPr lang="es-ES" i="1" dirty="0"/>
              <a:t> de la investigación.</a:t>
            </a:r>
            <a:r>
              <a:rPr lang="es-ES" dirty="0"/>
              <a:t> Argentina: Editorial Brujas.</a:t>
            </a:r>
            <a:endParaRPr lang="es-MX" dirty="0"/>
          </a:p>
          <a:p>
            <a:r>
              <a:rPr lang="es-ES" dirty="0" err="1"/>
              <a:t>Guédez</a:t>
            </a:r>
            <a:r>
              <a:rPr lang="es-ES" dirty="0"/>
              <a:t>, C., De Armas, D., Reyes, R., y Galván, L. (28 de Agosto de 2003). Los Sistemas de Gestión Ambiental en la Industria Petrolera Internacional. </a:t>
            </a:r>
            <a:r>
              <a:rPr lang="es-ES" i="1" dirty="0"/>
              <a:t>Revista </a:t>
            </a:r>
            <a:r>
              <a:rPr lang="es-ES" i="1" dirty="0" err="1"/>
              <a:t>Interciencia</a:t>
            </a:r>
            <a:r>
              <a:rPr lang="es-ES" i="1" dirty="0"/>
              <a:t>, 28</a:t>
            </a:r>
            <a:r>
              <a:rPr lang="es-ES" dirty="0"/>
              <a:t>(9), 528-533.</a:t>
            </a:r>
            <a:endParaRPr lang="es-MX" dirty="0"/>
          </a:p>
          <a:p>
            <a:r>
              <a:rPr lang="es-ES" dirty="0"/>
              <a:t>Hernández, J., Fernández, C., y Baptista, M. (2014). </a:t>
            </a:r>
            <a:r>
              <a:rPr lang="es-ES" i="1" dirty="0"/>
              <a:t>Metodología de la Investigación</a:t>
            </a:r>
            <a:r>
              <a:rPr lang="es-ES" dirty="0"/>
              <a:t> (6ª ed.). México: McGraw-Hill Interamericana Editores S.A. de C.V.</a:t>
            </a:r>
            <a:endParaRPr lang="es-MX" dirty="0"/>
          </a:p>
          <a:p>
            <a:r>
              <a:rPr lang="es-ES" dirty="0"/>
              <a:t>Hernández, R. (2014). </a:t>
            </a:r>
            <a:r>
              <a:rPr lang="es-ES" i="1" dirty="0"/>
              <a:t>Metodología de la Investigación</a:t>
            </a:r>
            <a:r>
              <a:rPr lang="es-ES" dirty="0"/>
              <a:t> (6ª ed.). México: McGraw-Hill Interamericana Editores S.A. de C.V.</a:t>
            </a:r>
            <a:endParaRPr lang="es-MX" dirty="0"/>
          </a:p>
          <a:p>
            <a:r>
              <a:rPr lang="es-ES" dirty="0" err="1"/>
              <a:t>Ibañez</a:t>
            </a:r>
            <a:r>
              <a:rPr lang="es-ES" dirty="0"/>
              <a:t>, J. (2015). </a:t>
            </a:r>
            <a:r>
              <a:rPr lang="es-ES" i="1" dirty="0"/>
              <a:t>Métodos, técnicas e instrumentos de la investigación </a:t>
            </a:r>
            <a:r>
              <a:rPr lang="es-ES" i="1" dirty="0" err="1"/>
              <a:t>criminologica</a:t>
            </a:r>
            <a:r>
              <a:rPr lang="es-ES" i="1" dirty="0"/>
              <a:t>.</a:t>
            </a:r>
            <a:r>
              <a:rPr lang="es-ES" dirty="0"/>
              <a:t> España: </a:t>
            </a:r>
            <a:r>
              <a:rPr lang="es-ES" dirty="0" err="1" smtClean="0"/>
              <a:t>Dykinson</a:t>
            </a:r>
            <a:r>
              <a:rPr lang="es-ES" dirty="0" smtClean="0"/>
              <a:t>.</a:t>
            </a:r>
            <a:endParaRPr lang="es-MX" dirty="0"/>
          </a:p>
          <a:p>
            <a:r>
              <a:rPr lang="es-ES" dirty="0" err="1" smtClean="0"/>
              <a:t>Jenkyns</a:t>
            </a:r>
            <a:r>
              <a:rPr lang="es-ES" dirty="0"/>
              <a:t>, R., y Mercado, A. (2008). </a:t>
            </a:r>
            <a:r>
              <a:rPr lang="es-ES" i="1" dirty="0"/>
              <a:t>Ambiente e industria en México: Tendencias, regulación y comportamiento empresarial.</a:t>
            </a:r>
            <a:r>
              <a:rPr lang="es-ES" dirty="0"/>
              <a:t> México: El Colegio de México, Centro de Estudios Económicos.</a:t>
            </a: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ES_tradnl" b="1" dirty="0"/>
          </a:p>
        </p:txBody>
      </p:sp>
    </p:spTree>
    <p:extLst>
      <p:ext uri="{BB962C8B-B14F-4D97-AF65-F5344CB8AC3E}">
        <p14:creationId xmlns:p14="http://schemas.microsoft.com/office/powerpoint/2010/main" val="1663133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587557" y="1131381"/>
            <a:ext cx="7284863" cy="6462787"/>
          </a:xfrm>
        </p:spPr>
        <p:txBody>
          <a:bodyPr>
            <a:normAutofit fontScale="62500" lnSpcReduction="20000"/>
          </a:bodyPr>
          <a:lstStyle/>
          <a:p>
            <a:r>
              <a:rPr lang="es-ES" dirty="0"/>
              <a:t>López, I. (04 de Octubre de 2015). Sobre el desarrollo sostenible y la sostenibilidad: conceptualización y crítica. </a:t>
            </a:r>
            <a:r>
              <a:rPr lang="es-ES" i="1" dirty="0"/>
              <a:t>Revista Castellano-Manchega de Ciencias sociales</a:t>
            </a:r>
            <a:r>
              <a:rPr lang="es-ES" dirty="0"/>
              <a:t>(20), 111-128. Obtenido de: http://www.redalyc.org/pdf/3221/322142550007.pdf</a:t>
            </a:r>
            <a:endParaRPr lang="es-MX" dirty="0"/>
          </a:p>
          <a:p>
            <a:r>
              <a:rPr lang="es-ES" dirty="0"/>
              <a:t>Muriel, R. (2006). Gestión Ambiental. </a:t>
            </a:r>
            <a:r>
              <a:rPr lang="es-ES" i="1" dirty="0"/>
              <a:t>Espacio de reflexión y comunicación en Desarrollo Sostenible</a:t>
            </a:r>
            <a:r>
              <a:rPr lang="es-ES" dirty="0"/>
              <a:t>(13).</a:t>
            </a:r>
            <a:endParaRPr lang="es-MX" dirty="0"/>
          </a:p>
          <a:p>
            <a:r>
              <a:rPr lang="es-ES" dirty="0"/>
              <a:t>Organización de las Naciones Unidas para la Agricultura y la Alimentación (FAO). (22 de noviembre de 2000). </a:t>
            </a:r>
            <a:r>
              <a:rPr lang="es-ES" i="1" dirty="0"/>
              <a:t>Capítulo 8: Legislación Ambiental. </a:t>
            </a:r>
            <a:r>
              <a:rPr lang="es-ES" dirty="0"/>
              <a:t>Obtenido de: http://www.fao.org/wairdocs/LEAD/x6372S/x6372s09.htm</a:t>
            </a:r>
            <a:endParaRPr lang="es-MX" dirty="0"/>
          </a:p>
          <a:p>
            <a:r>
              <a:rPr lang="es-ES" dirty="0"/>
              <a:t>Palomo, M. (julio-septiembre de 2005). Los procesos de gestión y la problemática de las pymes. </a:t>
            </a:r>
            <a:r>
              <a:rPr lang="es-ES" i="1" dirty="0"/>
              <a:t>Revista Ingenierías, VIII</a:t>
            </a:r>
            <a:r>
              <a:rPr lang="es-ES" dirty="0"/>
              <a:t>(28).</a:t>
            </a:r>
            <a:endParaRPr lang="es-MX" dirty="0"/>
          </a:p>
          <a:p>
            <a:r>
              <a:rPr lang="es-ES" dirty="0"/>
              <a:t>PNUMA.org. (2008). </a:t>
            </a:r>
            <a:r>
              <a:rPr lang="es-ES" i="1" dirty="0"/>
              <a:t>Capítulo 7: Políticas Ambientales.</a:t>
            </a:r>
            <a:r>
              <a:rPr lang="es-ES" dirty="0"/>
              <a:t> Obtenido de: http://www.pnuma.org/deat1/pdf/Ecuador%20pdf/09.%20Capitulo%207.%20Politicas%20ambientales.pdf</a:t>
            </a:r>
            <a:endParaRPr lang="es-MX" dirty="0"/>
          </a:p>
          <a:p>
            <a:r>
              <a:rPr lang="es-ES" dirty="0"/>
              <a:t>Remacha, M. (2017). </a:t>
            </a:r>
            <a:r>
              <a:rPr lang="es-ES" i="1" dirty="0"/>
              <a:t>Medioambiente: Desafíos y oportunidades para las empresas.</a:t>
            </a:r>
            <a:r>
              <a:rPr lang="es-ES" dirty="0"/>
              <a:t> Universidad de Navarra. Cuadernos de la Cátedra </a:t>
            </a:r>
            <a:r>
              <a:rPr lang="es-ES" dirty="0" err="1"/>
              <a:t>CaixaBank</a:t>
            </a:r>
            <a:r>
              <a:rPr lang="es-ES" dirty="0"/>
              <a:t> de Responsabilidad Social Corporativa No. 3. Obtenido de: https://www.iese.edu/Aplicaciones/upload/ST0431.pdf</a:t>
            </a:r>
            <a:endParaRPr lang="es-MX" dirty="0"/>
          </a:p>
          <a:p>
            <a:r>
              <a:rPr lang="es-ES" dirty="0"/>
              <a:t>Robles, R. (2010). </a:t>
            </a:r>
            <a:r>
              <a:rPr lang="es-ES" i="1" dirty="0"/>
              <a:t>Conservación y desarrollo sostenible del mar de </a:t>
            </a:r>
            <a:r>
              <a:rPr lang="es-ES" i="1" dirty="0" err="1"/>
              <a:t>Alborán</a:t>
            </a:r>
            <a:r>
              <a:rPr lang="es-ES" i="1" dirty="0"/>
              <a:t>: elementos estratégicos para su futura gestión.</a:t>
            </a:r>
            <a:r>
              <a:rPr lang="es-ES" dirty="0"/>
              <a:t> España: Unión Internacional para la Conservación de la Naturaleza y de los Recursos Naturales.</a:t>
            </a: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ES_tradnl" b="1" dirty="0"/>
          </a:p>
        </p:txBody>
      </p:sp>
    </p:spTree>
    <p:extLst>
      <p:ext uri="{BB962C8B-B14F-4D97-AF65-F5344CB8AC3E}">
        <p14:creationId xmlns:p14="http://schemas.microsoft.com/office/powerpoint/2010/main" val="3260406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persona, interior, pared, sujetando&#10;&#10;&#10;&#10;Descripción generada automáticamente">
            <a:extLst>
              <a:ext uri="{FF2B5EF4-FFF2-40B4-BE49-F238E27FC236}">
                <a16:creationId xmlns:a16="http://schemas.microsoft.com/office/drawing/2014/main" id="{FE3D0708-34C1-DE43-886A-8E98F253A4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296151" y="4493542"/>
            <a:ext cx="74883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¡Gracias por su atención!</a:t>
            </a:r>
            <a:endParaRPr lang="es-ES" sz="5400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5397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Sistema de Gestión Ambiental para una empresa refaccionaria</a:t>
            </a:r>
            <a:r>
              <a:rPr lang="es-MX" dirty="0"/>
              <a:t/>
            </a:r>
            <a:br>
              <a:rPr lang="es-MX" dirty="0"/>
            </a:br>
            <a:endParaRPr lang="es-ES_tradnl" b="1" dirty="0">
              <a:solidFill>
                <a:schemeClr val="bg1"/>
              </a:solidFill>
            </a:endParaRP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6525497" y="5422164"/>
            <a:ext cx="3568673" cy="21147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100803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5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ES_tradnl" sz="2000" b="1" dirty="0" smtClean="0">
                <a:solidFill>
                  <a:schemeClr val="bg1"/>
                </a:solidFill>
              </a:rPr>
              <a:t>M.A. </a:t>
            </a:r>
            <a:r>
              <a:rPr lang="es-ES_tradnl" sz="2000" b="1" dirty="0" err="1" smtClean="0">
                <a:solidFill>
                  <a:schemeClr val="bg1"/>
                </a:solidFill>
              </a:rPr>
              <a:t>Addy</a:t>
            </a:r>
            <a:r>
              <a:rPr lang="es-ES_tradnl" sz="2000" b="1" dirty="0" smtClean="0">
                <a:solidFill>
                  <a:schemeClr val="bg1"/>
                </a:solidFill>
              </a:rPr>
              <a:t> </a:t>
            </a:r>
            <a:r>
              <a:rPr lang="es-ES_tradnl" sz="2000" b="1" dirty="0" err="1" smtClean="0">
                <a:solidFill>
                  <a:schemeClr val="bg1"/>
                </a:solidFill>
              </a:rPr>
              <a:t>Doreidi</a:t>
            </a:r>
            <a:r>
              <a:rPr lang="es-ES_tradnl" sz="2000" b="1" dirty="0" smtClean="0">
                <a:solidFill>
                  <a:schemeClr val="bg1"/>
                </a:solidFill>
              </a:rPr>
              <a:t> García casillas</a:t>
            </a:r>
          </a:p>
          <a:p>
            <a:pPr algn="just"/>
            <a:r>
              <a:rPr lang="es-ES_tradnl" sz="2000" b="1" dirty="0" smtClean="0">
                <a:solidFill>
                  <a:schemeClr val="bg2">
                    <a:lumMod val="75000"/>
                  </a:schemeClr>
                </a:solidFill>
              </a:rPr>
              <a:t>Ige_agarcia@hotmail.com</a:t>
            </a:r>
          </a:p>
          <a:p>
            <a:pPr algn="just"/>
            <a:r>
              <a:rPr lang="es-ES_tradnl" sz="2000" b="1" dirty="0" smtClean="0">
                <a:solidFill>
                  <a:schemeClr val="bg1"/>
                </a:solidFill>
              </a:rPr>
              <a:t>Dra</a:t>
            </a:r>
            <a:r>
              <a:rPr lang="es-ES_tradnl" sz="2000" b="1" dirty="0">
                <a:solidFill>
                  <a:schemeClr val="bg1"/>
                </a:solidFill>
              </a:rPr>
              <a:t>. </a:t>
            </a:r>
            <a:r>
              <a:rPr lang="es-ES_tradnl" sz="2000" b="1" dirty="0" err="1">
                <a:solidFill>
                  <a:schemeClr val="bg1"/>
                </a:solidFill>
              </a:rPr>
              <a:t>Leny</a:t>
            </a:r>
            <a:r>
              <a:rPr lang="es-ES_tradnl" sz="2000" b="1" dirty="0">
                <a:solidFill>
                  <a:schemeClr val="bg1"/>
                </a:solidFill>
              </a:rPr>
              <a:t> M. Pinzón </a:t>
            </a:r>
            <a:r>
              <a:rPr lang="es-ES_tradnl" sz="2000" b="1" dirty="0" err="1" smtClean="0">
                <a:solidFill>
                  <a:schemeClr val="bg1"/>
                </a:solidFill>
              </a:rPr>
              <a:t>Lizarraga</a:t>
            </a:r>
            <a:endParaRPr lang="es-ES_tradnl" sz="2000" b="1" dirty="0" smtClean="0">
              <a:solidFill>
                <a:schemeClr val="bg1"/>
              </a:solidFill>
            </a:endParaRPr>
          </a:p>
          <a:p>
            <a:pPr algn="just"/>
            <a:r>
              <a:rPr lang="es-ES_tradnl" sz="2000" b="1" dirty="0" smtClean="0">
                <a:solidFill>
                  <a:schemeClr val="bg2">
                    <a:lumMod val="75000"/>
                  </a:schemeClr>
                </a:solidFill>
              </a:rPr>
              <a:t>lenypinzon@hotmail.com</a:t>
            </a:r>
          </a:p>
          <a:p>
            <a:pPr algn="just"/>
            <a:r>
              <a:rPr lang="es-ES_tradnl" sz="2000" b="1" dirty="0" smtClean="0">
                <a:solidFill>
                  <a:schemeClr val="bg1"/>
                </a:solidFill>
              </a:rPr>
              <a:t>M. Ed. </a:t>
            </a:r>
            <a:r>
              <a:rPr lang="es-ES_tradnl" sz="2000" b="1" dirty="0" err="1" smtClean="0">
                <a:solidFill>
                  <a:schemeClr val="bg1"/>
                </a:solidFill>
              </a:rPr>
              <a:t>Dawn</a:t>
            </a:r>
            <a:r>
              <a:rPr lang="es-ES_tradnl" sz="2000" b="1" dirty="0" smtClean="0">
                <a:solidFill>
                  <a:schemeClr val="bg1"/>
                </a:solidFill>
              </a:rPr>
              <a:t> Marie López </a:t>
            </a:r>
            <a:r>
              <a:rPr lang="es-ES_tradnl" sz="2000" b="1" dirty="0" err="1" smtClean="0">
                <a:solidFill>
                  <a:schemeClr val="bg1"/>
                </a:solidFill>
              </a:rPr>
              <a:t>Basulto</a:t>
            </a:r>
            <a:endParaRPr lang="es-ES_tradnl" sz="2000" b="1" dirty="0">
              <a:solidFill>
                <a:schemeClr val="bg1"/>
              </a:solidFill>
            </a:endParaRPr>
          </a:p>
          <a:p>
            <a:pPr algn="just"/>
            <a:r>
              <a:rPr lang="es-ES_tradnl" sz="2000" b="1" dirty="0" smtClean="0">
                <a:solidFill>
                  <a:schemeClr val="bg2">
                    <a:lumMod val="75000"/>
                  </a:schemeClr>
                </a:solidFill>
              </a:rPr>
              <a:t>maestradawn@Gmail.com</a:t>
            </a:r>
            <a:endParaRPr lang="es-ES_tradnl" sz="2000" b="1" dirty="0">
              <a:solidFill>
                <a:schemeClr val="bg2">
                  <a:lumMod val="75000"/>
                </a:schemeClr>
              </a:solidFill>
            </a:endParaRPr>
          </a:p>
          <a:p>
            <a:pPr algn="just"/>
            <a:endParaRPr lang="es-ES_tradnl" sz="2400" b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895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951731"/>
          </a:xfrm>
        </p:spPr>
        <p:txBody>
          <a:bodyPr>
            <a:normAutofit/>
          </a:bodyPr>
          <a:lstStyle/>
          <a:p>
            <a:pPr algn="ctr"/>
            <a:r>
              <a:rPr lang="es-ES_tradnl" b="1" dirty="0" smtClean="0">
                <a:solidFill>
                  <a:srgbClr val="990000"/>
                </a:solidFill>
              </a:rPr>
              <a:t>Antecedentes</a:t>
            </a:r>
            <a:endParaRPr lang="es-ES_tradnl" b="1" dirty="0">
              <a:solidFill>
                <a:srgbClr val="990000"/>
              </a:solidFill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897219686"/>
              </p:ext>
            </p:extLst>
          </p:nvPr>
        </p:nvGraphicFramePr>
        <p:xfrm>
          <a:off x="2393026" y="1363851"/>
          <a:ext cx="7525889" cy="60598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54609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89031" y="179650"/>
            <a:ext cx="6800025" cy="951731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b="1" dirty="0" smtClean="0">
                <a:solidFill>
                  <a:srgbClr val="990000"/>
                </a:solidFill>
              </a:rPr>
              <a:t>Planteamiento del problema</a:t>
            </a:r>
            <a:endParaRPr lang="es-ES_tradnl" b="1" dirty="0">
              <a:solidFill>
                <a:srgbClr val="990000"/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587557" y="1224374"/>
            <a:ext cx="7284863" cy="5889354"/>
          </a:xfrm>
        </p:spPr>
        <p:txBody>
          <a:bodyPr/>
          <a:lstStyle/>
          <a:p>
            <a:pPr algn="just"/>
            <a:r>
              <a:rPr lang="es-MX" sz="2400" dirty="0"/>
              <a:t>México cuenta con más de cuatro millones de micro, pequeñas y medianas empresas que generan el 72% de los empleos en el </a:t>
            </a:r>
            <a:r>
              <a:rPr lang="es-MX" sz="2400" dirty="0" smtClean="0"/>
              <a:t>país (Rodríguez, 2018:3</a:t>
            </a:r>
            <a:r>
              <a:rPr lang="es-MX" sz="2400" dirty="0"/>
              <a:t>) </a:t>
            </a:r>
            <a:r>
              <a:rPr lang="es-MX" sz="2400" dirty="0" smtClean="0"/>
              <a:t>sin embargo, estas contribuyen al deterioro ambiental:</a:t>
            </a:r>
            <a:endParaRPr lang="es-MX" sz="2400" dirty="0"/>
          </a:p>
          <a:p>
            <a:endParaRPr lang="es-ES_tradnl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4035620416"/>
              </p:ext>
            </p:extLst>
          </p:nvPr>
        </p:nvGraphicFramePr>
        <p:xfrm>
          <a:off x="2587557" y="3118024"/>
          <a:ext cx="7284863" cy="44802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4726983" y="3118024"/>
            <a:ext cx="3115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Agricultura y Ganadería</a:t>
            </a:r>
            <a:endParaRPr lang="es-MX" b="1" dirty="0">
              <a:solidFill>
                <a:srgbClr val="FF0000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662411" y="4510007"/>
            <a:ext cx="3115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Comercio y Servicios</a:t>
            </a:r>
            <a:endParaRPr lang="es-MX" b="1" dirty="0">
              <a:solidFill>
                <a:srgbClr val="FF0000"/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4726983" y="5851922"/>
            <a:ext cx="3115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Industria</a:t>
            </a:r>
            <a:endParaRPr lang="es-MX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08916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89031" y="179650"/>
            <a:ext cx="6800025" cy="951731"/>
          </a:xfrm>
        </p:spPr>
        <p:txBody>
          <a:bodyPr>
            <a:normAutofit/>
          </a:bodyPr>
          <a:lstStyle/>
          <a:p>
            <a:pPr algn="ctr"/>
            <a:r>
              <a:rPr lang="es-ES_tradnl" b="1" dirty="0" smtClean="0">
                <a:solidFill>
                  <a:srgbClr val="990000"/>
                </a:solidFill>
              </a:rPr>
              <a:t>Objetivos</a:t>
            </a:r>
            <a:endParaRPr lang="es-ES_tradnl" b="1" dirty="0">
              <a:solidFill>
                <a:srgbClr val="990000"/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587557" y="1224373"/>
            <a:ext cx="7284863" cy="6369795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es-MX" sz="3100" b="1" dirty="0" smtClean="0"/>
              <a:t>Objetivo general</a:t>
            </a:r>
          </a:p>
          <a:p>
            <a:pPr marL="0" indent="0" algn="just">
              <a:buNone/>
            </a:pPr>
            <a:endParaRPr lang="es-MX" sz="3100" b="1" dirty="0" smtClean="0"/>
          </a:p>
          <a:p>
            <a:pPr marL="0" indent="0">
              <a:buNone/>
            </a:pPr>
            <a:r>
              <a:rPr lang="es-MX" dirty="0"/>
              <a:t>D</a:t>
            </a:r>
            <a:r>
              <a:rPr lang="es-MX" dirty="0" smtClean="0"/>
              <a:t>iagnosticar </a:t>
            </a:r>
            <a:r>
              <a:rPr lang="es-MX" dirty="0"/>
              <a:t>e implementar el Sistema de Gestión Ambiental para la empresa refaccionaria Extreme Car, ubicada en la ciudad de Mérida. </a:t>
            </a:r>
            <a:endParaRPr lang="es-MX" dirty="0" smtClean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b="1" dirty="0" smtClean="0"/>
              <a:t>Objetivos específicos</a:t>
            </a:r>
          </a:p>
          <a:p>
            <a:pPr marL="0" indent="0">
              <a:buNone/>
            </a:pPr>
            <a:endParaRPr lang="es-MX" b="1" dirty="0"/>
          </a:p>
          <a:p>
            <a:pPr marL="0" indent="0">
              <a:buNone/>
            </a:pPr>
            <a:r>
              <a:rPr lang="es-MX" dirty="0" smtClean="0"/>
              <a:t>1.- Determinar </a:t>
            </a:r>
            <a:r>
              <a:rPr lang="es-MX" dirty="0"/>
              <a:t>la situación que prevalece en la empresa. Para realizar este objetivo el SGA indica que se deben realizar las siguientes tareas:</a:t>
            </a:r>
          </a:p>
          <a:p>
            <a:r>
              <a:rPr lang="es-MX" dirty="0"/>
              <a:t>Planificación y organización del trabajo de diagnóstico.</a:t>
            </a:r>
          </a:p>
          <a:p>
            <a:r>
              <a:rPr lang="es-MX" dirty="0" smtClean="0"/>
              <a:t>Realización </a:t>
            </a:r>
            <a:r>
              <a:rPr lang="es-MX" dirty="0"/>
              <a:t>de la evaluación ambiental inicial (diagnóstico).</a:t>
            </a:r>
          </a:p>
          <a:p>
            <a:pPr marL="0" lvl="0" indent="0">
              <a:buNone/>
            </a:pPr>
            <a:r>
              <a:rPr lang="es-MX" dirty="0" smtClean="0"/>
              <a:t>2.- Establecer </a:t>
            </a:r>
            <a:r>
              <a:rPr lang="es-MX" dirty="0"/>
              <a:t>el SGA acorde a las necesidades obtenidas en el diagnóstico. Las acciones indicadas para este segundo objetivo son:</a:t>
            </a:r>
          </a:p>
          <a:p>
            <a:r>
              <a:rPr lang="es-MX" dirty="0"/>
              <a:t>Planificación e implementación del Sistema de Gestión Ambiental.</a:t>
            </a:r>
          </a:p>
          <a:p>
            <a:r>
              <a:rPr lang="es-MX" dirty="0"/>
              <a:t>Seguimiento y control al plan de trabajo establecido.</a:t>
            </a:r>
          </a:p>
          <a:p>
            <a:pPr marL="0" indent="0" algn="just">
              <a:buNone/>
            </a:pPr>
            <a:endParaRPr lang="es-ES_tradnl" b="1" dirty="0"/>
          </a:p>
        </p:txBody>
      </p:sp>
    </p:spTree>
    <p:extLst>
      <p:ext uri="{BB962C8B-B14F-4D97-AF65-F5344CB8AC3E}">
        <p14:creationId xmlns:p14="http://schemas.microsoft.com/office/powerpoint/2010/main" val="2040038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89031" y="179650"/>
            <a:ext cx="6800025" cy="951731"/>
          </a:xfrm>
        </p:spPr>
        <p:txBody>
          <a:bodyPr>
            <a:normAutofit/>
          </a:bodyPr>
          <a:lstStyle/>
          <a:p>
            <a:pPr algn="ctr"/>
            <a:r>
              <a:rPr lang="es-ES_tradnl" b="1" dirty="0" smtClean="0">
                <a:solidFill>
                  <a:srgbClr val="990000"/>
                </a:solidFill>
              </a:rPr>
              <a:t>Justificación</a:t>
            </a:r>
            <a:endParaRPr lang="es-ES_tradnl" b="1" dirty="0">
              <a:solidFill>
                <a:srgbClr val="990000"/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609454" y="1369349"/>
            <a:ext cx="7231970" cy="1079384"/>
          </a:xfrm>
          <a:ln>
            <a:solidFill>
              <a:schemeClr val="tx1"/>
            </a:solidFill>
            <a:prstDash val="dash"/>
          </a:ln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es-MX" sz="3100" dirty="0" smtClean="0"/>
              <a:t>Crear conciencia sobre </a:t>
            </a:r>
            <a:r>
              <a:rPr lang="es-MX" sz="3100" dirty="0"/>
              <a:t>la importancia del impacto ambiental de </a:t>
            </a:r>
            <a:r>
              <a:rPr lang="es-MX" sz="3100" dirty="0" smtClean="0"/>
              <a:t>tienen las empresas </a:t>
            </a:r>
            <a:r>
              <a:rPr lang="es-MX" sz="3100" dirty="0"/>
              <a:t>a través de la aplicación de un Sistema de Gestión </a:t>
            </a:r>
            <a:r>
              <a:rPr lang="es-MX" sz="3100" dirty="0" smtClean="0"/>
              <a:t>Ambiental.</a:t>
            </a:r>
            <a:endParaRPr lang="es-MX" sz="3100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ES_tradnl" b="1" dirty="0"/>
          </a:p>
        </p:txBody>
      </p:sp>
      <p:pic>
        <p:nvPicPr>
          <p:cNvPr id="1026" name="Picture 2" descr="Resultado de imagen para sistema de gestion ambien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7193" y="2839668"/>
            <a:ext cx="4402595" cy="2230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arcador de contenido 3"/>
          <p:cNvSpPr>
            <a:spLocks noGrp="1"/>
          </p:cNvSpPr>
          <p:nvPr>
            <p:ph sz="half" idx="2"/>
          </p:nvPr>
        </p:nvSpPr>
        <p:spPr>
          <a:xfrm>
            <a:off x="2609454" y="5504818"/>
            <a:ext cx="7231970" cy="1670903"/>
          </a:xfrm>
          <a:ln>
            <a:solidFill>
              <a:schemeClr val="tx1"/>
            </a:solidFill>
            <a:prstDash val="dash"/>
          </a:ln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es-MX" sz="2800" dirty="0"/>
              <a:t>P</a:t>
            </a:r>
            <a:r>
              <a:rPr lang="es-MX" sz="2800" dirty="0" smtClean="0"/>
              <a:t>roponer </a:t>
            </a:r>
            <a:r>
              <a:rPr lang="es-MX" sz="2800" dirty="0"/>
              <a:t>a la empresa una metodología de trabajo que le permita mejorar sus puntos débiles en cuanto a su sistema de gestión para lograr más adelante, certificarse en la norma ISO 14001. </a:t>
            </a:r>
            <a:endParaRPr lang="es-MX" sz="2800" dirty="0" smtClean="0"/>
          </a:p>
          <a:p>
            <a:pPr marL="0" indent="0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ES_tradnl" b="1" dirty="0"/>
          </a:p>
        </p:txBody>
      </p:sp>
    </p:spTree>
    <p:extLst>
      <p:ext uri="{BB962C8B-B14F-4D97-AF65-F5344CB8AC3E}">
        <p14:creationId xmlns:p14="http://schemas.microsoft.com/office/powerpoint/2010/main" val="3132304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4083503931"/>
              </p:ext>
            </p:extLst>
          </p:nvPr>
        </p:nvGraphicFramePr>
        <p:xfrm>
          <a:off x="2424023" y="607298"/>
          <a:ext cx="7448397" cy="65839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04183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89031" y="179650"/>
            <a:ext cx="6800025" cy="951731"/>
          </a:xfrm>
        </p:spPr>
        <p:txBody>
          <a:bodyPr>
            <a:normAutofit/>
          </a:bodyPr>
          <a:lstStyle/>
          <a:p>
            <a:pPr algn="ctr"/>
            <a:r>
              <a:rPr lang="es-ES_tradnl" b="1" dirty="0" smtClean="0">
                <a:solidFill>
                  <a:srgbClr val="990000"/>
                </a:solidFill>
              </a:rPr>
              <a:t>Método</a:t>
            </a:r>
            <a:endParaRPr lang="es-ES_tradnl" b="1" dirty="0">
              <a:solidFill>
                <a:srgbClr val="990000"/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587557" y="1131381"/>
            <a:ext cx="7284863" cy="6462787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MX" sz="3100" b="1" dirty="0" smtClean="0"/>
              <a:t>Tipo y diseño de la investigación</a:t>
            </a:r>
          </a:p>
          <a:p>
            <a:pPr marL="0" indent="0">
              <a:buNone/>
            </a:pPr>
            <a:r>
              <a:rPr lang="es-MX" dirty="0" smtClean="0"/>
              <a:t>La investigación es de tipo cuantitativa, descriptiva, transversal y no experimental.</a:t>
            </a:r>
          </a:p>
          <a:p>
            <a:pPr marL="0" indent="0">
              <a:buNone/>
            </a:pPr>
            <a:endParaRPr lang="es-MX" dirty="0"/>
          </a:p>
          <a:p>
            <a:pPr marL="0" indent="0" algn="just">
              <a:buNone/>
            </a:pPr>
            <a:r>
              <a:rPr lang="es-MX" sz="2800" b="1" dirty="0" smtClean="0"/>
              <a:t>Método y procedimiento</a:t>
            </a:r>
            <a:endParaRPr lang="es-MX" sz="2800" b="1" dirty="0"/>
          </a:p>
          <a:p>
            <a:pPr marL="0" indent="0">
              <a:buNone/>
            </a:pPr>
            <a:r>
              <a:rPr lang="es-MX" dirty="0" smtClean="0"/>
              <a:t>Para la implementación de un SGA se utilizó la metodología planteada por Gómez (2010) el cual la divide en cuatro fases: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Fase 1, Planificación y organización del trabajo.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Evaluación ambiental inicial.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Planificación e implantación del SGA.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Seguimiento y control.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ES_tradnl" b="1" dirty="0"/>
          </a:p>
        </p:txBody>
      </p:sp>
    </p:spTree>
    <p:extLst>
      <p:ext uri="{BB962C8B-B14F-4D97-AF65-F5344CB8AC3E}">
        <p14:creationId xmlns:p14="http://schemas.microsoft.com/office/powerpoint/2010/main" val="1733319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587557" y="1363851"/>
            <a:ext cx="7284863" cy="623031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100" b="1" dirty="0" smtClean="0"/>
              <a:t>Participantes e instrumento</a:t>
            </a:r>
          </a:p>
          <a:p>
            <a:pPr marL="0" indent="0" algn="just">
              <a:buNone/>
            </a:pPr>
            <a:r>
              <a:rPr lang="es-MX" dirty="0" smtClean="0"/>
              <a:t>Los </a:t>
            </a:r>
            <a:r>
              <a:rPr lang="es-MX" dirty="0"/>
              <a:t>participantes que intervinieron en el proceso de investigación son; la Directora General de la empresa Extreme Car, así también, el Gerente General, y cuatro trabajadores, a quienes se les aplicó una encuesta elaborada por la Organización de las Naciones Unidas para la Agricultura y la </a:t>
            </a:r>
            <a:r>
              <a:rPr lang="es-MX" dirty="0" smtClean="0"/>
              <a:t>Alimentación, </a:t>
            </a:r>
            <a:r>
              <a:rPr lang="es-MX" dirty="0"/>
              <a:t>misma que fue modificada para </a:t>
            </a:r>
            <a:r>
              <a:rPr lang="es-MX" dirty="0" smtClean="0"/>
              <a:t>esta investigación.</a:t>
            </a: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ES_tradnl" b="1" dirty="0"/>
          </a:p>
        </p:txBody>
      </p:sp>
    </p:spTree>
    <p:extLst>
      <p:ext uri="{BB962C8B-B14F-4D97-AF65-F5344CB8AC3E}">
        <p14:creationId xmlns:p14="http://schemas.microsoft.com/office/powerpoint/2010/main" val="105444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404</TotalTime>
  <Words>1488</Words>
  <Application>Microsoft Office PowerPoint</Application>
  <PresentationFormat>Personalizado</PresentationFormat>
  <Paragraphs>136</Paragraphs>
  <Slides>19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Tema de Office</vt:lpstr>
      <vt:lpstr>  Eje temático: Desarrollo Sustentable </vt:lpstr>
      <vt:lpstr>Sistema de Gestión Ambiental para una empresa refaccionaria </vt:lpstr>
      <vt:lpstr>Antecedentes</vt:lpstr>
      <vt:lpstr>Planteamiento del problema</vt:lpstr>
      <vt:lpstr>Objetivos</vt:lpstr>
      <vt:lpstr>Justificación</vt:lpstr>
      <vt:lpstr>Presentación de PowerPoint</vt:lpstr>
      <vt:lpstr>Método</vt:lpstr>
      <vt:lpstr>Presentación de PowerPoint</vt:lpstr>
      <vt:lpstr>Presentación de PowerPoint</vt:lpstr>
      <vt:lpstr>Resultados</vt:lpstr>
      <vt:lpstr>Resultados</vt:lpstr>
      <vt:lpstr>Presentación de PowerPoint</vt:lpstr>
      <vt:lpstr>Presentación de PowerPoint</vt:lpstr>
      <vt:lpstr>Presentación de PowerPoint</vt:lpstr>
      <vt:lpstr>Conclusiones</vt:lpstr>
      <vt:lpstr>Referencias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Ortega Rios Covian Roberto Antonio</dc:creator>
  <cp:lastModifiedBy>Barroso Tanoira Francisco Gerardo</cp:lastModifiedBy>
  <cp:revision>42</cp:revision>
  <dcterms:created xsi:type="dcterms:W3CDTF">2016-12-02T19:37:17Z</dcterms:created>
  <dcterms:modified xsi:type="dcterms:W3CDTF">2019-02-13T13:00:07Z</dcterms:modified>
</cp:coreProperties>
</file>