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790" r:id="rId5"/>
    <p:sldMasterId id="2147483749" r:id="rId6"/>
    <p:sldMasterId id="2147483716" r:id="rId7"/>
    <p:sldMasterId id="2147483733" r:id="rId8"/>
    <p:sldMasterId id="2147483697" r:id="rId9"/>
  </p:sldMasterIdLst>
  <p:notesMasterIdLst>
    <p:notesMasterId r:id="rId28"/>
  </p:notesMasterIdLst>
  <p:handoutMasterIdLst>
    <p:handoutMasterId r:id="rId29"/>
  </p:handoutMasterIdLst>
  <p:sldIdLst>
    <p:sldId id="401" r:id="rId10"/>
    <p:sldId id="393" r:id="rId11"/>
    <p:sldId id="451" r:id="rId12"/>
    <p:sldId id="400" r:id="rId13"/>
    <p:sldId id="352" r:id="rId14"/>
    <p:sldId id="364" r:id="rId15"/>
    <p:sldId id="384" r:id="rId16"/>
    <p:sldId id="356" r:id="rId17"/>
    <p:sldId id="365" r:id="rId18"/>
    <p:sldId id="357" r:id="rId19"/>
    <p:sldId id="375" r:id="rId20"/>
    <p:sldId id="389" r:id="rId21"/>
    <p:sldId id="398" r:id="rId22"/>
    <p:sldId id="399" r:id="rId23"/>
    <p:sldId id="386" r:id="rId24"/>
    <p:sldId id="359" r:id="rId25"/>
    <p:sldId id="383" r:id="rId26"/>
    <p:sldId id="387" r:id="rId27"/>
  </p:sldIdLst>
  <p:sldSz cx="9144000" cy="5143500" type="screen16x9"/>
  <p:notesSz cx="7023100" cy="9309100"/>
  <p:custDataLst>
    <p:tags r:id="rId30"/>
  </p:custDataLst>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AC8BF"/>
    <a:srgbClr val="7D3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9BDEB7-5531-D643-8678-8E39CAED4890}" v="1" dt="2019-11-05T12:32:18.788"/>
    <p1510:client id="{C2CE8D80-83F3-2C4D-BD13-2D61147E9499}" v="32" dt="2019-11-04T17:37:20.775"/>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3" autoAdjust="0"/>
    <p:restoredTop sz="94118" autoAdjust="0"/>
  </p:normalViewPr>
  <p:slideViewPr>
    <p:cSldViewPr snapToGrid="0" snapToObjects="1">
      <p:cViewPr>
        <p:scale>
          <a:sx n="190" d="100"/>
          <a:sy n="190" d="100"/>
        </p:scale>
        <p:origin x="-2784" y="-1656"/>
      </p:cViewPr>
      <p:guideLst/>
    </p:cSldViewPr>
  </p:slideViewPr>
  <p:notesTextViewPr>
    <p:cViewPr>
      <p:scale>
        <a:sx n="1" d="1"/>
        <a:sy n="1" d="1"/>
      </p:scale>
      <p:origin x="0" y="0"/>
    </p:cViewPr>
  </p:notesTextViewPr>
  <p:sorterViewPr>
    <p:cViewPr>
      <p:scale>
        <a:sx n="100" d="100"/>
        <a:sy n="100" d="100"/>
      </p:scale>
      <p:origin x="0" y="-3384"/>
    </p:cViewPr>
  </p:sorterViewPr>
  <p:notesViewPr>
    <p:cSldViewPr snapToGrid="0" snapToObjects="1">
      <p:cViewPr varScale="1">
        <p:scale>
          <a:sx n="80" d="100"/>
          <a:sy n="80" d="100"/>
        </p:scale>
        <p:origin x="306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 Rampat" userId="6ea9038c-90ec-4a88-a42d-b3b3f1cac3bd" providerId="ADAL" clId="{C2CE8D80-83F3-2C4D-BD13-2D61147E9499}"/>
    <pc:docChg chg="undo custSel addSld delSld modSld modMainMaster">
      <pc:chgData name="Andre Rampat" userId="6ea9038c-90ec-4a88-a42d-b3b3f1cac3bd" providerId="ADAL" clId="{C2CE8D80-83F3-2C4D-BD13-2D61147E9499}" dt="2019-11-04T17:38:04.518" v="224" actId="20577"/>
      <pc:docMkLst>
        <pc:docMk/>
      </pc:docMkLst>
      <pc:sldChg chg="addSp delSp modSp del">
        <pc:chgData name="Andre Rampat" userId="6ea9038c-90ec-4a88-a42d-b3b3f1cac3bd" providerId="ADAL" clId="{C2CE8D80-83F3-2C4D-BD13-2D61147E9499}" dt="2019-11-04T17:25:55.990" v="98" actId="2696"/>
        <pc:sldMkLst>
          <pc:docMk/>
          <pc:sldMk cId="3561966210" sldId="282"/>
        </pc:sldMkLst>
        <pc:spChg chg="del">
          <ac:chgData name="Andre Rampat" userId="6ea9038c-90ec-4a88-a42d-b3b3f1cac3bd" providerId="ADAL" clId="{C2CE8D80-83F3-2C4D-BD13-2D61147E9499}" dt="2019-11-04T17:04:42.368" v="1" actId="478"/>
          <ac:spMkLst>
            <pc:docMk/>
            <pc:sldMk cId="3561966210" sldId="282"/>
            <ac:spMk id="2" creationId="{BBBDEF1F-55CA-46F4-B087-23E74D0BAB08}"/>
          </ac:spMkLst>
        </pc:spChg>
        <pc:spChg chg="del">
          <ac:chgData name="Andre Rampat" userId="6ea9038c-90ec-4a88-a42d-b3b3f1cac3bd" providerId="ADAL" clId="{C2CE8D80-83F3-2C4D-BD13-2D61147E9499}" dt="2019-11-04T17:04:42.368" v="1" actId="478"/>
          <ac:spMkLst>
            <pc:docMk/>
            <pc:sldMk cId="3561966210" sldId="282"/>
            <ac:spMk id="3" creationId="{C6EC0E70-7BB6-4084-BB0F-0959C2ED3464}"/>
          </ac:spMkLst>
        </pc:spChg>
        <pc:spChg chg="add mod">
          <ac:chgData name="Andre Rampat" userId="6ea9038c-90ec-4a88-a42d-b3b3f1cac3bd" providerId="ADAL" clId="{C2CE8D80-83F3-2C4D-BD13-2D61147E9499}" dt="2019-11-04T17:04:42.368" v="1" actId="478"/>
          <ac:spMkLst>
            <pc:docMk/>
            <pc:sldMk cId="3561966210" sldId="282"/>
            <ac:spMk id="6" creationId="{AFCB0311-888F-8E4A-9E10-9B91F60E1EA1}"/>
          </ac:spMkLst>
        </pc:spChg>
        <pc:picChg chg="del">
          <ac:chgData name="Andre Rampat" userId="6ea9038c-90ec-4a88-a42d-b3b3f1cac3bd" providerId="ADAL" clId="{C2CE8D80-83F3-2C4D-BD13-2D61147E9499}" dt="2019-11-04T17:04:42.368" v="1" actId="478"/>
          <ac:picMkLst>
            <pc:docMk/>
            <pc:sldMk cId="3561966210" sldId="282"/>
            <ac:picMk id="4" creationId="{00000000-0000-0000-0000-000000000000}"/>
          </ac:picMkLst>
        </pc:picChg>
        <pc:picChg chg="add mod">
          <ac:chgData name="Andre Rampat" userId="6ea9038c-90ec-4a88-a42d-b3b3f1cac3bd" providerId="ADAL" clId="{C2CE8D80-83F3-2C4D-BD13-2D61147E9499}" dt="2019-11-04T17:04:55.966" v="3" actId="27614"/>
          <ac:picMkLst>
            <pc:docMk/>
            <pc:sldMk cId="3561966210" sldId="282"/>
            <ac:picMk id="8" creationId="{2B68F6CE-7BA2-1740-B2EB-495964D69686}"/>
          </ac:picMkLst>
        </pc:picChg>
      </pc:sldChg>
      <pc:sldChg chg="addSp delSp modSp add">
        <pc:chgData name="Andre Rampat" userId="6ea9038c-90ec-4a88-a42d-b3b3f1cac3bd" providerId="ADAL" clId="{C2CE8D80-83F3-2C4D-BD13-2D61147E9499}" dt="2019-11-04T17:33:59.572" v="164" actId="1076"/>
        <pc:sldMkLst>
          <pc:docMk/>
          <pc:sldMk cId="3409817201" sldId="393"/>
        </pc:sldMkLst>
        <pc:spChg chg="mod">
          <ac:chgData name="Andre Rampat" userId="6ea9038c-90ec-4a88-a42d-b3b3f1cac3bd" providerId="ADAL" clId="{C2CE8D80-83F3-2C4D-BD13-2D61147E9499}" dt="2019-11-04T17:27:36.131" v="100" actId="313"/>
          <ac:spMkLst>
            <pc:docMk/>
            <pc:sldMk cId="3409817201" sldId="393"/>
            <ac:spMk id="2" creationId="{00000000-0000-0000-0000-000000000000}"/>
          </ac:spMkLst>
        </pc:spChg>
        <pc:spChg chg="mod">
          <ac:chgData name="Andre Rampat" userId="6ea9038c-90ec-4a88-a42d-b3b3f1cac3bd" providerId="ADAL" clId="{C2CE8D80-83F3-2C4D-BD13-2D61147E9499}" dt="2019-11-04T17:31:07.845" v="130" actId="20577"/>
          <ac:spMkLst>
            <pc:docMk/>
            <pc:sldMk cId="3409817201" sldId="393"/>
            <ac:spMk id="5" creationId="{FA83D85D-B8D9-7249-9848-A8629007E89B}"/>
          </ac:spMkLst>
        </pc:spChg>
        <pc:spChg chg="mod">
          <ac:chgData name="Andre Rampat" userId="6ea9038c-90ec-4a88-a42d-b3b3f1cac3bd" providerId="ADAL" clId="{C2CE8D80-83F3-2C4D-BD13-2D61147E9499}" dt="2019-11-04T17:31:44.443" v="142"/>
          <ac:spMkLst>
            <pc:docMk/>
            <pc:sldMk cId="3409817201" sldId="393"/>
            <ac:spMk id="7" creationId="{22872EFD-04FF-B54D-A40E-A1EEBE91F1B0}"/>
          </ac:spMkLst>
        </pc:spChg>
        <pc:spChg chg="add del mod">
          <ac:chgData name="Andre Rampat" userId="6ea9038c-90ec-4a88-a42d-b3b3f1cac3bd" providerId="ADAL" clId="{C2CE8D80-83F3-2C4D-BD13-2D61147E9499}" dt="2019-11-04T17:28:23.169" v="108" actId="478"/>
          <ac:spMkLst>
            <pc:docMk/>
            <pc:sldMk cId="3409817201" sldId="393"/>
            <ac:spMk id="11" creationId="{FBEDE488-F013-C348-A70A-49D7380CBFAD}"/>
          </ac:spMkLst>
        </pc:spChg>
        <pc:picChg chg="del">
          <ac:chgData name="Andre Rampat" userId="6ea9038c-90ec-4a88-a42d-b3b3f1cac3bd" providerId="ADAL" clId="{C2CE8D80-83F3-2C4D-BD13-2D61147E9499}" dt="2019-11-04T17:33:05.974" v="157" actId="478"/>
          <ac:picMkLst>
            <pc:docMk/>
            <pc:sldMk cId="3409817201" sldId="393"/>
            <ac:picMk id="4" creationId="{28F73E86-F5B7-BF4B-8907-86314A4DC7CA}"/>
          </ac:picMkLst>
        </pc:picChg>
        <pc:picChg chg="del">
          <ac:chgData name="Andre Rampat" userId="6ea9038c-90ec-4a88-a42d-b3b3f1cac3bd" providerId="ADAL" clId="{C2CE8D80-83F3-2C4D-BD13-2D61147E9499}" dt="2019-11-04T17:28:19.744" v="107" actId="478"/>
          <ac:picMkLst>
            <pc:docMk/>
            <pc:sldMk cId="3409817201" sldId="393"/>
            <ac:picMk id="8" creationId="{00000000-0000-0000-0000-000000000000}"/>
          </ac:picMkLst>
        </pc:picChg>
        <pc:picChg chg="add mod modCrop">
          <ac:chgData name="Andre Rampat" userId="6ea9038c-90ec-4a88-a42d-b3b3f1cac3bd" providerId="ADAL" clId="{C2CE8D80-83F3-2C4D-BD13-2D61147E9499}" dt="2019-11-04T17:33:59.572" v="164" actId="1076"/>
          <ac:picMkLst>
            <pc:docMk/>
            <pc:sldMk cId="3409817201" sldId="393"/>
            <ac:picMk id="9" creationId="{7E5434D6-003A-8E4A-8C01-DA39230B56DF}"/>
          </ac:picMkLst>
        </pc:picChg>
        <pc:picChg chg="add mod modCrop">
          <ac:chgData name="Andre Rampat" userId="6ea9038c-90ec-4a88-a42d-b3b3f1cac3bd" providerId="ADAL" clId="{C2CE8D80-83F3-2C4D-BD13-2D61147E9499}" dt="2019-11-04T17:33:17.499" v="158" actId="1076"/>
          <ac:picMkLst>
            <pc:docMk/>
            <pc:sldMk cId="3409817201" sldId="393"/>
            <ac:picMk id="13" creationId="{3F4110DE-7D23-9146-9F7D-208FEF16B536}"/>
          </ac:picMkLst>
        </pc:picChg>
      </pc:sldChg>
      <pc:sldChg chg="add">
        <pc:chgData name="Andre Rampat" userId="6ea9038c-90ec-4a88-a42d-b3b3f1cac3bd" providerId="ADAL" clId="{C2CE8D80-83F3-2C4D-BD13-2D61147E9499}" dt="2019-11-04T17:04:29.365" v="0"/>
        <pc:sldMkLst>
          <pc:docMk/>
          <pc:sldMk cId="286565533" sldId="400"/>
        </pc:sldMkLst>
      </pc:sldChg>
      <pc:sldChg chg="addSp delSp modSp add">
        <pc:chgData name="Andre Rampat" userId="6ea9038c-90ec-4a88-a42d-b3b3f1cac3bd" providerId="ADAL" clId="{C2CE8D80-83F3-2C4D-BD13-2D61147E9499}" dt="2019-11-04T17:25:35.171" v="97" actId="962"/>
        <pc:sldMkLst>
          <pc:docMk/>
          <pc:sldMk cId="1943991844" sldId="401"/>
        </pc:sldMkLst>
        <pc:spChg chg="del">
          <ac:chgData name="Andre Rampat" userId="6ea9038c-90ec-4a88-a42d-b3b3f1cac3bd" providerId="ADAL" clId="{C2CE8D80-83F3-2C4D-BD13-2D61147E9499}" dt="2019-11-04T17:05:57.087" v="8"/>
          <ac:spMkLst>
            <pc:docMk/>
            <pc:sldMk cId="1943991844" sldId="401"/>
            <ac:spMk id="2" creationId="{718C71D2-4268-444F-B29A-312755AD7CC4}"/>
          </ac:spMkLst>
        </pc:spChg>
        <pc:spChg chg="del">
          <ac:chgData name="Andre Rampat" userId="6ea9038c-90ec-4a88-a42d-b3b3f1cac3bd" providerId="ADAL" clId="{C2CE8D80-83F3-2C4D-BD13-2D61147E9499}" dt="2019-11-04T17:05:09.598" v="5" actId="478"/>
          <ac:spMkLst>
            <pc:docMk/>
            <pc:sldMk cId="1943991844" sldId="401"/>
            <ac:spMk id="3" creationId="{1AEF3780-5E6D-B847-9E84-31F151F3B8EE}"/>
          </ac:spMkLst>
        </pc:spChg>
        <pc:spChg chg="del">
          <ac:chgData name="Andre Rampat" userId="6ea9038c-90ec-4a88-a42d-b3b3f1cac3bd" providerId="ADAL" clId="{C2CE8D80-83F3-2C4D-BD13-2D61147E9499}" dt="2019-11-04T17:08:27.902" v="39" actId="478"/>
          <ac:spMkLst>
            <pc:docMk/>
            <pc:sldMk cId="1943991844" sldId="401"/>
            <ac:spMk id="4" creationId="{86B6EDCF-9002-5A40-8EC7-FDD4D9AA3258}"/>
          </ac:spMkLst>
        </pc:spChg>
        <pc:spChg chg="add del mod">
          <ac:chgData name="Andre Rampat" userId="6ea9038c-90ec-4a88-a42d-b3b3f1cac3bd" providerId="ADAL" clId="{C2CE8D80-83F3-2C4D-BD13-2D61147E9499}" dt="2019-11-04T17:06:00.371" v="9" actId="478"/>
          <ac:spMkLst>
            <pc:docMk/>
            <pc:sldMk cId="1943991844" sldId="401"/>
            <ac:spMk id="5" creationId="{C6DDEFB6-04F5-1842-83C2-5ACC73DF0788}"/>
          </ac:spMkLst>
        </pc:spChg>
        <pc:spChg chg="add del mod">
          <ac:chgData name="Andre Rampat" userId="6ea9038c-90ec-4a88-a42d-b3b3f1cac3bd" providerId="ADAL" clId="{C2CE8D80-83F3-2C4D-BD13-2D61147E9499}" dt="2019-11-04T17:06:02.211" v="10" actId="478"/>
          <ac:spMkLst>
            <pc:docMk/>
            <pc:sldMk cId="1943991844" sldId="401"/>
            <ac:spMk id="6" creationId="{4F9E28E9-2FDB-E348-B25E-E762B8836B73}"/>
          </ac:spMkLst>
        </pc:spChg>
        <pc:spChg chg="add mod">
          <ac:chgData name="Andre Rampat" userId="6ea9038c-90ec-4a88-a42d-b3b3f1cac3bd" providerId="ADAL" clId="{C2CE8D80-83F3-2C4D-BD13-2D61147E9499}" dt="2019-11-04T17:08:45.121" v="46" actId="14100"/>
          <ac:spMkLst>
            <pc:docMk/>
            <pc:sldMk cId="1943991844" sldId="401"/>
            <ac:spMk id="9" creationId="{E2D90316-5DAB-A84E-B7AA-1BBACD3A8B55}"/>
          </ac:spMkLst>
        </pc:spChg>
        <pc:spChg chg="add del mod">
          <ac:chgData name="Andre Rampat" userId="6ea9038c-90ec-4a88-a42d-b3b3f1cac3bd" providerId="ADAL" clId="{C2CE8D80-83F3-2C4D-BD13-2D61147E9499}" dt="2019-11-04T17:22:49.757" v="90" actId="478"/>
          <ac:spMkLst>
            <pc:docMk/>
            <pc:sldMk cId="1943991844" sldId="401"/>
            <ac:spMk id="10" creationId="{702729E2-B0D4-2248-A7F2-F14FF5A09D7E}"/>
          </ac:spMkLst>
        </pc:spChg>
        <pc:picChg chg="add del mod modCrop">
          <ac:chgData name="Andre Rampat" userId="6ea9038c-90ec-4a88-a42d-b3b3f1cac3bd" providerId="ADAL" clId="{C2CE8D80-83F3-2C4D-BD13-2D61147E9499}" dt="2019-11-04T17:22:31.031" v="87" actId="478"/>
          <ac:picMkLst>
            <pc:docMk/>
            <pc:sldMk cId="1943991844" sldId="401"/>
            <ac:picMk id="7" creationId="{34D71B58-D17C-F746-8944-329EFC34D55D}"/>
          </ac:picMkLst>
        </pc:picChg>
        <pc:picChg chg="add del mod modCrop">
          <ac:chgData name="Andre Rampat" userId="6ea9038c-90ec-4a88-a42d-b3b3f1cac3bd" providerId="ADAL" clId="{C2CE8D80-83F3-2C4D-BD13-2D61147E9499}" dt="2019-11-04T17:22:32.108" v="88" actId="478"/>
          <ac:picMkLst>
            <pc:docMk/>
            <pc:sldMk cId="1943991844" sldId="401"/>
            <ac:picMk id="8" creationId="{BB13EC8A-8ECE-8542-84D4-41E694588A9C}"/>
          </ac:picMkLst>
        </pc:picChg>
        <pc:picChg chg="add del mod modCrop">
          <ac:chgData name="Andre Rampat" userId="6ea9038c-90ec-4a88-a42d-b3b3f1cac3bd" providerId="ADAL" clId="{C2CE8D80-83F3-2C4D-BD13-2D61147E9499}" dt="2019-11-04T17:15:06.138" v="86" actId="478"/>
          <ac:picMkLst>
            <pc:docMk/>
            <pc:sldMk cId="1943991844" sldId="401"/>
            <ac:picMk id="12" creationId="{115E0661-D1EE-2748-9D7D-68F3FEDE8137}"/>
          </ac:picMkLst>
        </pc:picChg>
        <pc:picChg chg="add del mod">
          <ac:chgData name="Andre Rampat" userId="6ea9038c-90ec-4a88-a42d-b3b3f1cac3bd" providerId="ADAL" clId="{C2CE8D80-83F3-2C4D-BD13-2D61147E9499}" dt="2019-11-04T17:25:24.807" v="94" actId="478"/>
          <ac:picMkLst>
            <pc:docMk/>
            <pc:sldMk cId="1943991844" sldId="401"/>
            <ac:picMk id="14" creationId="{3B89F9F5-12C2-EF4E-84E1-CBB79FCD2E09}"/>
          </ac:picMkLst>
        </pc:picChg>
        <pc:picChg chg="add mod">
          <ac:chgData name="Andre Rampat" userId="6ea9038c-90ec-4a88-a42d-b3b3f1cac3bd" providerId="ADAL" clId="{C2CE8D80-83F3-2C4D-BD13-2D61147E9499}" dt="2019-11-04T17:25:35.171" v="97" actId="962"/>
          <ac:picMkLst>
            <pc:docMk/>
            <pc:sldMk cId="1943991844" sldId="401"/>
            <ac:picMk id="16" creationId="{BF53FCD8-6AE5-3F4E-A391-9A67CA94A3E8}"/>
          </ac:picMkLst>
        </pc:picChg>
      </pc:sldChg>
      <pc:sldChg chg="addSp delSp modSp add">
        <pc:chgData name="Andre Rampat" userId="6ea9038c-90ec-4a88-a42d-b3b3f1cac3bd" providerId="ADAL" clId="{C2CE8D80-83F3-2C4D-BD13-2D61147E9499}" dt="2019-11-04T17:38:04.518" v="224" actId="20577"/>
        <pc:sldMkLst>
          <pc:docMk/>
          <pc:sldMk cId="901868126" sldId="451"/>
        </pc:sldMkLst>
        <pc:spChg chg="mod">
          <ac:chgData name="Andre Rampat" userId="6ea9038c-90ec-4a88-a42d-b3b3f1cac3bd" providerId="ADAL" clId="{C2CE8D80-83F3-2C4D-BD13-2D61147E9499}" dt="2019-11-04T17:34:23.215" v="165"/>
          <ac:spMkLst>
            <pc:docMk/>
            <pc:sldMk cId="901868126" sldId="451"/>
            <ac:spMk id="2" creationId="{00000000-0000-0000-0000-000000000000}"/>
          </ac:spMkLst>
        </pc:spChg>
        <pc:spChg chg="del">
          <ac:chgData name="Andre Rampat" userId="6ea9038c-90ec-4a88-a42d-b3b3f1cac3bd" providerId="ADAL" clId="{C2CE8D80-83F3-2C4D-BD13-2D61147E9499}" dt="2019-11-04T17:36:48.079" v="201" actId="478"/>
          <ac:spMkLst>
            <pc:docMk/>
            <pc:sldMk cId="901868126" sldId="451"/>
            <ac:spMk id="5" creationId="{FA83D85D-B8D9-7249-9848-A8629007E89B}"/>
          </ac:spMkLst>
        </pc:spChg>
        <pc:spChg chg="add del mod">
          <ac:chgData name="Andre Rampat" userId="6ea9038c-90ec-4a88-a42d-b3b3f1cac3bd" providerId="ADAL" clId="{C2CE8D80-83F3-2C4D-BD13-2D61147E9499}" dt="2019-11-04T17:36:15.031" v="178" actId="478"/>
          <ac:spMkLst>
            <pc:docMk/>
            <pc:sldMk cId="901868126" sldId="451"/>
            <ac:spMk id="11" creationId="{B03993A5-FBC0-BF46-B680-34ADCE7618DA}"/>
          </ac:spMkLst>
        </pc:spChg>
        <pc:spChg chg="mod">
          <ac:chgData name="Andre Rampat" userId="6ea9038c-90ec-4a88-a42d-b3b3f1cac3bd" providerId="ADAL" clId="{C2CE8D80-83F3-2C4D-BD13-2D61147E9499}" dt="2019-11-04T17:36:28.957" v="197" actId="20577"/>
          <ac:spMkLst>
            <pc:docMk/>
            <pc:sldMk cId="901868126" sldId="451"/>
            <ac:spMk id="13" creationId="{A9897118-3276-E34A-AA99-007CB376012C}"/>
          </ac:spMkLst>
        </pc:spChg>
        <pc:spChg chg="mod">
          <ac:chgData name="Andre Rampat" userId="6ea9038c-90ec-4a88-a42d-b3b3f1cac3bd" providerId="ADAL" clId="{C2CE8D80-83F3-2C4D-BD13-2D61147E9499}" dt="2019-11-04T17:35:10.244" v="168"/>
          <ac:spMkLst>
            <pc:docMk/>
            <pc:sldMk cId="901868126" sldId="451"/>
            <ac:spMk id="14" creationId="{75B4FDFB-F4A5-6347-BAF3-790D65D437AA}"/>
          </ac:spMkLst>
        </pc:spChg>
        <pc:spChg chg="add mod">
          <ac:chgData name="Andre Rampat" userId="6ea9038c-90ec-4a88-a42d-b3b3f1cac3bd" providerId="ADAL" clId="{C2CE8D80-83F3-2C4D-BD13-2D61147E9499}" dt="2019-11-04T17:38:04.518" v="224" actId="20577"/>
          <ac:spMkLst>
            <pc:docMk/>
            <pc:sldMk cId="901868126" sldId="451"/>
            <ac:spMk id="17" creationId="{3CA9C92A-B597-144A-9958-87B44230C2AD}"/>
          </ac:spMkLst>
        </pc:spChg>
        <pc:spChg chg="add mod">
          <ac:chgData name="Andre Rampat" userId="6ea9038c-90ec-4a88-a42d-b3b3f1cac3bd" providerId="ADAL" clId="{C2CE8D80-83F3-2C4D-BD13-2D61147E9499}" dt="2019-11-04T17:38:01.485" v="223" actId="20577"/>
          <ac:spMkLst>
            <pc:docMk/>
            <pc:sldMk cId="901868126" sldId="451"/>
            <ac:spMk id="19" creationId="{71EB4D7A-800D-1142-A9CD-18F9F48216C0}"/>
          </ac:spMkLst>
        </pc:spChg>
        <pc:picChg chg="add mod modCrop">
          <ac:chgData name="Andre Rampat" userId="6ea9038c-90ec-4a88-a42d-b3b3f1cac3bd" providerId="ADAL" clId="{C2CE8D80-83F3-2C4D-BD13-2D61147E9499}" dt="2019-11-04T17:36:20.601" v="179" actId="1076"/>
          <ac:picMkLst>
            <pc:docMk/>
            <pc:sldMk cId="901868126" sldId="451"/>
            <ac:picMk id="4" creationId="{C746865B-5E73-4C48-9F96-BE94C2B3AE24}"/>
          </ac:picMkLst>
        </pc:picChg>
        <pc:picChg chg="del">
          <ac:chgData name="Andre Rampat" userId="6ea9038c-90ec-4a88-a42d-b3b3f1cac3bd" providerId="ADAL" clId="{C2CE8D80-83F3-2C4D-BD13-2D61147E9499}" dt="2019-11-04T17:36:11.683" v="177" actId="478"/>
          <ac:picMkLst>
            <pc:docMk/>
            <pc:sldMk cId="901868126" sldId="451"/>
            <ac:picMk id="8" creationId="{00000000-0000-0000-0000-000000000000}"/>
          </ac:picMkLst>
        </pc:picChg>
        <pc:picChg chg="del">
          <ac:chgData name="Andre Rampat" userId="6ea9038c-90ec-4a88-a42d-b3b3f1cac3bd" providerId="ADAL" clId="{C2CE8D80-83F3-2C4D-BD13-2D61147E9499}" dt="2019-11-04T17:36:48.974" v="202" actId="478"/>
          <ac:picMkLst>
            <pc:docMk/>
            <pc:sldMk cId="901868126" sldId="451"/>
            <ac:picMk id="9" creationId="{DF830D8D-3B7D-AE40-AC94-BD2DF57FE07D}"/>
          </ac:picMkLst>
        </pc:picChg>
        <pc:picChg chg="del">
          <ac:chgData name="Andre Rampat" userId="6ea9038c-90ec-4a88-a42d-b3b3f1cac3bd" providerId="ADAL" clId="{C2CE8D80-83F3-2C4D-BD13-2D61147E9499}" dt="2019-11-04T17:36:46.111" v="200" actId="478"/>
          <ac:picMkLst>
            <pc:docMk/>
            <pc:sldMk cId="901868126" sldId="451"/>
            <ac:picMk id="18" creationId="{742E4959-58F1-F843-8F11-6D329CA1F5F9}"/>
          </ac:picMkLst>
        </pc:picChg>
        <pc:picChg chg="add mod">
          <ac:chgData name="Andre Rampat" userId="6ea9038c-90ec-4a88-a42d-b3b3f1cac3bd" providerId="ADAL" clId="{C2CE8D80-83F3-2C4D-BD13-2D61147E9499}" dt="2019-11-04T17:36:57.864" v="203" actId="1076"/>
          <ac:picMkLst>
            <pc:docMk/>
            <pc:sldMk cId="901868126" sldId="451"/>
            <ac:picMk id="20" creationId="{FA85523B-E56C-EB41-953D-9A2E64793476}"/>
          </ac:picMkLst>
        </pc:picChg>
        <pc:picChg chg="add mod">
          <ac:chgData name="Andre Rampat" userId="6ea9038c-90ec-4a88-a42d-b3b3f1cac3bd" providerId="ADAL" clId="{C2CE8D80-83F3-2C4D-BD13-2D61147E9499}" dt="2019-11-04T17:36:57.864" v="203" actId="1076"/>
          <ac:picMkLst>
            <pc:docMk/>
            <pc:sldMk cId="901868126" sldId="451"/>
            <ac:picMk id="21" creationId="{4E30103B-80F5-4044-AC62-FB3D7CE9F534}"/>
          </ac:picMkLst>
        </pc:picChg>
      </pc:sldChg>
      <pc:sldMasterChg chg="modSldLayout">
        <pc:chgData name="Andre Rampat" userId="6ea9038c-90ec-4a88-a42d-b3b3f1cac3bd" providerId="ADAL" clId="{C2CE8D80-83F3-2C4D-BD13-2D61147E9499}" dt="2019-11-04T17:05:39.843" v="7" actId="478"/>
        <pc:sldMasterMkLst>
          <pc:docMk/>
          <pc:sldMasterMk cId="4157977496" sldId="2147483790"/>
        </pc:sldMasterMkLst>
        <pc:sldLayoutChg chg="delSp">
          <pc:chgData name="Andre Rampat" userId="6ea9038c-90ec-4a88-a42d-b3b3f1cac3bd" providerId="ADAL" clId="{C2CE8D80-83F3-2C4D-BD13-2D61147E9499}" dt="2019-11-04T17:05:39.843" v="7" actId="478"/>
          <pc:sldLayoutMkLst>
            <pc:docMk/>
            <pc:sldMasterMk cId="4157977496" sldId="2147483790"/>
            <pc:sldLayoutMk cId="2037104856" sldId="2147483806"/>
          </pc:sldLayoutMkLst>
          <pc:spChg chg="del">
            <ac:chgData name="Andre Rampat" userId="6ea9038c-90ec-4a88-a42d-b3b3f1cac3bd" providerId="ADAL" clId="{C2CE8D80-83F3-2C4D-BD13-2D61147E9499}" dt="2019-11-04T17:05:38.140" v="6" actId="478"/>
            <ac:spMkLst>
              <pc:docMk/>
              <pc:sldMasterMk cId="4157977496" sldId="2147483790"/>
              <pc:sldLayoutMk cId="2037104856" sldId="2147483806"/>
              <ac:spMk id="2" creationId="{2CA7099E-C6B2-4E92-A34A-59B432832EFA}"/>
            </ac:spMkLst>
          </pc:spChg>
          <pc:spChg chg="del">
            <ac:chgData name="Andre Rampat" userId="6ea9038c-90ec-4a88-a42d-b3b3f1cac3bd" providerId="ADAL" clId="{C2CE8D80-83F3-2C4D-BD13-2D61147E9499}" dt="2019-11-04T17:05:38.140" v="6" actId="478"/>
            <ac:spMkLst>
              <pc:docMk/>
              <pc:sldMasterMk cId="4157977496" sldId="2147483790"/>
              <pc:sldLayoutMk cId="2037104856" sldId="2147483806"/>
              <ac:spMk id="3" creationId="{3E448C12-4E00-4571-A250-07E5ADEF04C6}"/>
            </ac:spMkLst>
          </pc:spChg>
          <pc:spChg chg="del">
            <ac:chgData name="Andre Rampat" userId="6ea9038c-90ec-4a88-a42d-b3b3f1cac3bd" providerId="ADAL" clId="{C2CE8D80-83F3-2C4D-BD13-2D61147E9499}" dt="2019-11-04T17:05:38.140" v="6" actId="478"/>
            <ac:spMkLst>
              <pc:docMk/>
              <pc:sldMasterMk cId="4157977496" sldId="2147483790"/>
              <pc:sldLayoutMk cId="2037104856" sldId="2147483806"/>
              <ac:spMk id="13" creationId="{19499DCA-4E57-4AF8-AA27-877148DAABD6}"/>
            </ac:spMkLst>
          </pc:spChg>
          <pc:spChg chg="del">
            <ac:chgData name="Andre Rampat" userId="6ea9038c-90ec-4a88-a42d-b3b3f1cac3bd" providerId="ADAL" clId="{C2CE8D80-83F3-2C4D-BD13-2D61147E9499}" dt="2019-11-04T17:05:38.140" v="6" actId="478"/>
            <ac:spMkLst>
              <pc:docMk/>
              <pc:sldMasterMk cId="4157977496" sldId="2147483790"/>
              <pc:sldLayoutMk cId="2037104856" sldId="2147483806"/>
              <ac:spMk id="14" creationId="{47AE688D-5001-4259-AA3A-8516E8C48FAC}"/>
            </ac:spMkLst>
          </pc:spChg>
          <pc:picChg chg="del">
            <ac:chgData name="Andre Rampat" userId="6ea9038c-90ec-4a88-a42d-b3b3f1cac3bd" providerId="ADAL" clId="{C2CE8D80-83F3-2C4D-BD13-2D61147E9499}" dt="2019-11-04T17:05:39.843" v="7" actId="478"/>
            <ac:picMkLst>
              <pc:docMk/>
              <pc:sldMasterMk cId="4157977496" sldId="2147483790"/>
              <pc:sldLayoutMk cId="2037104856" sldId="2147483806"/>
              <ac:picMk id="10" creationId="{C556BEB3-31AF-40B9-8914-27526E2FE8F6}"/>
            </ac:picMkLst>
          </pc:picChg>
        </pc:sldLayoutChg>
      </pc:sldMasterChg>
    </pc:docChg>
  </pc:docChgLst>
  <pc:docChgLst>
    <pc:chgData name="Andre Rampat" userId="6ea9038c-90ec-4a88-a42d-b3b3f1cac3bd" providerId="ADAL" clId="{5D9BDEB7-5531-D643-8678-8E39CAED4890}"/>
    <pc:docChg chg="undo modSld">
      <pc:chgData name="Andre Rampat" userId="6ea9038c-90ec-4a88-a42d-b3b3f1cac3bd" providerId="ADAL" clId="{5D9BDEB7-5531-D643-8678-8E39CAED4890}" dt="2019-11-05T12:32:29.699" v="9" actId="1076"/>
      <pc:docMkLst>
        <pc:docMk/>
      </pc:docMkLst>
      <pc:sldChg chg="delSp modSp">
        <pc:chgData name="Andre Rampat" userId="6ea9038c-90ec-4a88-a42d-b3b3f1cac3bd" providerId="ADAL" clId="{5D9BDEB7-5531-D643-8678-8E39CAED4890}" dt="2019-11-05T12:32:29.699" v="9" actId="1076"/>
        <pc:sldMkLst>
          <pc:docMk/>
          <pc:sldMk cId="320877909" sldId="365"/>
        </pc:sldMkLst>
        <pc:spChg chg="mod">
          <ac:chgData name="Andre Rampat" userId="6ea9038c-90ec-4a88-a42d-b3b3f1cac3bd" providerId="ADAL" clId="{5D9BDEB7-5531-D643-8678-8E39CAED4890}" dt="2019-11-05T12:32:04.645" v="2" actId="1076"/>
          <ac:spMkLst>
            <pc:docMk/>
            <pc:sldMk cId="320877909" sldId="365"/>
            <ac:spMk id="2" creationId="{00000000-0000-0000-0000-000000000000}"/>
          </ac:spMkLst>
        </pc:spChg>
        <pc:spChg chg="mod">
          <ac:chgData name="Andre Rampat" userId="6ea9038c-90ec-4a88-a42d-b3b3f1cac3bd" providerId="ADAL" clId="{5D9BDEB7-5531-D643-8678-8E39CAED4890}" dt="2019-11-05T12:32:04.645" v="2" actId="1076"/>
          <ac:spMkLst>
            <pc:docMk/>
            <pc:sldMk cId="320877909" sldId="365"/>
            <ac:spMk id="3" creationId="{00000000-0000-0000-0000-000000000000}"/>
          </ac:spMkLst>
        </pc:spChg>
        <pc:spChg chg="mod">
          <ac:chgData name="Andre Rampat" userId="6ea9038c-90ec-4a88-a42d-b3b3f1cac3bd" providerId="ADAL" clId="{5D9BDEB7-5531-D643-8678-8E39CAED4890}" dt="2019-11-05T12:32:04.645" v="2" actId="1076"/>
          <ac:spMkLst>
            <pc:docMk/>
            <pc:sldMk cId="320877909" sldId="365"/>
            <ac:spMk id="5" creationId="{00000000-0000-0000-0000-000000000000}"/>
          </ac:spMkLst>
        </pc:spChg>
        <pc:spChg chg="mod">
          <ac:chgData name="Andre Rampat" userId="6ea9038c-90ec-4a88-a42d-b3b3f1cac3bd" providerId="ADAL" clId="{5D9BDEB7-5531-D643-8678-8E39CAED4890}" dt="2019-11-05T12:32:04.645" v="2" actId="1076"/>
          <ac:spMkLst>
            <pc:docMk/>
            <pc:sldMk cId="320877909" sldId="365"/>
            <ac:spMk id="6" creationId="{00000000-0000-0000-0000-000000000000}"/>
          </ac:spMkLst>
        </pc:spChg>
        <pc:spChg chg="mod topLvl">
          <ac:chgData name="Andre Rampat" userId="6ea9038c-90ec-4a88-a42d-b3b3f1cac3bd" providerId="ADAL" clId="{5D9BDEB7-5531-D643-8678-8E39CAED4890}" dt="2019-11-05T12:32:18.788" v="5" actId="165"/>
          <ac:spMkLst>
            <pc:docMk/>
            <pc:sldMk cId="320877909" sldId="365"/>
            <ac:spMk id="14" creationId="{00000000-0000-0000-0000-000000000000}"/>
          </ac:spMkLst>
        </pc:spChg>
        <pc:spChg chg="mod">
          <ac:chgData name="Andre Rampat" userId="6ea9038c-90ec-4a88-a42d-b3b3f1cac3bd" providerId="ADAL" clId="{5D9BDEB7-5531-D643-8678-8E39CAED4890}" dt="2019-11-05T12:31:58.066" v="0" actId="790"/>
          <ac:spMkLst>
            <pc:docMk/>
            <pc:sldMk cId="320877909" sldId="365"/>
            <ac:spMk id="15" creationId="{00000000-0000-0000-0000-000000000000}"/>
          </ac:spMkLst>
        </pc:spChg>
        <pc:spChg chg="mod">
          <ac:chgData name="Andre Rampat" userId="6ea9038c-90ec-4a88-a42d-b3b3f1cac3bd" providerId="ADAL" clId="{5D9BDEB7-5531-D643-8678-8E39CAED4890}" dt="2019-11-05T12:32:04.645" v="2" actId="1076"/>
          <ac:spMkLst>
            <pc:docMk/>
            <pc:sldMk cId="320877909" sldId="365"/>
            <ac:spMk id="19" creationId="{00000000-0000-0000-0000-000000000000}"/>
          </ac:spMkLst>
        </pc:spChg>
        <pc:grpChg chg="del mod">
          <ac:chgData name="Andre Rampat" userId="6ea9038c-90ec-4a88-a42d-b3b3f1cac3bd" providerId="ADAL" clId="{5D9BDEB7-5531-D643-8678-8E39CAED4890}" dt="2019-11-05T12:32:18.788" v="5" actId="165"/>
          <ac:grpSpMkLst>
            <pc:docMk/>
            <pc:sldMk cId="320877909" sldId="365"/>
            <ac:grpSpMk id="7" creationId="{00000000-0000-0000-0000-000000000000}"/>
          </ac:grpSpMkLst>
        </pc:grpChg>
        <pc:grpChg chg="mod">
          <ac:chgData name="Andre Rampat" userId="6ea9038c-90ec-4a88-a42d-b3b3f1cac3bd" providerId="ADAL" clId="{5D9BDEB7-5531-D643-8678-8E39CAED4890}" dt="2019-11-05T12:32:04.645" v="2" actId="1076"/>
          <ac:grpSpMkLst>
            <pc:docMk/>
            <pc:sldMk cId="320877909" sldId="365"/>
            <ac:grpSpMk id="16" creationId="{00000000-0000-0000-0000-000000000000}"/>
          </ac:grpSpMkLst>
        </pc:grpChg>
        <pc:picChg chg="mod topLvl">
          <ac:chgData name="Andre Rampat" userId="6ea9038c-90ec-4a88-a42d-b3b3f1cac3bd" providerId="ADAL" clId="{5D9BDEB7-5531-D643-8678-8E39CAED4890}" dt="2019-11-05T12:32:29.699" v="9" actId="1076"/>
          <ac:picMkLst>
            <pc:docMk/>
            <pc:sldMk cId="320877909" sldId="365"/>
            <ac:picMk id="17"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dirty="0"/>
              <a:t>Yes, I </a:t>
            </a:r>
            <a:r>
              <a:rPr lang="de-DE" dirty="0" err="1"/>
              <a:t>believe</a:t>
            </a:r>
            <a:r>
              <a:rPr lang="de-DE" dirty="0"/>
              <a:t> </a:t>
            </a:r>
            <a:r>
              <a:rPr lang="de-DE" dirty="0" err="1"/>
              <a:t>that</a:t>
            </a:r>
            <a:r>
              <a:rPr lang="de-DE" dirty="0"/>
              <a:t> </a:t>
            </a:r>
            <a:r>
              <a:rPr lang="de-DE" dirty="0" err="1"/>
              <a:t>robots</a:t>
            </a:r>
            <a:r>
              <a:rPr lang="de-DE" baseline="0" dirty="0"/>
              <a:t> will </a:t>
            </a:r>
            <a:r>
              <a:rPr lang="de-DE" baseline="0" dirty="0" err="1"/>
              <a:t>take</a:t>
            </a:r>
            <a:r>
              <a:rPr lang="de-DE" baseline="0" dirty="0"/>
              <a:t> </a:t>
            </a:r>
            <a:r>
              <a:rPr lang="de-DE" baseline="0" dirty="0" err="1"/>
              <a:t>over</a:t>
            </a:r>
            <a:r>
              <a:rPr lang="de-DE" baseline="0" dirty="0"/>
              <a:t> …</a:t>
            </a:r>
            <a:endParaRPr lang="de-D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Tabelle1!$B$1</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at some point in the future</c:v>
                </c:pt>
                <c:pt idx="1">
                  <c:v>within the next 2 years</c:v>
                </c:pt>
                <c:pt idx="2">
                  <c:v>within the next 5 years</c:v>
                </c:pt>
              </c:strCache>
            </c:strRef>
          </c:cat>
          <c:val>
            <c:numRef>
              <c:f>Tabelle1!$B$2:$B$4</c:f>
              <c:numCache>
                <c:formatCode>0%</c:formatCode>
                <c:ptCount val="3"/>
                <c:pt idx="0">
                  <c:v>0.28999999999999998</c:v>
                </c:pt>
                <c:pt idx="1">
                  <c:v>7.0000000000000007E-2</c:v>
                </c:pt>
                <c:pt idx="2">
                  <c:v>0.15</c:v>
                </c:pt>
              </c:numCache>
            </c:numRef>
          </c:val>
          <c:extLst>
            <c:ext xmlns:c16="http://schemas.microsoft.com/office/drawing/2014/chart" uri="{C3380CC4-5D6E-409C-BE32-E72D297353CC}">
              <c16:uniqueId val="{00000000-F9DD-AC4D-AD2E-A91436DCABD8}"/>
            </c:ext>
          </c:extLst>
        </c:ser>
        <c:dLbls>
          <c:showLegendKey val="0"/>
          <c:showVal val="1"/>
          <c:showCatName val="0"/>
          <c:showSerName val="0"/>
          <c:showPercent val="0"/>
          <c:showBubbleSize val="0"/>
        </c:dLbls>
        <c:gapWidth val="150"/>
        <c:overlap val="-25"/>
        <c:axId val="158522872"/>
        <c:axId val="158525616"/>
      </c:barChart>
      <c:catAx>
        <c:axId val="158522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525616"/>
        <c:crosses val="autoZero"/>
        <c:auto val="1"/>
        <c:lblAlgn val="ctr"/>
        <c:lblOffset val="100"/>
        <c:noMultiLvlLbl val="0"/>
      </c:catAx>
      <c:valAx>
        <c:axId val="158525616"/>
        <c:scaling>
          <c:orientation val="minMax"/>
        </c:scaling>
        <c:delete val="1"/>
        <c:axPos val="l"/>
        <c:numFmt formatCode="0%" sourceLinked="1"/>
        <c:majorTickMark val="none"/>
        <c:minorTickMark val="none"/>
        <c:tickLblPos val="nextTo"/>
        <c:crossAx val="15852287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3ABD18-1FA1-4337-9616-BF712987D4D1}"/>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EED5B-323D-458E-A739-7B833D15C603}"/>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C9D552B-7E32-45AC-A3F8-FBB0634FD5D6}" type="datetimeFigureOut">
              <a:rPr lang="en-US" smtClean="0"/>
              <a:t>11/5/19</a:t>
            </a:fld>
            <a:endParaRPr lang="en-US" dirty="0"/>
          </a:p>
        </p:txBody>
      </p:sp>
      <p:sp>
        <p:nvSpPr>
          <p:cNvPr id="4" name="Footer Placeholder 3">
            <a:extLst>
              <a:ext uri="{FF2B5EF4-FFF2-40B4-BE49-F238E27FC236}">
                <a16:creationId xmlns:a16="http://schemas.microsoft.com/office/drawing/2014/main" id="{DF880066-1FA8-476E-962D-0AEB5E1B4565}"/>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348696A-0917-4B40-A8BA-95BE9E189C8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181D2F1-23BE-45C7-8533-9FA41E6B57FD}" type="slidenum">
              <a:rPr lang="en-US" smtClean="0"/>
              <a:t>‹#›</a:t>
            </a:fld>
            <a:endParaRPr lang="en-US" dirty="0"/>
          </a:p>
        </p:txBody>
      </p:sp>
    </p:spTree>
    <p:extLst>
      <p:ext uri="{BB962C8B-B14F-4D97-AF65-F5344CB8AC3E}">
        <p14:creationId xmlns:p14="http://schemas.microsoft.com/office/powerpoint/2010/main" val="4175831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645F237-14B1-44F1-B50A-02795525D4BD}" type="datetimeFigureOut">
              <a:rPr lang="en-US" smtClean="0"/>
              <a:t>11/5/19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2389EA6-10CF-4B84-A1CD-EB157AC13D65}" type="slidenum">
              <a:rPr lang="en-US" smtClean="0"/>
              <a:t>‹#›</a:t>
            </a:fld>
            <a:endParaRPr lang="en-US" dirty="0"/>
          </a:p>
        </p:txBody>
      </p:sp>
    </p:spTree>
    <p:extLst>
      <p:ext uri="{BB962C8B-B14F-4D97-AF65-F5344CB8AC3E}">
        <p14:creationId xmlns:p14="http://schemas.microsoft.com/office/powerpoint/2010/main" val="4235815511"/>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89EA6-10CF-4B84-A1CD-EB157AC13D65}" type="slidenum">
              <a:rPr lang="en-US" smtClean="0"/>
              <a:t>1</a:t>
            </a:fld>
            <a:endParaRPr lang="en-US" dirty="0"/>
          </a:p>
        </p:txBody>
      </p:sp>
    </p:spTree>
    <p:extLst>
      <p:ext uri="{BB962C8B-B14F-4D97-AF65-F5344CB8AC3E}">
        <p14:creationId xmlns:p14="http://schemas.microsoft.com/office/powerpoint/2010/main" val="219873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67076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63187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C2389EA6-10CF-4B84-A1CD-EB157AC13D65}" type="slidenum">
              <a:rPr lang="en-US" smtClean="0"/>
              <a:t>6</a:t>
            </a:fld>
            <a:endParaRPr lang="en-US" dirty="0"/>
          </a:p>
        </p:txBody>
      </p:sp>
    </p:spTree>
    <p:extLst>
      <p:ext uri="{BB962C8B-B14F-4D97-AF65-F5344CB8AC3E}">
        <p14:creationId xmlns:p14="http://schemas.microsoft.com/office/powerpoint/2010/main" val="3308876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C2389EA6-10CF-4B84-A1CD-EB157AC13D65}" type="slidenum">
              <a:rPr lang="en-US" smtClean="0"/>
              <a:t>7</a:t>
            </a:fld>
            <a:endParaRPr lang="en-US" dirty="0"/>
          </a:p>
        </p:txBody>
      </p:sp>
    </p:spTree>
    <p:extLst>
      <p:ext uri="{BB962C8B-B14F-4D97-AF65-F5344CB8AC3E}">
        <p14:creationId xmlns:p14="http://schemas.microsoft.com/office/powerpoint/2010/main" val="3280329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C2389EA6-10CF-4B84-A1CD-EB157AC13D65}" type="slidenum">
              <a:rPr lang="en-US" smtClean="0"/>
              <a:t>8</a:t>
            </a:fld>
            <a:endParaRPr lang="en-US" dirty="0"/>
          </a:p>
        </p:txBody>
      </p:sp>
    </p:spTree>
    <p:extLst>
      <p:ext uri="{BB962C8B-B14F-4D97-AF65-F5344CB8AC3E}">
        <p14:creationId xmlns:p14="http://schemas.microsoft.com/office/powerpoint/2010/main" val="4015967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200"/>
              </a:spcAft>
              <a:buClr>
                <a:schemeClr val="accent1"/>
              </a:buClr>
            </a:pPr>
            <a:r>
              <a:rPr lang="de-DE" sz="1200" dirty="0" err="1">
                <a:solidFill>
                  <a:schemeClr val="bg1"/>
                </a:solidFill>
              </a:rPr>
              <a:t>What</a:t>
            </a:r>
            <a:r>
              <a:rPr lang="de-DE" sz="1200" dirty="0">
                <a:solidFill>
                  <a:schemeClr val="bg1"/>
                </a:solidFill>
              </a:rPr>
              <a:t> </a:t>
            </a:r>
            <a:r>
              <a:rPr lang="de-DE" sz="1200" dirty="0" err="1">
                <a:solidFill>
                  <a:schemeClr val="bg1"/>
                </a:solidFill>
              </a:rPr>
              <a:t>does</a:t>
            </a:r>
            <a:r>
              <a:rPr lang="de-DE" sz="1200" dirty="0">
                <a:solidFill>
                  <a:schemeClr val="bg1"/>
                </a:solidFill>
              </a:rPr>
              <a:t> </a:t>
            </a:r>
            <a:r>
              <a:rPr lang="de-DE" sz="1200" dirty="0" err="1">
                <a:solidFill>
                  <a:schemeClr val="bg1"/>
                </a:solidFill>
              </a:rPr>
              <a:t>that</a:t>
            </a:r>
            <a:r>
              <a:rPr lang="de-DE" sz="1200" dirty="0">
                <a:solidFill>
                  <a:schemeClr val="bg1"/>
                </a:solidFill>
              </a:rPr>
              <a:t> </a:t>
            </a:r>
            <a:r>
              <a:rPr lang="de-DE" sz="1200" dirty="0" err="1">
                <a:solidFill>
                  <a:schemeClr val="bg1"/>
                </a:solidFill>
              </a:rPr>
              <a:t>mean</a:t>
            </a:r>
            <a:r>
              <a:rPr lang="de-DE" sz="1200" dirty="0">
                <a:solidFill>
                  <a:schemeClr val="bg1"/>
                </a:solidFill>
              </a:rPr>
              <a:t> </a:t>
            </a:r>
            <a:r>
              <a:rPr lang="de-DE" sz="1200" dirty="0" err="1">
                <a:solidFill>
                  <a:schemeClr val="bg1"/>
                </a:solidFill>
              </a:rPr>
              <a:t>with</a:t>
            </a:r>
            <a:r>
              <a:rPr lang="de-DE" sz="1200" dirty="0">
                <a:solidFill>
                  <a:schemeClr val="bg1"/>
                </a:solidFill>
              </a:rPr>
              <a:t> </a:t>
            </a:r>
            <a:r>
              <a:rPr lang="de-DE" sz="1200" dirty="0" err="1">
                <a:solidFill>
                  <a:schemeClr val="bg1"/>
                </a:solidFill>
              </a:rPr>
              <a:t>regards</a:t>
            </a:r>
            <a:r>
              <a:rPr lang="de-DE" sz="1200" dirty="0">
                <a:solidFill>
                  <a:schemeClr val="bg1"/>
                </a:solidFill>
              </a:rPr>
              <a:t> </a:t>
            </a:r>
            <a:r>
              <a:rPr lang="de-DE" sz="1200" dirty="0" err="1">
                <a:solidFill>
                  <a:schemeClr val="bg1"/>
                </a:solidFill>
              </a:rPr>
              <a:t>to</a:t>
            </a:r>
            <a:r>
              <a:rPr lang="de-DE" sz="1200" dirty="0">
                <a:solidFill>
                  <a:schemeClr val="bg1"/>
                </a:solidFill>
              </a:rPr>
              <a:t> </a:t>
            </a:r>
            <a:r>
              <a:rPr lang="de-DE" sz="1200" dirty="0" err="1">
                <a:solidFill>
                  <a:schemeClr val="bg1"/>
                </a:solidFill>
              </a:rPr>
              <a:t>systems</a:t>
            </a:r>
            <a:r>
              <a:rPr lang="de-DE" sz="1200" dirty="0">
                <a:solidFill>
                  <a:schemeClr val="bg1"/>
                </a:solidFill>
              </a:rPr>
              <a:t> (= </a:t>
            </a:r>
            <a:r>
              <a:rPr lang="de-DE" sz="1200" dirty="0" err="1">
                <a:solidFill>
                  <a:schemeClr val="bg1"/>
                </a:solidFill>
              </a:rPr>
              <a:t>tools</a:t>
            </a:r>
            <a:r>
              <a:rPr lang="de-DE" sz="1200" dirty="0">
                <a:solidFill>
                  <a:schemeClr val="bg1"/>
                </a:solidFill>
              </a:rPr>
              <a:t>)?!</a:t>
            </a:r>
          </a:p>
          <a:p>
            <a:pPr>
              <a:spcAft>
                <a:spcPts val="1200"/>
              </a:spcAft>
              <a:buClr>
                <a:schemeClr val="accent1"/>
              </a:buClr>
            </a:pPr>
            <a:r>
              <a:rPr lang="de-DE" sz="1200" dirty="0">
                <a:solidFill>
                  <a:schemeClr val="bg1"/>
                </a:solidFill>
              </a:rPr>
              <a:t>&gt; Skills</a:t>
            </a:r>
          </a:p>
          <a:p>
            <a:pPr>
              <a:spcAft>
                <a:spcPts val="1200"/>
              </a:spcAft>
              <a:buClr>
                <a:schemeClr val="accent1"/>
              </a:buClr>
            </a:pPr>
            <a:r>
              <a:rPr lang="de-DE" sz="1200" dirty="0">
                <a:solidFill>
                  <a:schemeClr val="bg1"/>
                </a:solidFill>
              </a:rPr>
              <a:t>&gt; time &amp; </a:t>
            </a:r>
            <a:r>
              <a:rPr lang="de-DE" sz="1200" dirty="0" err="1">
                <a:solidFill>
                  <a:schemeClr val="bg1"/>
                </a:solidFill>
              </a:rPr>
              <a:t>attendance</a:t>
            </a:r>
            <a:endParaRPr lang="de-DE" sz="1200" dirty="0">
              <a:solidFill>
                <a:schemeClr val="bg1"/>
              </a:solidFill>
            </a:endParaRPr>
          </a:p>
          <a:p>
            <a:pPr>
              <a:spcAft>
                <a:spcPts val="1200"/>
              </a:spcAft>
              <a:buClr>
                <a:schemeClr val="accent1"/>
              </a:buClr>
            </a:pPr>
            <a:r>
              <a:rPr lang="de-DE" sz="1200" dirty="0">
                <a:solidFill>
                  <a:schemeClr val="bg1"/>
                </a:solidFill>
              </a:rPr>
              <a:t>&gt; HCM (</a:t>
            </a:r>
            <a:r>
              <a:rPr lang="de-DE" sz="1200" dirty="0" err="1">
                <a:solidFill>
                  <a:schemeClr val="bg1"/>
                </a:solidFill>
              </a:rPr>
              <a:t>training</a:t>
            </a:r>
            <a:r>
              <a:rPr lang="de-DE" sz="1200" dirty="0">
                <a:solidFill>
                  <a:schemeClr val="bg1"/>
                </a:solidFill>
              </a:rPr>
              <a:t>, </a:t>
            </a:r>
            <a:r>
              <a:rPr lang="de-DE" sz="1200" dirty="0" err="1">
                <a:solidFill>
                  <a:schemeClr val="bg1"/>
                </a:solidFill>
              </a:rPr>
              <a:t>development</a:t>
            </a:r>
            <a:r>
              <a:rPr lang="de-DE" sz="1200" dirty="0">
                <a:solidFill>
                  <a:schemeClr val="bg1"/>
                </a:solidFill>
              </a:rPr>
              <a:t>)</a:t>
            </a:r>
          </a:p>
          <a:p>
            <a:pPr>
              <a:spcAft>
                <a:spcPts val="1200"/>
              </a:spcAft>
              <a:buClr>
                <a:schemeClr val="accent1"/>
              </a:buClr>
            </a:pPr>
            <a:r>
              <a:rPr lang="de-DE" sz="1200" dirty="0">
                <a:solidFill>
                  <a:schemeClr val="bg1"/>
                </a:solidFill>
              </a:rPr>
              <a:t>&gt; </a:t>
            </a:r>
            <a:r>
              <a:rPr lang="de-DE" sz="1200" dirty="0" err="1">
                <a:solidFill>
                  <a:schemeClr val="bg1"/>
                </a:solidFill>
              </a:rPr>
              <a:t>unified</a:t>
            </a:r>
            <a:r>
              <a:rPr lang="de-DE" sz="1200" dirty="0">
                <a:solidFill>
                  <a:schemeClr val="bg1"/>
                </a:solidFill>
              </a:rPr>
              <a:t> </a:t>
            </a:r>
            <a:r>
              <a:rPr lang="de-DE" sz="1200" dirty="0" err="1">
                <a:solidFill>
                  <a:schemeClr val="bg1"/>
                </a:solidFill>
              </a:rPr>
              <a:t>systems</a:t>
            </a:r>
            <a:r>
              <a:rPr lang="de-DE" sz="1200" dirty="0">
                <a:solidFill>
                  <a:schemeClr val="bg1"/>
                </a:solidFill>
              </a:rPr>
              <a:t>, </a:t>
            </a:r>
            <a:r>
              <a:rPr lang="de-DE" sz="1200" dirty="0" err="1">
                <a:solidFill>
                  <a:schemeClr val="bg1"/>
                </a:solidFill>
              </a:rPr>
              <a:t>consolidated</a:t>
            </a:r>
            <a:r>
              <a:rPr lang="de-DE" sz="1200" dirty="0">
                <a:solidFill>
                  <a:schemeClr val="bg1"/>
                </a:solidFill>
              </a:rPr>
              <a:t> </a:t>
            </a:r>
            <a:r>
              <a:rPr lang="de-DE" sz="1200" dirty="0" err="1">
                <a:solidFill>
                  <a:schemeClr val="bg1"/>
                </a:solidFill>
              </a:rPr>
              <a:t>data</a:t>
            </a:r>
            <a:endParaRPr lang="de-DE" sz="1200" dirty="0">
              <a:solidFill>
                <a:schemeClr val="bg1"/>
              </a:solidFill>
            </a:endParaRPr>
          </a:p>
          <a:p>
            <a:endParaRPr lang="de-DE" sz="1200" b="0"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C2389EA6-10CF-4B84-A1CD-EB157AC13D65}" type="slidenum">
              <a:rPr lang="en-US" smtClean="0"/>
              <a:t>9</a:t>
            </a:fld>
            <a:endParaRPr lang="en-US" dirty="0"/>
          </a:p>
        </p:txBody>
      </p:sp>
    </p:spTree>
    <p:extLst>
      <p:ext uri="{BB962C8B-B14F-4D97-AF65-F5344CB8AC3E}">
        <p14:creationId xmlns:p14="http://schemas.microsoft.com/office/powerpoint/2010/main" val="318915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389EA6-10CF-4B84-A1CD-EB157AC13D65}" type="slidenum">
              <a:rPr lang="en-US" smtClean="0"/>
              <a:t>11</a:t>
            </a:fld>
            <a:endParaRPr lang="en-US" dirty="0"/>
          </a:p>
        </p:txBody>
      </p:sp>
    </p:spTree>
    <p:extLst>
      <p:ext uri="{BB962C8B-B14F-4D97-AF65-F5344CB8AC3E}">
        <p14:creationId xmlns:p14="http://schemas.microsoft.com/office/powerpoint/2010/main" val="325938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389EA6-10CF-4B84-A1CD-EB157AC13D65}" type="slidenum">
              <a:rPr lang="en-US" smtClean="0"/>
              <a:t>12</a:t>
            </a:fld>
            <a:endParaRPr lang="en-US" dirty="0"/>
          </a:p>
        </p:txBody>
      </p:sp>
    </p:spTree>
    <p:extLst>
      <p:ext uri="{BB962C8B-B14F-4D97-AF65-F5344CB8AC3E}">
        <p14:creationId xmlns:p14="http://schemas.microsoft.com/office/powerpoint/2010/main" val="3662423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7.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7.emf"/><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7.emf"/><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7.emf"/><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7.emf"/><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emf"/><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7.emf"/><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7.emf"/><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7.emf"/><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7.emf"/><Relationship Id="rId2" Type="http://schemas.openxmlformats.org/officeDocument/2006/relationships/tags" Target="../tags/tag34.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7.emf"/><Relationship Id="rId2" Type="http://schemas.openxmlformats.org/officeDocument/2006/relationships/tags" Target="../tags/tag36.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7.emf"/><Relationship Id="rId2" Type="http://schemas.openxmlformats.org/officeDocument/2006/relationships/tags" Target="../tags/tag38.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7.emf"/><Relationship Id="rId2" Type="http://schemas.openxmlformats.org/officeDocument/2006/relationships/tags" Target="../tags/tag40.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7.emf"/><Relationship Id="rId2" Type="http://schemas.openxmlformats.org/officeDocument/2006/relationships/tags" Target="../tags/tag42.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7.emf"/><Relationship Id="rId2" Type="http://schemas.openxmlformats.org/officeDocument/2006/relationships/tags" Target="../tags/tag4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7.emf"/><Relationship Id="rId2" Type="http://schemas.openxmlformats.org/officeDocument/2006/relationships/tags" Target="../tags/tag50.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7.emf"/><Relationship Id="rId2" Type="http://schemas.openxmlformats.org/officeDocument/2006/relationships/tags" Target="../tags/tag52.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7.emf"/><Relationship Id="rId2" Type="http://schemas.openxmlformats.org/officeDocument/2006/relationships/tags" Target="../tags/tag54.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7.emf"/><Relationship Id="rId2" Type="http://schemas.openxmlformats.org/officeDocument/2006/relationships/tags" Target="../tags/tag56.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7.emf"/><Relationship Id="rId2" Type="http://schemas.openxmlformats.org/officeDocument/2006/relationships/tags" Target="../tags/tag58.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7.emf"/><Relationship Id="rId2" Type="http://schemas.openxmlformats.org/officeDocument/2006/relationships/tags" Target="../tags/tag60.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7.emf"/><Relationship Id="rId2" Type="http://schemas.openxmlformats.org/officeDocument/2006/relationships/tags" Target="../tags/tag62.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7.emf"/><Relationship Id="rId2" Type="http://schemas.openxmlformats.org/officeDocument/2006/relationships/tags" Target="../tags/tag6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7.emf"/><Relationship Id="rId2" Type="http://schemas.openxmlformats.org/officeDocument/2006/relationships/tags" Target="../tags/tag66.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7.emf"/><Relationship Id="rId2" Type="http://schemas.openxmlformats.org/officeDocument/2006/relationships/tags" Target="../tags/tag68.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13.emf"/><Relationship Id="rId2" Type="http://schemas.openxmlformats.org/officeDocument/2006/relationships/tags" Target="../tags/tag72.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13.emf"/><Relationship Id="rId2" Type="http://schemas.openxmlformats.org/officeDocument/2006/relationships/tags" Target="../tags/tag74.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13.emf"/><Relationship Id="rId2" Type="http://schemas.openxmlformats.org/officeDocument/2006/relationships/tags" Target="../tags/tag76.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3.emf"/><Relationship Id="rId2" Type="http://schemas.openxmlformats.org/officeDocument/2006/relationships/tags" Target="../tags/tag78.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13.emf"/><Relationship Id="rId2" Type="http://schemas.openxmlformats.org/officeDocument/2006/relationships/tags" Target="../tags/tag80.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3.emf"/><Relationship Id="rId2" Type="http://schemas.openxmlformats.org/officeDocument/2006/relationships/tags" Target="../tags/tag82.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7.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13.emf"/><Relationship Id="rId2" Type="http://schemas.openxmlformats.org/officeDocument/2006/relationships/tags" Target="../tags/tag84.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3.emf"/><Relationship Id="rId2" Type="http://schemas.openxmlformats.org/officeDocument/2006/relationships/tags" Target="../tags/tag86.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13.emf"/><Relationship Id="rId2" Type="http://schemas.openxmlformats.org/officeDocument/2006/relationships/tags" Target="../tags/tag88.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13.emf"/><Relationship Id="rId2" Type="http://schemas.openxmlformats.org/officeDocument/2006/relationships/tags" Target="../tags/tag90.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17.emf"/><Relationship Id="rId2" Type="http://schemas.openxmlformats.org/officeDocument/2006/relationships/tags" Target="../tags/tag94.xml"/><Relationship Id="rId1" Type="http://schemas.openxmlformats.org/officeDocument/2006/relationships/vmlDrawing" Target="../drawings/vmlDrawing48.vml"/><Relationship Id="rId6" Type="http://schemas.openxmlformats.org/officeDocument/2006/relationships/image" Target="../media/image16.png"/><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7.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8.emf"/><Relationship Id="rId2" Type="http://schemas.openxmlformats.org/officeDocument/2006/relationships/tags" Target="../tags/tag95.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18.emf"/><Relationship Id="rId2" Type="http://schemas.openxmlformats.org/officeDocument/2006/relationships/tags" Target="../tags/tag97.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18.emf"/><Relationship Id="rId2" Type="http://schemas.openxmlformats.org/officeDocument/2006/relationships/tags" Target="../tags/tag99.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8.emf"/><Relationship Id="rId2" Type="http://schemas.openxmlformats.org/officeDocument/2006/relationships/tags" Target="../tags/tag101.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18.emf"/><Relationship Id="rId2" Type="http://schemas.openxmlformats.org/officeDocument/2006/relationships/tags" Target="../tags/tag103.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18.emf"/><Relationship Id="rId2" Type="http://schemas.openxmlformats.org/officeDocument/2006/relationships/tags" Target="../tags/tag105.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18.emf"/><Relationship Id="rId2" Type="http://schemas.openxmlformats.org/officeDocument/2006/relationships/tags" Target="../tags/tag107.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18.emf"/><Relationship Id="rId2" Type="http://schemas.openxmlformats.org/officeDocument/2006/relationships/tags" Target="../tags/tag109.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8.emf"/><Relationship Id="rId2" Type="http://schemas.openxmlformats.org/officeDocument/2006/relationships/tags" Target="../tags/tag111.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7.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18.emf"/><Relationship Id="rId2" Type="http://schemas.openxmlformats.org/officeDocument/2006/relationships/tags" Target="../tags/tag113.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7.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8.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7.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12BFB32E-0672-4A3F-991A-E99D4EC2F5C0}"/>
              </a:ext>
            </a:extLst>
          </p:cNvPr>
          <p:cNvSpPr/>
          <p:nvPr userDrawn="1"/>
        </p:nvSpPr>
        <p:spPr>
          <a:xfrm>
            <a:off x="-1" y="821534"/>
            <a:ext cx="7408069" cy="4329113"/>
          </a:xfrm>
          <a:custGeom>
            <a:avLst/>
            <a:gdLst>
              <a:gd name="connsiteX0" fmla="*/ 0 w 7408069"/>
              <a:gd name="connsiteY0" fmla="*/ 0 h 4329113"/>
              <a:gd name="connsiteX1" fmla="*/ 5038919 w 7408069"/>
              <a:gd name="connsiteY1" fmla="*/ 0 h 4329113"/>
              <a:gd name="connsiteX2" fmla="*/ 5038919 w 7408069"/>
              <a:gd name="connsiteY2" fmla="*/ 2677945 h 4329113"/>
              <a:gd name="connsiteX3" fmla="*/ 7408069 w 7408069"/>
              <a:gd name="connsiteY3" fmla="*/ 2677945 h 4329113"/>
              <a:gd name="connsiteX4" fmla="*/ 7408069 w 7408069"/>
              <a:gd name="connsiteY4" fmla="*/ 4329113 h 4329113"/>
              <a:gd name="connsiteX5" fmla="*/ 0 w 7408069"/>
              <a:gd name="connsiteY5" fmla="*/ 4329113 h 43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8069" h="4329113">
                <a:moveTo>
                  <a:pt x="0" y="0"/>
                </a:moveTo>
                <a:lnTo>
                  <a:pt x="5038919" y="0"/>
                </a:lnTo>
                <a:cubicBezTo>
                  <a:pt x="5038919" y="892648"/>
                  <a:pt x="5038919" y="1785297"/>
                  <a:pt x="5038919" y="2677945"/>
                </a:cubicBezTo>
                <a:lnTo>
                  <a:pt x="7408069" y="2677945"/>
                </a:lnTo>
                <a:lnTo>
                  <a:pt x="7408069" y="4329113"/>
                </a:lnTo>
                <a:lnTo>
                  <a:pt x="0" y="432911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38" dirty="0"/>
          </a:p>
        </p:txBody>
      </p:sp>
      <p:sp>
        <p:nvSpPr>
          <p:cNvPr id="15" name="Rectangle 14">
            <a:extLst>
              <a:ext uri="{FF2B5EF4-FFF2-40B4-BE49-F238E27FC236}">
                <a16:creationId xmlns:a16="http://schemas.microsoft.com/office/drawing/2014/main" id="{CF92C563-ED97-46A2-B830-B18D61C8C793}"/>
              </a:ext>
            </a:extLst>
          </p:cNvPr>
          <p:cNvSpPr/>
          <p:nvPr userDrawn="1"/>
        </p:nvSpPr>
        <p:spPr>
          <a:xfrm>
            <a:off x="7405181" y="3500505"/>
            <a:ext cx="1738820" cy="165014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pic>
        <p:nvPicPr>
          <p:cNvPr id="16" name="Picture 15">
            <a:extLst>
              <a:ext uri="{FF2B5EF4-FFF2-40B4-BE49-F238E27FC236}">
                <a16:creationId xmlns:a16="http://schemas.microsoft.com/office/drawing/2014/main" id="{D1A904C9-93C8-439E-85F3-FD5119FAF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021" r="16362"/>
          <a:stretch/>
        </p:blipFill>
        <p:spPr>
          <a:xfrm>
            <a:off x="6142395" y="821530"/>
            <a:ext cx="3001607" cy="2218772"/>
          </a:xfrm>
          <a:prstGeom prst="rect">
            <a:avLst/>
          </a:prstGeom>
        </p:spPr>
      </p:pic>
      <p:sp>
        <p:nvSpPr>
          <p:cNvPr id="17" name="ADP MAS Executive Overview…">
            <a:extLst>
              <a:ext uri="{FF2B5EF4-FFF2-40B4-BE49-F238E27FC236}">
                <a16:creationId xmlns:a16="http://schemas.microsoft.com/office/drawing/2014/main" id="{E0588020-457D-480D-804A-A1838F6E80FE}"/>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3840480" cy="1649682"/>
          </a:xfrm>
        </p:spPr>
        <p:txBody>
          <a:bodyPr/>
          <a:lstStyle>
            <a:lvl1pPr>
              <a:lnSpc>
                <a:spcPct val="90000"/>
              </a:lnSpc>
              <a:spcAft>
                <a:spcPts val="4800"/>
              </a:spcAft>
              <a:defRPr sz="4800">
                <a:solidFill>
                  <a:schemeClr val="bg1"/>
                </a:solidFill>
              </a:defRPr>
            </a:lvl1pPr>
            <a:lvl2pPr marL="0" indent="0">
              <a:lnSpc>
                <a:spcPct val="100000"/>
              </a:lnSpc>
              <a:buNone/>
              <a:defRPr sz="2400">
                <a:solidFill>
                  <a:schemeClr val="bg1"/>
                </a:solidFill>
              </a:defRPr>
            </a:lvl2pPr>
            <a:lvl3pPr>
              <a:defRPr b="0">
                <a:solidFill>
                  <a:schemeClr val="bg1"/>
                </a:solidFill>
              </a:defRPr>
            </a:lvl3pPr>
          </a:lstStyle>
          <a:p>
            <a:pPr lvl="0"/>
            <a:r>
              <a:rPr lang="en-US"/>
              <a:t>Headline</a:t>
            </a:r>
          </a:p>
          <a:p>
            <a:pPr lvl="1"/>
            <a:r>
              <a:rPr lang="en-US"/>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97453"/>
            <a:ext cx="3840480" cy="246221"/>
          </a:xfrm>
        </p:spPr>
        <p:txBody>
          <a:bodyPr anchor="b"/>
          <a:lstStyle>
            <a:lvl1pPr>
              <a:defRPr sz="1600">
                <a:solidFill>
                  <a:schemeClr val="bg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bg1"/>
                </a:solidFill>
              </a:defRPr>
            </a:lvl1pPr>
          </a:lstStyle>
          <a:p>
            <a:fld id="{0C691DA3-4ABE-49F3-91E6-D9975CC9DD5F}" type="slidenum">
              <a:rPr lang="en-US" smtClean="0"/>
              <a:pPr/>
              <a:t>‹#›</a:t>
            </a:fld>
            <a:endParaRPr lang="en-US" dirty="0"/>
          </a:p>
        </p:txBody>
      </p:sp>
      <p:cxnSp>
        <p:nvCxnSpPr>
          <p:cNvPr id="36" name="Straight Connector 35">
            <a:extLst>
              <a:ext uri="{FF2B5EF4-FFF2-40B4-BE49-F238E27FC236}">
                <a16:creationId xmlns:a16="http://schemas.microsoft.com/office/drawing/2014/main" id="{B690E10D-A3D3-4B6F-B508-A0AF44EF4961}"/>
              </a:ext>
            </a:extLst>
          </p:cNvPr>
          <p:cNvCxnSpPr>
            <a:cxnSpLocks/>
          </p:cNvCxnSpPr>
          <p:nvPr userDrawn="1"/>
        </p:nvCxnSpPr>
        <p:spPr>
          <a:xfrm flipV="1">
            <a:off x="5038920" y="-10883"/>
            <a:ext cx="0" cy="3511389"/>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BBB79B-8184-4170-893C-D13D76677E08}"/>
              </a:ext>
            </a:extLst>
          </p:cNvPr>
          <p:cNvCxnSpPr>
            <a:cxnSpLocks/>
          </p:cNvCxnSpPr>
          <p:nvPr userDrawn="1"/>
        </p:nvCxnSpPr>
        <p:spPr>
          <a:xfrm>
            <a:off x="1" y="821531"/>
            <a:ext cx="915488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DA9D25-F463-48E3-B373-D08B710BB28E}"/>
              </a:ext>
            </a:extLst>
          </p:cNvPr>
          <p:cNvCxnSpPr>
            <a:cxnSpLocks/>
          </p:cNvCxnSpPr>
          <p:nvPr userDrawn="1"/>
        </p:nvCxnSpPr>
        <p:spPr>
          <a:xfrm>
            <a:off x="5038922" y="3500504"/>
            <a:ext cx="411596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9AFDCCB-B74C-4A15-9ED3-8EA34FB989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463" y="4321969"/>
            <a:ext cx="863668" cy="621792"/>
          </a:xfrm>
          <a:prstGeom prst="rect">
            <a:avLst/>
          </a:prstGeom>
        </p:spPr>
      </p:pic>
    </p:spTree>
    <p:extLst>
      <p:ext uri="{BB962C8B-B14F-4D97-AF65-F5344CB8AC3E}">
        <p14:creationId xmlns:p14="http://schemas.microsoft.com/office/powerpoint/2010/main" val="10247798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Headline + 2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4B105B2-14DF-48AF-9BFD-3BCB3C947488}"/>
              </a:ext>
            </a:extLst>
          </p:cNvPr>
          <p:cNvGraphicFramePr>
            <a:graphicFrameLocks noChangeAspect="1"/>
          </p:cNvGraphicFramePr>
          <p:nvPr userDrawn="1">
            <p:custDataLst>
              <p:tags r:id="rId2"/>
            </p:custDataLst>
            <p:extLst>
              <p:ext uri="{D42A27DB-BD31-4B8C-83A1-F6EECF244321}">
                <p14:modId xmlns:p14="http://schemas.microsoft.com/office/powerpoint/2010/main" val="4201015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D4B105B2-14DF-48AF-9BFD-3BCB3C9474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BE4BB58-B9DA-492C-8CBF-0BA3E8C6EFB2}"/>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4"/>
            <a:ext cx="0" cy="398936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9E8F9E49-A8A0-4348-A506-9247D279DC8C}"/>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7" name="Picture 16">
            <a:extLst>
              <a:ext uri="{FF2B5EF4-FFF2-40B4-BE49-F238E27FC236}">
                <a16:creationId xmlns:a16="http://schemas.microsoft.com/office/drawing/2014/main" id="{403EC3CE-B761-4B6E-A07E-A0BA9C4F5F0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8" name="Straight Connector 17">
            <a:extLst>
              <a:ext uri="{FF2B5EF4-FFF2-40B4-BE49-F238E27FC236}">
                <a16:creationId xmlns:a16="http://schemas.microsoft.com/office/drawing/2014/main" id="{37752F48-BE85-4329-9815-A54F6F23C60F}"/>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9" name="Line">
            <a:extLst>
              <a:ext uri="{FF2B5EF4-FFF2-40B4-BE49-F238E27FC236}">
                <a16:creationId xmlns:a16="http://schemas.microsoft.com/office/drawing/2014/main" id="{DCEA2486-8790-4F5F-A0D9-9F7C265692A2}"/>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F3E772A4-CD7F-4ACD-B5EA-1E86E06C9CF4}"/>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1" name="Title 1">
            <a:extLst>
              <a:ext uri="{FF2B5EF4-FFF2-40B4-BE49-F238E27FC236}">
                <a16:creationId xmlns:a16="http://schemas.microsoft.com/office/drawing/2014/main" id="{95534D4F-AB2F-48F8-A775-DA443BA2E0CA}"/>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37160188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bar: Headline + Subhead + 2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7A28E9-9D80-4B4F-92B3-211C5C47E25B}"/>
              </a:ext>
            </a:extLst>
          </p:cNvPr>
          <p:cNvGraphicFramePr>
            <a:graphicFrameLocks noChangeAspect="1"/>
          </p:cNvGraphicFramePr>
          <p:nvPr userDrawn="1">
            <p:custDataLst>
              <p:tags r:id="rId2"/>
            </p:custDataLst>
            <p:extLst>
              <p:ext uri="{D42A27DB-BD31-4B8C-83A1-F6EECF244321}">
                <p14:modId xmlns:p14="http://schemas.microsoft.com/office/powerpoint/2010/main" val="3515069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917A28E9-9D80-4B4F-92B3-211C5C47E25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DBB59AB-5780-41E1-8F3B-B21E2D165BE4}"/>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4"/>
            <a:ext cx="0" cy="398936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8C80A527-9510-4E44-938D-9FDA604AD8C2}"/>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7" name="Picture 16">
            <a:extLst>
              <a:ext uri="{FF2B5EF4-FFF2-40B4-BE49-F238E27FC236}">
                <a16:creationId xmlns:a16="http://schemas.microsoft.com/office/drawing/2014/main" id="{3469D488-97F1-4591-8C56-2182ABF5D5B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8" name="Straight Connector 17">
            <a:extLst>
              <a:ext uri="{FF2B5EF4-FFF2-40B4-BE49-F238E27FC236}">
                <a16:creationId xmlns:a16="http://schemas.microsoft.com/office/drawing/2014/main" id="{545E5739-1190-4125-BC43-E9BDE38A64F1}"/>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9" name="Line">
            <a:extLst>
              <a:ext uri="{FF2B5EF4-FFF2-40B4-BE49-F238E27FC236}">
                <a16:creationId xmlns:a16="http://schemas.microsoft.com/office/drawing/2014/main" id="{72A59B8E-F196-410A-8BBA-DD9B0C524BDA}"/>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791BEE35-93C1-41A5-9637-1A5720083461}"/>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1" name="Text Placeholder 10">
            <a:extLst>
              <a:ext uri="{FF2B5EF4-FFF2-40B4-BE49-F238E27FC236}">
                <a16:creationId xmlns:a16="http://schemas.microsoft.com/office/drawing/2014/main" id="{C4F5C083-ED8A-4CBF-88E6-731363DD708D}"/>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175139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Headline + 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CFF12A5-332C-4CD2-A239-832E563F48BA}"/>
              </a:ext>
            </a:extLst>
          </p:cNvPr>
          <p:cNvGraphicFramePr>
            <a:graphicFrameLocks noChangeAspect="1"/>
          </p:cNvGraphicFramePr>
          <p:nvPr userDrawn="1">
            <p:custDataLst>
              <p:tags r:id="rId2"/>
            </p:custDataLst>
            <p:extLst>
              <p:ext uri="{D42A27DB-BD31-4B8C-83A1-F6EECF244321}">
                <p14:modId xmlns:p14="http://schemas.microsoft.com/office/powerpoint/2010/main" val="1326469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8CFF12A5-332C-4CD2-A239-832E563F48B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33AA6FF-F392-4652-9CEF-A30E97926659}"/>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B7790B3-F8E7-44B8-8998-390DF3B81756}"/>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9" name="Picture 18">
            <a:extLst>
              <a:ext uri="{FF2B5EF4-FFF2-40B4-BE49-F238E27FC236}">
                <a16:creationId xmlns:a16="http://schemas.microsoft.com/office/drawing/2014/main" id="{D070FD15-C357-4782-9C46-B757F65976E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0" name="Straight Connector 19">
            <a:extLst>
              <a:ext uri="{FF2B5EF4-FFF2-40B4-BE49-F238E27FC236}">
                <a16:creationId xmlns:a16="http://schemas.microsoft.com/office/drawing/2014/main" id="{17346868-D7A4-4915-A591-E32C40397104}"/>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Line">
            <a:extLst>
              <a:ext uri="{FF2B5EF4-FFF2-40B4-BE49-F238E27FC236}">
                <a16:creationId xmlns:a16="http://schemas.microsoft.com/office/drawing/2014/main" id="{7B0BBC20-5CDF-4426-9528-41FEBCB98E50}"/>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2" name="Freeform 5">
            <a:extLst>
              <a:ext uri="{FF2B5EF4-FFF2-40B4-BE49-F238E27FC236}">
                <a16:creationId xmlns:a16="http://schemas.microsoft.com/office/drawing/2014/main" id="{FB12E777-3DEA-4F1B-A75B-5E6AE2A9A263}"/>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3" name="Title 1">
            <a:extLst>
              <a:ext uri="{FF2B5EF4-FFF2-40B4-BE49-F238E27FC236}">
                <a16:creationId xmlns:a16="http://schemas.microsoft.com/office/drawing/2014/main" id="{836DF4A1-73B0-481E-A85A-66AA25B0B799}"/>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cxnSp>
        <p:nvCxnSpPr>
          <p:cNvPr id="24" name="Straight Connector 23">
            <a:extLst>
              <a:ext uri="{FF2B5EF4-FFF2-40B4-BE49-F238E27FC236}">
                <a16:creationId xmlns:a16="http://schemas.microsoft.com/office/drawing/2014/main" id="{F30685BB-5707-4C72-BAF6-B9F8A021C32E}"/>
              </a:ext>
            </a:extLst>
          </p:cNvPr>
          <p:cNvCxnSpPr>
            <a:cxnSpLocks/>
          </p:cNvCxnSpPr>
          <p:nvPr userDrawn="1"/>
        </p:nvCxnSpPr>
        <p:spPr>
          <a:xfrm>
            <a:off x="2784347" y="1154132"/>
            <a:ext cx="0" cy="3989370"/>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F2AD3B-1C5E-4A80-B8C6-0C37D2503310}"/>
              </a:ext>
            </a:extLst>
          </p:cNvPr>
          <p:cNvCxnSpPr>
            <a:cxnSpLocks/>
          </p:cNvCxnSpPr>
          <p:nvPr userDrawn="1"/>
        </p:nvCxnSpPr>
        <p:spPr>
          <a:xfrm>
            <a:off x="5481827" y="1154132"/>
            <a:ext cx="0" cy="3989370"/>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7331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Headline + Subhead + 3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D3F29B3-7218-4AAA-8A4D-E30BF3C52F6A}"/>
              </a:ext>
            </a:extLst>
          </p:cNvPr>
          <p:cNvGraphicFramePr>
            <a:graphicFrameLocks noChangeAspect="1"/>
          </p:cNvGraphicFramePr>
          <p:nvPr userDrawn="1">
            <p:custDataLst>
              <p:tags r:id="rId2"/>
            </p:custDataLst>
            <p:extLst>
              <p:ext uri="{D42A27DB-BD31-4B8C-83A1-F6EECF244321}">
                <p14:modId xmlns:p14="http://schemas.microsoft.com/office/powerpoint/2010/main" val="2253406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1"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CD3F29B3-7218-4AAA-8A4D-E30BF3C52F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EC0E017-C184-44ED-B9E3-6C8105A69755}"/>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0EC0CB8F-8E22-48DB-8BEF-228A24537419}"/>
              </a:ext>
            </a:extLst>
          </p:cNvPr>
          <p:cNvCxnSpPr>
            <a:cxnSpLocks/>
          </p:cNvCxnSpPr>
          <p:nvPr userDrawn="1"/>
        </p:nvCxnSpPr>
        <p:spPr>
          <a:xfrm>
            <a:off x="2784347" y="1154132"/>
            <a:ext cx="0" cy="3989370"/>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7A86DB-EF67-4F68-95D5-6FB09D173DF3}"/>
              </a:ext>
            </a:extLst>
          </p:cNvPr>
          <p:cNvCxnSpPr>
            <a:cxnSpLocks/>
          </p:cNvCxnSpPr>
          <p:nvPr userDrawn="1"/>
        </p:nvCxnSpPr>
        <p:spPr>
          <a:xfrm>
            <a:off x="5481827" y="1154132"/>
            <a:ext cx="0" cy="3989370"/>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18" name="Content Placeholder 11">
            <a:extLst>
              <a:ext uri="{FF2B5EF4-FFF2-40B4-BE49-F238E27FC236}">
                <a16:creationId xmlns:a16="http://schemas.microsoft.com/office/drawing/2014/main" id="{C877781D-82FC-4489-BD2A-41CB772049E0}"/>
              </a:ext>
            </a:extLst>
          </p:cNvPr>
          <p:cNvSpPr>
            <a:spLocks noGrp="1"/>
          </p:cNvSpPr>
          <p:nvPr userDrawn="1">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AA722E63-21C9-4E34-80CE-BAC6F7EDF2E0}"/>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9" name="Picture 18">
            <a:extLst>
              <a:ext uri="{FF2B5EF4-FFF2-40B4-BE49-F238E27FC236}">
                <a16:creationId xmlns:a16="http://schemas.microsoft.com/office/drawing/2014/main" id="{38306E43-C5A1-4740-A554-7C733B6310A8}"/>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0" name="Straight Connector 19">
            <a:extLst>
              <a:ext uri="{FF2B5EF4-FFF2-40B4-BE49-F238E27FC236}">
                <a16:creationId xmlns:a16="http://schemas.microsoft.com/office/drawing/2014/main" id="{9500BEF9-B604-43E4-87DC-189F1CC7BC99}"/>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Line">
            <a:extLst>
              <a:ext uri="{FF2B5EF4-FFF2-40B4-BE49-F238E27FC236}">
                <a16:creationId xmlns:a16="http://schemas.microsoft.com/office/drawing/2014/main" id="{ADEC0C44-DC78-4F2D-9EA3-E79C2B340043}"/>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2" name="Freeform 5">
            <a:extLst>
              <a:ext uri="{FF2B5EF4-FFF2-40B4-BE49-F238E27FC236}">
                <a16:creationId xmlns:a16="http://schemas.microsoft.com/office/drawing/2014/main" id="{F517CB85-C603-42C8-A31C-D44E74522D0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3" name="Text Placeholder 10">
            <a:extLst>
              <a:ext uri="{FF2B5EF4-FFF2-40B4-BE49-F238E27FC236}">
                <a16:creationId xmlns:a16="http://schemas.microsoft.com/office/drawing/2014/main" id="{FEFA9CCF-6E23-479F-9C2E-42CA73845424}"/>
              </a:ext>
            </a:extLst>
          </p:cNvPr>
          <p:cNvSpPr>
            <a:spLocks noGrp="1"/>
          </p:cNvSpPr>
          <p:nvPr userDrawn="1">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42724427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ar: Screensho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4"/>
            <a:ext cx="7498080" cy="153888"/>
          </a:xfrm>
        </p:spPr>
        <p:txBody>
          <a:bodyPr/>
          <a:lstStyle>
            <a:lvl1pPr>
              <a:defRPr sz="1000"/>
            </a:lvl1pPr>
          </a:lstStyle>
          <a:p>
            <a:r>
              <a:rPr lang="en-US"/>
              <a:t>For screenshots only: Title here, 10-pt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15" name="Straight Connector 14">
            <a:extLst>
              <a:ext uri="{FF2B5EF4-FFF2-40B4-BE49-F238E27FC236}">
                <a16:creationId xmlns:a16="http://schemas.microsoft.com/office/drawing/2014/main" id="{7407CB27-C2CE-4C0F-9273-4268E13AAFA3}"/>
              </a:ext>
            </a:extLst>
          </p:cNvPr>
          <p:cNvCxnSpPr/>
          <p:nvPr userDrawn="1"/>
        </p:nvCxnSpPr>
        <p:spPr>
          <a:xfrm>
            <a:off x="240631" y="567922"/>
            <a:ext cx="0" cy="456778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91CB3F-1AA6-4C2A-80AF-61E30D1F2C2F}"/>
              </a:ext>
            </a:extLst>
          </p:cNvPr>
          <p:cNvCxnSpPr>
            <a:cxnSpLocks/>
          </p:cNvCxnSpPr>
          <p:nvPr userDrawn="1"/>
        </p:nvCxnSpPr>
        <p:spPr>
          <a:xfrm>
            <a:off x="1" y="567918"/>
            <a:ext cx="8161103" cy="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1F56DEE-6AFE-41C5-A208-88CE538FD9A7}"/>
              </a:ext>
            </a:extLst>
          </p:cNvPr>
          <p:cNvSpPr>
            <a:spLocks noGrp="1"/>
          </p:cNvSpPr>
          <p:nvPr>
            <p:ph type="ftr" sz="quarter" idx="15"/>
          </p:nvPr>
        </p:nvSpPr>
        <p:spPr/>
        <p:txBody>
          <a:bodyPr/>
          <a:lstStyle/>
          <a:p>
            <a:r>
              <a:rPr lang="en-US" dirty="0"/>
              <a:t>Footer in sentence case</a:t>
            </a:r>
          </a:p>
        </p:txBody>
      </p:sp>
      <p:pic>
        <p:nvPicPr>
          <p:cNvPr id="9" name="Picture 8">
            <a:extLst>
              <a:ext uri="{FF2B5EF4-FFF2-40B4-BE49-F238E27FC236}">
                <a16:creationId xmlns:a16="http://schemas.microsoft.com/office/drawing/2014/main" id="{93EC37D8-3480-486A-BCC7-BFB62E22B7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0207" y="921820"/>
            <a:ext cx="5965764" cy="3809463"/>
          </a:xfrm>
          <a:prstGeom prst="rect">
            <a:avLst/>
          </a:prstGeom>
        </p:spPr>
      </p:pic>
      <p:sp>
        <p:nvSpPr>
          <p:cNvPr id="11" name="Picture Placeholder 10">
            <a:extLst>
              <a:ext uri="{FF2B5EF4-FFF2-40B4-BE49-F238E27FC236}">
                <a16:creationId xmlns:a16="http://schemas.microsoft.com/office/drawing/2014/main" id="{CC631742-B1AF-4AAC-825F-D5CBF79BA504}"/>
              </a:ext>
            </a:extLst>
          </p:cNvPr>
          <p:cNvSpPr>
            <a:spLocks noGrp="1"/>
          </p:cNvSpPr>
          <p:nvPr>
            <p:ph type="pic" sz="quarter" idx="16"/>
          </p:nvPr>
        </p:nvSpPr>
        <p:spPr>
          <a:xfrm>
            <a:off x="1853441" y="1191027"/>
            <a:ext cx="4561009" cy="2882831"/>
          </a:xfrm>
          <a:ln w="6350">
            <a:solidFill>
              <a:schemeClr val="tx1">
                <a:lumMod val="40000"/>
                <a:lumOff val="60000"/>
              </a:schemeClr>
            </a:solidFill>
          </a:ln>
        </p:spPr>
        <p:txBody>
          <a:bodyPr anchor="ctr">
            <a:noAutofit/>
          </a:bodyPr>
          <a:lstStyle>
            <a:lvl1pPr algn="ctr">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3AFD0A88-D77C-4FC7-BA31-88CC07673DDD}"/>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6" name="Picture 15">
            <a:extLst>
              <a:ext uri="{FF2B5EF4-FFF2-40B4-BE49-F238E27FC236}">
                <a16:creationId xmlns:a16="http://schemas.microsoft.com/office/drawing/2014/main" id="{1EF8E547-3DFF-4E8E-9F82-6F5FED9633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
        <p:nvSpPr>
          <p:cNvPr id="18" name="Line">
            <a:extLst>
              <a:ext uri="{FF2B5EF4-FFF2-40B4-BE49-F238E27FC236}">
                <a16:creationId xmlns:a16="http://schemas.microsoft.com/office/drawing/2014/main" id="{622CE95E-A5FB-4D7F-A2BB-5691F6606F3F}"/>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4576BE75-3ABA-47FB-BF93-69FD45A061B2}"/>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19512694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1C93EF0-5228-4A42-96D9-EBBF79A4F34D}"/>
              </a:ext>
            </a:extLst>
          </p:cNvPr>
          <p:cNvGraphicFramePr>
            <a:graphicFrameLocks noChangeAspect="1"/>
          </p:cNvGraphicFramePr>
          <p:nvPr userDrawn="1">
            <p:custDataLst>
              <p:tags r:id="rId2"/>
            </p:custDataLst>
            <p:extLst>
              <p:ext uri="{D42A27DB-BD31-4B8C-83A1-F6EECF244321}">
                <p14:modId xmlns:p14="http://schemas.microsoft.com/office/powerpoint/2010/main" val="384513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5"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01C93EF0-5228-4A42-96D9-EBBF79A4F3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3958BF-49FD-45F0-9941-B4208F752BCD}"/>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7" name="Title 1">
            <a:extLst>
              <a:ext uri="{FF2B5EF4-FFF2-40B4-BE49-F238E27FC236}">
                <a16:creationId xmlns:a16="http://schemas.microsoft.com/office/drawing/2014/main" id="{DC668219-B134-42A7-8415-EE213D178C92}"/>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cxnSp>
        <p:nvCxnSpPr>
          <p:cNvPr id="8" name="Straight Connector 7">
            <a:extLst>
              <a:ext uri="{FF2B5EF4-FFF2-40B4-BE49-F238E27FC236}">
                <a16:creationId xmlns:a16="http://schemas.microsoft.com/office/drawing/2014/main" id="{56D9E531-1C6E-4B92-9860-AB8ADA3C91C4}"/>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00BA878-F82D-48BA-A159-CDEC8090F16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Tree>
    <p:extLst>
      <p:ext uri="{BB962C8B-B14F-4D97-AF65-F5344CB8AC3E}">
        <p14:creationId xmlns:p14="http://schemas.microsoft.com/office/powerpoint/2010/main" val="36450423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2"/>
            </p:custDataLst>
            <p:extLst>
              <p:ext uri="{D42A27DB-BD31-4B8C-83A1-F6EECF244321}">
                <p14:modId xmlns:p14="http://schemas.microsoft.com/office/powerpoint/2010/main" val="281927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9"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endParaRPr lang="en-US" dirty="0"/>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D438AF65-217A-4376-B5AD-EC05B595085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556BEB3-31AF-40B9-8914-27526E2FE8F6}"/>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
        <p:nvSpPr>
          <p:cNvPr id="14" name="Text Placeholder 10">
            <a:extLst>
              <a:ext uri="{FF2B5EF4-FFF2-40B4-BE49-F238E27FC236}">
                <a16:creationId xmlns:a16="http://schemas.microsoft.com/office/drawing/2014/main" id="{47AE688D-5001-4259-AA3A-8516E8C48FAC}"/>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4049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ontents-2-column">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CF813B3-8833-AA4D-906E-44705EDF64CC}"/>
              </a:ext>
            </a:extLst>
          </p:cNvPr>
          <p:cNvSpPr/>
          <p:nvPr userDrawn="1"/>
        </p:nvSpPr>
        <p:spPr>
          <a:xfrm>
            <a:off x="8161101" y="936173"/>
            <a:ext cx="982899" cy="4207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30" name="Straight Connector 29">
            <a:extLst>
              <a:ext uri="{FF2B5EF4-FFF2-40B4-BE49-F238E27FC236}">
                <a16:creationId xmlns:a16="http://schemas.microsoft.com/office/drawing/2014/main" id="{283973EC-3B64-7D4F-AE3B-764BDD093A70}"/>
              </a:ext>
            </a:extLst>
          </p:cNvPr>
          <p:cNvCxnSpPr>
            <a:cxnSpLocks/>
          </p:cNvCxnSpPr>
          <p:nvPr userDrawn="1"/>
        </p:nvCxnSpPr>
        <p:spPr>
          <a:xfrm>
            <a:off x="0" y="936172"/>
            <a:ext cx="9144000" cy="0"/>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160" name="Line"/>
          <p:cNvSpPr/>
          <p:nvPr/>
        </p:nvSpPr>
        <p:spPr>
          <a:xfrm flipV="1">
            <a:off x="7429500" y="0"/>
            <a:ext cx="0" cy="5143500"/>
          </a:xfrm>
          <a:prstGeom prst="line">
            <a:avLst/>
          </a:prstGeom>
          <a:ln w="6350">
            <a:solidFill>
              <a:srgbClr val="FFFFFF">
                <a:alpha val="50000"/>
              </a:srgbClr>
            </a:solidFill>
          </a:ln>
        </p:spPr>
        <p:txBody>
          <a:bodyPr lIns="17145" rIns="17145"/>
          <a:lstStyle/>
          <a:p>
            <a:pPr>
              <a:defRPr sz="6000" spc="-180">
                <a:latin typeface="Taub Sans"/>
                <a:ea typeface="Taub Sans"/>
                <a:cs typeface="Taub Sans"/>
                <a:sym typeface="Taub Sans"/>
              </a:defRPr>
            </a:pPr>
            <a:endParaRPr sz="2251"/>
          </a:p>
        </p:txBody>
      </p:sp>
      <p:sp>
        <p:nvSpPr>
          <p:cNvPr id="162" name="Line"/>
          <p:cNvSpPr/>
          <p:nvPr/>
        </p:nvSpPr>
        <p:spPr>
          <a:xfrm flipV="1">
            <a:off x="8154329" y="4773885"/>
            <a:ext cx="0" cy="369621"/>
          </a:xfrm>
          <a:prstGeom prst="line">
            <a:avLst/>
          </a:prstGeom>
          <a:ln w="6350">
            <a:solidFill>
              <a:srgbClr val="FFFFFF">
                <a:alpha val="50000"/>
              </a:srgbClr>
            </a:solidFill>
          </a:ln>
        </p:spPr>
        <p:txBody>
          <a:bodyPr lIns="17145" rIns="17145"/>
          <a:lstStyle/>
          <a:p>
            <a:pPr>
              <a:defRPr sz="6000" spc="-180">
                <a:latin typeface="Taub Sans"/>
                <a:ea typeface="Taub Sans"/>
                <a:cs typeface="Taub Sans"/>
                <a:sym typeface="Taub Sans"/>
              </a:defRPr>
            </a:pPr>
            <a:endParaRPr sz="2251"/>
          </a:p>
        </p:txBody>
      </p:sp>
      <p:sp>
        <p:nvSpPr>
          <p:cNvPr id="15" name="Title Text">
            <a:extLst>
              <a:ext uri="{FF2B5EF4-FFF2-40B4-BE49-F238E27FC236}">
                <a16:creationId xmlns:a16="http://schemas.microsoft.com/office/drawing/2014/main" id="{CA1C3248-A3B9-0344-869E-FE0A4D597073}"/>
              </a:ext>
            </a:extLst>
          </p:cNvPr>
          <p:cNvSpPr txBox="1">
            <a:spLocks noGrp="1"/>
          </p:cNvSpPr>
          <p:nvPr>
            <p:ph type="title" hasCustomPrompt="1"/>
          </p:nvPr>
        </p:nvSpPr>
        <p:spPr>
          <a:xfrm>
            <a:off x="384048" y="285750"/>
            <a:ext cx="7408224" cy="350124"/>
          </a:xfrm>
          <a:prstGeom prst="rect">
            <a:avLst/>
          </a:prstGeom>
        </p:spPr>
        <p:txBody>
          <a:bodyPr>
            <a:noAutofit/>
          </a:bodyPr>
          <a:lstStyle>
            <a:lvl1pPr>
              <a:defRPr sz="2400" b="0" i="0">
                <a:solidFill>
                  <a:schemeClr val="accent5"/>
                </a:solidFill>
                <a:latin typeface="Taub Sans" pitchFamily="2" charset="77"/>
                <a:ea typeface="Taub Sans" pitchFamily="2" charset="77"/>
                <a:cs typeface="Taub Sans" pitchFamily="2" charset="77"/>
                <a:sym typeface="TaubSans-Bold"/>
              </a:defRPr>
            </a:lvl1pPr>
          </a:lstStyle>
          <a:p>
            <a:r>
              <a:rPr lang="en-US" dirty="0"/>
              <a:t>Headline in sentence case, 24-pt</a:t>
            </a:r>
            <a:endParaRPr dirty="0"/>
          </a:p>
        </p:txBody>
      </p:sp>
      <p:sp>
        <p:nvSpPr>
          <p:cNvPr id="21" name="Content Placeholder 2">
            <a:extLst>
              <a:ext uri="{FF2B5EF4-FFF2-40B4-BE49-F238E27FC236}">
                <a16:creationId xmlns:a16="http://schemas.microsoft.com/office/drawing/2014/main" id="{7DE42980-B52B-0E40-A54E-00324CD65C6F}"/>
              </a:ext>
            </a:extLst>
          </p:cNvPr>
          <p:cNvSpPr>
            <a:spLocks noGrp="1"/>
          </p:cNvSpPr>
          <p:nvPr>
            <p:ph idx="1"/>
          </p:nvPr>
        </p:nvSpPr>
        <p:spPr>
          <a:xfrm>
            <a:off x="384049" y="1225296"/>
            <a:ext cx="3446787" cy="3166286"/>
          </a:xfrm>
        </p:spPr>
        <p:txBody>
          <a:bodyPr/>
          <a:lstStyle>
            <a:lvl1pPr marL="171442" indent="-171442">
              <a:buClr>
                <a:schemeClr val="accent1"/>
              </a:buClr>
              <a:buFont typeface="Arial" panose="020B0604020202020204" pitchFamily="34" charset="0"/>
              <a:buChar char="•"/>
              <a:defRPr sz="1000">
                <a:solidFill>
                  <a:srgbClr val="202020"/>
                </a:solidFill>
              </a:defRPr>
            </a:lvl1pPr>
            <a:lvl2pPr marL="514326" indent="-171442">
              <a:buClr>
                <a:schemeClr val="accent1"/>
              </a:buClr>
              <a:buFont typeface="Arial" panose="020B0604020202020204" pitchFamily="34" charset="0"/>
              <a:buChar char="•"/>
              <a:defRPr sz="1000">
                <a:solidFill>
                  <a:srgbClr val="202020"/>
                </a:solidFill>
              </a:defRPr>
            </a:lvl2pPr>
            <a:lvl3pPr marL="857208" indent="-171442">
              <a:buClr>
                <a:schemeClr val="accent1"/>
              </a:buClr>
              <a:buFont typeface="Arial" panose="020B0604020202020204" pitchFamily="34" charset="0"/>
              <a:buChar char="•"/>
              <a:defRPr sz="1000">
                <a:solidFill>
                  <a:srgbClr val="202020"/>
                </a:solidFill>
              </a:defRPr>
            </a:lvl3pPr>
            <a:lvl4pPr marL="1200091" indent="-171442">
              <a:buClr>
                <a:schemeClr val="accent1"/>
              </a:buClr>
              <a:buFont typeface="Arial" panose="020B0604020202020204" pitchFamily="34" charset="0"/>
              <a:buChar char="•"/>
              <a:defRPr sz="1000">
                <a:solidFill>
                  <a:srgbClr val="202020"/>
                </a:solidFill>
              </a:defRPr>
            </a:lvl4pPr>
            <a:lvl5pPr marL="1542973" indent="-171442">
              <a:buClr>
                <a:schemeClr val="accent1"/>
              </a:buClr>
              <a:buFont typeface="Arial" panose="020B0604020202020204" pitchFamily="34" charset="0"/>
              <a:buChar char="•"/>
              <a:defRPr sz="1000">
                <a:solidFill>
                  <a:srgbClr val="20202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a:extLst>
              <a:ext uri="{FF2B5EF4-FFF2-40B4-BE49-F238E27FC236}">
                <a16:creationId xmlns:a16="http://schemas.microsoft.com/office/drawing/2014/main" id="{279AFE12-4C75-6947-9C55-46D6692FF9B1}"/>
              </a:ext>
            </a:extLst>
          </p:cNvPr>
          <p:cNvSpPr>
            <a:spLocks noGrp="1"/>
          </p:cNvSpPr>
          <p:nvPr>
            <p:ph idx="10"/>
          </p:nvPr>
        </p:nvSpPr>
        <p:spPr>
          <a:xfrm>
            <a:off x="4345493" y="1225296"/>
            <a:ext cx="3446787" cy="3166286"/>
          </a:xfrm>
        </p:spPr>
        <p:txBody>
          <a:bodyPr/>
          <a:lstStyle>
            <a:lvl1pPr marL="171442" indent="-171442">
              <a:buClr>
                <a:schemeClr val="accent1"/>
              </a:buClr>
              <a:buFont typeface="Arial" panose="020B0604020202020204" pitchFamily="34" charset="0"/>
              <a:buChar char="•"/>
              <a:defRPr sz="1000">
                <a:solidFill>
                  <a:srgbClr val="202020"/>
                </a:solidFill>
              </a:defRPr>
            </a:lvl1pPr>
            <a:lvl2pPr marL="514326" indent="-171442">
              <a:buClr>
                <a:schemeClr val="accent1"/>
              </a:buClr>
              <a:buFont typeface="Arial" panose="020B0604020202020204" pitchFamily="34" charset="0"/>
              <a:buChar char="•"/>
              <a:defRPr sz="1000">
                <a:solidFill>
                  <a:srgbClr val="202020"/>
                </a:solidFill>
              </a:defRPr>
            </a:lvl2pPr>
            <a:lvl3pPr marL="857208" indent="-171442">
              <a:buClr>
                <a:schemeClr val="accent1"/>
              </a:buClr>
              <a:buFont typeface="Arial" panose="020B0604020202020204" pitchFamily="34" charset="0"/>
              <a:buChar char="•"/>
              <a:defRPr sz="1000">
                <a:solidFill>
                  <a:srgbClr val="202020"/>
                </a:solidFill>
              </a:defRPr>
            </a:lvl3pPr>
            <a:lvl4pPr marL="1200091" indent="-171442">
              <a:buClr>
                <a:schemeClr val="accent1"/>
              </a:buClr>
              <a:buFont typeface="Arial" panose="020B0604020202020204" pitchFamily="34" charset="0"/>
              <a:buChar char="•"/>
              <a:defRPr sz="1000">
                <a:solidFill>
                  <a:srgbClr val="202020"/>
                </a:solidFill>
              </a:defRPr>
            </a:lvl4pPr>
            <a:lvl5pPr marL="1542973" indent="-171442">
              <a:buClr>
                <a:schemeClr val="accent1"/>
              </a:buClr>
              <a:buFont typeface="Arial" panose="020B0604020202020204" pitchFamily="34" charset="0"/>
              <a:buChar char="•"/>
              <a:defRPr sz="1000">
                <a:solidFill>
                  <a:srgbClr val="20202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5" name="Straight Connector 24">
            <a:extLst>
              <a:ext uri="{FF2B5EF4-FFF2-40B4-BE49-F238E27FC236}">
                <a16:creationId xmlns:a16="http://schemas.microsoft.com/office/drawing/2014/main" id="{CDD74C47-3E62-D84F-892C-981FD8A2B3C9}"/>
              </a:ext>
            </a:extLst>
          </p:cNvPr>
          <p:cNvCxnSpPr>
            <a:cxnSpLocks/>
          </p:cNvCxnSpPr>
          <p:nvPr userDrawn="1"/>
        </p:nvCxnSpPr>
        <p:spPr>
          <a:xfrm>
            <a:off x="4136771" y="936177"/>
            <a:ext cx="0" cy="420732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29F53A6D-AD96-1440-8F37-4B6926F90EDD}"/>
              </a:ext>
            </a:extLst>
          </p:cNvPr>
          <p:cNvSpPr>
            <a:spLocks noGrp="1"/>
          </p:cNvSpPr>
          <p:nvPr>
            <p:ph type="ftr" sz="quarter" idx="3"/>
          </p:nvPr>
        </p:nvSpPr>
        <p:spPr>
          <a:xfrm>
            <a:off x="4909451" y="4836211"/>
            <a:ext cx="3086100" cy="274637"/>
          </a:xfrm>
          <a:prstGeom prst="rect">
            <a:avLst/>
          </a:prstGeom>
        </p:spPr>
        <p:txBody>
          <a:bodyPr vert="horz" lIns="91440" tIns="45720" rIns="91440" bIns="45720" rtlCol="0" anchor="ctr"/>
          <a:lstStyle>
            <a:lvl1pPr algn="r">
              <a:defRPr sz="800">
                <a:solidFill>
                  <a:srgbClr val="202020"/>
                </a:solidFill>
              </a:defRPr>
            </a:lvl1pPr>
          </a:lstStyle>
          <a:p>
            <a:fld id="{E6478503-FA84-5A48-9860-5F3D6CB65C06}" type="slidenum">
              <a:rPr lang="en-US" smtClean="0"/>
              <a:pPr/>
              <a:t>‹#›</a:t>
            </a:fld>
            <a:endParaRPr lang="en-US" dirty="0"/>
          </a:p>
        </p:txBody>
      </p:sp>
      <p:sp>
        <p:nvSpPr>
          <p:cNvPr id="27" name="Line">
            <a:extLst>
              <a:ext uri="{FF2B5EF4-FFF2-40B4-BE49-F238E27FC236}">
                <a16:creationId xmlns:a16="http://schemas.microsoft.com/office/drawing/2014/main" id="{0696ADC9-F875-5B42-9159-9C2026570196}"/>
              </a:ext>
            </a:extLst>
          </p:cNvPr>
          <p:cNvSpPr/>
          <p:nvPr userDrawn="1"/>
        </p:nvSpPr>
        <p:spPr>
          <a:xfrm flipH="1" flipV="1">
            <a:off x="8161103" y="-1"/>
            <a:ext cx="0" cy="5135707"/>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1"/>
          </a:p>
        </p:txBody>
      </p:sp>
      <p:pic>
        <p:nvPicPr>
          <p:cNvPr id="32" name="Picture 31">
            <a:extLst>
              <a:ext uri="{FF2B5EF4-FFF2-40B4-BE49-F238E27FC236}">
                <a16:creationId xmlns:a16="http://schemas.microsoft.com/office/drawing/2014/main" id="{8D4B530D-4006-7644-A23D-6AEE3178A710}"/>
              </a:ext>
            </a:extLst>
          </p:cNvPr>
          <p:cNvPicPr>
            <a:picLocks noChangeAspect="1"/>
          </p:cNvPicPr>
          <p:nvPr userDrawn="1"/>
        </p:nvPicPr>
        <p:blipFill rotWithShape="1">
          <a:blip r:embed="rId2"/>
          <a:srcRect l="11028" t="32745" r="7475"/>
          <a:stretch/>
        </p:blipFill>
        <p:spPr>
          <a:xfrm>
            <a:off x="8161101" y="0"/>
            <a:ext cx="982899" cy="936172"/>
          </a:xfrm>
          <a:prstGeom prst="rect">
            <a:avLst/>
          </a:prstGeom>
        </p:spPr>
      </p:pic>
      <p:pic>
        <p:nvPicPr>
          <p:cNvPr id="33" name="Picture 32">
            <a:extLst>
              <a:ext uri="{FF2B5EF4-FFF2-40B4-BE49-F238E27FC236}">
                <a16:creationId xmlns:a16="http://schemas.microsoft.com/office/drawing/2014/main" id="{C71737CC-7ECA-794F-B07C-B6937A739C02}"/>
              </a:ext>
            </a:extLst>
          </p:cNvPr>
          <p:cNvPicPr>
            <a:picLocks noChangeAspect="1"/>
          </p:cNvPicPr>
          <p:nvPr userDrawn="1"/>
        </p:nvPicPr>
        <p:blipFill>
          <a:blip r:embed="rId3"/>
          <a:stretch>
            <a:fillRect/>
          </a:stretch>
        </p:blipFill>
        <p:spPr>
          <a:xfrm>
            <a:off x="8382028" y="4774382"/>
            <a:ext cx="541053" cy="243474"/>
          </a:xfrm>
          <a:prstGeom prst="rect">
            <a:avLst/>
          </a:prstGeom>
        </p:spPr>
      </p:pic>
      <p:sp>
        <p:nvSpPr>
          <p:cNvPr id="16" name="ADP MAS Executive Overview…">
            <a:extLst>
              <a:ext uri="{FF2B5EF4-FFF2-40B4-BE49-F238E27FC236}">
                <a16:creationId xmlns:a16="http://schemas.microsoft.com/office/drawing/2014/main" id="{D4E081E4-0CC5-5542-8640-621AEEB2F69D}"/>
              </a:ext>
            </a:extLst>
          </p:cNvPr>
          <p:cNvSpPr txBox="1"/>
          <p:nvPr userDrawn="1"/>
        </p:nvSpPr>
        <p:spPr>
          <a:xfrm>
            <a:off x="384048" y="4919562"/>
            <a:ext cx="888064"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dirty="0">
                <a:solidFill>
                  <a:srgbClr val="202020"/>
                </a:solidFill>
              </a:rPr>
              <a:t>Copyright © 201</a:t>
            </a:r>
            <a:r>
              <a:rPr lang="en-US" sz="600" dirty="0">
                <a:solidFill>
                  <a:srgbClr val="202020"/>
                </a:solidFill>
              </a:rPr>
              <a:t>9</a:t>
            </a:r>
            <a:r>
              <a:rPr sz="600" dirty="0">
                <a:solidFill>
                  <a:srgbClr val="202020"/>
                </a:solidFill>
              </a:rPr>
              <a:t> ADP, LLC. </a:t>
            </a:r>
          </a:p>
        </p:txBody>
      </p:sp>
    </p:spTree>
    <p:extLst>
      <p:ext uri="{BB962C8B-B14F-4D97-AF65-F5344CB8AC3E}">
        <p14:creationId xmlns:p14="http://schemas.microsoft.com/office/powerpoint/2010/main" val="3972222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12BFB32E-0672-4A3F-991A-E99D4EC2F5C0}"/>
              </a:ext>
            </a:extLst>
          </p:cNvPr>
          <p:cNvSpPr/>
          <p:nvPr userDrawn="1"/>
        </p:nvSpPr>
        <p:spPr>
          <a:xfrm>
            <a:off x="-1" y="821534"/>
            <a:ext cx="7408069" cy="4329113"/>
          </a:xfrm>
          <a:custGeom>
            <a:avLst/>
            <a:gdLst>
              <a:gd name="connsiteX0" fmla="*/ 0 w 7408069"/>
              <a:gd name="connsiteY0" fmla="*/ 0 h 4329113"/>
              <a:gd name="connsiteX1" fmla="*/ 5038919 w 7408069"/>
              <a:gd name="connsiteY1" fmla="*/ 0 h 4329113"/>
              <a:gd name="connsiteX2" fmla="*/ 5038919 w 7408069"/>
              <a:gd name="connsiteY2" fmla="*/ 2677945 h 4329113"/>
              <a:gd name="connsiteX3" fmla="*/ 7408069 w 7408069"/>
              <a:gd name="connsiteY3" fmla="*/ 2677945 h 4329113"/>
              <a:gd name="connsiteX4" fmla="*/ 7408069 w 7408069"/>
              <a:gd name="connsiteY4" fmla="*/ 4329113 h 4329113"/>
              <a:gd name="connsiteX5" fmla="*/ 0 w 7408069"/>
              <a:gd name="connsiteY5" fmla="*/ 4329113 h 43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8069" h="4329113">
                <a:moveTo>
                  <a:pt x="0" y="0"/>
                </a:moveTo>
                <a:lnTo>
                  <a:pt x="5038919" y="0"/>
                </a:lnTo>
                <a:cubicBezTo>
                  <a:pt x="5038919" y="892648"/>
                  <a:pt x="5038919" y="1785297"/>
                  <a:pt x="5038919" y="2677945"/>
                </a:cubicBezTo>
                <a:lnTo>
                  <a:pt x="7408069" y="2677945"/>
                </a:lnTo>
                <a:lnTo>
                  <a:pt x="7408069" y="4329113"/>
                </a:lnTo>
                <a:lnTo>
                  <a:pt x="0" y="432911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38" dirty="0"/>
          </a:p>
        </p:txBody>
      </p:sp>
      <p:sp>
        <p:nvSpPr>
          <p:cNvPr id="15" name="Rectangle 14">
            <a:extLst>
              <a:ext uri="{FF2B5EF4-FFF2-40B4-BE49-F238E27FC236}">
                <a16:creationId xmlns:a16="http://schemas.microsoft.com/office/drawing/2014/main" id="{CF92C563-ED97-46A2-B830-B18D61C8C793}"/>
              </a:ext>
            </a:extLst>
          </p:cNvPr>
          <p:cNvSpPr/>
          <p:nvPr userDrawn="1"/>
        </p:nvSpPr>
        <p:spPr>
          <a:xfrm>
            <a:off x="7405181" y="3500505"/>
            <a:ext cx="1738820" cy="165014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pic>
        <p:nvPicPr>
          <p:cNvPr id="16" name="Picture 15">
            <a:extLst>
              <a:ext uri="{FF2B5EF4-FFF2-40B4-BE49-F238E27FC236}">
                <a16:creationId xmlns:a16="http://schemas.microsoft.com/office/drawing/2014/main" id="{D1A904C9-93C8-439E-85F3-FD5119FAF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021" r="16362"/>
          <a:stretch/>
        </p:blipFill>
        <p:spPr>
          <a:xfrm>
            <a:off x="6142395" y="821530"/>
            <a:ext cx="3001607" cy="2218772"/>
          </a:xfrm>
          <a:prstGeom prst="rect">
            <a:avLst/>
          </a:prstGeom>
        </p:spPr>
      </p:pic>
      <p:sp>
        <p:nvSpPr>
          <p:cNvPr id="17" name="ADP MAS Executive Overview…">
            <a:extLst>
              <a:ext uri="{FF2B5EF4-FFF2-40B4-BE49-F238E27FC236}">
                <a16:creationId xmlns:a16="http://schemas.microsoft.com/office/drawing/2014/main" id="{E0588020-457D-480D-804A-A1838F6E80FE}"/>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3840480" cy="1649682"/>
          </a:xfrm>
        </p:spPr>
        <p:txBody>
          <a:bodyPr/>
          <a:lstStyle>
            <a:lvl1pPr>
              <a:lnSpc>
                <a:spcPct val="90000"/>
              </a:lnSpc>
              <a:spcAft>
                <a:spcPts val="4800"/>
              </a:spcAft>
              <a:defRPr sz="4800">
                <a:solidFill>
                  <a:schemeClr val="bg1"/>
                </a:solidFill>
              </a:defRPr>
            </a:lvl1pPr>
            <a:lvl2pPr marL="0" indent="0">
              <a:lnSpc>
                <a:spcPct val="100000"/>
              </a:lnSpc>
              <a:buNone/>
              <a:defRPr sz="2400">
                <a:solidFill>
                  <a:schemeClr val="bg1"/>
                </a:solidFill>
              </a:defRPr>
            </a:lvl2pPr>
            <a:lvl3pPr>
              <a:defRPr b="0">
                <a:solidFill>
                  <a:schemeClr val="bg1"/>
                </a:solidFill>
              </a:defRPr>
            </a:lvl3pPr>
          </a:lstStyle>
          <a:p>
            <a:pPr lvl="0"/>
            <a:r>
              <a:rPr lang="en-US"/>
              <a:t>Headline</a:t>
            </a:r>
          </a:p>
          <a:p>
            <a:pPr lvl="1"/>
            <a:r>
              <a:rPr lang="en-US"/>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97453"/>
            <a:ext cx="3840480" cy="246221"/>
          </a:xfrm>
        </p:spPr>
        <p:txBody>
          <a:bodyPr anchor="b"/>
          <a:lstStyle>
            <a:lvl1pPr>
              <a:defRPr sz="1600">
                <a:solidFill>
                  <a:schemeClr val="bg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bg1"/>
                </a:solidFill>
              </a:defRPr>
            </a:lvl1pPr>
          </a:lstStyle>
          <a:p>
            <a:fld id="{0C691DA3-4ABE-49F3-91E6-D9975CC9DD5F}" type="slidenum">
              <a:rPr lang="en-US" smtClean="0"/>
              <a:pPr/>
              <a:t>‹#›</a:t>
            </a:fld>
            <a:endParaRPr lang="en-US" dirty="0"/>
          </a:p>
        </p:txBody>
      </p:sp>
      <p:cxnSp>
        <p:nvCxnSpPr>
          <p:cNvPr id="36" name="Straight Connector 35">
            <a:extLst>
              <a:ext uri="{FF2B5EF4-FFF2-40B4-BE49-F238E27FC236}">
                <a16:creationId xmlns:a16="http://schemas.microsoft.com/office/drawing/2014/main" id="{B690E10D-A3D3-4B6F-B508-A0AF44EF4961}"/>
              </a:ext>
            </a:extLst>
          </p:cNvPr>
          <p:cNvCxnSpPr>
            <a:cxnSpLocks/>
          </p:cNvCxnSpPr>
          <p:nvPr userDrawn="1"/>
        </p:nvCxnSpPr>
        <p:spPr>
          <a:xfrm flipV="1">
            <a:off x="5038920" y="-10883"/>
            <a:ext cx="0" cy="3511389"/>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BBB79B-8184-4170-893C-D13D76677E08}"/>
              </a:ext>
            </a:extLst>
          </p:cNvPr>
          <p:cNvCxnSpPr>
            <a:cxnSpLocks/>
          </p:cNvCxnSpPr>
          <p:nvPr userDrawn="1"/>
        </p:nvCxnSpPr>
        <p:spPr>
          <a:xfrm>
            <a:off x="1" y="821531"/>
            <a:ext cx="915488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DA9D25-F463-48E3-B373-D08B710BB28E}"/>
              </a:ext>
            </a:extLst>
          </p:cNvPr>
          <p:cNvCxnSpPr>
            <a:cxnSpLocks/>
          </p:cNvCxnSpPr>
          <p:nvPr userDrawn="1"/>
        </p:nvCxnSpPr>
        <p:spPr>
          <a:xfrm>
            <a:off x="5038922" y="3500504"/>
            <a:ext cx="411596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9AFDCCB-B74C-4A15-9ED3-8EA34FB989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463" y="4321969"/>
            <a:ext cx="863668" cy="621792"/>
          </a:xfrm>
          <a:prstGeom prst="rect">
            <a:avLst/>
          </a:prstGeom>
        </p:spPr>
      </p:pic>
    </p:spTree>
    <p:extLst>
      <p:ext uri="{BB962C8B-B14F-4D97-AF65-F5344CB8AC3E}">
        <p14:creationId xmlns:p14="http://schemas.microsoft.com/office/powerpoint/2010/main" val="194098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C7711C5-1D48-42B9-BBEE-B5A786264949}"/>
              </a:ext>
            </a:extLst>
          </p:cNvPr>
          <p:cNvSpPr/>
          <p:nvPr userDrawn="1"/>
        </p:nvSpPr>
        <p:spPr>
          <a:xfrm>
            <a:off x="7364782" y="3852902"/>
            <a:ext cx="1518217" cy="12906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5029200" cy="1649682"/>
          </a:xfrm>
        </p:spPr>
        <p:txBody>
          <a:bodyPr/>
          <a:lstStyle>
            <a:lvl1pPr>
              <a:lnSpc>
                <a:spcPct val="90000"/>
              </a:lnSpc>
              <a:spcAft>
                <a:spcPts val="4800"/>
              </a:spcAft>
              <a:defRPr sz="4800">
                <a:solidFill>
                  <a:schemeClr val="accent1"/>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a:p>
            <a:pPr lvl="1"/>
            <a:r>
              <a:rPr lang="en-US"/>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97453"/>
            <a:ext cx="5029200" cy="246221"/>
          </a:xfrm>
        </p:spPr>
        <p:txBody>
          <a:bodyPr anchor="b"/>
          <a:lstStyle>
            <a:lvl1pPr>
              <a:defRPr sz="1600">
                <a:solidFill>
                  <a:schemeClr val="accent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tx1"/>
                </a:solidFill>
              </a:defRPr>
            </a:lvl1pPr>
          </a:lstStyle>
          <a:p>
            <a:fld id="{0C691DA3-4ABE-49F3-91E6-D9975CC9DD5F}" type="slidenum">
              <a:rPr lang="en-US" smtClean="0"/>
              <a:pPr/>
              <a:t>‹#›</a:t>
            </a:fld>
            <a:endParaRPr lang="en-US" dirty="0"/>
          </a:p>
        </p:txBody>
      </p:sp>
      <p:sp>
        <p:nvSpPr>
          <p:cNvPr id="14" name="Rectangle 13">
            <a:extLst>
              <a:ext uri="{FF2B5EF4-FFF2-40B4-BE49-F238E27FC236}">
                <a16:creationId xmlns:a16="http://schemas.microsoft.com/office/drawing/2014/main" id="{355C139F-0E9B-4F68-B95A-8866E206B551}"/>
              </a:ext>
            </a:extLst>
          </p:cNvPr>
          <p:cNvSpPr/>
          <p:nvPr userDrawn="1"/>
        </p:nvSpPr>
        <p:spPr>
          <a:xfrm>
            <a:off x="7429502" y="1285876"/>
            <a:ext cx="1453497" cy="129060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cxnSp>
        <p:nvCxnSpPr>
          <p:cNvPr id="19" name="Straight Connector 18">
            <a:extLst>
              <a:ext uri="{FF2B5EF4-FFF2-40B4-BE49-F238E27FC236}">
                <a16:creationId xmlns:a16="http://schemas.microsoft.com/office/drawing/2014/main" id="{9B7AB049-7E6B-45C6-B2FC-46FA7318586C}"/>
              </a:ext>
            </a:extLst>
          </p:cNvPr>
          <p:cNvCxnSpPr>
            <a:cxnSpLocks/>
          </p:cNvCxnSpPr>
          <p:nvPr userDrawn="1"/>
        </p:nvCxnSpPr>
        <p:spPr>
          <a:xfrm flipV="1">
            <a:off x="8882997"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DAD3B1-CCC5-43E5-91D8-A211DB6C9D64}"/>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1C2931-69DB-4ECC-B6D8-4D6714D513FE}"/>
              </a:ext>
            </a:extLst>
          </p:cNvPr>
          <p:cNvCxnSpPr>
            <a:cxnSpLocks/>
          </p:cNvCxnSpPr>
          <p:nvPr userDrawn="1"/>
        </p:nvCxnSpPr>
        <p:spPr>
          <a:xfrm flipH="1">
            <a:off x="5976003" y="2571750"/>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463A60-4D83-4073-B463-A9876025A7DF}"/>
              </a:ext>
            </a:extLst>
          </p:cNvPr>
          <p:cNvCxnSpPr>
            <a:cxnSpLocks/>
          </p:cNvCxnSpPr>
          <p:nvPr userDrawn="1"/>
        </p:nvCxnSpPr>
        <p:spPr>
          <a:xfrm flipH="1">
            <a:off x="5976003" y="1285875"/>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4BBAE8CE-3937-405F-B62D-702FD7884B1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2092" t="22116" r="-765"/>
          <a:stretch/>
        </p:blipFill>
        <p:spPr>
          <a:xfrm>
            <a:off x="5976006" y="2571750"/>
            <a:ext cx="1920847" cy="2185030"/>
          </a:xfrm>
          <a:prstGeom prst="rect">
            <a:avLst/>
          </a:prstGeom>
        </p:spPr>
      </p:pic>
      <p:sp>
        <p:nvSpPr>
          <p:cNvPr id="39" name="Line">
            <a:extLst>
              <a:ext uri="{FF2B5EF4-FFF2-40B4-BE49-F238E27FC236}">
                <a16:creationId xmlns:a16="http://schemas.microsoft.com/office/drawing/2014/main" id="{27C52C81-55DD-4A59-92B7-704E0A01DCE1}"/>
              </a:ext>
            </a:extLst>
          </p:cNvPr>
          <p:cNvSpPr/>
          <p:nvPr userDrawn="1"/>
        </p:nvSpPr>
        <p:spPr>
          <a:xfrm flipH="1" flipV="1">
            <a:off x="7429500" y="-2"/>
            <a:ext cx="0" cy="257648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pic>
        <p:nvPicPr>
          <p:cNvPr id="15" name="Picture 14">
            <a:extLst>
              <a:ext uri="{FF2B5EF4-FFF2-40B4-BE49-F238E27FC236}">
                <a16:creationId xmlns:a16="http://schemas.microsoft.com/office/drawing/2014/main" id="{BA978305-C620-42C6-B81D-56434FBDA4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2087" y="1572863"/>
            <a:ext cx="1005840" cy="716628"/>
          </a:xfrm>
          <a:prstGeom prst="rect">
            <a:avLst/>
          </a:prstGeom>
        </p:spPr>
      </p:pic>
    </p:spTree>
    <p:extLst>
      <p:ext uri="{BB962C8B-B14F-4D97-AF65-F5344CB8AC3E}">
        <p14:creationId xmlns:p14="http://schemas.microsoft.com/office/powerpoint/2010/main" val="30561920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C7711C5-1D48-42B9-BBEE-B5A786264949}"/>
              </a:ext>
            </a:extLst>
          </p:cNvPr>
          <p:cNvSpPr/>
          <p:nvPr userDrawn="1"/>
        </p:nvSpPr>
        <p:spPr>
          <a:xfrm>
            <a:off x="7364782" y="3852902"/>
            <a:ext cx="1518217" cy="12906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5029200" cy="1649682"/>
          </a:xfrm>
        </p:spPr>
        <p:txBody>
          <a:bodyPr/>
          <a:lstStyle>
            <a:lvl1pPr>
              <a:lnSpc>
                <a:spcPct val="90000"/>
              </a:lnSpc>
              <a:spcAft>
                <a:spcPts val="4800"/>
              </a:spcAft>
              <a:defRPr sz="4800">
                <a:solidFill>
                  <a:schemeClr val="accent1"/>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a:p>
            <a:pPr lvl="1"/>
            <a:r>
              <a:rPr lang="en-US"/>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97453"/>
            <a:ext cx="5029200" cy="246221"/>
          </a:xfrm>
        </p:spPr>
        <p:txBody>
          <a:bodyPr anchor="b"/>
          <a:lstStyle>
            <a:lvl1pPr>
              <a:defRPr sz="1600">
                <a:solidFill>
                  <a:schemeClr val="accent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tx1"/>
                </a:solidFill>
              </a:defRPr>
            </a:lvl1pPr>
          </a:lstStyle>
          <a:p>
            <a:fld id="{0C691DA3-4ABE-49F3-91E6-D9975CC9DD5F}" type="slidenum">
              <a:rPr lang="en-US" smtClean="0"/>
              <a:pPr/>
              <a:t>‹#›</a:t>
            </a:fld>
            <a:endParaRPr lang="en-US" dirty="0"/>
          </a:p>
        </p:txBody>
      </p:sp>
      <p:sp>
        <p:nvSpPr>
          <p:cNvPr id="14" name="Rectangle 13">
            <a:extLst>
              <a:ext uri="{FF2B5EF4-FFF2-40B4-BE49-F238E27FC236}">
                <a16:creationId xmlns:a16="http://schemas.microsoft.com/office/drawing/2014/main" id="{355C139F-0E9B-4F68-B95A-8866E206B551}"/>
              </a:ext>
            </a:extLst>
          </p:cNvPr>
          <p:cNvSpPr/>
          <p:nvPr userDrawn="1"/>
        </p:nvSpPr>
        <p:spPr>
          <a:xfrm>
            <a:off x="7429502" y="1285876"/>
            <a:ext cx="1453497" cy="129060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cxnSp>
        <p:nvCxnSpPr>
          <p:cNvPr id="19" name="Straight Connector 18">
            <a:extLst>
              <a:ext uri="{FF2B5EF4-FFF2-40B4-BE49-F238E27FC236}">
                <a16:creationId xmlns:a16="http://schemas.microsoft.com/office/drawing/2014/main" id="{9B7AB049-7E6B-45C6-B2FC-46FA7318586C}"/>
              </a:ext>
            </a:extLst>
          </p:cNvPr>
          <p:cNvCxnSpPr>
            <a:cxnSpLocks/>
          </p:cNvCxnSpPr>
          <p:nvPr userDrawn="1"/>
        </p:nvCxnSpPr>
        <p:spPr>
          <a:xfrm flipV="1">
            <a:off x="8882997"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DAD3B1-CCC5-43E5-91D8-A211DB6C9D64}"/>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1C2931-69DB-4ECC-B6D8-4D6714D513FE}"/>
              </a:ext>
            </a:extLst>
          </p:cNvPr>
          <p:cNvCxnSpPr>
            <a:cxnSpLocks/>
          </p:cNvCxnSpPr>
          <p:nvPr userDrawn="1"/>
        </p:nvCxnSpPr>
        <p:spPr>
          <a:xfrm flipH="1">
            <a:off x="5976003" y="2571750"/>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463A60-4D83-4073-B463-A9876025A7DF}"/>
              </a:ext>
            </a:extLst>
          </p:cNvPr>
          <p:cNvCxnSpPr>
            <a:cxnSpLocks/>
          </p:cNvCxnSpPr>
          <p:nvPr userDrawn="1"/>
        </p:nvCxnSpPr>
        <p:spPr>
          <a:xfrm flipH="1">
            <a:off x="5976003" y="1285875"/>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4BBAE8CE-3937-405F-B62D-702FD7884B1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2092" t="22116" r="-765"/>
          <a:stretch/>
        </p:blipFill>
        <p:spPr>
          <a:xfrm>
            <a:off x="5976006" y="2571750"/>
            <a:ext cx="1920847" cy="2185030"/>
          </a:xfrm>
          <a:prstGeom prst="rect">
            <a:avLst/>
          </a:prstGeom>
        </p:spPr>
      </p:pic>
      <p:sp>
        <p:nvSpPr>
          <p:cNvPr id="39" name="Line">
            <a:extLst>
              <a:ext uri="{FF2B5EF4-FFF2-40B4-BE49-F238E27FC236}">
                <a16:creationId xmlns:a16="http://schemas.microsoft.com/office/drawing/2014/main" id="{27C52C81-55DD-4A59-92B7-704E0A01DCE1}"/>
              </a:ext>
            </a:extLst>
          </p:cNvPr>
          <p:cNvSpPr/>
          <p:nvPr userDrawn="1"/>
        </p:nvSpPr>
        <p:spPr>
          <a:xfrm flipH="1" flipV="1">
            <a:off x="7429500" y="-2"/>
            <a:ext cx="0" cy="257648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pic>
        <p:nvPicPr>
          <p:cNvPr id="15" name="Picture 14">
            <a:extLst>
              <a:ext uri="{FF2B5EF4-FFF2-40B4-BE49-F238E27FC236}">
                <a16:creationId xmlns:a16="http://schemas.microsoft.com/office/drawing/2014/main" id="{BA978305-C620-42C6-B81D-56434FBDA4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2087" y="1572863"/>
            <a:ext cx="1005840" cy="716628"/>
          </a:xfrm>
          <a:prstGeom prst="rect">
            <a:avLst/>
          </a:prstGeom>
        </p:spPr>
      </p:pic>
    </p:spTree>
    <p:extLst>
      <p:ext uri="{BB962C8B-B14F-4D97-AF65-F5344CB8AC3E}">
        <p14:creationId xmlns:p14="http://schemas.microsoft.com/office/powerpoint/2010/main" val="35801697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cover 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8980CE5-6410-41F6-A9EF-DAA48EB781B7}"/>
              </a:ext>
            </a:extLst>
          </p:cNvPr>
          <p:cNvSpPr/>
          <p:nvPr userDrawn="1"/>
        </p:nvSpPr>
        <p:spPr>
          <a:xfrm>
            <a:off x="2435702" y="4757896"/>
            <a:ext cx="5000575"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26" name="Line">
            <a:extLst>
              <a:ext uri="{FF2B5EF4-FFF2-40B4-BE49-F238E27FC236}">
                <a16:creationId xmlns:a16="http://schemas.microsoft.com/office/drawing/2014/main" id="{6AD571E7-C132-4C78-8BEC-CCBB64706D52}"/>
              </a:ext>
            </a:extLst>
          </p:cNvPr>
          <p:cNvSpPr/>
          <p:nvPr userDrawn="1"/>
        </p:nvSpPr>
        <p:spPr>
          <a:xfrm>
            <a:off x="2" y="3720688"/>
            <a:ext cx="9144001"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1"/>
            <a:ext cx="0" cy="5135707"/>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pic>
        <p:nvPicPr>
          <p:cNvPr id="32" name="Picture 31">
            <a:extLst>
              <a:ext uri="{FF2B5EF4-FFF2-40B4-BE49-F238E27FC236}">
                <a16:creationId xmlns:a16="http://schemas.microsoft.com/office/drawing/2014/main" id="{F98AC6D1-6ABB-40AC-88F9-0AB88141E6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569" t="6145" r="5001"/>
          <a:stretch/>
        </p:blipFill>
        <p:spPr>
          <a:xfrm>
            <a:off x="7436274" y="3"/>
            <a:ext cx="1707727" cy="2862761"/>
          </a:xfrm>
          <a:prstGeom prst="rect">
            <a:avLst/>
          </a:prstGeom>
        </p:spPr>
      </p:pic>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6400800" cy="553998"/>
          </a:xfrm>
        </p:spPr>
        <p:txBody>
          <a:bodyPr anchor="ctr">
            <a:spAutoFit/>
          </a:bodyPr>
          <a:lstStyle>
            <a:lvl1pPr>
              <a:lnSpc>
                <a:spcPct val="100000"/>
              </a:lnSpc>
              <a:spcAft>
                <a:spcPts val="3600"/>
              </a:spcAft>
              <a:defRPr sz="3600">
                <a:solidFill>
                  <a:schemeClr val="accent6"/>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16" name="Rectangle 15">
            <a:extLst>
              <a:ext uri="{FF2B5EF4-FFF2-40B4-BE49-F238E27FC236}">
                <a16:creationId xmlns:a16="http://schemas.microsoft.com/office/drawing/2014/main" id="{E575DEF8-BB8B-4142-B9C3-F821B5A8433B}"/>
              </a:ext>
            </a:extLst>
          </p:cNvPr>
          <p:cNvSpPr/>
          <p:nvPr userDrawn="1"/>
        </p:nvSpPr>
        <p:spPr>
          <a:xfrm>
            <a:off x="1" y="4757896"/>
            <a:ext cx="243569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18" name="Rectangle 17">
            <a:extLst>
              <a:ext uri="{FF2B5EF4-FFF2-40B4-BE49-F238E27FC236}">
                <a16:creationId xmlns:a16="http://schemas.microsoft.com/office/drawing/2014/main" id="{3208D9FE-31FF-4202-96DF-2A398E5F47A2}"/>
              </a:ext>
            </a:extLst>
          </p:cNvPr>
          <p:cNvSpPr/>
          <p:nvPr userDrawn="1"/>
        </p:nvSpPr>
        <p:spPr>
          <a:xfrm>
            <a:off x="7430522" y="4757896"/>
            <a:ext cx="726049"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19" name="Slide Number Placeholder 9">
            <a:extLst>
              <a:ext uri="{FF2B5EF4-FFF2-40B4-BE49-F238E27FC236}">
                <a16:creationId xmlns:a16="http://schemas.microsoft.com/office/drawing/2014/main" id="{4FEC8B2D-42CD-4067-A7A2-A48E883964AC}"/>
              </a:ext>
            </a:extLst>
          </p:cNvPr>
          <p:cNvSpPr>
            <a:spLocks noGrp="1"/>
          </p:cNvSpPr>
          <p:nvPr>
            <p:ph type="sldNum" sz="quarter" idx="14"/>
          </p:nvPr>
        </p:nvSpPr>
        <p:spPr>
          <a:xfrm>
            <a:off x="7735035" y="4889146"/>
            <a:ext cx="117020" cy="123111"/>
          </a:xfrm>
        </p:spPr>
        <p:txBody>
          <a:bodyPr/>
          <a:lstStyle>
            <a:lvl1pPr>
              <a:defRPr>
                <a:solidFill>
                  <a:schemeClr val="bg1"/>
                </a:solidFill>
              </a:defRPr>
            </a:lvl1pPr>
          </a:lstStyle>
          <a:p>
            <a:fld id="{0C691DA3-4ABE-49F3-91E6-D9975CC9DD5F}" type="slidenum">
              <a:rPr lang="en-US" smtClean="0"/>
              <a:pPr/>
              <a:t>‹#›</a:t>
            </a:fld>
            <a:endParaRPr lang="en-US" dirty="0"/>
          </a:p>
        </p:txBody>
      </p:sp>
      <p:sp>
        <p:nvSpPr>
          <p:cNvPr id="20" name="ADP MAS Executive Overview…">
            <a:extLst>
              <a:ext uri="{FF2B5EF4-FFF2-40B4-BE49-F238E27FC236}">
                <a16:creationId xmlns:a16="http://schemas.microsoft.com/office/drawing/2014/main" id="{908A0C43-2C86-4AEB-A680-453369E802E3}"/>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21" name="Footer Placeholder 16">
            <a:extLst>
              <a:ext uri="{FF2B5EF4-FFF2-40B4-BE49-F238E27FC236}">
                <a16:creationId xmlns:a16="http://schemas.microsoft.com/office/drawing/2014/main" id="{97599A03-E4F4-482B-9E5D-D86225638723}"/>
              </a:ext>
            </a:extLst>
          </p:cNvPr>
          <p:cNvSpPr>
            <a:spLocks noGrp="1"/>
          </p:cNvSpPr>
          <p:nvPr>
            <p:ph type="ftr" sz="quarter" idx="15"/>
          </p:nvPr>
        </p:nvSpPr>
        <p:spPr>
          <a:xfrm>
            <a:off x="2601265" y="4889146"/>
            <a:ext cx="4720919" cy="123111"/>
          </a:xfrm>
        </p:spPr>
        <p:txBody>
          <a:bodyPr/>
          <a:lstStyle>
            <a:lvl1pPr>
              <a:defRPr/>
            </a:lvl1pPr>
          </a:lstStyle>
          <a:p>
            <a:r>
              <a:rPr lang="en-US" dirty="0"/>
              <a:t>Tools to support HR Digital Transformation</a:t>
            </a:r>
          </a:p>
        </p:txBody>
      </p:sp>
      <p:sp>
        <p:nvSpPr>
          <p:cNvPr id="22" name="Line">
            <a:extLst>
              <a:ext uri="{FF2B5EF4-FFF2-40B4-BE49-F238E27FC236}">
                <a16:creationId xmlns:a16="http://schemas.microsoft.com/office/drawing/2014/main" id="{0BA0689C-006A-43D5-920D-321E927714C6}"/>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23" name="Rectangle 22">
            <a:extLst>
              <a:ext uri="{FF2B5EF4-FFF2-40B4-BE49-F238E27FC236}">
                <a16:creationId xmlns:a16="http://schemas.microsoft.com/office/drawing/2014/main" id="{7305ACFD-71F8-44A4-9B85-EAE38EB4DB4A}"/>
              </a:ext>
            </a:extLst>
          </p:cNvPr>
          <p:cNvSpPr/>
          <p:nvPr userDrawn="1"/>
        </p:nvSpPr>
        <p:spPr>
          <a:xfrm>
            <a:off x="8156570" y="4757896"/>
            <a:ext cx="987433" cy="385604"/>
          </a:xfrm>
          <a:prstGeom prst="rect">
            <a:avLst/>
          </a:prstGeom>
          <a:solidFill>
            <a:schemeClr val="accent6"/>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24" name="Freeform 5">
            <a:extLst>
              <a:ext uri="{FF2B5EF4-FFF2-40B4-BE49-F238E27FC236}">
                <a16:creationId xmlns:a16="http://schemas.microsoft.com/office/drawing/2014/main" id="{E9AF36EE-034E-4B05-B0C9-B811CA51574E}"/>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26798533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cover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295FEC-52D2-4471-9483-1BD0A76C4E63}"/>
              </a:ext>
            </a:extLst>
          </p:cNvPr>
          <p:cNvSpPr/>
          <p:nvPr userDrawn="1"/>
        </p:nvSpPr>
        <p:spPr>
          <a:xfrm>
            <a:off x="2435702" y="4757896"/>
            <a:ext cx="5000575"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5" name="Picture Placeholder 4">
            <a:extLst>
              <a:ext uri="{FF2B5EF4-FFF2-40B4-BE49-F238E27FC236}">
                <a16:creationId xmlns:a16="http://schemas.microsoft.com/office/drawing/2014/main" id="{5643B87E-BB4D-4AB6-8508-39BAF6FF3A5F}"/>
              </a:ext>
            </a:extLst>
          </p:cNvPr>
          <p:cNvSpPr>
            <a:spLocks noGrp="1"/>
          </p:cNvSpPr>
          <p:nvPr>
            <p:ph type="pic" sz="quarter" idx="13"/>
          </p:nvPr>
        </p:nvSpPr>
        <p:spPr>
          <a:xfrm>
            <a:off x="1" y="-1"/>
            <a:ext cx="9139235" cy="2571751"/>
          </a:xfrm>
        </p:spPr>
        <p:txBody>
          <a:bodyPr anchor="ctr">
            <a:noAutofit/>
          </a:bodyPr>
          <a:lstStyle>
            <a:lvl1pPr algn="ctr">
              <a:defRPr/>
            </a:lvl1pPr>
          </a:lstStyle>
          <a:p>
            <a:r>
              <a:rPr lang="en-US"/>
              <a:t>Click icon to add picture</a:t>
            </a:r>
            <a:endParaRPr lang="en-US" dirty="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2571753"/>
            <a:ext cx="0" cy="2563955"/>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2851731"/>
            <a:ext cx="6400800" cy="553998"/>
          </a:xfrm>
        </p:spPr>
        <p:txBody>
          <a:bodyPr anchor="t">
            <a:spAutoFit/>
          </a:bodyPr>
          <a:lstStyle>
            <a:lvl1pPr>
              <a:lnSpc>
                <a:spcPct val="100000"/>
              </a:lnSpc>
              <a:spcAft>
                <a:spcPts val="3600"/>
              </a:spcAft>
              <a:defRPr sz="3600">
                <a:solidFill>
                  <a:schemeClr val="accent6"/>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13" name="Line">
            <a:extLst>
              <a:ext uri="{FF2B5EF4-FFF2-40B4-BE49-F238E27FC236}">
                <a16:creationId xmlns:a16="http://schemas.microsoft.com/office/drawing/2014/main" id="{A900D89B-DEC4-45ED-8F65-47C9835B3647}"/>
              </a:ext>
            </a:extLst>
          </p:cNvPr>
          <p:cNvSpPr/>
          <p:nvPr userDrawn="1"/>
        </p:nvSpPr>
        <p:spPr>
          <a:xfrm>
            <a:off x="-4761" y="2571750"/>
            <a:ext cx="9144001" cy="0"/>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7" name="Rectangle 26">
            <a:extLst>
              <a:ext uri="{FF2B5EF4-FFF2-40B4-BE49-F238E27FC236}">
                <a16:creationId xmlns:a16="http://schemas.microsoft.com/office/drawing/2014/main" id="{D90E1DA7-2952-4F9F-B8E2-CD170B73B65D}"/>
              </a:ext>
            </a:extLst>
          </p:cNvPr>
          <p:cNvSpPr/>
          <p:nvPr userDrawn="1"/>
        </p:nvSpPr>
        <p:spPr>
          <a:xfrm>
            <a:off x="1" y="4757896"/>
            <a:ext cx="243569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29" name="Rectangle 28">
            <a:extLst>
              <a:ext uri="{FF2B5EF4-FFF2-40B4-BE49-F238E27FC236}">
                <a16:creationId xmlns:a16="http://schemas.microsoft.com/office/drawing/2014/main" id="{4E1519C6-F169-4270-8455-37C142C3FD28}"/>
              </a:ext>
            </a:extLst>
          </p:cNvPr>
          <p:cNvSpPr/>
          <p:nvPr userDrawn="1"/>
        </p:nvSpPr>
        <p:spPr>
          <a:xfrm>
            <a:off x="7430522" y="4757896"/>
            <a:ext cx="726049"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30" name="Slide Number Placeholder 9">
            <a:extLst>
              <a:ext uri="{FF2B5EF4-FFF2-40B4-BE49-F238E27FC236}">
                <a16:creationId xmlns:a16="http://schemas.microsoft.com/office/drawing/2014/main" id="{69E0EF9D-22FB-4FD8-A6E9-48FF3D139132}"/>
              </a:ext>
            </a:extLst>
          </p:cNvPr>
          <p:cNvSpPr>
            <a:spLocks noGrp="1"/>
          </p:cNvSpPr>
          <p:nvPr>
            <p:ph type="sldNum" sz="quarter" idx="14"/>
          </p:nvPr>
        </p:nvSpPr>
        <p:spPr>
          <a:xfrm>
            <a:off x="7735035" y="4889146"/>
            <a:ext cx="117020" cy="123111"/>
          </a:xfrm>
        </p:spPr>
        <p:txBody>
          <a:bodyPr/>
          <a:lstStyle>
            <a:lvl1pPr>
              <a:defRPr>
                <a:solidFill>
                  <a:schemeClr val="bg1"/>
                </a:solidFill>
              </a:defRPr>
            </a:lvl1pPr>
          </a:lstStyle>
          <a:p>
            <a:fld id="{0C691DA3-4ABE-49F3-91E6-D9975CC9DD5F}" type="slidenum">
              <a:rPr lang="en-US" smtClean="0"/>
              <a:pPr/>
              <a:t>‹#›</a:t>
            </a:fld>
            <a:endParaRPr lang="en-US" dirty="0"/>
          </a:p>
        </p:txBody>
      </p:sp>
      <p:sp>
        <p:nvSpPr>
          <p:cNvPr id="31" name="ADP MAS Executive Overview…">
            <a:extLst>
              <a:ext uri="{FF2B5EF4-FFF2-40B4-BE49-F238E27FC236}">
                <a16:creationId xmlns:a16="http://schemas.microsoft.com/office/drawing/2014/main" id="{49933E2A-7233-409C-A441-6C7594DDF668}"/>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32" name="Footer Placeholder 16">
            <a:extLst>
              <a:ext uri="{FF2B5EF4-FFF2-40B4-BE49-F238E27FC236}">
                <a16:creationId xmlns:a16="http://schemas.microsoft.com/office/drawing/2014/main" id="{6D65A552-9FEB-470E-9026-2B7636C6EECB}"/>
              </a:ext>
            </a:extLst>
          </p:cNvPr>
          <p:cNvSpPr>
            <a:spLocks noGrp="1"/>
          </p:cNvSpPr>
          <p:nvPr>
            <p:ph type="ftr" sz="quarter" idx="15"/>
          </p:nvPr>
        </p:nvSpPr>
        <p:spPr>
          <a:xfrm>
            <a:off x="2601265" y="4889146"/>
            <a:ext cx="4720919" cy="123111"/>
          </a:xfrm>
        </p:spPr>
        <p:txBody>
          <a:bodyPr/>
          <a:lstStyle>
            <a:lvl1pPr>
              <a:defRPr/>
            </a:lvl1pPr>
          </a:lstStyle>
          <a:p>
            <a:r>
              <a:rPr lang="en-US" dirty="0"/>
              <a:t>Tools to support HR Digital Transformation</a:t>
            </a:r>
          </a:p>
        </p:txBody>
      </p:sp>
      <p:sp>
        <p:nvSpPr>
          <p:cNvPr id="33" name="Line">
            <a:extLst>
              <a:ext uri="{FF2B5EF4-FFF2-40B4-BE49-F238E27FC236}">
                <a16:creationId xmlns:a16="http://schemas.microsoft.com/office/drawing/2014/main" id="{F6A759EC-1923-49EA-AC07-526C77062B4C}"/>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4" name="Rectangle 33">
            <a:extLst>
              <a:ext uri="{FF2B5EF4-FFF2-40B4-BE49-F238E27FC236}">
                <a16:creationId xmlns:a16="http://schemas.microsoft.com/office/drawing/2014/main" id="{0E9602FA-1535-4F5F-9D29-5BD1B3B97386}"/>
              </a:ext>
            </a:extLst>
          </p:cNvPr>
          <p:cNvSpPr/>
          <p:nvPr userDrawn="1"/>
        </p:nvSpPr>
        <p:spPr>
          <a:xfrm>
            <a:off x="8156570" y="4757896"/>
            <a:ext cx="987433" cy="385604"/>
          </a:xfrm>
          <a:prstGeom prst="rect">
            <a:avLst/>
          </a:prstGeom>
          <a:solidFill>
            <a:schemeClr val="accent6"/>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35" name="Freeform 5">
            <a:extLst>
              <a:ext uri="{FF2B5EF4-FFF2-40B4-BE49-F238E27FC236}">
                <a16:creationId xmlns:a16="http://schemas.microsoft.com/office/drawing/2014/main" id="{129DED28-1385-42CD-A104-07158B46AE55}"/>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32266431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cover C">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DC0AD6D-B826-4385-AD5F-DA6B16059CD8}"/>
              </a:ext>
            </a:extLst>
          </p:cNvPr>
          <p:cNvSpPr/>
          <p:nvPr userDrawn="1"/>
        </p:nvSpPr>
        <p:spPr>
          <a:xfrm>
            <a:off x="2435702" y="4757896"/>
            <a:ext cx="5000575"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graphicFrame>
        <p:nvGraphicFramePr>
          <p:cNvPr id="2" name="Object 1" hidden="1">
            <a:extLst>
              <a:ext uri="{FF2B5EF4-FFF2-40B4-BE49-F238E27FC236}">
                <a16:creationId xmlns:a16="http://schemas.microsoft.com/office/drawing/2014/main" id="{D44F9BF6-C876-4B64-BDA1-7DD9D82C654F}"/>
              </a:ext>
            </a:extLst>
          </p:cNvPr>
          <p:cNvGraphicFramePr>
            <a:graphicFrameLocks noChangeAspect="1"/>
          </p:cNvGraphicFramePr>
          <p:nvPr userDrawn="1">
            <p:custDataLst>
              <p:tags r:id="rId2"/>
            </p:custDataLst>
            <p:extLst>
              <p:ext uri="{D42A27DB-BD31-4B8C-83A1-F6EECF244321}">
                <p14:modId xmlns:p14="http://schemas.microsoft.com/office/powerpoint/2010/main" val="4137198387"/>
              </p:ext>
            </p:extLst>
          </p:nvPr>
        </p:nvGraphicFramePr>
        <p:xfrm>
          <a:off x="1590" y="1589"/>
          <a:ext cx="1588" cy="1588"/>
        </p:xfrm>
        <a:graphic>
          <a:graphicData uri="http://schemas.openxmlformats.org/presentationml/2006/ole">
            <mc:AlternateContent xmlns:mc="http://schemas.openxmlformats.org/markup-compatibility/2006">
              <mc:Choice xmlns:v="urn:schemas-microsoft-com:vml" Requires="v">
                <p:oleObj spid="_x0000_s14337" name="think-cell Slide" r:id="rId4" imgW="383" imgH="384" progId="TCLayout.ActiveDocument.1">
                  <p:embed/>
                </p:oleObj>
              </mc:Choice>
              <mc:Fallback>
                <p:oleObj name="think-cell Slide" r:id="rId4" imgW="383" imgH="384" progId="TCLayout.ActiveDocument.1">
                  <p:embed/>
                  <p:pic>
                    <p:nvPicPr>
                      <p:cNvPr id="2" name="Object 1" hidden="1">
                        <a:extLst>
                          <a:ext uri="{FF2B5EF4-FFF2-40B4-BE49-F238E27FC236}">
                            <a16:creationId xmlns:a16="http://schemas.microsoft.com/office/drawing/2014/main" id="{D44F9BF6-C876-4B64-BDA1-7DD9D82C654F}"/>
                          </a:ext>
                        </a:extLst>
                      </p:cNvPr>
                      <p:cNvPicPr/>
                      <p:nvPr/>
                    </p:nvPicPr>
                    <p:blipFill>
                      <a:blip r:embed="rId5"/>
                      <a:stretch>
                        <a:fillRect/>
                      </a:stretch>
                    </p:blipFill>
                    <p:spPr>
                      <a:xfrm>
                        <a:off x="1590" y="1589"/>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1810452A-ABD4-49A7-92DF-9FF1F0B85FB0}"/>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36187" t="-176" r="322" b="2837"/>
          <a:stretch/>
        </p:blipFill>
        <p:spPr>
          <a:xfrm>
            <a:off x="5976004" y="2868846"/>
            <a:ext cx="1454517" cy="1889053"/>
          </a:xfrm>
          <a:prstGeom prst="rect">
            <a:avLst/>
          </a:prstGeom>
        </p:spPr>
      </p:pic>
      <p:cxnSp>
        <p:nvCxnSpPr>
          <p:cNvPr id="18" name="Straight Connector 17">
            <a:extLst>
              <a:ext uri="{FF2B5EF4-FFF2-40B4-BE49-F238E27FC236}">
                <a16:creationId xmlns:a16="http://schemas.microsoft.com/office/drawing/2014/main" id="{FA6EBFF5-352E-4C6E-BC5F-C3EE9E927588}"/>
              </a:ext>
            </a:extLst>
          </p:cNvPr>
          <p:cNvCxnSpPr>
            <a:cxnSpLocks/>
          </p:cNvCxnSpPr>
          <p:nvPr userDrawn="1"/>
        </p:nvCxnSpPr>
        <p:spPr>
          <a:xfrm flipV="1">
            <a:off x="5976003" y="4"/>
            <a:ext cx="0" cy="4757895"/>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5029200" cy="553998"/>
          </a:xfrm>
        </p:spPr>
        <p:txBody>
          <a:bodyPr anchor="ctr">
            <a:spAutoFit/>
          </a:bodyPr>
          <a:lstStyle>
            <a:lvl1pPr>
              <a:lnSpc>
                <a:spcPct val="100000"/>
              </a:lnSpc>
              <a:spcAft>
                <a:spcPts val="3600"/>
              </a:spcAft>
              <a:defRPr sz="3600">
                <a:solidFill>
                  <a:schemeClr val="accent6"/>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cxnSp>
        <p:nvCxnSpPr>
          <p:cNvPr id="15" name="Straight Connector 14">
            <a:extLst>
              <a:ext uri="{FF2B5EF4-FFF2-40B4-BE49-F238E27FC236}">
                <a16:creationId xmlns:a16="http://schemas.microsoft.com/office/drawing/2014/main" id="{AEB2FD5B-1BE7-4335-8286-FC2F5A1E31FD}"/>
              </a:ext>
            </a:extLst>
          </p:cNvPr>
          <p:cNvCxnSpPr/>
          <p:nvPr userDrawn="1"/>
        </p:nvCxnSpPr>
        <p:spPr>
          <a:xfrm flipV="1">
            <a:off x="7430520" y="-12242"/>
            <a:ext cx="0" cy="5162887"/>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ECBCCF98-1307-46B1-A04F-4AB953C1F929}"/>
              </a:ext>
            </a:extLst>
          </p:cNvPr>
          <p:cNvSpPr/>
          <p:nvPr userDrawn="1"/>
        </p:nvSpPr>
        <p:spPr>
          <a:xfrm>
            <a:off x="1" y="4757896"/>
            <a:ext cx="243569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29" name="Rectangle 28">
            <a:extLst>
              <a:ext uri="{FF2B5EF4-FFF2-40B4-BE49-F238E27FC236}">
                <a16:creationId xmlns:a16="http://schemas.microsoft.com/office/drawing/2014/main" id="{1FF46E81-006A-46CA-84CB-44744DA6ABE4}"/>
              </a:ext>
            </a:extLst>
          </p:cNvPr>
          <p:cNvSpPr/>
          <p:nvPr userDrawn="1"/>
        </p:nvSpPr>
        <p:spPr>
          <a:xfrm>
            <a:off x="7430522" y="4757896"/>
            <a:ext cx="726049"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30" name="Slide Number Placeholder 9">
            <a:extLst>
              <a:ext uri="{FF2B5EF4-FFF2-40B4-BE49-F238E27FC236}">
                <a16:creationId xmlns:a16="http://schemas.microsoft.com/office/drawing/2014/main" id="{0F12F076-FEC5-4AFF-BB2F-2B1A58A16F76}"/>
              </a:ext>
            </a:extLst>
          </p:cNvPr>
          <p:cNvSpPr>
            <a:spLocks noGrp="1"/>
          </p:cNvSpPr>
          <p:nvPr>
            <p:ph type="sldNum" sz="quarter" idx="14"/>
          </p:nvPr>
        </p:nvSpPr>
        <p:spPr>
          <a:xfrm>
            <a:off x="7735035" y="4889146"/>
            <a:ext cx="117020" cy="123111"/>
          </a:xfrm>
        </p:spPr>
        <p:txBody>
          <a:bodyPr/>
          <a:lstStyle>
            <a:lvl1pPr>
              <a:defRPr>
                <a:solidFill>
                  <a:schemeClr val="bg1"/>
                </a:solidFill>
              </a:defRPr>
            </a:lvl1pPr>
          </a:lstStyle>
          <a:p>
            <a:fld id="{0C691DA3-4ABE-49F3-91E6-D9975CC9DD5F}" type="slidenum">
              <a:rPr lang="en-US" smtClean="0"/>
              <a:pPr/>
              <a:t>‹#›</a:t>
            </a:fld>
            <a:endParaRPr lang="en-US" dirty="0"/>
          </a:p>
        </p:txBody>
      </p:sp>
      <p:sp>
        <p:nvSpPr>
          <p:cNvPr id="31" name="ADP MAS Executive Overview…">
            <a:extLst>
              <a:ext uri="{FF2B5EF4-FFF2-40B4-BE49-F238E27FC236}">
                <a16:creationId xmlns:a16="http://schemas.microsoft.com/office/drawing/2014/main" id="{395D872A-0F12-40CF-9BF7-4E7840D3BD56}"/>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32" name="Footer Placeholder 16">
            <a:extLst>
              <a:ext uri="{FF2B5EF4-FFF2-40B4-BE49-F238E27FC236}">
                <a16:creationId xmlns:a16="http://schemas.microsoft.com/office/drawing/2014/main" id="{27083D94-CBEE-4101-A1C7-0B463B209011}"/>
              </a:ext>
            </a:extLst>
          </p:cNvPr>
          <p:cNvSpPr>
            <a:spLocks noGrp="1"/>
          </p:cNvSpPr>
          <p:nvPr>
            <p:ph type="ftr" sz="quarter" idx="15"/>
          </p:nvPr>
        </p:nvSpPr>
        <p:spPr>
          <a:xfrm>
            <a:off x="2601265" y="4889146"/>
            <a:ext cx="4720919" cy="123111"/>
          </a:xfrm>
        </p:spPr>
        <p:txBody>
          <a:bodyPr/>
          <a:lstStyle>
            <a:lvl1pPr>
              <a:defRPr/>
            </a:lvl1pPr>
          </a:lstStyle>
          <a:p>
            <a:r>
              <a:rPr lang="en-US" dirty="0"/>
              <a:t>Tools to support HR Digital Transformation</a:t>
            </a:r>
          </a:p>
        </p:txBody>
      </p:sp>
      <p:sp>
        <p:nvSpPr>
          <p:cNvPr id="33" name="Line">
            <a:extLst>
              <a:ext uri="{FF2B5EF4-FFF2-40B4-BE49-F238E27FC236}">
                <a16:creationId xmlns:a16="http://schemas.microsoft.com/office/drawing/2014/main" id="{FC48C598-B753-43C1-ACA3-0A9C1BB3269B}"/>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4" name="Rectangle 33">
            <a:extLst>
              <a:ext uri="{FF2B5EF4-FFF2-40B4-BE49-F238E27FC236}">
                <a16:creationId xmlns:a16="http://schemas.microsoft.com/office/drawing/2014/main" id="{2E75DF86-0B4B-4D83-B0A7-27109DD011AF}"/>
              </a:ext>
            </a:extLst>
          </p:cNvPr>
          <p:cNvSpPr/>
          <p:nvPr userDrawn="1"/>
        </p:nvSpPr>
        <p:spPr>
          <a:xfrm>
            <a:off x="8156570" y="4757896"/>
            <a:ext cx="987433" cy="385604"/>
          </a:xfrm>
          <a:prstGeom prst="rect">
            <a:avLst/>
          </a:prstGeom>
          <a:solidFill>
            <a:schemeClr val="accent6"/>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35" name="Freeform 5">
            <a:extLst>
              <a:ext uri="{FF2B5EF4-FFF2-40B4-BE49-F238E27FC236}">
                <a16:creationId xmlns:a16="http://schemas.microsoft.com/office/drawing/2014/main" id="{A53DAA04-A15A-4EE3-9AC3-45A5AC0D677F}"/>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38273614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bar: Head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D95B5B7-FF3E-44A4-9728-1CB0C2636B7D}"/>
              </a:ext>
            </a:extLst>
          </p:cNvPr>
          <p:cNvGraphicFramePr>
            <a:graphicFrameLocks noChangeAspect="1"/>
          </p:cNvGraphicFramePr>
          <p:nvPr userDrawn="1">
            <p:custDataLst>
              <p:tags r:id="rId2"/>
            </p:custDataLst>
            <p:extLst>
              <p:ext uri="{D42A27DB-BD31-4B8C-83A1-F6EECF244321}">
                <p14:modId xmlns:p14="http://schemas.microsoft.com/office/powerpoint/2010/main" val="3134219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1"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CD95B5B7-FF3E-44A4-9728-1CB0C2636B7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19AFBEC-92CD-4AE9-B111-F2899D612305}"/>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0" name="Rectangle 9">
            <a:extLst>
              <a:ext uri="{FF2B5EF4-FFF2-40B4-BE49-F238E27FC236}">
                <a16:creationId xmlns:a16="http://schemas.microsoft.com/office/drawing/2014/main" id="{8BBB0C17-D512-4195-A34E-8C64C3D32335}"/>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10">
            <a:extLst>
              <a:ext uri="{FF2B5EF4-FFF2-40B4-BE49-F238E27FC236}">
                <a16:creationId xmlns:a16="http://schemas.microsoft.com/office/drawing/2014/main" id="{C31B7A29-A7EE-464E-8138-E22BF6D85D9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2" name="Straight Connector 11">
            <a:extLst>
              <a:ext uri="{FF2B5EF4-FFF2-40B4-BE49-F238E27FC236}">
                <a16:creationId xmlns:a16="http://schemas.microsoft.com/office/drawing/2014/main" id="{93C49685-7A39-45E4-A219-83AA834B0EBF}"/>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6" name="Line">
            <a:extLst>
              <a:ext uri="{FF2B5EF4-FFF2-40B4-BE49-F238E27FC236}">
                <a16:creationId xmlns:a16="http://schemas.microsoft.com/office/drawing/2014/main" id="{EE6910C5-D2A3-4AEC-A3F5-C79B236A10F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8" name="Freeform 5">
            <a:extLst>
              <a:ext uri="{FF2B5EF4-FFF2-40B4-BE49-F238E27FC236}">
                <a16:creationId xmlns:a16="http://schemas.microsoft.com/office/drawing/2014/main" id="{8C6E3899-D868-4259-9BD0-08933998F51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6" name="Title 1">
            <a:extLst>
              <a:ext uri="{FF2B5EF4-FFF2-40B4-BE49-F238E27FC236}">
                <a16:creationId xmlns:a16="http://schemas.microsoft.com/office/drawing/2014/main" id="{8995EC8E-9213-4F78-8346-24733B820D13}"/>
              </a:ext>
            </a:extLst>
          </p:cNvPr>
          <p:cNvSpPr>
            <a:spLocks noGrp="1"/>
          </p:cNvSpPr>
          <p:nvPr>
            <p:ph type="title" hasCustomPrompt="1"/>
          </p:nvPr>
        </p:nvSpPr>
        <p:spPr>
          <a:xfrm>
            <a:off x="384048" y="394348"/>
            <a:ext cx="7498080" cy="430887"/>
          </a:xfrm>
        </p:spPr>
        <p:txBody>
          <a:bodyPr/>
          <a:lstStyle>
            <a:lvl1pPr algn="l">
              <a:defRPr/>
            </a:lvl1pPr>
          </a:lstStyle>
          <a:p>
            <a:r>
              <a:rPr lang="en-US" dirty="0"/>
              <a:t>Headline in sentence case</a:t>
            </a:r>
            <a:r>
              <a:rPr lang="en-US"/>
              <a:t>, 28-pt</a:t>
            </a:r>
            <a:endParaRPr lang="en-US" dirty="0"/>
          </a:p>
        </p:txBody>
      </p:sp>
    </p:spTree>
    <p:extLst>
      <p:ext uri="{BB962C8B-B14F-4D97-AF65-F5344CB8AC3E}">
        <p14:creationId xmlns:p14="http://schemas.microsoft.com/office/powerpoint/2010/main" val="13403065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bar: Headline + Subhea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C2DCB9-D346-458A-8B20-B978D2C0D889}"/>
              </a:ext>
            </a:extLst>
          </p:cNvPr>
          <p:cNvGraphicFramePr>
            <a:graphicFrameLocks noChangeAspect="1"/>
          </p:cNvGraphicFramePr>
          <p:nvPr userDrawn="1">
            <p:custDataLst>
              <p:tags r:id="rId2"/>
            </p:custDataLst>
            <p:extLst>
              <p:ext uri="{D42A27DB-BD31-4B8C-83A1-F6EECF244321}">
                <p14:modId xmlns:p14="http://schemas.microsoft.com/office/powerpoint/2010/main" val="1689240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5"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E4C2DCB9-D346-458A-8B20-B978D2C0D8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C9BE415-1496-4997-B316-91A98863EAB4}"/>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5" name="Rectangle 4">
            <a:extLst>
              <a:ext uri="{FF2B5EF4-FFF2-40B4-BE49-F238E27FC236}">
                <a16:creationId xmlns:a16="http://schemas.microsoft.com/office/drawing/2014/main" id="{C3309074-2222-4B4E-AA54-75A86715BF4B}"/>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Line">
            <a:extLst>
              <a:ext uri="{FF2B5EF4-FFF2-40B4-BE49-F238E27FC236}">
                <a16:creationId xmlns:a16="http://schemas.microsoft.com/office/drawing/2014/main" id="{EE6910C5-D2A3-4AEC-A3F5-C79B236A10F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pic>
        <p:nvPicPr>
          <p:cNvPr id="7" name="Picture 6">
            <a:extLst>
              <a:ext uri="{FF2B5EF4-FFF2-40B4-BE49-F238E27FC236}">
                <a16:creationId xmlns:a16="http://schemas.microsoft.com/office/drawing/2014/main" id="{DF2BA9A4-3264-49AB-95CB-510AF1CA134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
        <p:nvSpPr>
          <p:cNvPr id="8" name="Freeform 5">
            <a:extLst>
              <a:ext uri="{FF2B5EF4-FFF2-40B4-BE49-F238E27FC236}">
                <a16:creationId xmlns:a16="http://schemas.microsoft.com/office/drawing/2014/main" id="{8C6E3899-D868-4259-9BD0-08933998F51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dirty="0"/>
              <a:t>Headline in sentence case, 28-pt</a:t>
            </a:r>
          </a:p>
        </p:txBody>
      </p:sp>
      <p:cxnSp>
        <p:nvCxnSpPr>
          <p:cNvPr id="9" name="Straight Connector 8">
            <a:extLst>
              <a:ext uri="{FF2B5EF4-FFF2-40B4-BE49-F238E27FC236}">
                <a16:creationId xmlns:a16="http://schemas.microsoft.com/office/drawing/2014/main" id="{A8A07A96-3580-4421-988A-666AF0C016CC}"/>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E78E4CB9-633A-45D6-A2EE-1047A62B6F13}"/>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Tree>
    <p:extLst>
      <p:ext uri="{BB962C8B-B14F-4D97-AF65-F5344CB8AC3E}">
        <p14:creationId xmlns:p14="http://schemas.microsoft.com/office/powerpoint/2010/main" val="22042940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bar: Headline +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1B88D10-4521-467B-A97E-DFD8CEC274B2}"/>
              </a:ext>
            </a:extLst>
          </p:cNvPr>
          <p:cNvGraphicFramePr>
            <a:graphicFrameLocks noChangeAspect="1"/>
          </p:cNvGraphicFramePr>
          <p:nvPr userDrawn="1">
            <p:custDataLst>
              <p:tags r:id="rId2"/>
            </p:custDataLst>
            <p:extLst>
              <p:ext uri="{D42A27DB-BD31-4B8C-83A1-F6EECF244321}">
                <p14:modId xmlns:p14="http://schemas.microsoft.com/office/powerpoint/2010/main" val="1465476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9"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D1B88D10-4521-467B-A97E-DFD8CEC274B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D49C5F0-DEC6-4E5A-8369-5DB5B3A32836}"/>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dirty="0"/>
              <a:t>Footer in sentence case</a:t>
            </a:r>
          </a:p>
        </p:txBody>
      </p:sp>
      <p:sp>
        <p:nvSpPr>
          <p:cNvPr id="11" name="Rectangle 10">
            <a:extLst>
              <a:ext uri="{FF2B5EF4-FFF2-40B4-BE49-F238E27FC236}">
                <a16:creationId xmlns:a16="http://schemas.microsoft.com/office/drawing/2014/main" id="{213E235F-6ED9-4ACD-B165-1F1844C8EBB0}"/>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Picture 12">
            <a:extLst>
              <a:ext uri="{FF2B5EF4-FFF2-40B4-BE49-F238E27FC236}">
                <a16:creationId xmlns:a16="http://schemas.microsoft.com/office/drawing/2014/main" id="{33CB656A-01A7-44F5-AEAC-E9B617404E14}"/>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5" name="Straight Connector 14">
            <a:extLst>
              <a:ext uri="{FF2B5EF4-FFF2-40B4-BE49-F238E27FC236}">
                <a16:creationId xmlns:a16="http://schemas.microsoft.com/office/drawing/2014/main" id="{4D7527F3-E28D-4855-8E00-ACF7C7965214}"/>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6" name="Line">
            <a:extLst>
              <a:ext uri="{FF2B5EF4-FFF2-40B4-BE49-F238E27FC236}">
                <a16:creationId xmlns:a16="http://schemas.microsoft.com/office/drawing/2014/main" id="{2D6838CD-F497-41E0-922F-8859382FD63D}"/>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8" name="Freeform 5">
            <a:extLst>
              <a:ext uri="{FF2B5EF4-FFF2-40B4-BE49-F238E27FC236}">
                <a16:creationId xmlns:a16="http://schemas.microsoft.com/office/drawing/2014/main" id="{E207B86B-9B89-4C98-AC92-D6C6CD9784BF}"/>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2815321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bar: Headline + Subhead +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6A1CB95-50AC-4F16-BA01-FFD192970A19}"/>
              </a:ext>
            </a:extLst>
          </p:cNvPr>
          <p:cNvGraphicFramePr>
            <a:graphicFrameLocks noChangeAspect="1"/>
          </p:cNvGraphicFramePr>
          <p:nvPr userDrawn="1">
            <p:custDataLst>
              <p:tags r:id="rId2"/>
            </p:custDataLst>
            <p:extLst>
              <p:ext uri="{D42A27DB-BD31-4B8C-83A1-F6EECF244321}">
                <p14:modId xmlns:p14="http://schemas.microsoft.com/office/powerpoint/2010/main" val="3505254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3"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86A1CB95-50AC-4F16-BA01-FFD192970A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2D7A326-D180-4AB7-9AF4-B10B7926289C}"/>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dirty="0"/>
              <a:t>Footer in sentence case</a:t>
            </a:r>
          </a:p>
        </p:txBody>
      </p:sp>
      <p:sp>
        <p:nvSpPr>
          <p:cNvPr id="13" name="Rectangle 12">
            <a:extLst>
              <a:ext uri="{FF2B5EF4-FFF2-40B4-BE49-F238E27FC236}">
                <a16:creationId xmlns:a16="http://schemas.microsoft.com/office/drawing/2014/main" id="{DB2E9BAA-3E88-4FBD-882D-F14E7FAA2C58}"/>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5" name="Picture 14">
            <a:extLst>
              <a:ext uri="{FF2B5EF4-FFF2-40B4-BE49-F238E27FC236}">
                <a16:creationId xmlns:a16="http://schemas.microsoft.com/office/drawing/2014/main" id="{D9FCE109-8E28-47E0-BD48-F30C1B7A6C39}"/>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6" name="Straight Connector 15">
            <a:extLst>
              <a:ext uri="{FF2B5EF4-FFF2-40B4-BE49-F238E27FC236}">
                <a16:creationId xmlns:a16="http://schemas.microsoft.com/office/drawing/2014/main" id="{6A29613E-6BB3-4E88-B348-23BC1F1D7D2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8" name="Line">
            <a:extLst>
              <a:ext uri="{FF2B5EF4-FFF2-40B4-BE49-F238E27FC236}">
                <a16:creationId xmlns:a16="http://schemas.microsoft.com/office/drawing/2014/main" id="{FCA79F13-32BB-43C5-8083-668B686A260E}"/>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9" name="Freeform 5">
            <a:extLst>
              <a:ext uri="{FF2B5EF4-FFF2-40B4-BE49-F238E27FC236}">
                <a16:creationId xmlns:a16="http://schemas.microsoft.com/office/drawing/2014/main" id="{73910DB5-A608-4C3C-BBCC-A88B59059E3B}"/>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0" name="Text Placeholder 10">
            <a:extLst>
              <a:ext uri="{FF2B5EF4-FFF2-40B4-BE49-F238E27FC236}">
                <a16:creationId xmlns:a16="http://schemas.microsoft.com/office/drawing/2014/main" id="{0A54FF86-610D-495E-8CED-0D764DBC47C3}"/>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10011182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bar: Headline + 2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4B105B2-14DF-48AF-9BFD-3BCB3C947488}"/>
              </a:ext>
            </a:extLst>
          </p:cNvPr>
          <p:cNvGraphicFramePr>
            <a:graphicFrameLocks noChangeAspect="1"/>
          </p:cNvGraphicFramePr>
          <p:nvPr userDrawn="1">
            <p:custDataLst>
              <p:tags r:id="rId2"/>
            </p:custDataLst>
            <p:extLst>
              <p:ext uri="{D42A27DB-BD31-4B8C-83A1-F6EECF244321}">
                <p14:modId xmlns:p14="http://schemas.microsoft.com/office/powerpoint/2010/main" val="3709776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7"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D4B105B2-14DF-48AF-9BFD-3BCB3C9474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BE4BB58-B9DA-492C-8CBF-0BA3E8C6EFB2}"/>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4"/>
            <a:ext cx="0" cy="398936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9E8F9E49-A8A0-4348-A506-9247D279DC8C}"/>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7" name="Picture 16">
            <a:extLst>
              <a:ext uri="{FF2B5EF4-FFF2-40B4-BE49-F238E27FC236}">
                <a16:creationId xmlns:a16="http://schemas.microsoft.com/office/drawing/2014/main" id="{403EC3CE-B761-4B6E-A07E-A0BA9C4F5F0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8" name="Straight Connector 17">
            <a:extLst>
              <a:ext uri="{FF2B5EF4-FFF2-40B4-BE49-F238E27FC236}">
                <a16:creationId xmlns:a16="http://schemas.microsoft.com/office/drawing/2014/main" id="{37752F48-BE85-4329-9815-A54F6F23C60F}"/>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9" name="Line">
            <a:extLst>
              <a:ext uri="{FF2B5EF4-FFF2-40B4-BE49-F238E27FC236}">
                <a16:creationId xmlns:a16="http://schemas.microsoft.com/office/drawing/2014/main" id="{DCEA2486-8790-4F5F-A0D9-9F7C265692A2}"/>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F3E772A4-CD7F-4ACD-B5EA-1E86E06C9CF4}"/>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1" name="Title 1">
            <a:extLst>
              <a:ext uri="{FF2B5EF4-FFF2-40B4-BE49-F238E27FC236}">
                <a16:creationId xmlns:a16="http://schemas.microsoft.com/office/drawing/2014/main" id="{95534D4F-AB2F-48F8-A775-DA443BA2E0CA}"/>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31728926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debar: Headline + Subhead + 2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7A28E9-9D80-4B4F-92B3-211C5C47E25B}"/>
              </a:ext>
            </a:extLst>
          </p:cNvPr>
          <p:cNvGraphicFramePr>
            <a:graphicFrameLocks noChangeAspect="1"/>
          </p:cNvGraphicFramePr>
          <p:nvPr userDrawn="1">
            <p:custDataLst>
              <p:tags r:id="rId2"/>
            </p:custDataLst>
            <p:extLst>
              <p:ext uri="{D42A27DB-BD31-4B8C-83A1-F6EECF244321}">
                <p14:modId xmlns:p14="http://schemas.microsoft.com/office/powerpoint/2010/main" val="1058344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1"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917A28E9-9D80-4B4F-92B3-211C5C47E25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DBB59AB-5780-41E1-8F3B-B21E2D165BE4}"/>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4"/>
            <a:ext cx="0" cy="398936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8C80A527-9510-4E44-938D-9FDA604AD8C2}"/>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7" name="Picture 16">
            <a:extLst>
              <a:ext uri="{FF2B5EF4-FFF2-40B4-BE49-F238E27FC236}">
                <a16:creationId xmlns:a16="http://schemas.microsoft.com/office/drawing/2014/main" id="{3469D488-97F1-4591-8C56-2182ABF5D5B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8" name="Straight Connector 17">
            <a:extLst>
              <a:ext uri="{FF2B5EF4-FFF2-40B4-BE49-F238E27FC236}">
                <a16:creationId xmlns:a16="http://schemas.microsoft.com/office/drawing/2014/main" id="{545E5739-1190-4125-BC43-E9BDE38A64F1}"/>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9" name="Line">
            <a:extLst>
              <a:ext uri="{FF2B5EF4-FFF2-40B4-BE49-F238E27FC236}">
                <a16:creationId xmlns:a16="http://schemas.microsoft.com/office/drawing/2014/main" id="{72A59B8E-F196-410A-8BBA-DD9B0C524BDA}"/>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791BEE35-93C1-41A5-9637-1A5720083461}"/>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1" name="Text Placeholder 10">
            <a:extLst>
              <a:ext uri="{FF2B5EF4-FFF2-40B4-BE49-F238E27FC236}">
                <a16:creationId xmlns:a16="http://schemas.microsoft.com/office/drawing/2014/main" id="{C4F5C083-ED8A-4CBF-88E6-731363DD708D}"/>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42212263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bar: Headline + 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CFF12A5-332C-4CD2-A239-832E563F48BA}"/>
              </a:ext>
            </a:extLst>
          </p:cNvPr>
          <p:cNvGraphicFramePr>
            <a:graphicFrameLocks noChangeAspect="1"/>
          </p:cNvGraphicFramePr>
          <p:nvPr userDrawn="1">
            <p:custDataLst>
              <p:tags r:id="rId2"/>
            </p:custDataLst>
            <p:extLst>
              <p:ext uri="{D42A27DB-BD31-4B8C-83A1-F6EECF244321}">
                <p14:modId xmlns:p14="http://schemas.microsoft.com/office/powerpoint/2010/main" val="951592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5"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8CFF12A5-332C-4CD2-A239-832E563F48B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33AA6FF-F392-4652-9CEF-A30E97926659}"/>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B7790B3-F8E7-44B8-8998-390DF3B81756}"/>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9" name="Picture 18">
            <a:extLst>
              <a:ext uri="{FF2B5EF4-FFF2-40B4-BE49-F238E27FC236}">
                <a16:creationId xmlns:a16="http://schemas.microsoft.com/office/drawing/2014/main" id="{D070FD15-C357-4782-9C46-B757F65976E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0" name="Straight Connector 19">
            <a:extLst>
              <a:ext uri="{FF2B5EF4-FFF2-40B4-BE49-F238E27FC236}">
                <a16:creationId xmlns:a16="http://schemas.microsoft.com/office/drawing/2014/main" id="{17346868-D7A4-4915-A591-E32C40397104}"/>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Line">
            <a:extLst>
              <a:ext uri="{FF2B5EF4-FFF2-40B4-BE49-F238E27FC236}">
                <a16:creationId xmlns:a16="http://schemas.microsoft.com/office/drawing/2014/main" id="{7B0BBC20-5CDF-4426-9528-41FEBCB98E50}"/>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2" name="Freeform 5">
            <a:extLst>
              <a:ext uri="{FF2B5EF4-FFF2-40B4-BE49-F238E27FC236}">
                <a16:creationId xmlns:a16="http://schemas.microsoft.com/office/drawing/2014/main" id="{FB12E777-3DEA-4F1B-A75B-5E6AE2A9A263}"/>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3" name="Title 1">
            <a:extLst>
              <a:ext uri="{FF2B5EF4-FFF2-40B4-BE49-F238E27FC236}">
                <a16:creationId xmlns:a16="http://schemas.microsoft.com/office/drawing/2014/main" id="{836DF4A1-73B0-481E-A85A-66AA25B0B799}"/>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cxnSp>
        <p:nvCxnSpPr>
          <p:cNvPr id="24" name="Straight Connector 23">
            <a:extLst>
              <a:ext uri="{FF2B5EF4-FFF2-40B4-BE49-F238E27FC236}">
                <a16:creationId xmlns:a16="http://schemas.microsoft.com/office/drawing/2014/main" id="{F30685BB-5707-4C72-BAF6-B9F8A021C32E}"/>
              </a:ext>
            </a:extLst>
          </p:cNvPr>
          <p:cNvCxnSpPr>
            <a:cxnSpLocks/>
          </p:cNvCxnSpPr>
          <p:nvPr userDrawn="1"/>
        </p:nvCxnSpPr>
        <p:spPr>
          <a:xfrm>
            <a:off x="2784347" y="1154132"/>
            <a:ext cx="0" cy="3989370"/>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F2AD3B-1C5E-4A80-B8C6-0C37D2503310}"/>
              </a:ext>
            </a:extLst>
          </p:cNvPr>
          <p:cNvCxnSpPr>
            <a:cxnSpLocks/>
          </p:cNvCxnSpPr>
          <p:nvPr userDrawn="1"/>
        </p:nvCxnSpPr>
        <p:spPr>
          <a:xfrm>
            <a:off x="5481827" y="1154132"/>
            <a:ext cx="0" cy="3989370"/>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1920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cover 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8980CE5-6410-41F6-A9EF-DAA48EB781B7}"/>
              </a:ext>
            </a:extLst>
          </p:cNvPr>
          <p:cNvSpPr/>
          <p:nvPr userDrawn="1"/>
        </p:nvSpPr>
        <p:spPr>
          <a:xfrm>
            <a:off x="2435702" y="4757896"/>
            <a:ext cx="5000575"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26" name="Line">
            <a:extLst>
              <a:ext uri="{FF2B5EF4-FFF2-40B4-BE49-F238E27FC236}">
                <a16:creationId xmlns:a16="http://schemas.microsoft.com/office/drawing/2014/main" id="{6AD571E7-C132-4C78-8BEC-CCBB64706D52}"/>
              </a:ext>
            </a:extLst>
          </p:cNvPr>
          <p:cNvSpPr/>
          <p:nvPr userDrawn="1"/>
        </p:nvSpPr>
        <p:spPr>
          <a:xfrm>
            <a:off x="2" y="3720688"/>
            <a:ext cx="9144001"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1"/>
            <a:ext cx="0" cy="5135707"/>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pic>
        <p:nvPicPr>
          <p:cNvPr id="32" name="Picture 31">
            <a:extLst>
              <a:ext uri="{FF2B5EF4-FFF2-40B4-BE49-F238E27FC236}">
                <a16:creationId xmlns:a16="http://schemas.microsoft.com/office/drawing/2014/main" id="{F98AC6D1-6ABB-40AC-88F9-0AB88141E6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569" t="6145" r="5001"/>
          <a:stretch/>
        </p:blipFill>
        <p:spPr>
          <a:xfrm>
            <a:off x="7436274" y="3"/>
            <a:ext cx="1707727" cy="2862761"/>
          </a:xfrm>
          <a:prstGeom prst="rect">
            <a:avLst/>
          </a:prstGeom>
        </p:spPr>
      </p:pic>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6400800" cy="553998"/>
          </a:xfrm>
        </p:spPr>
        <p:txBody>
          <a:bodyPr anchor="ctr">
            <a:spAutoFit/>
          </a:bodyPr>
          <a:lstStyle>
            <a:lvl1pPr>
              <a:lnSpc>
                <a:spcPct val="100000"/>
              </a:lnSpc>
              <a:spcAft>
                <a:spcPts val="3600"/>
              </a:spcAft>
              <a:defRPr sz="3600">
                <a:solidFill>
                  <a:schemeClr val="accent6"/>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16" name="Rectangle 15">
            <a:extLst>
              <a:ext uri="{FF2B5EF4-FFF2-40B4-BE49-F238E27FC236}">
                <a16:creationId xmlns:a16="http://schemas.microsoft.com/office/drawing/2014/main" id="{E575DEF8-BB8B-4142-B9C3-F821B5A8433B}"/>
              </a:ext>
            </a:extLst>
          </p:cNvPr>
          <p:cNvSpPr/>
          <p:nvPr userDrawn="1"/>
        </p:nvSpPr>
        <p:spPr>
          <a:xfrm>
            <a:off x="1" y="4757896"/>
            <a:ext cx="243569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18" name="Rectangle 17">
            <a:extLst>
              <a:ext uri="{FF2B5EF4-FFF2-40B4-BE49-F238E27FC236}">
                <a16:creationId xmlns:a16="http://schemas.microsoft.com/office/drawing/2014/main" id="{3208D9FE-31FF-4202-96DF-2A398E5F47A2}"/>
              </a:ext>
            </a:extLst>
          </p:cNvPr>
          <p:cNvSpPr/>
          <p:nvPr userDrawn="1"/>
        </p:nvSpPr>
        <p:spPr>
          <a:xfrm>
            <a:off x="7430522" y="4757896"/>
            <a:ext cx="726049"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19" name="Slide Number Placeholder 9">
            <a:extLst>
              <a:ext uri="{FF2B5EF4-FFF2-40B4-BE49-F238E27FC236}">
                <a16:creationId xmlns:a16="http://schemas.microsoft.com/office/drawing/2014/main" id="{4FEC8B2D-42CD-4067-A7A2-A48E883964AC}"/>
              </a:ext>
            </a:extLst>
          </p:cNvPr>
          <p:cNvSpPr>
            <a:spLocks noGrp="1"/>
          </p:cNvSpPr>
          <p:nvPr>
            <p:ph type="sldNum" sz="quarter" idx="14"/>
          </p:nvPr>
        </p:nvSpPr>
        <p:spPr>
          <a:xfrm>
            <a:off x="7735035" y="4889146"/>
            <a:ext cx="117020" cy="123111"/>
          </a:xfrm>
        </p:spPr>
        <p:txBody>
          <a:bodyPr/>
          <a:lstStyle>
            <a:lvl1pPr>
              <a:defRPr>
                <a:solidFill>
                  <a:schemeClr val="bg1"/>
                </a:solidFill>
              </a:defRPr>
            </a:lvl1pPr>
          </a:lstStyle>
          <a:p>
            <a:fld id="{0C691DA3-4ABE-49F3-91E6-D9975CC9DD5F}" type="slidenum">
              <a:rPr lang="en-US" smtClean="0"/>
              <a:pPr/>
              <a:t>‹#›</a:t>
            </a:fld>
            <a:endParaRPr lang="en-US" dirty="0"/>
          </a:p>
        </p:txBody>
      </p:sp>
      <p:sp>
        <p:nvSpPr>
          <p:cNvPr id="20" name="ADP MAS Executive Overview…">
            <a:extLst>
              <a:ext uri="{FF2B5EF4-FFF2-40B4-BE49-F238E27FC236}">
                <a16:creationId xmlns:a16="http://schemas.microsoft.com/office/drawing/2014/main" id="{908A0C43-2C86-4AEB-A680-453369E802E3}"/>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21" name="Footer Placeholder 16">
            <a:extLst>
              <a:ext uri="{FF2B5EF4-FFF2-40B4-BE49-F238E27FC236}">
                <a16:creationId xmlns:a16="http://schemas.microsoft.com/office/drawing/2014/main" id="{97599A03-E4F4-482B-9E5D-D86225638723}"/>
              </a:ext>
            </a:extLst>
          </p:cNvPr>
          <p:cNvSpPr>
            <a:spLocks noGrp="1"/>
          </p:cNvSpPr>
          <p:nvPr>
            <p:ph type="ftr" sz="quarter" idx="15"/>
          </p:nvPr>
        </p:nvSpPr>
        <p:spPr>
          <a:xfrm>
            <a:off x="2601265" y="4889146"/>
            <a:ext cx="4720919" cy="123111"/>
          </a:xfrm>
        </p:spPr>
        <p:txBody>
          <a:bodyPr/>
          <a:lstStyle>
            <a:lvl1pPr>
              <a:defRPr/>
            </a:lvl1pPr>
          </a:lstStyle>
          <a:p>
            <a:r>
              <a:rPr lang="en-US" dirty="0"/>
              <a:t>Tools to support HR Digital Transformation</a:t>
            </a:r>
          </a:p>
        </p:txBody>
      </p:sp>
      <p:sp>
        <p:nvSpPr>
          <p:cNvPr id="22" name="Line">
            <a:extLst>
              <a:ext uri="{FF2B5EF4-FFF2-40B4-BE49-F238E27FC236}">
                <a16:creationId xmlns:a16="http://schemas.microsoft.com/office/drawing/2014/main" id="{0BA0689C-006A-43D5-920D-321E927714C6}"/>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23" name="Rectangle 22">
            <a:extLst>
              <a:ext uri="{FF2B5EF4-FFF2-40B4-BE49-F238E27FC236}">
                <a16:creationId xmlns:a16="http://schemas.microsoft.com/office/drawing/2014/main" id="{7305ACFD-71F8-44A4-9B85-EAE38EB4DB4A}"/>
              </a:ext>
            </a:extLst>
          </p:cNvPr>
          <p:cNvSpPr/>
          <p:nvPr userDrawn="1"/>
        </p:nvSpPr>
        <p:spPr>
          <a:xfrm>
            <a:off x="8156570" y="4757896"/>
            <a:ext cx="987433" cy="385604"/>
          </a:xfrm>
          <a:prstGeom prst="rect">
            <a:avLst/>
          </a:prstGeom>
          <a:solidFill>
            <a:schemeClr val="accent6"/>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24" name="Freeform 5">
            <a:extLst>
              <a:ext uri="{FF2B5EF4-FFF2-40B4-BE49-F238E27FC236}">
                <a16:creationId xmlns:a16="http://schemas.microsoft.com/office/drawing/2014/main" id="{E9AF36EE-034E-4B05-B0C9-B811CA51574E}"/>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24056234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bar: Headline + Subhead + 3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D3F29B3-7218-4AAA-8A4D-E30BF3C52F6A}"/>
              </a:ext>
            </a:extLst>
          </p:cNvPr>
          <p:cNvGraphicFramePr>
            <a:graphicFrameLocks noChangeAspect="1"/>
          </p:cNvGraphicFramePr>
          <p:nvPr userDrawn="1">
            <p:custDataLst>
              <p:tags r:id="rId2"/>
            </p:custDataLst>
            <p:extLst>
              <p:ext uri="{D42A27DB-BD31-4B8C-83A1-F6EECF244321}">
                <p14:modId xmlns:p14="http://schemas.microsoft.com/office/powerpoint/2010/main" val="3406726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29"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CD3F29B3-7218-4AAA-8A4D-E30BF3C52F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EC0E017-C184-44ED-B9E3-6C8105A69755}"/>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0EC0CB8F-8E22-48DB-8BEF-228A24537419}"/>
              </a:ext>
            </a:extLst>
          </p:cNvPr>
          <p:cNvCxnSpPr>
            <a:cxnSpLocks/>
          </p:cNvCxnSpPr>
          <p:nvPr userDrawn="1"/>
        </p:nvCxnSpPr>
        <p:spPr>
          <a:xfrm>
            <a:off x="2784347" y="1154132"/>
            <a:ext cx="0" cy="3989370"/>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7A86DB-EF67-4F68-95D5-6FB09D173DF3}"/>
              </a:ext>
            </a:extLst>
          </p:cNvPr>
          <p:cNvCxnSpPr>
            <a:cxnSpLocks/>
          </p:cNvCxnSpPr>
          <p:nvPr userDrawn="1"/>
        </p:nvCxnSpPr>
        <p:spPr>
          <a:xfrm>
            <a:off x="5481827" y="1154132"/>
            <a:ext cx="0" cy="3989370"/>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18" name="Content Placeholder 11">
            <a:extLst>
              <a:ext uri="{FF2B5EF4-FFF2-40B4-BE49-F238E27FC236}">
                <a16:creationId xmlns:a16="http://schemas.microsoft.com/office/drawing/2014/main" id="{C877781D-82FC-4489-BD2A-41CB772049E0}"/>
              </a:ext>
            </a:extLst>
          </p:cNvPr>
          <p:cNvSpPr>
            <a:spLocks noGrp="1"/>
          </p:cNvSpPr>
          <p:nvPr userDrawn="1">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AA722E63-21C9-4E34-80CE-BAC6F7EDF2E0}"/>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9" name="Picture 18">
            <a:extLst>
              <a:ext uri="{FF2B5EF4-FFF2-40B4-BE49-F238E27FC236}">
                <a16:creationId xmlns:a16="http://schemas.microsoft.com/office/drawing/2014/main" id="{38306E43-C5A1-4740-A554-7C733B6310A8}"/>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0" name="Straight Connector 19">
            <a:extLst>
              <a:ext uri="{FF2B5EF4-FFF2-40B4-BE49-F238E27FC236}">
                <a16:creationId xmlns:a16="http://schemas.microsoft.com/office/drawing/2014/main" id="{9500BEF9-B604-43E4-87DC-189F1CC7BC99}"/>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Line">
            <a:extLst>
              <a:ext uri="{FF2B5EF4-FFF2-40B4-BE49-F238E27FC236}">
                <a16:creationId xmlns:a16="http://schemas.microsoft.com/office/drawing/2014/main" id="{ADEC0C44-DC78-4F2D-9EA3-E79C2B340043}"/>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2" name="Freeform 5">
            <a:extLst>
              <a:ext uri="{FF2B5EF4-FFF2-40B4-BE49-F238E27FC236}">
                <a16:creationId xmlns:a16="http://schemas.microsoft.com/office/drawing/2014/main" id="{F517CB85-C603-42C8-A31C-D44E74522D0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3" name="Text Placeholder 10">
            <a:extLst>
              <a:ext uri="{FF2B5EF4-FFF2-40B4-BE49-F238E27FC236}">
                <a16:creationId xmlns:a16="http://schemas.microsoft.com/office/drawing/2014/main" id="{FEFA9CCF-6E23-479F-9C2E-42CA73845424}"/>
              </a:ext>
            </a:extLst>
          </p:cNvPr>
          <p:cNvSpPr>
            <a:spLocks noGrp="1"/>
          </p:cNvSpPr>
          <p:nvPr userDrawn="1">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19206591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debar: Screensho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4"/>
            <a:ext cx="7498080" cy="153888"/>
          </a:xfrm>
        </p:spPr>
        <p:txBody>
          <a:bodyPr/>
          <a:lstStyle>
            <a:lvl1pPr>
              <a:defRPr sz="1000"/>
            </a:lvl1pPr>
          </a:lstStyle>
          <a:p>
            <a:r>
              <a:rPr lang="en-US"/>
              <a:t>For screenshots only: Title here, 10-pt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15" name="Straight Connector 14">
            <a:extLst>
              <a:ext uri="{FF2B5EF4-FFF2-40B4-BE49-F238E27FC236}">
                <a16:creationId xmlns:a16="http://schemas.microsoft.com/office/drawing/2014/main" id="{7407CB27-C2CE-4C0F-9273-4268E13AAFA3}"/>
              </a:ext>
            </a:extLst>
          </p:cNvPr>
          <p:cNvCxnSpPr/>
          <p:nvPr userDrawn="1"/>
        </p:nvCxnSpPr>
        <p:spPr>
          <a:xfrm>
            <a:off x="240631" y="567922"/>
            <a:ext cx="0" cy="456778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91CB3F-1AA6-4C2A-80AF-61E30D1F2C2F}"/>
              </a:ext>
            </a:extLst>
          </p:cNvPr>
          <p:cNvCxnSpPr>
            <a:cxnSpLocks/>
          </p:cNvCxnSpPr>
          <p:nvPr userDrawn="1"/>
        </p:nvCxnSpPr>
        <p:spPr>
          <a:xfrm>
            <a:off x="1" y="567918"/>
            <a:ext cx="8161103" cy="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1F56DEE-6AFE-41C5-A208-88CE538FD9A7}"/>
              </a:ext>
            </a:extLst>
          </p:cNvPr>
          <p:cNvSpPr>
            <a:spLocks noGrp="1"/>
          </p:cNvSpPr>
          <p:nvPr>
            <p:ph type="ftr" sz="quarter" idx="15"/>
          </p:nvPr>
        </p:nvSpPr>
        <p:spPr/>
        <p:txBody>
          <a:bodyPr/>
          <a:lstStyle/>
          <a:p>
            <a:r>
              <a:rPr lang="en-US" dirty="0"/>
              <a:t>Footer in sentence case</a:t>
            </a:r>
          </a:p>
        </p:txBody>
      </p:sp>
      <p:pic>
        <p:nvPicPr>
          <p:cNvPr id="9" name="Picture 8">
            <a:extLst>
              <a:ext uri="{FF2B5EF4-FFF2-40B4-BE49-F238E27FC236}">
                <a16:creationId xmlns:a16="http://schemas.microsoft.com/office/drawing/2014/main" id="{93EC37D8-3480-486A-BCC7-BFB62E22B7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0207" y="921820"/>
            <a:ext cx="5965764" cy="3809463"/>
          </a:xfrm>
          <a:prstGeom prst="rect">
            <a:avLst/>
          </a:prstGeom>
        </p:spPr>
      </p:pic>
      <p:sp>
        <p:nvSpPr>
          <p:cNvPr id="11" name="Picture Placeholder 10">
            <a:extLst>
              <a:ext uri="{FF2B5EF4-FFF2-40B4-BE49-F238E27FC236}">
                <a16:creationId xmlns:a16="http://schemas.microsoft.com/office/drawing/2014/main" id="{CC631742-B1AF-4AAC-825F-D5CBF79BA504}"/>
              </a:ext>
            </a:extLst>
          </p:cNvPr>
          <p:cNvSpPr>
            <a:spLocks noGrp="1"/>
          </p:cNvSpPr>
          <p:nvPr>
            <p:ph type="pic" sz="quarter" idx="16"/>
          </p:nvPr>
        </p:nvSpPr>
        <p:spPr>
          <a:xfrm>
            <a:off x="1853441" y="1191027"/>
            <a:ext cx="4561009" cy="2882831"/>
          </a:xfrm>
          <a:ln w="6350">
            <a:solidFill>
              <a:schemeClr val="tx1">
                <a:lumMod val="40000"/>
                <a:lumOff val="60000"/>
              </a:schemeClr>
            </a:solidFill>
          </a:ln>
        </p:spPr>
        <p:txBody>
          <a:bodyPr anchor="ctr">
            <a:noAutofit/>
          </a:bodyPr>
          <a:lstStyle>
            <a:lvl1pPr algn="ctr">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3AFD0A88-D77C-4FC7-BA31-88CC07673DDD}"/>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6" name="Picture 15">
            <a:extLst>
              <a:ext uri="{FF2B5EF4-FFF2-40B4-BE49-F238E27FC236}">
                <a16:creationId xmlns:a16="http://schemas.microsoft.com/office/drawing/2014/main" id="{1EF8E547-3DFF-4E8E-9F82-6F5FED9633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
        <p:nvSpPr>
          <p:cNvPr id="18" name="Line">
            <a:extLst>
              <a:ext uri="{FF2B5EF4-FFF2-40B4-BE49-F238E27FC236}">
                <a16:creationId xmlns:a16="http://schemas.microsoft.com/office/drawing/2014/main" id="{622CE95E-A5FB-4D7F-A2BB-5691F6606F3F}"/>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4576BE75-3ABA-47FB-BF93-69FD45A061B2}"/>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21068757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1C93EF0-5228-4A42-96D9-EBBF79A4F34D}"/>
              </a:ext>
            </a:extLst>
          </p:cNvPr>
          <p:cNvGraphicFramePr>
            <a:graphicFrameLocks noChangeAspect="1"/>
          </p:cNvGraphicFramePr>
          <p:nvPr userDrawn="1">
            <p:custDataLst>
              <p:tags r:id="rId2"/>
            </p:custDataLst>
            <p:extLst>
              <p:ext uri="{D42A27DB-BD31-4B8C-83A1-F6EECF244321}">
                <p14:modId xmlns:p14="http://schemas.microsoft.com/office/powerpoint/2010/main" val="2040979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3"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01C93EF0-5228-4A42-96D9-EBBF79A4F3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3958BF-49FD-45F0-9941-B4208F752BCD}"/>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7" name="Title 1">
            <a:extLst>
              <a:ext uri="{FF2B5EF4-FFF2-40B4-BE49-F238E27FC236}">
                <a16:creationId xmlns:a16="http://schemas.microsoft.com/office/drawing/2014/main" id="{DC668219-B134-42A7-8415-EE213D178C92}"/>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cxnSp>
        <p:nvCxnSpPr>
          <p:cNvPr id="8" name="Straight Connector 7">
            <a:extLst>
              <a:ext uri="{FF2B5EF4-FFF2-40B4-BE49-F238E27FC236}">
                <a16:creationId xmlns:a16="http://schemas.microsoft.com/office/drawing/2014/main" id="{56D9E531-1C6E-4B92-9860-AB8ADA3C91C4}"/>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00BA878-F82D-48BA-A159-CDEC8090F16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Tree>
    <p:extLst>
      <p:ext uri="{BB962C8B-B14F-4D97-AF65-F5344CB8AC3E}">
        <p14:creationId xmlns:p14="http://schemas.microsoft.com/office/powerpoint/2010/main" val="32422797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2"/>
            </p:custDataLst>
            <p:extLst>
              <p:ext uri="{D42A27DB-BD31-4B8C-83A1-F6EECF244321}">
                <p14:modId xmlns:p14="http://schemas.microsoft.com/office/powerpoint/2010/main" val="4246779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7"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cxnSp>
        <p:nvCxnSpPr>
          <p:cNvPr id="8" name="Straight Connector 7">
            <a:extLst>
              <a:ext uri="{FF2B5EF4-FFF2-40B4-BE49-F238E27FC236}">
                <a16:creationId xmlns:a16="http://schemas.microsoft.com/office/drawing/2014/main" id="{D438AF65-217A-4376-B5AD-EC05B595085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1048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12BFB32E-0672-4A3F-991A-E99D4EC2F5C0}"/>
              </a:ext>
            </a:extLst>
          </p:cNvPr>
          <p:cNvSpPr/>
          <p:nvPr userDrawn="1"/>
        </p:nvSpPr>
        <p:spPr>
          <a:xfrm>
            <a:off x="-1" y="821534"/>
            <a:ext cx="7408069" cy="4329113"/>
          </a:xfrm>
          <a:custGeom>
            <a:avLst/>
            <a:gdLst>
              <a:gd name="connsiteX0" fmla="*/ 0 w 7408069"/>
              <a:gd name="connsiteY0" fmla="*/ 0 h 4329113"/>
              <a:gd name="connsiteX1" fmla="*/ 5038919 w 7408069"/>
              <a:gd name="connsiteY1" fmla="*/ 0 h 4329113"/>
              <a:gd name="connsiteX2" fmla="*/ 5038919 w 7408069"/>
              <a:gd name="connsiteY2" fmla="*/ 2677945 h 4329113"/>
              <a:gd name="connsiteX3" fmla="*/ 7408069 w 7408069"/>
              <a:gd name="connsiteY3" fmla="*/ 2677945 h 4329113"/>
              <a:gd name="connsiteX4" fmla="*/ 7408069 w 7408069"/>
              <a:gd name="connsiteY4" fmla="*/ 4329113 h 4329113"/>
              <a:gd name="connsiteX5" fmla="*/ 0 w 7408069"/>
              <a:gd name="connsiteY5" fmla="*/ 4329113 h 43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8069" h="4329113">
                <a:moveTo>
                  <a:pt x="0" y="0"/>
                </a:moveTo>
                <a:lnTo>
                  <a:pt x="5038919" y="0"/>
                </a:lnTo>
                <a:cubicBezTo>
                  <a:pt x="5038919" y="892648"/>
                  <a:pt x="5038919" y="1785297"/>
                  <a:pt x="5038919" y="2677945"/>
                </a:cubicBezTo>
                <a:lnTo>
                  <a:pt x="7408069" y="2677945"/>
                </a:lnTo>
                <a:lnTo>
                  <a:pt x="7408069" y="4329113"/>
                </a:lnTo>
                <a:lnTo>
                  <a:pt x="0" y="432911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38" dirty="0"/>
          </a:p>
        </p:txBody>
      </p:sp>
      <p:sp>
        <p:nvSpPr>
          <p:cNvPr id="15" name="Rectangle 14">
            <a:extLst>
              <a:ext uri="{FF2B5EF4-FFF2-40B4-BE49-F238E27FC236}">
                <a16:creationId xmlns:a16="http://schemas.microsoft.com/office/drawing/2014/main" id="{CF92C563-ED97-46A2-B830-B18D61C8C793}"/>
              </a:ext>
            </a:extLst>
          </p:cNvPr>
          <p:cNvSpPr/>
          <p:nvPr userDrawn="1"/>
        </p:nvSpPr>
        <p:spPr>
          <a:xfrm>
            <a:off x="7405181" y="3500505"/>
            <a:ext cx="1738820" cy="165014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pic>
        <p:nvPicPr>
          <p:cNvPr id="16" name="Picture 15">
            <a:extLst>
              <a:ext uri="{FF2B5EF4-FFF2-40B4-BE49-F238E27FC236}">
                <a16:creationId xmlns:a16="http://schemas.microsoft.com/office/drawing/2014/main" id="{D1A904C9-93C8-439E-85F3-FD5119FAF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021" r="16362"/>
          <a:stretch/>
        </p:blipFill>
        <p:spPr>
          <a:xfrm>
            <a:off x="6142395" y="821530"/>
            <a:ext cx="3001607" cy="2218772"/>
          </a:xfrm>
          <a:prstGeom prst="rect">
            <a:avLst/>
          </a:prstGeom>
        </p:spPr>
      </p:pic>
      <p:sp>
        <p:nvSpPr>
          <p:cNvPr id="17" name="ADP MAS Executive Overview…">
            <a:extLst>
              <a:ext uri="{FF2B5EF4-FFF2-40B4-BE49-F238E27FC236}">
                <a16:creationId xmlns:a16="http://schemas.microsoft.com/office/drawing/2014/main" id="{E0588020-457D-480D-804A-A1838F6E80FE}"/>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3840480" cy="1649682"/>
          </a:xfrm>
        </p:spPr>
        <p:txBody>
          <a:bodyPr/>
          <a:lstStyle>
            <a:lvl1pPr>
              <a:lnSpc>
                <a:spcPct val="90000"/>
              </a:lnSpc>
              <a:spcAft>
                <a:spcPts val="4800"/>
              </a:spcAft>
              <a:defRPr sz="4800">
                <a:solidFill>
                  <a:schemeClr val="bg1"/>
                </a:solidFill>
              </a:defRPr>
            </a:lvl1pPr>
            <a:lvl2pPr marL="0" indent="0">
              <a:lnSpc>
                <a:spcPct val="100000"/>
              </a:lnSpc>
              <a:buNone/>
              <a:defRPr sz="2400">
                <a:solidFill>
                  <a:schemeClr val="bg1"/>
                </a:solidFill>
              </a:defRPr>
            </a:lvl2pPr>
            <a:lvl3pPr>
              <a:defRPr b="0">
                <a:solidFill>
                  <a:schemeClr val="bg1"/>
                </a:solidFill>
              </a:defRPr>
            </a:lvl3pPr>
          </a:lstStyle>
          <a:p>
            <a:pPr lvl="0"/>
            <a:r>
              <a:rPr lang="en-US"/>
              <a:t>Headline</a:t>
            </a:r>
          </a:p>
          <a:p>
            <a:pPr lvl="1"/>
            <a:r>
              <a:rPr lang="en-US"/>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97453"/>
            <a:ext cx="3840480" cy="246221"/>
          </a:xfrm>
        </p:spPr>
        <p:txBody>
          <a:bodyPr anchor="b"/>
          <a:lstStyle>
            <a:lvl1pPr>
              <a:defRPr sz="1600">
                <a:solidFill>
                  <a:schemeClr val="bg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bg1"/>
                </a:solidFill>
              </a:defRPr>
            </a:lvl1pPr>
          </a:lstStyle>
          <a:p>
            <a:fld id="{0C691DA3-4ABE-49F3-91E6-D9975CC9DD5F}" type="slidenum">
              <a:rPr lang="en-US" smtClean="0"/>
              <a:pPr/>
              <a:t>‹#›</a:t>
            </a:fld>
            <a:endParaRPr lang="en-US" dirty="0"/>
          </a:p>
        </p:txBody>
      </p:sp>
      <p:cxnSp>
        <p:nvCxnSpPr>
          <p:cNvPr id="36" name="Straight Connector 35">
            <a:extLst>
              <a:ext uri="{FF2B5EF4-FFF2-40B4-BE49-F238E27FC236}">
                <a16:creationId xmlns:a16="http://schemas.microsoft.com/office/drawing/2014/main" id="{B690E10D-A3D3-4B6F-B508-A0AF44EF4961}"/>
              </a:ext>
            </a:extLst>
          </p:cNvPr>
          <p:cNvCxnSpPr>
            <a:cxnSpLocks/>
          </p:cNvCxnSpPr>
          <p:nvPr userDrawn="1"/>
        </p:nvCxnSpPr>
        <p:spPr>
          <a:xfrm flipV="1">
            <a:off x="5038920" y="-10883"/>
            <a:ext cx="0" cy="3511389"/>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BBB79B-8184-4170-893C-D13D76677E08}"/>
              </a:ext>
            </a:extLst>
          </p:cNvPr>
          <p:cNvCxnSpPr>
            <a:cxnSpLocks/>
          </p:cNvCxnSpPr>
          <p:nvPr userDrawn="1"/>
        </p:nvCxnSpPr>
        <p:spPr>
          <a:xfrm>
            <a:off x="1" y="821531"/>
            <a:ext cx="915488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DA9D25-F463-48E3-B373-D08B710BB28E}"/>
              </a:ext>
            </a:extLst>
          </p:cNvPr>
          <p:cNvCxnSpPr>
            <a:cxnSpLocks/>
          </p:cNvCxnSpPr>
          <p:nvPr userDrawn="1"/>
        </p:nvCxnSpPr>
        <p:spPr>
          <a:xfrm>
            <a:off x="5038922" y="3500504"/>
            <a:ext cx="411596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CD0FC91-0084-4A35-AF6B-9CFCB2CC9C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6136" y="4325115"/>
            <a:ext cx="868680" cy="618907"/>
          </a:xfrm>
          <a:prstGeom prst="rect">
            <a:avLst/>
          </a:prstGeom>
        </p:spPr>
      </p:pic>
    </p:spTree>
    <p:extLst>
      <p:ext uri="{BB962C8B-B14F-4D97-AF65-F5344CB8AC3E}">
        <p14:creationId xmlns:p14="http://schemas.microsoft.com/office/powerpoint/2010/main" val="16075900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cover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833C490-91D6-430B-A8BA-1AAE1518B145}"/>
              </a:ext>
            </a:extLst>
          </p:cNvPr>
          <p:cNvSpPr/>
          <p:nvPr userDrawn="1"/>
        </p:nvSpPr>
        <p:spPr>
          <a:xfrm>
            <a:off x="218487" y="4757896"/>
            <a:ext cx="7352747"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35" name="Rectangle 34">
            <a:extLst>
              <a:ext uri="{FF2B5EF4-FFF2-40B4-BE49-F238E27FC236}">
                <a16:creationId xmlns:a16="http://schemas.microsoft.com/office/drawing/2014/main" id="{3B124652-AF79-4F01-8912-AA21FE289079}"/>
              </a:ext>
            </a:extLst>
          </p:cNvPr>
          <p:cNvSpPr/>
          <p:nvPr userDrawn="1"/>
        </p:nvSpPr>
        <p:spPr>
          <a:xfrm>
            <a:off x="1" y="4757896"/>
            <a:ext cx="2435699" cy="385604"/>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37" name="Rectangle 36">
            <a:extLst>
              <a:ext uri="{FF2B5EF4-FFF2-40B4-BE49-F238E27FC236}">
                <a16:creationId xmlns:a16="http://schemas.microsoft.com/office/drawing/2014/main" id="{43E3EF7F-F48F-4BB9-B9F9-94617DE72B71}"/>
              </a:ext>
            </a:extLst>
          </p:cNvPr>
          <p:cNvSpPr/>
          <p:nvPr userDrawn="1"/>
        </p:nvSpPr>
        <p:spPr>
          <a:xfrm>
            <a:off x="7430522" y="4757896"/>
            <a:ext cx="72604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26" name="Line">
            <a:extLst>
              <a:ext uri="{FF2B5EF4-FFF2-40B4-BE49-F238E27FC236}">
                <a16:creationId xmlns:a16="http://schemas.microsoft.com/office/drawing/2014/main" id="{6AD571E7-C132-4C78-8BEC-CCBB64706D52}"/>
              </a:ext>
            </a:extLst>
          </p:cNvPr>
          <p:cNvSpPr/>
          <p:nvPr userDrawn="1"/>
        </p:nvSpPr>
        <p:spPr>
          <a:xfrm>
            <a:off x="2" y="3720688"/>
            <a:ext cx="9144001"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1"/>
            <a:ext cx="0" cy="5135707"/>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pic>
        <p:nvPicPr>
          <p:cNvPr id="32" name="Picture 31">
            <a:extLst>
              <a:ext uri="{FF2B5EF4-FFF2-40B4-BE49-F238E27FC236}">
                <a16:creationId xmlns:a16="http://schemas.microsoft.com/office/drawing/2014/main" id="{F98AC6D1-6ABB-40AC-88F9-0AB88141E6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569" t="6145" r="5001"/>
          <a:stretch/>
        </p:blipFill>
        <p:spPr>
          <a:xfrm>
            <a:off x="7436274" y="3"/>
            <a:ext cx="1707727" cy="2862761"/>
          </a:xfrm>
          <a:prstGeom prst="rect">
            <a:avLst/>
          </a:prstGeom>
        </p:spPr>
      </p:pic>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6400800" cy="553998"/>
          </a:xfrm>
        </p:spPr>
        <p:txBody>
          <a:bodyPr anchor="ctr">
            <a:spAutoFit/>
          </a:bodyPr>
          <a:lstStyle>
            <a:lvl1pPr>
              <a:lnSpc>
                <a:spcPct val="100000"/>
              </a:lnSpc>
              <a:spcAft>
                <a:spcPts val="3600"/>
              </a:spcAft>
              <a:defRPr sz="3600">
                <a:solidFill>
                  <a:schemeClr val="accent5"/>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6" name="Footer Placeholder 5">
            <a:extLst>
              <a:ext uri="{FF2B5EF4-FFF2-40B4-BE49-F238E27FC236}">
                <a16:creationId xmlns:a16="http://schemas.microsoft.com/office/drawing/2014/main" id="{077443AF-8E7F-41D8-909C-458D3A7F86BC}"/>
              </a:ext>
            </a:extLst>
          </p:cNvPr>
          <p:cNvSpPr>
            <a:spLocks noGrp="1"/>
          </p:cNvSpPr>
          <p:nvPr>
            <p:ph type="ftr" sz="quarter" idx="13"/>
          </p:nvPr>
        </p:nvSpPr>
        <p:spPr/>
        <p:txBody>
          <a:bodyPr/>
          <a:lstStyle>
            <a:lvl1pPr>
              <a:defRPr>
                <a:solidFill>
                  <a:schemeClr val="bg1"/>
                </a:solidFill>
              </a:defRPr>
            </a:lvl1pPr>
          </a:lstStyle>
          <a:p>
            <a:r>
              <a:rPr lang="en-US" dirty="0"/>
              <a:t>Footer in sentence case</a:t>
            </a:r>
          </a:p>
        </p:txBody>
      </p:sp>
      <p:sp>
        <p:nvSpPr>
          <p:cNvPr id="7" name="Slide Number Placeholder 6">
            <a:extLst>
              <a:ext uri="{FF2B5EF4-FFF2-40B4-BE49-F238E27FC236}">
                <a16:creationId xmlns:a16="http://schemas.microsoft.com/office/drawing/2014/main" id="{73D4D293-8D99-4116-A088-D7C8CF4F4038}"/>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dirty="0"/>
          </a:p>
        </p:txBody>
      </p:sp>
    </p:spTree>
    <p:extLst>
      <p:ext uri="{BB962C8B-B14F-4D97-AF65-F5344CB8AC3E}">
        <p14:creationId xmlns:p14="http://schemas.microsoft.com/office/powerpoint/2010/main" val="36421941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cover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5A6BCB-A422-4507-AB9A-2B63293BCBE4}"/>
              </a:ext>
            </a:extLst>
          </p:cNvPr>
          <p:cNvSpPr/>
          <p:nvPr userDrawn="1"/>
        </p:nvSpPr>
        <p:spPr>
          <a:xfrm>
            <a:off x="218487" y="4757896"/>
            <a:ext cx="7352747"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19" name="Rectangle 18">
            <a:extLst>
              <a:ext uri="{FF2B5EF4-FFF2-40B4-BE49-F238E27FC236}">
                <a16:creationId xmlns:a16="http://schemas.microsoft.com/office/drawing/2014/main" id="{8FC76F6F-980C-4175-84DC-A535E711E0E5}"/>
              </a:ext>
            </a:extLst>
          </p:cNvPr>
          <p:cNvSpPr/>
          <p:nvPr userDrawn="1"/>
        </p:nvSpPr>
        <p:spPr>
          <a:xfrm>
            <a:off x="1" y="4757896"/>
            <a:ext cx="2435699" cy="385604"/>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20" name="Rectangle 19">
            <a:extLst>
              <a:ext uri="{FF2B5EF4-FFF2-40B4-BE49-F238E27FC236}">
                <a16:creationId xmlns:a16="http://schemas.microsoft.com/office/drawing/2014/main" id="{8DFE211F-6C54-4D68-AA75-09D0E2D830C0}"/>
              </a:ext>
            </a:extLst>
          </p:cNvPr>
          <p:cNvSpPr/>
          <p:nvPr userDrawn="1"/>
        </p:nvSpPr>
        <p:spPr>
          <a:xfrm>
            <a:off x="7430522" y="4757896"/>
            <a:ext cx="72604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5" name="Picture Placeholder 4">
            <a:extLst>
              <a:ext uri="{FF2B5EF4-FFF2-40B4-BE49-F238E27FC236}">
                <a16:creationId xmlns:a16="http://schemas.microsoft.com/office/drawing/2014/main" id="{5643B87E-BB4D-4AB6-8508-39BAF6FF3A5F}"/>
              </a:ext>
            </a:extLst>
          </p:cNvPr>
          <p:cNvSpPr>
            <a:spLocks noGrp="1"/>
          </p:cNvSpPr>
          <p:nvPr>
            <p:ph type="pic" sz="quarter" idx="13"/>
          </p:nvPr>
        </p:nvSpPr>
        <p:spPr>
          <a:xfrm>
            <a:off x="1" y="-1"/>
            <a:ext cx="9139235" cy="2571751"/>
          </a:xfrm>
        </p:spPr>
        <p:txBody>
          <a:bodyPr anchor="ctr">
            <a:noAutofit/>
          </a:bodyPr>
          <a:lstStyle>
            <a:lvl1pPr algn="ctr">
              <a:defRPr/>
            </a:lvl1pPr>
          </a:lstStyle>
          <a:p>
            <a:endParaRPr lang="en-US" dirty="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2571753"/>
            <a:ext cx="0" cy="2563955"/>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2851731"/>
            <a:ext cx="6400800" cy="553998"/>
          </a:xfrm>
        </p:spPr>
        <p:txBody>
          <a:bodyPr anchor="t">
            <a:spAutoFit/>
          </a:bodyPr>
          <a:lstStyle>
            <a:lvl1pPr>
              <a:lnSpc>
                <a:spcPct val="100000"/>
              </a:lnSpc>
              <a:spcAft>
                <a:spcPts val="3600"/>
              </a:spcAft>
              <a:defRPr sz="3600">
                <a:solidFill>
                  <a:schemeClr val="accent5"/>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13" name="Line">
            <a:extLst>
              <a:ext uri="{FF2B5EF4-FFF2-40B4-BE49-F238E27FC236}">
                <a16:creationId xmlns:a16="http://schemas.microsoft.com/office/drawing/2014/main" id="{A900D89B-DEC4-45ED-8F65-47C9835B3647}"/>
              </a:ext>
            </a:extLst>
          </p:cNvPr>
          <p:cNvSpPr/>
          <p:nvPr userDrawn="1"/>
        </p:nvSpPr>
        <p:spPr>
          <a:xfrm>
            <a:off x="-4761" y="2571750"/>
            <a:ext cx="9144001" cy="0"/>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6" name="Footer Placeholder 5">
            <a:extLst>
              <a:ext uri="{FF2B5EF4-FFF2-40B4-BE49-F238E27FC236}">
                <a16:creationId xmlns:a16="http://schemas.microsoft.com/office/drawing/2014/main" id="{833051AE-C571-4BC0-A87A-F8A8B0ED093B}"/>
              </a:ext>
            </a:extLst>
          </p:cNvPr>
          <p:cNvSpPr>
            <a:spLocks noGrp="1"/>
          </p:cNvSpPr>
          <p:nvPr>
            <p:ph type="ftr" sz="quarter" idx="14"/>
          </p:nvPr>
        </p:nvSpPr>
        <p:spPr/>
        <p:txBody>
          <a:bodyPr/>
          <a:lstStyle>
            <a:lvl1pPr>
              <a:defRPr>
                <a:solidFill>
                  <a:schemeClr val="bg1"/>
                </a:solidFill>
              </a:defRPr>
            </a:lvl1pPr>
          </a:lstStyle>
          <a:p>
            <a:r>
              <a:rPr lang="en-US" dirty="0"/>
              <a:t>Footer in sentence case</a:t>
            </a:r>
          </a:p>
        </p:txBody>
      </p:sp>
      <p:sp>
        <p:nvSpPr>
          <p:cNvPr id="7" name="Slide Number Placeholder 6">
            <a:extLst>
              <a:ext uri="{FF2B5EF4-FFF2-40B4-BE49-F238E27FC236}">
                <a16:creationId xmlns:a16="http://schemas.microsoft.com/office/drawing/2014/main" id="{F80646B5-41E5-488B-B6E8-453CDC67A446}"/>
              </a:ext>
            </a:extLst>
          </p:cNvPr>
          <p:cNvSpPr>
            <a:spLocks noGrp="1"/>
          </p:cNvSpPr>
          <p:nvPr>
            <p:ph type="sldNum" sz="quarter" idx="15"/>
          </p:nvPr>
        </p:nvSpPr>
        <p:spPr/>
        <p:txBody>
          <a:bodyPr/>
          <a:lstStyle>
            <a:lvl1pPr>
              <a:defRPr>
                <a:solidFill>
                  <a:schemeClr val="bg1"/>
                </a:solidFill>
              </a:defRPr>
            </a:lvl1pPr>
          </a:lstStyle>
          <a:p>
            <a:fld id="{0C691DA3-4ABE-49F3-91E6-D9975CC9DD5F}" type="slidenum">
              <a:rPr lang="en-US" smtClean="0"/>
              <a:pPr/>
              <a:t>‹#›</a:t>
            </a:fld>
            <a:endParaRPr lang="en-US" dirty="0"/>
          </a:p>
        </p:txBody>
      </p:sp>
    </p:spTree>
    <p:extLst>
      <p:ext uri="{BB962C8B-B14F-4D97-AF65-F5344CB8AC3E}">
        <p14:creationId xmlns:p14="http://schemas.microsoft.com/office/powerpoint/2010/main" val="18892456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cover C">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10452A-ABD4-49A7-92DF-9FF1F0B85F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187" t="-176" r="322"/>
          <a:stretch/>
        </p:blipFill>
        <p:spPr>
          <a:xfrm>
            <a:off x="5976004" y="2868843"/>
            <a:ext cx="1454517" cy="1944130"/>
          </a:xfrm>
          <a:prstGeom prst="rect">
            <a:avLst/>
          </a:prstGeom>
        </p:spPr>
      </p:pic>
      <p:cxnSp>
        <p:nvCxnSpPr>
          <p:cNvPr id="18" name="Straight Connector 17">
            <a:extLst>
              <a:ext uri="{FF2B5EF4-FFF2-40B4-BE49-F238E27FC236}">
                <a16:creationId xmlns:a16="http://schemas.microsoft.com/office/drawing/2014/main" id="{FA6EBFF5-352E-4C6E-BC5F-C3EE9E927588}"/>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142C0E5-C013-4797-8D04-A08441270FC5}"/>
              </a:ext>
            </a:extLst>
          </p:cNvPr>
          <p:cNvSpPr/>
          <p:nvPr userDrawn="1"/>
        </p:nvSpPr>
        <p:spPr>
          <a:xfrm>
            <a:off x="218487" y="4757896"/>
            <a:ext cx="7352747"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16" name="Rectangle 15">
            <a:extLst>
              <a:ext uri="{FF2B5EF4-FFF2-40B4-BE49-F238E27FC236}">
                <a16:creationId xmlns:a16="http://schemas.microsoft.com/office/drawing/2014/main" id="{0E751EC3-E3E0-487F-832F-3B0DA0DB976E}"/>
              </a:ext>
            </a:extLst>
          </p:cNvPr>
          <p:cNvSpPr/>
          <p:nvPr userDrawn="1"/>
        </p:nvSpPr>
        <p:spPr>
          <a:xfrm>
            <a:off x="1" y="4757896"/>
            <a:ext cx="2435699" cy="385604"/>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19" name="Rectangle 18">
            <a:extLst>
              <a:ext uri="{FF2B5EF4-FFF2-40B4-BE49-F238E27FC236}">
                <a16:creationId xmlns:a16="http://schemas.microsoft.com/office/drawing/2014/main" id="{5FD10E51-5BC6-483C-94BB-A6FBF1FDD52B}"/>
              </a:ext>
            </a:extLst>
          </p:cNvPr>
          <p:cNvSpPr/>
          <p:nvPr userDrawn="1"/>
        </p:nvSpPr>
        <p:spPr>
          <a:xfrm>
            <a:off x="7430522" y="4757896"/>
            <a:ext cx="72604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5029200" cy="553998"/>
          </a:xfrm>
        </p:spPr>
        <p:txBody>
          <a:bodyPr anchor="ctr">
            <a:spAutoFit/>
          </a:bodyPr>
          <a:lstStyle>
            <a:lvl1pPr>
              <a:lnSpc>
                <a:spcPct val="100000"/>
              </a:lnSpc>
              <a:spcAft>
                <a:spcPts val="3600"/>
              </a:spcAft>
              <a:defRPr sz="3600">
                <a:solidFill>
                  <a:schemeClr val="accent5"/>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cxnSp>
        <p:nvCxnSpPr>
          <p:cNvPr id="15" name="Straight Connector 14">
            <a:extLst>
              <a:ext uri="{FF2B5EF4-FFF2-40B4-BE49-F238E27FC236}">
                <a16:creationId xmlns:a16="http://schemas.microsoft.com/office/drawing/2014/main" id="{AEB2FD5B-1BE7-4335-8286-FC2F5A1E31FD}"/>
              </a:ext>
            </a:extLst>
          </p:cNvPr>
          <p:cNvCxnSpPr/>
          <p:nvPr userDrawn="1"/>
        </p:nvCxnSpPr>
        <p:spPr>
          <a:xfrm flipV="1">
            <a:off x="7430520" y="-12242"/>
            <a:ext cx="0" cy="5162887"/>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0B8DD73D-4367-4428-B9B1-88CE4C0C334B}"/>
              </a:ext>
            </a:extLst>
          </p:cNvPr>
          <p:cNvSpPr>
            <a:spLocks noGrp="1"/>
          </p:cNvSpPr>
          <p:nvPr>
            <p:ph type="ftr" sz="quarter" idx="13"/>
          </p:nvPr>
        </p:nvSpPr>
        <p:spPr/>
        <p:txBody>
          <a:bodyPr/>
          <a:lstStyle>
            <a:lvl1pPr>
              <a:defRPr>
                <a:solidFill>
                  <a:schemeClr val="bg1"/>
                </a:solidFill>
              </a:defRPr>
            </a:lvl1pPr>
          </a:lstStyle>
          <a:p>
            <a:r>
              <a:rPr lang="en-US" dirty="0"/>
              <a:t>Footer in sentence case</a:t>
            </a:r>
          </a:p>
        </p:txBody>
      </p:sp>
      <p:sp>
        <p:nvSpPr>
          <p:cNvPr id="6" name="Slide Number Placeholder 5">
            <a:extLst>
              <a:ext uri="{FF2B5EF4-FFF2-40B4-BE49-F238E27FC236}">
                <a16:creationId xmlns:a16="http://schemas.microsoft.com/office/drawing/2014/main" id="{94F6E005-29E7-4E49-9534-044C22D8F1FD}"/>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dirty="0"/>
          </a:p>
        </p:txBody>
      </p:sp>
    </p:spTree>
    <p:extLst>
      <p:ext uri="{BB962C8B-B14F-4D97-AF65-F5344CB8AC3E}">
        <p14:creationId xmlns:p14="http://schemas.microsoft.com/office/powerpoint/2010/main" val="9080850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debar: Head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0064F7-AF22-40BE-9CA3-E37719D48212}"/>
              </a:ext>
            </a:extLst>
          </p:cNvPr>
          <p:cNvGraphicFramePr>
            <a:graphicFrameLocks noChangeAspect="1"/>
          </p:cNvGraphicFramePr>
          <p:nvPr userDrawn="1">
            <p:custDataLst>
              <p:tags r:id="rId2"/>
            </p:custDataLst>
            <p:extLst>
              <p:ext uri="{D42A27DB-BD31-4B8C-83A1-F6EECF244321}">
                <p14:modId xmlns:p14="http://schemas.microsoft.com/office/powerpoint/2010/main" val="318961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5"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A00064F7-AF22-40BE-9CA3-E37719D4821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219B743-0187-4CB4-958A-0455FB6CF992}"/>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5" name="Rectangle 4">
            <a:extLst>
              <a:ext uri="{FF2B5EF4-FFF2-40B4-BE49-F238E27FC236}">
                <a16:creationId xmlns:a16="http://schemas.microsoft.com/office/drawing/2014/main" id="{C3309074-2222-4B4E-AA54-75A86715BF4B}"/>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6" name="Line">
            <a:extLst>
              <a:ext uri="{FF2B5EF4-FFF2-40B4-BE49-F238E27FC236}">
                <a16:creationId xmlns:a16="http://schemas.microsoft.com/office/drawing/2014/main" id="{EE6910C5-D2A3-4AEC-A3F5-C79B236A10F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8" name="Freeform 5">
            <a:extLst>
              <a:ext uri="{FF2B5EF4-FFF2-40B4-BE49-F238E27FC236}">
                <a16:creationId xmlns:a16="http://schemas.microsoft.com/office/drawing/2014/main" id="{8C6E3899-D868-4259-9BD0-08933998F51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pic>
        <p:nvPicPr>
          <p:cNvPr id="11" name="Picture 10">
            <a:extLst>
              <a:ext uri="{FF2B5EF4-FFF2-40B4-BE49-F238E27FC236}">
                <a16:creationId xmlns:a16="http://schemas.microsoft.com/office/drawing/2014/main" id="{7CC43802-EA1D-4F03-AF42-2091D5FAF9E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2" name="Straight Connector 11">
            <a:extLst>
              <a:ext uri="{FF2B5EF4-FFF2-40B4-BE49-F238E27FC236}">
                <a16:creationId xmlns:a16="http://schemas.microsoft.com/office/drawing/2014/main" id="{1CCAC2F7-2AE2-47EA-A4F9-69B87B0A282C}"/>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CA79A96-A46A-4043-8DE4-59AEF3E0EA61}"/>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34430998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bar: Headline + Subhea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B3DF27-36C2-4D9B-84F8-C86689A14682}"/>
              </a:ext>
            </a:extLst>
          </p:cNvPr>
          <p:cNvGraphicFramePr>
            <a:graphicFrameLocks noChangeAspect="1"/>
          </p:cNvGraphicFramePr>
          <p:nvPr userDrawn="1">
            <p:custDataLst>
              <p:tags r:id="rId2"/>
            </p:custDataLst>
            <p:extLst>
              <p:ext uri="{D42A27DB-BD31-4B8C-83A1-F6EECF244321}">
                <p14:modId xmlns:p14="http://schemas.microsoft.com/office/powerpoint/2010/main" val="1942827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49"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8BB3DF27-36C2-4D9B-84F8-C86689A1468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F660E-9AFA-44CE-B2CE-37E304AD5A30}"/>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Rectangle 11">
            <a:extLst>
              <a:ext uri="{FF2B5EF4-FFF2-40B4-BE49-F238E27FC236}">
                <a16:creationId xmlns:a16="http://schemas.microsoft.com/office/drawing/2014/main" id="{9FC86183-5085-425A-911E-943AA6FE5499}"/>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15" name="Line">
            <a:extLst>
              <a:ext uri="{FF2B5EF4-FFF2-40B4-BE49-F238E27FC236}">
                <a16:creationId xmlns:a16="http://schemas.microsoft.com/office/drawing/2014/main" id="{1D1663C5-C1D6-472D-8743-8D6DBA39342A}"/>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6" name="Freeform 5">
            <a:extLst>
              <a:ext uri="{FF2B5EF4-FFF2-40B4-BE49-F238E27FC236}">
                <a16:creationId xmlns:a16="http://schemas.microsoft.com/office/drawing/2014/main" id="{FC2D397B-AD55-45D0-8481-A6C52AA7572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17" name="Picture 16">
            <a:extLst>
              <a:ext uri="{FF2B5EF4-FFF2-40B4-BE49-F238E27FC236}">
                <a16:creationId xmlns:a16="http://schemas.microsoft.com/office/drawing/2014/main" id="{974AA219-9D2B-4980-9685-44F3C733EAC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8" name="Straight Connector 17">
            <a:extLst>
              <a:ext uri="{FF2B5EF4-FFF2-40B4-BE49-F238E27FC236}">
                <a16:creationId xmlns:a16="http://schemas.microsoft.com/office/drawing/2014/main" id="{0EBA7BD3-A59B-4F4A-97CB-A8F367B6BA77}"/>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0">
            <a:extLst>
              <a:ext uri="{FF2B5EF4-FFF2-40B4-BE49-F238E27FC236}">
                <a16:creationId xmlns:a16="http://schemas.microsoft.com/office/drawing/2014/main" id="{1AE87AF3-535B-43F7-B50A-CD4F5F51488E}"/>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40310497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cover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295FEC-52D2-4471-9483-1BD0A76C4E63}"/>
              </a:ext>
            </a:extLst>
          </p:cNvPr>
          <p:cNvSpPr/>
          <p:nvPr userDrawn="1"/>
        </p:nvSpPr>
        <p:spPr>
          <a:xfrm>
            <a:off x="2435702" y="4757896"/>
            <a:ext cx="5000575"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5" name="Picture Placeholder 4">
            <a:extLst>
              <a:ext uri="{FF2B5EF4-FFF2-40B4-BE49-F238E27FC236}">
                <a16:creationId xmlns:a16="http://schemas.microsoft.com/office/drawing/2014/main" id="{5643B87E-BB4D-4AB6-8508-39BAF6FF3A5F}"/>
              </a:ext>
            </a:extLst>
          </p:cNvPr>
          <p:cNvSpPr>
            <a:spLocks noGrp="1"/>
          </p:cNvSpPr>
          <p:nvPr>
            <p:ph type="pic" sz="quarter" idx="13"/>
          </p:nvPr>
        </p:nvSpPr>
        <p:spPr>
          <a:xfrm>
            <a:off x="1" y="-1"/>
            <a:ext cx="9139235" cy="2571751"/>
          </a:xfrm>
        </p:spPr>
        <p:txBody>
          <a:bodyPr anchor="ctr">
            <a:noAutofit/>
          </a:bodyPr>
          <a:lstStyle>
            <a:lvl1pPr algn="ctr">
              <a:defRPr/>
            </a:lvl1pPr>
          </a:lstStyle>
          <a:p>
            <a:r>
              <a:rPr lang="en-US"/>
              <a:t>Click icon to add picture</a:t>
            </a:r>
            <a:endParaRPr lang="en-US" dirty="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2571753"/>
            <a:ext cx="0" cy="2563955"/>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2851731"/>
            <a:ext cx="6400800" cy="553998"/>
          </a:xfrm>
        </p:spPr>
        <p:txBody>
          <a:bodyPr anchor="t">
            <a:spAutoFit/>
          </a:bodyPr>
          <a:lstStyle>
            <a:lvl1pPr>
              <a:lnSpc>
                <a:spcPct val="100000"/>
              </a:lnSpc>
              <a:spcAft>
                <a:spcPts val="3600"/>
              </a:spcAft>
              <a:defRPr sz="3600">
                <a:solidFill>
                  <a:schemeClr val="accent6"/>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13" name="Line">
            <a:extLst>
              <a:ext uri="{FF2B5EF4-FFF2-40B4-BE49-F238E27FC236}">
                <a16:creationId xmlns:a16="http://schemas.microsoft.com/office/drawing/2014/main" id="{A900D89B-DEC4-45ED-8F65-47C9835B3647}"/>
              </a:ext>
            </a:extLst>
          </p:cNvPr>
          <p:cNvSpPr/>
          <p:nvPr userDrawn="1"/>
        </p:nvSpPr>
        <p:spPr>
          <a:xfrm>
            <a:off x="-4761" y="2571750"/>
            <a:ext cx="9144001" cy="0"/>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7" name="Rectangle 26">
            <a:extLst>
              <a:ext uri="{FF2B5EF4-FFF2-40B4-BE49-F238E27FC236}">
                <a16:creationId xmlns:a16="http://schemas.microsoft.com/office/drawing/2014/main" id="{D90E1DA7-2952-4F9F-B8E2-CD170B73B65D}"/>
              </a:ext>
            </a:extLst>
          </p:cNvPr>
          <p:cNvSpPr/>
          <p:nvPr userDrawn="1"/>
        </p:nvSpPr>
        <p:spPr>
          <a:xfrm>
            <a:off x="1" y="4757896"/>
            <a:ext cx="243569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29" name="Rectangle 28">
            <a:extLst>
              <a:ext uri="{FF2B5EF4-FFF2-40B4-BE49-F238E27FC236}">
                <a16:creationId xmlns:a16="http://schemas.microsoft.com/office/drawing/2014/main" id="{4E1519C6-F169-4270-8455-37C142C3FD28}"/>
              </a:ext>
            </a:extLst>
          </p:cNvPr>
          <p:cNvSpPr/>
          <p:nvPr userDrawn="1"/>
        </p:nvSpPr>
        <p:spPr>
          <a:xfrm>
            <a:off x="7430522" y="4757896"/>
            <a:ext cx="726049"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30" name="Slide Number Placeholder 9">
            <a:extLst>
              <a:ext uri="{FF2B5EF4-FFF2-40B4-BE49-F238E27FC236}">
                <a16:creationId xmlns:a16="http://schemas.microsoft.com/office/drawing/2014/main" id="{69E0EF9D-22FB-4FD8-A6E9-48FF3D139132}"/>
              </a:ext>
            </a:extLst>
          </p:cNvPr>
          <p:cNvSpPr>
            <a:spLocks noGrp="1"/>
          </p:cNvSpPr>
          <p:nvPr>
            <p:ph type="sldNum" sz="quarter" idx="14"/>
          </p:nvPr>
        </p:nvSpPr>
        <p:spPr>
          <a:xfrm>
            <a:off x="7735035" y="4889146"/>
            <a:ext cx="117020" cy="123111"/>
          </a:xfrm>
        </p:spPr>
        <p:txBody>
          <a:bodyPr/>
          <a:lstStyle>
            <a:lvl1pPr>
              <a:defRPr>
                <a:solidFill>
                  <a:schemeClr val="bg1"/>
                </a:solidFill>
              </a:defRPr>
            </a:lvl1pPr>
          </a:lstStyle>
          <a:p>
            <a:fld id="{0C691DA3-4ABE-49F3-91E6-D9975CC9DD5F}" type="slidenum">
              <a:rPr lang="en-US" smtClean="0"/>
              <a:pPr/>
              <a:t>‹#›</a:t>
            </a:fld>
            <a:endParaRPr lang="en-US" dirty="0"/>
          </a:p>
        </p:txBody>
      </p:sp>
      <p:sp>
        <p:nvSpPr>
          <p:cNvPr id="31" name="ADP MAS Executive Overview…">
            <a:extLst>
              <a:ext uri="{FF2B5EF4-FFF2-40B4-BE49-F238E27FC236}">
                <a16:creationId xmlns:a16="http://schemas.microsoft.com/office/drawing/2014/main" id="{49933E2A-7233-409C-A441-6C7594DDF668}"/>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32" name="Footer Placeholder 16">
            <a:extLst>
              <a:ext uri="{FF2B5EF4-FFF2-40B4-BE49-F238E27FC236}">
                <a16:creationId xmlns:a16="http://schemas.microsoft.com/office/drawing/2014/main" id="{6D65A552-9FEB-470E-9026-2B7636C6EECB}"/>
              </a:ext>
            </a:extLst>
          </p:cNvPr>
          <p:cNvSpPr>
            <a:spLocks noGrp="1"/>
          </p:cNvSpPr>
          <p:nvPr>
            <p:ph type="ftr" sz="quarter" idx="15"/>
          </p:nvPr>
        </p:nvSpPr>
        <p:spPr>
          <a:xfrm>
            <a:off x="2601265" y="4889146"/>
            <a:ext cx="4720919" cy="123111"/>
          </a:xfrm>
        </p:spPr>
        <p:txBody>
          <a:bodyPr/>
          <a:lstStyle>
            <a:lvl1pPr>
              <a:defRPr/>
            </a:lvl1pPr>
          </a:lstStyle>
          <a:p>
            <a:r>
              <a:rPr lang="en-US" dirty="0"/>
              <a:t>Tools to support HR Digital Transformation</a:t>
            </a:r>
          </a:p>
        </p:txBody>
      </p:sp>
      <p:sp>
        <p:nvSpPr>
          <p:cNvPr id="33" name="Line">
            <a:extLst>
              <a:ext uri="{FF2B5EF4-FFF2-40B4-BE49-F238E27FC236}">
                <a16:creationId xmlns:a16="http://schemas.microsoft.com/office/drawing/2014/main" id="{F6A759EC-1923-49EA-AC07-526C77062B4C}"/>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4" name="Rectangle 33">
            <a:extLst>
              <a:ext uri="{FF2B5EF4-FFF2-40B4-BE49-F238E27FC236}">
                <a16:creationId xmlns:a16="http://schemas.microsoft.com/office/drawing/2014/main" id="{0E9602FA-1535-4F5F-9D29-5BD1B3B97386}"/>
              </a:ext>
            </a:extLst>
          </p:cNvPr>
          <p:cNvSpPr/>
          <p:nvPr userDrawn="1"/>
        </p:nvSpPr>
        <p:spPr>
          <a:xfrm>
            <a:off x="8156570" y="4757896"/>
            <a:ext cx="987433" cy="385604"/>
          </a:xfrm>
          <a:prstGeom prst="rect">
            <a:avLst/>
          </a:prstGeom>
          <a:solidFill>
            <a:schemeClr val="accent6"/>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35" name="Freeform 5">
            <a:extLst>
              <a:ext uri="{FF2B5EF4-FFF2-40B4-BE49-F238E27FC236}">
                <a16:creationId xmlns:a16="http://schemas.microsoft.com/office/drawing/2014/main" id="{129DED28-1385-42CD-A104-07158B46AE55}"/>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25833555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debar: Headline +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93B3082-63B6-49AC-A4DA-3B92C37C4D96}"/>
              </a:ext>
            </a:extLst>
          </p:cNvPr>
          <p:cNvGraphicFramePr>
            <a:graphicFrameLocks noChangeAspect="1"/>
          </p:cNvGraphicFramePr>
          <p:nvPr userDrawn="1">
            <p:custDataLst>
              <p:tags r:id="rId2"/>
            </p:custDataLst>
            <p:extLst>
              <p:ext uri="{D42A27DB-BD31-4B8C-83A1-F6EECF244321}">
                <p14:modId xmlns:p14="http://schemas.microsoft.com/office/powerpoint/2010/main" val="2645187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3"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193B3082-63B6-49AC-A4DA-3B92C37C4D9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73F2A08-3AC8-4E48-9E02-37D2C2F57FC3}"/>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6" y="1435607"/>
            <a:ext cx="7498081"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dirty="0"/>
              <a:t>Footer in sentence case</a:t>
            </a:r>
          </a:p>
        </p:txBody>
      </p:sp>
      <p:sp>
        <p:nvSpPr>
          <p:cNvPr id="11" name="Rectangle 10">
            <a:extLst>
              <a:ext uri="{FF2B5EF4-FFF2-40B4-BE49-F238E27FC236}">
                <a16:creationId xmlns:a16="http://schemas.microsoft.com/office/drawing/2014/main" id="{E8E11EDC-58E1-4672-A08E-831910BE33BB}"/>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13" name="Line">
            <a:extLst>
              <a:ext uri="{FF2B5EF4-FFF2-40B4-BE49-F238E27FC236}">
                <a16:creationId xmlns:a16="http://schemas.microsoft.com/office/drawing/2014/main" id="{574963F6-CA33-4700-B662-499262FF1162}"/>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5" name="Freeform 5">
            <a:extLst>
              <a:ext uri="{FF2B5EF4-FFF2-40B4-BE49-F238E27FC236}">
                <a16:creationId xmlns:a16="http://schemas.microsoft.com/office/drawing/2014/main" id="{D8E74303-01FC-4276-8B48-C26DAC857637}"/>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16" name="Picture 15">
            <a:extLst>
              <a:ext uri="{FF2B5EF4-FFF2-40B4-BE49-F238E27FC236}">
                <a16:creationId xmlns:a16="http://schemas.microsoft.com/office/drawing/2014/main" id="{4549A7DB-8DD0-491E-8951-3E64FB0BD13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8" name="Straight Connector 17">
            <a:extLst>
              <a:ext uri="{FF2B5EF4-FFF2-40B4-BE49-F238E27FC236}">
                <a16:creationId xmlns:a16="http://schemas.microsoft.com/office/drawing/2014/main" id="{9F388B5E-DEE9-4350-A0E9-125507DBB08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618EEDD0-F86C-4DFD-B097-37AFB119D589}"/>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37288845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debar: Headline + +Subhead +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BF1FB9A-7E9E-4B8E-AD61-D4C33D07B8E7}"/>
              </a:ext>
            </a:extLst>
          </p:cNvPr>
          <p:cNvGraphicFramePr>
            <a:graphicFrameLocks noChangeAspect="1"/>
          </p:cNvGraphicFramePr>
          <p:nvPr userDrawn="1">
            <p:custDataLst>
              <p:tags r:id="rId2"/>
            </p:custDataLst>
            <p:extLst>
              <p:ext uri="{D42A27DB-BD31-4B8C-83A1-F6EECF244321}">
                <p14:modId xmlns:p14="http://schemas.microsoft.com/office/powerpoint/2010/main" val="3418301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7"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4BF1FB9A-7E9E-4B8E-AD61-D4C33D07B8E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20E0FE5-0617-4F10-89A2-024332642BD0}"/>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7468008"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dirty="0"/>
              <a:t>Footer in sentence case</a:t>
            </a:r>
          </a:p>
        </p:txBody>
      </p:sp>
      <p:sp>
        <p:nvSpPr>
          <p:cNvPr id="13" name="Rectangle 12">
            <a:extLst>
              <a:ext uri="{FF2B5EF4-FFF2-40B4-BE49-F238E27FC236}">
                <a16:creationId xmlns:a16="http://schemas.microsoft.com/office/drawing/2014/main" id="{6433E115-558B-4376-92F0-9EDAF1E8354D}"/>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15" name="Line">
            <a:extLst>
              <a:ext uri="{FF2B5EF4-FFF2-40B4-BE49-F238E27FC236}">
                <a16:creationId xmlns:a16="http://schemas.microsoft.com/office/drawing/2014/main" id="{FB3FE334-5074-47F9-B243-67045BF74272}"/>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6" name="Freeform 5">
            <a:extLst>
              <a:ext uri="{FF2B5EF4-FFF2-40B4-BE49-F238E27FC236}">
                <a16:creationId xmlns:a16="http://schemas.microsoft.com/office/drawing/2014/main" id="{C6D6A0DC-28FF-47AF-A39A-423A1ABE2974}"/>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18" name="Picture 17">
            <a:extLst>
              <a:ext uri="{FF2B5EF4-FFF2-40B4-BE49-F238E27FC236}">
                <a16:creationId xmlns:a16="http://schemas.microsoft.com/office/drawing/2014/main" id="{C397DF90-7917-4C1C-8D0A-4C82FFADD6F4}"/>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9" name="Straight Connector 18">
            <a:extLst>
              <a:ext uri="{FF2B5EF4-FFF2-40B4-BE49-F238E27FC236}">
                <a16:creationId xmlns:a16="http://schemas.microsoft.com/office/drawing/2014/main" id="{796D56C9-E95D-4B24-8602-BC23EC6DAF45}"/>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0">
            <a:extLst>
              <a:ext uri="{FF2B5EF4-FFF2-40B4-BE49-F238E27FC236}">
                <a16:creationId xmlns:a16="http://schemas.microsoft.com/office/drawing/2014/main" id="{0F26186F-7395-49A9-9A17-6E276310FAE5}"/>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27816783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debar: Headline + 2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4549199-4725-4C68-A6B9-802220D70100}"/>
              </a:ext>
            </a:extLst>
          </p:cNvPr>
          <p:cNvGraphicFramePr>
            <a:graphicFrameLocks noChangeAspect="1"/>
          </p:cNvGraphicFramePr>
          <p:nvPr userDrawn="1">
            <p:custDataLst>
              <p:tags r:id="rId2"/>
            </p:custDataLst>
            <p:extLst>
              <p:ext uri="{D42A27DB-BD31-4B8C-83A1-F6EECF244321}">
                <p14:modId xmlns:p14="http://schemas.microsoft.com/office/powerpoint/2010/main" val="3841477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1"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44549199-4725-4C68-A6B9-802220D701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84E64FF-B638-4E85-B1B4-9B1855945CEC}"/>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4"/>
            <a:ext cx="0" cy="398936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B3DF8C12-C3CF-4EF2-98A2-57A2A5AF581C}"/>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17" name="Line">
            <a:extLst>
              <a:ext uri="{FF2B5EF4-FFF2-40B4-BE49-F238E27FC236}">
                <a16:creationId xmlns:a16="http://schemas.microsoft.com/office/drawing/2014/main" id="{87A2E62B-27CE-4C72-97CC-B51354D9F291}"/>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8" name="Freeform 5">
            <a:extLst>
              <a:ext uri="{FF2B5EF4-FFF2-40B4-BE49-F238E27FC236}">
                <a16:creationId xmlns:a16="http://schemas.microsoft.com/office/drawing/2014/main" id="{19E00001-6DC8-4976-8B1E-C2B0E39E0DC8}"/>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19" name="Picture 18">
            <a:extLst>
              <a:ext uri="{FF2B5EF4-FFF2-40B4-BE49-F238E27FC236}">
                <a16:creationId xmlns:a16="http://schemas.microsoft.com/office/drawing/2014/main" id="{0E6806E0-E65E-49C8-9C39-A08C1593F3B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0" name="Straight Connector 19">
            <a:extLst>
              <a:ext uri="{FF2B5EF4-FFF2-40B4-BE49-F238E27FC236}">
                <a16:creationId xmlns:a16="http://schemas.microsoft.com/office/drawing/2014/main" id="{F5846481-DDF2-4FEE-B6E8-839315B8C7D5}"/>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DD3716BA-02BF-4706-BFF5-D3CFCAD74D6C}"/>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31033555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debar: Headline + Subhead + 2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31B32FE-A062-4EED-A7B4-54E9B91A8288}"/>
              </a:ext>
            </a:extLst>
          </p:cNvPr>
          <p:cNvGraphicFramePr>
            <a:graphicFrameLocks noChangeAspect="1"/>
          </p:cNvGraphicFramePr>
          <p:nvPr userDrawn="1">
            <p:custDataLst>
              <p:tags r:id="rId2"/>
            </p:custDataLst>
            <p:extLst>
              <p:ext uri="{D42A27DB-BD31-4B8C-83A1-F6EECF244321}">
                <p14:modId xmlns:p14="http://schemas.microsoft.com/office/powerpoint/2010/main" val="192602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5"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C31B32FE-A062-4EED-A7B4-54E9B91A82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1BB9AD4-8630-4E1B-B9BC-60E83DCF7C1C}"/>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dirty="0"/>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4"/>
            <a:ext cx="0" cy="398936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D9241C2E-B1EE-4F0C-B39F-ADC3C97F68F4}"/>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17" name="Line">
            <a:extLst>
              <a:ext uri="{FF2B5EF4-FFF2-40B4-BE49-F238E27FC236}">
                <a16:creationId xmlns:a16="http://schemas.microsoft.com/office/drawing/2014/main" id="{CA52B080-5B03-4710-B41C-CDFA01A40668}"/>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8" name="Freeform 5">
            <a:extLst>
              <a:ext uri="{FF2B5EF4-FFF2-40B4-BE49-F238E27FC236}">
                <a16:creationId xmlns:a16="http://schemas.microsoft.com/office/drawing/2014/main" id="{881ADF28-5734-4233-B87C-C89A72029F57}"/>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19" name="Picture 18">
            <a:extLst>
              <a:ext uri="{FF2B5EF4-FFF2-40B4-BE49-F238E27FC236}">
                <a16:creationId xmlns:a16="http://schemas.microsoft.com/office/drawing/2014/main" id="{03D8951D-5638-4C5D-9529-01124EB764E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0" name="Straight Connector 19">
            <a:extLst>
              <a:ext uri="{FF2B5EF4-FFF2-40B4-BE49-F238E27FC236}">
                <a16:creationId xmlns:a16="http://schemas.microsoft.com/office/drawing/2014/main" id="{84B85F7F-4B79-4A5D-A3E9-7A3040E76A3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17E799CE-5C03-45ED-B7F1-FCA7822DB0E4}"/>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40538368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debar: Headline + 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1BB1598-F334-40FE-96D9-B67E510C4A5F}"/>
              </a:ext>
            </a:extLst>
          </p:cNvPr>
          <p:cNvGraphicFramePr>
            <a:graphicFrameLocks noChangeAspect="1"/>
          </p:cNvGraphicFramePr>
          <p:nvPr userDrawn="1">
            <p:custDataLst>
              <p:tags r:id="rId2"/>
            </p:custDataLst>
            <p:extLst>
              <p:ext uri="{D42A27DB-BD31-4B8C-83A1-F6EECF244321}">
                <p14:modId xmlns:p14="http://schemas.microsoft.com/office/powerpoint/2010/main" val="2501047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69"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61BB1598-F334-40FE-96D9-B67E510C4A5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D03574E-7474-4B2F-BA46-9F8A7FEC8CFB}"/>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97098D04-7ACF-482F-ACF9-69398D9C08E3}"/>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19" name="Line">
            <a:extLst>
              <a:ext uri="{FF2B5EF4-FFF2-40B4-BE49-F238E27FC236}">
                <a16:creationId xmlns:a16="http://schemas.microsoft.com/office/drawing/2014/main" id="{7A1300FD-ED04-4341-AB6A-5E55718E4C5E}"/>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503A8512-B8CB-4D99-855F-F447A5435AE9}"/>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21" name="Picture 20">
            <a:extLst>
              <a:ext uri="{FF2B5EF4-FFF2-40B4-BE49-F238E27FC236}">
                <a16:creationId xmlns:a16="http://schemas.microsoft.com/office/drawing/2014/main" id="{870607B4-7327-4C6F-8E45-0DE8B9FB724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2" name="Straight Connector 21">
            <a:extLst>
              <a:ext uri="{FF2B5EF4-FFF2-40B4-BE49-F238E27FC236}">
                <a16:creationId xmlns:a16="http://schemas.microsoft.com/office/drawing/2014/main" id="{207F3CAF-1E78-4875-A454-3F8B318382BB}"/>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16C949D5-F1B9-4E6D-9F63-7C9349E465C6}"/>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grpSp>
        <p:nvGrpSpPr>
          <p:cNvPr id="24" name="Group 23">
            <a:extLst>
              <a:ext uri="{FF2B5EF4-FFF2-40B4-BE49-F238E27FC236}">
                <a16:creationId xmlns:a16="http://schemas.microsoft.com/office/drawing/2014/main" id="{83100221-BEBD-4112-8642-0874305F47CF}"/>
              </a:ext>
            </a:extLst>
          </p:cNvPr>
          <p:cNvGrpSpPr/>
          <p:nvPr userDrawn="1"/>
        </p:nvGrpSpPr>
        <p:grpSpPr>
          <a:xfrm>
            <a:off x="2784347" y="1154133"/>
            <a:ext cx="2697480" cy="3989371"/>
            <a:chOff x="2784347" y="1227222"/>
            <a:chExt cx="2697480" cy="3916279"/>
          </a:xfrm>
        </p:grpSpPr>
        <p:cxnSp>
          <p:nvCxnSpPr>
            <p:cNvPr id="25" name="Straight Connector 24">
              <a:extLst>
                <a:ext uri="{FF2B5EF4-FFF2-40B4-BE49-F238E27FC236}">
                  <a16:creationId xmlns:a16="http://schemas.microsoft.com/office/drawing/2014/main" id="{F74215BB-0E5E-47CA-B2DF-CB507E3918EE}"/>
                </a:ext>
              </a:extLst>
            </p:cNvPr>
            <p:cNvCxnSpPr>
              <a:cxnSpLocks/>
            </p:cNvCxnSpPr>
            <p:nvPr userDrawn="1"/>
          </p:nvCxnSpPr>
          <p:spPr>
            <a:xfrm>
              <a:off x="278434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6E5B37A-AA00-4571-A3E7-E7AE04637153}"/>
                </a:ext>
              </a:extLst>
            </p:cNvPr>
            <p:cNvCxnSpPr>
              <a:cxnSpLocks/>
            </p:cNvCxnSpPr>
            <p:nvPr userDrawn="1"/>
          </p:nvCxnSpPr>
          <p:spPr>
            <a:xfrm>
              <a:off x="548182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06113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debar: Headline + Subhead + 3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13952A8-A4D1-4A53-9D1B-BE1C127DD177}"/>
              </a:ext>
            </a:extLst>
          </p:cNvPr>
          <p:cNvGraphicFramePr>
            <a:graphicFrameLocks noChangeAspect="1"/>
          </p:cNvGraphicFramePr>
          <p:nvPr userDrawn="1">
            <p:custDataLst>
              <p:tags r:id="rId2"/>
            </p:custDataLst>
            <p:extLst>
              <p:ext uri="{D42A27DB-BD31-4B8C-83A1-F6EECF244321}">
                <p14:modId xmlns:p14="http://schemas.microsoft.com/office/powerpoint/2010/main" val="2597408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3"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813952A8-A4D1-4A53-9D1B-BE1C127DD17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132A89D-DF31-4CBB-B13A-908F506C7B1A}"/>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74C3B40E-D517-477C-BEC9-861FD7E490F5}"/>
              </a:ext>
            </a:extLst>
          </p:cNvPr>
          <p:cNvGrpSpPr/>
          <p:nvPr userDrawn="1"/>
        </p:nvGrpSpPr>
        <p:grpSpPr>
          <a:xfrm>
            <a:off x="2784347" y="1154133"/>
            <a:ext cx="2697480" cy="3989371"/>
            <a:chOff x="2784347" y="1227222"/>
            <a:chExt cx="2697480" cy="3916279"/>
          </a:xfrm>
        </p:grpSpPr>
        <p:cxnSp>
          <p:nvCxnSpPr>
            <p:cNvPr id="13" name="Straight Connector 12">
              <a:extLst>
                <a:ext uri="{FF2B5EF4-FFF2-40B4-BE49-F238E27FC236}">
                  <a16:creationId xmlns:a16="http://schemas.microsoft.com/office/drawing/2014/main" id="{0EC0CB8F-8E22-48DB-8BEF-228A24537419}"/>
                </a:ext>
              </a:extLst>
            </p:cNvPr>
            <p:cNvCxnSpPr>
              <a:cxnSpLocks/>
            </p:cNvCxnSpPr>
            <p:nvPr userDrawn="1"/>
          </p:nvCxnSpPr>
          <p:spPr>
            <a:xfrm>
              <a:off x="278434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7A86DB-EF67-4F68-95D5-6FB09D173DF3}"/>
                </a:ext>
              </a:extLst>
            </p:cNvPr>
            <p:cNvCxnSpPr>
              <a:cxnSpLocks/>
            </p:cNvCxnSpPr>
            <p:nvPr userDrawn="1"/>
          </p:nvCxnSpPr>
          <p:spPr>
            <a:xfrm>
              <a:off x="548182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gr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34F93208-D0C2-4CED-9396-138F78FD7D89}"/>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19" name="Line">
            <a:extLst>
              <a:ext uri="{FF2B5EF4-FFF2-40B4-BE49-F238E27FC236}">
                <a16:creationId xmlns:a16="http://schemas.microsoft.com/office/drawing/2014/main" id="{58BD208D-50E5-4494-B978-019D14097C4E}"/>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A6B515C7-AB2B-4179-83EC-9825C49D4C5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21" name="Picture 20">
            <a:extLst>
              <a:ext uri="{FF2B5EF4-FFF2-40B4-BE49-F238E27FC236}">
                <a16:creationId xmlns:a16="http://schemas.microsoft.com/office/drawing/2014/main" id="{B4B13C38-DF68-4D31-A527-A68D20E02740}"/>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2" name="Straight Connector 21">
            <a:extLst>
              <a:ext uri="{FF2B5EF4-FFF2-40B4-BE49-F238E27FC236}">
                <a16:creationId xmlns:a16="http://schemas.microsoft.com/office/drawing/2014/main" id="{E5ACB78C-05F4-444C-A0E1-45F70B1140FD}"/>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10">
            <a:extLst>
              <a:ext uri="{FF2B5EF4-FFF2-40B4-BE49-F238E27FC236}">
                <a16:creationId xmlns:a16="http://schemas.microsoft.com/office/drawing/2014/main" id="{FDCE8F81-B1BE-481A-A388-157E9B695B03}"/>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28045733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debar: Screensho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4"/>
            <a:ext cx="7498080" cy="153888"/>
          </a:xfrm>
        </p:spPr>
        <p:txBody>
          <a:bodyPr/>
          <a:lstStyle>
            <a:lvl1pPr>
              <a:defRPr sz="1000"/>
            </a:lvl1pPr>
          </a:lstStyle>
          <a:p>
            <a:r>
              <a:rPr lang="en-US"/>
              <a:t>For screenshots only: Title here, 10-pt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15" name="Straight Connector 14">
            <a:extLst>
              <a:ext uri="{FF2B5EF4-FFF2-40B4-BE49-F238E27FC236}">
                <a16:creationId xmlns:a16="http://schemas.microsoft.com/office/drawing/2014/main" id="{7407CB27-C2CE-4C0F-9273-4268E13AAFA3}"/>
              </a:ext>
            </a:extLst>
          </p:cNvPr>
          <p:cNvCxnSpPr/>
          <p:nvPr userDrawn="1"/>
        </p:nvCxnSpPr>
        <p:spPr>
          <a:xfrm>
            <a:off x="240631" y="567922"/>
            <a:ext cx="0" cy="456778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91CB3F-1AA6-4C2A-80AF-61E30D1F2C2F}"/>
              </a:ext>
            </a:extLst>
          </p:cNvPr>
          <p:cNvCxnSpPr>
            <a:cxnSpLocks/>
          </p:cNvCxnSpPr>
          <p:nvPr userDrawn="1"/>
        </p:nvCxnSpPr>
        <p:spPr>
          <a:xfrm>
            <a:off x="1" y="567918"/>
            <a:ext cx="8161103" cy="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1F56DEE-6AFE-41C5-A208-88CE538FD9A7}"/>
              </a:ext>
            </a:extLst>
          </p:cNvPr>
          <p:cNvSpPr>
            <a:spLocks noGrp="1"/>
          </p:cNvSpPr>
          <p:nvPr>
            <p:ph type="ftr" sz="quarter" idx="15"/>
          </p:nvPr>
        </p:nvSpPr>
        <p:spPr/>
        <p:txBody>
          <a:bodyPr/>
          <a:lstStyle/>
          <a:p>
            <a:r>
              <a:rPr lang="en-US" dirty="0"/>
              <a:t>Footer in sentence case</a:t>
            </a:r>
          </a:p>
        </p:txBody>
      </p:sp>
      <p:pic>
        <p:nvPicPr>
          <p:cNvPr id="11" name="Picture 10">
            <a:extLst>
              <a:ext uri="{FF2B5EF4-FFF2-40B4-BE49-F238E27FC236}">
                <a16:creationId xmlns:a16="http://schemas.microsoft.com/office/drawing/2014/main" id="{C9EAED03-FD40-4C12-BB69-3BC276DD62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0207" y="921820"/>
            <a:ext cx="5965764" cy="3809463"/>
          </a:xfrm>
          <a:prstGeom prst="rect">
            <a:avLst/>
          </a:prstGeom>
        </p:spPr>
      </p:pic>
      <p:sp>
        <p:nvSpPr>
          <p:cNvPr id="12" name="Picture Placeholder 10">
            <a:extLst>
              <a:ext uri="{FF2B5EF4-FFF2-40B4-BE49-F238E27FC236}">
                <a16:creationId xmlns:a16="http://schemas.microsoft.com/office/drawing/2014/main" id="{D4AE4277-BDDB-47EC-8079-154D20AFA849}"/>
              </a:ext>
            </a:extLst>
          </p:cNvPr>
          <p:cNvSpPr>
            <a:spLocks noGrp="1"/>
          </p:cNvSpPr>
          <p:nvPr>
            <p:ph type="pic" sz="quarter" idx="16"/>
          </p:nvPr>
        </p:nvSpPr>
        <p:spPr>
          <a:xfrm>
            <a:off x="1853441" y="1191027"/>
            <a:ext cx="4561009" cy="2882831"/>
          </a:xfrm>
          <a:ln w="6350">
            <a:solidFill>
              <a:schemeClr val="tx1">
                <a:lumMod val="40000"/>
                <a:lumOff val="60000"/>
              </a:schemeClr>
            </a:solidFill>
          </a:ln>
        </p:spPr>
        <p:txBody>
          <a:bodyPr anchor="ctr">
            <a:noAutofit/>
          </a:bodyPr>
          <a:lstStyle>
            <a:lvl1pPr algn="ctr">
              <a:defRPr/>
            </a:lvl1pPr>
          </a:lstStyle>
          <a:p>
            <a:endParaRPr lang="en-US" dirty="0"/>
          </a:p>
        </p:txBody>
      </p:sp>
      <p:sp>
        <p:nvSpPr>
          <p:cNvPr id="21" name="Rectangle 20">
            <a:extLst>
              <a:ext uri="{FF2B5EF4-FFF2-40B4-BE49-F238E27FC236}">
                <a16:creationId xmlns:a16="http://schemas.microsoft.com/office/drawing/2014/main" id="{B141E85A-1790-4DF0-B46A-D9E8C07B8E39}"/>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endParaRPr>
          </a:p>
        </p:txBody>
      </p:sp>
      <p:sp>
        <p:nvSpPr>
          <p:cNvPr id="22" name="Line">
            <a:extLst>
              <a:ext uri="{FF2B5EF4-FFF2-40B4-BE49-F238E27FC236}">
                <a16:creationId xmlns:a16="http://schemas.microsoft.com/office/drawing/2014/main" id="{69B407B2-7763-4D5C-93EB-C127E8A9964D}"/>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3" name="Freeform 5">
            <a:extLst>
              <a:ext uri="{FF2B5EF4-FFF2-40B4-BE49-F238E27FC236}">
                <a16:creationId xmlns:a16="http://schemas.microsoft.com/office/drawing/2014/main" id="{584D058B-5B09-436D-B588-DD140C665208}"/>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24" name="Picture 23">
            <a:extLst>
              <a:ext uri="{FF2B5EF4-FFF2-40B4-BE49-F238E27FC236}">
                <a16:creationId xmlns:a16="http://schemas.microsoft.com/office/drawing/2014/main" id="{571AC92E-F024-4688-B87F-CF46AAC7F4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Tree>
    <p:extLst>
      <p:ext uri="{BB962C8B-B14F-4D97-AF65-F5344CB8AC3E}">
        <p14:creationId xmlns:p14="http://schemas.microsoft.com/office/powerpoint/2010/main" val="8417292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CE8B08-EA69-4458-9637-876FC51604D5}"/>
              </a:ext>
            </a:extLst>
          </p:cNvPr>
          <p:cNvGraphicFramePr>
            <a:graphicFrameLocks noChangeAspect="1"/>
          </p:cNvGraphicFramePr>
          <p:nvPr userDrawn="1">
            <p:custDataLst>
              <p:tags r:id="rId2"/>
            </p:custDataLst>
            <p:extLst>
              <p:ext uri="{D42A27DB-BD31-4B8C-83A1-F6EECF244321}">
                <p14:modId xmlns:p14="http://schemas.microsoft.com/office/powerpoint/2010/main" val="37485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7"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F3CE8B08-EA69-4458-9637-876FC51604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5FC6751-1AB1-41C7-AA2E-FC23F0A7CE68}"/>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7" name="Straight Connector 6">
            <a:extLst>
              <a:ext uri="{FF2B5EF4-FFF2-40B4-BE49-F238E27FC236}">
                <a16:creationId xmlns:a16="http://schemas.microsoft.com/office/drawing/2014/main" id="{E141ABD1-B2B8-4B31-865E-55BB429D5359}"/>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0ED1346-C3FD-4BAE-A1A9-0BDB05DCD9E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
        <p:nvSpPr>
          <p:cNvPr id="10" name="Title 1">
            <a:extLst>
              <a:ext uri="{FF2B5EF4-FFF2-40B4-BE49-F238E27FC236}">
                <a16:creationId xmlns:a16="http://schemas.microsoft.com/office/drawing/2014/main" id="{B9F58FE6-8921-4C4F-AFA6-491A979C02B3}"/>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20154925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line +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E13226-0CC3-4F98-850D-52A27DF6C5F8}"/>
              </a:ext>
            </a:extLst>
          </p:cNvPr>
          <p:cNvGraphicFramePr>
            <a:graphicFrameLocks noChangeAspect="1"/>
          </p:cNvGraphicFramePr>
          <p:nvPr userDrawn="1">
            <p:custDataLst>
              <p:tags r:id="rId2"/>
            </p:custDataLst>
            <p:extLst>
              <p:ext uri="{D42A27DB-BD31-4B8C-83A1-F6EECF244321}">
                <p14:modId xmlns:p14="http://schemas.microsoft.com/office/powerpoint/2010/main" val="1095475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1"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CFE13226-0CC3-4F98-850D-52A27DF6C5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3AB827C-93C5-47F2-A706-8600E39913C5}"/>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dirty="0"/>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34E675A3-6905-4528-B343-87BF1DC2A04C}"/>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A329D7-02B3-4992-83CF-B2C0D43D323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
        <p:nvSpPr>
          <p:cNvPr id="14" name="Text Placeholder 10">
            <a:extLst>
              <a:ext uri="{FF2B5EF4-FFF2-40B4-BE49-F238E27FC236}">
                <a16:creationId xmlns:a16="http://schemas.microsoft.com/office/drawing/2014/main" id="{5863C8FE-E5C3-4BAD-9BB0-48E974CCD9AB}"/>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4513155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12BFB32E-0672-4A3F-991A-E99D4EC2F5C0}"/>
              </a:ext>
            </a:extLst>
          </p:cNvPr>
          <p:cNvSpPr/>
          <p:nvPr userDrawn="1"/>
        </p:nvSpPr>
        <p:spPr>
          <a:xfrm>
            <a:off x="-1" y="821534"/>
            <a:ext cx="7408069" cy="4329113"/>
          </a:xfrm>
          <a:custGeom>
            <a:avLst/>
            <a:gdLst>
              <a:gd name="connsiteX0" fmla="*/ 0 w 7408069"/>
              <a:gd name="connsiteY0" fmla="*/ 0 h 4329113"/>
              <a:gd name="connsiteX1" fmla="*/ 5038919 w 7408069"/>
              <a:gd name="connsiteY1" fmla="*/ 0 h 4329113"/>
              <a:gd name="connsiteX2" fmla="*/ 5038919 w 7408069"/>
              <a:gd name="connsiteY2" fmla="*/ 2677945 h 4329113"/>
              <a:gd name="connsiteX3" fmla="*/ 7408069 w 7408069"/>
              <a:gd name="connsiteY3" fmla="*/ 2677945 h 4329113"/>
              <a:gd name="connsiteX4" fmla="*/ 7408069 w 7408069"/>
              <a:gd name="connsiteY4" fmla="*/ 4329113 h 4329113"/>
              <a:gd name="connsiteX5" fmla="*/ 0 w 7408069"/>
              <a:gd name="connsiteY5" fmla="*/ 4329113 h 43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8069" h="4329113">
                <a:moveTo>
                  <a:pt x="0" y="0"/>
                </a:moveTo>
                <a:lnTo>
                  <a:pt x="5038919" y="0"/>
                </a:lnTo>
                <a:cubicBezTo>
                  <a:pt x="5038919" y="892648"/>
                  <a:pt x="5038919" y="1785297"/>
                  <a:pt x="5038919" y="2677945"/>
                </a:cubicBezTo>
                <a:lnTo>
                  <a:pt x="7408069" y="2677945"/>
                </a:lnTo>
                <a:lnTo>
                  <a:pt x="7408069" y="4329113"/>
                </a:lnTo>
                <a:lnTo>
                  <a:pt x="0" y="432911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38" dirty="0"/>
          </a:p>
        </p:txBody>
      </p:sp>
      <p:sp>
        <p:nvSpPr>
          <p:cNvPr id="15" name="Rectangle 14">
            <a:extLst>
              <a:ext uri="{FF2B5EF4-FFF2-40B4-BE49-F238E27FC236}">
                <a16:creationId xmlns:a16="http://schemas.microsoft.com/office/drawing/2014/main" id="{CF92C563-ED97-46A2-B830-B18D61C8C793}"/>
              </a:ext>
            </a:extLst>
          </p:cNvPr>
          <p:cNvSpPr/>
          <p:nvPr userDrawn="1"/>
        </p:nvSpPr>
        <p:spPr>
          <a:xfrm>
            <a:off x="7405181" y="3500505"/>
            <a:ext cx="1738820" cy="16501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sp>
        <p:nvSpPr>
          <p:cNvPr id="17" name="ADP MAS Executive Overview…">
            <a:extLst>
              <a:ext uri="{FF2B5EF4-FFF2-40B4-BE49-F238E27FC236}">
                <a16:creationId xmlns:a16="http://schemas.microsoft.com/office/drawing/2014/main" id="{E0588020-457D-480D-804A-A1838F6E80FE}"/>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3840480" cy="1649682"/>
          </a:xfrm>
        </p:spPr>
        <p:txBody>
          <a:bodyPr/>
          <a:lstStyle>
            <a:lvl1pPr>
              <a:lnSpc>
                <a:spcPct val="90000"/>
              </a:lnSpc>
              <a:spcAft>
                <a:spcPts val="4800"/>
              </a:spcAft>
              <a:defRPr sz="4800">
                <a:solidFill>
                  <a:schemeClr val="bg1"/>
                </a:solidFill>
              </a:defRPr>
            </a:lvl1pPr>
            <a:lvl2pPr marL="0" indent="0">
              <a:lnSpc>
                <a:spcPct val="100000"/>
              </a:lnSpc>
              <a:buNone/>
              <a:defRPr sz="2400">
                <a:solidFill>
                  <a:schemeClr val="bg1"/>
                </a:solidFill>
              </a:defRPr>
            </a:lvl2pPr>
            <a:lvl3pPr>
              <a:defRPr b="0">
                <a:solidFill>
                  <a:schemeClr val="bg1"/>
                </a:solidFill>
              </a:defRPr>
            </a:lvl3pPr>
          </a:lstStyle>
          <a:p>
            <a:pPr lvl="0"/>
            <a:r>
              <a:rPr lang="en-US"/>
              <a:t>Headline</a:t>
            </a:r>
          </a:p>
          <a:p>
            <a:pPr lvl="1"/>
            <a:r>
              <a:rPr lang="en-US"/>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97453"/>
            <a:ext cx="3840480" cy="246221"/>
          </a:xfrm>
        </p:spPr>
        <p:txBody>
          <a:bodyPr anchor="b"/>
          <a:lstStyle>
            <a:lvl1pPr>
              <a:defRPr sz="1600">
                <a:solidFill>
                  <a:schemeClr val="bg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bg1"/>
                </a:solidFill>
              </a:defRPr>
            </a:lvl1pPr>
          </a:lstStyle>
          <a:p>
            <a:fld id="{0C691DA3-4ABE-49F3-91E6-D9975CC9DD5F}" type="slidenum">
              <a:rPr lang="en-US" smtClean="0"/>
              <a:pPr/>
              <a:t>‹#›</a:t>
            </a:fld>
            <a:endParaRPr lang="en-US" dirty="0"/>
          </a:p>
        </p:txBody>
      </p:sp>
      <p:pic>
        <p:nvPicPr>
          <p:cNvPr id="14" name="Picture 1" descr="Picture 1">
            <a:extLst>
              <a:ext uri="{FF2B5EF4-FFF2-40B4-BE49-F238E27FC236}">
                <a16:creationId xmlns:a16="http://schemas.microsoft.com/office/drawing/2014/main" id="{42BD9E4D-B0E5-4912-85C8-231F50F0A8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1"/>
          <a:stretch/>
        </p:blipFill>
        <p:spPr>
          <a:xfrm>
            <a:off x="6108701" y="821534"/>
            <a:ext cx="3035299" cy="2218771"/>
          </a:xfrm>
          <a:prstGeom prst="rect">
            <a:avLst/>
          </a:prstGeom>
          <a:ln w="12700">
            <a:miter lim="400000"/>
          </a:ln>
        </p:spPr>
      </p:pic>
      <p:cxnSp>
        <p:nvCxnSpPr>
          <p:cNvPr id="18" name="Straight Connector 17">
            <a:extLst>
              <a:ext uri="{FF2B5EF4-FFF2-40B4-BE49-F238E27FC236}">
                <a16:creationId xmlns:a16="http://schemas.microsoft.com/office/drawing/2014/main" id="{1A59F4C6-C611-4359-81BA-7C6F65AA7725}"/>
              </a:ext>
            </a:extLst>
          </p:cNvPr>
          <p:cNvCxnSpPr>
            <a:cxnSpLocks/>
          </p:cNvCxnSpPr>
          <p:nvPr userDrawn="1"/>
        </p:nvCxnSpPr>
        <p:spPr>
          <a:xfrm flipV="1">
            <a:off x="5038920" y="-10883"/>
            <a:ext cx="0" cy="3511389"/>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200E9DC-7BD1-453C-A0E2-41740EF4F503}"/>
              </a:ext>
            </a:extLst>
          </p:cNvPr>
          <p:cNvCxnSpPr>
            <a:cxnSpLocks/>
          </p:cNvCxnSpPr>
          <p:nvPr userDrawn="1"/>
        </p:nvCxnSpPr>
        <p:spPr>
          <a:xfrm>
            <a:off x="1" y="821531"/>
            <a:ext cx="915488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B755E4-B0A7-49C2-822E-A31A407F5401}"/>
              </a:ext>
            </a:extLst>
          </p:cNvPr>
          <p:cNvCxnSpPr>
            <a:cxnSpLocks/>
          </p:cNvCxnSpPr>
          <p:nvPr userDrawn="1"/>
        </p:nvCxnSpPr>
        <p:spPr>
          <a:xfrm>
            <a:off x="5038922" y="3500504"/>
            <a:ext cx="411596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27E75DC-2976-4BBD-9F57-B8620462652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6136" y="4325115"/>
            <a:ext cx="868680" cy="618907"/>
          </a:xfrm>
          <a:prstGeom prst="rect">
            <a:avLst/>
          </a:prstGeom>
        </p:spPr>
      </p:pic>
    </p:spTree>
    <p:extLst>
      <p:ext uri="{BB962C8B-B14F-4D97-AF65-F5344CB8AC3E}">
        <p14:creationId xmlns:p14="http://schemas.microsoft.com/office/powerpoint/2010/main" val="19194211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cover C">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DC0AD6D-B826-4385-AD5F-DA6B16059CD8}"/>
              </a:ext>
            </a:extLst>
          </p:cNvPr>
          <p:cNvSpPr/>
          <p:nvPr userDrawn="1"/>
        </p:nvSpPr>
        <p:spPr>
          <a:xfrm>
            <a:off x="2435702" y="4757896"/>
            <a:ext cx="5000575"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graphicFrame>
        <p:nvGraphicFramePr>
          <p:cNvPr id="2" name="Object 1" hidden="1">
            <a:extLst>
              <a:ext uri="{FF2B5EF4-FFF2-40B4-BE49-F238E27FC236}">
                <a16:creationId xmlns:a16="http://schemas.microsoft.com/office/drawing/2014/main" id="{D44F9BF6-C876-4B64-BDA1-7DD9D82C654F}"/>
              </a:ext>
            </a:extLst>
          </p:cNvPr>
          <p:cNvGraphicFramePr>
            <a:graphicFrameLocks noChangeAspect="1"/>
          </p:cNvGraphicFramePr>
          <p:nvPr userDrawn="1">
            <p:custDataLst>
              <p:tags r:id="rId2"/>
            </p:custDataLst>
            <p:extLst>
              <p:ext uri="{D42A27DB-BD31-4B8C-83A1-F6EECF244321}">
                <p14:modId xmlns:p14="http://schemas.microsoft.com/office/powerpoint/2010/main" val="368895422"/>
              </p:ext>
            </p:extLst>
          </p:nvPr>
        </p:nvGraphicFramePr>
        <p:xfrm>
          <a:off x="1590" y="1589"/>
          <a:ext cx="1588" cy="1588"/>
        </p:xfrm>
        <a:graphic>
          <a:graphicData uri="http://schemas.openxmlformats.org/presentationml/2006/ole">
            <mc:AlternateContent xmlns:mc="http://schemas.openxmlformats.org/markup-compatibility/2006">
              <mc:Choice xmlns:v="urn:schemas-microsoft-com:vml" Requires="v">
                <p:oleObj spid="_x0000_s2049" name="think-cell Slide" r:id="rId4" imgW="383" imgH="384" progId="TCLayout.ActiveDocument.1">
                  <p:embed/>
                </p:oleObj>
              </mc:Choice>
              <mc:Fallback>
                <p:oleObj name="think-cell Slide" r:id="rId4" imgW="383" imgH="384" progId="TCLayout.ActiveDocument.1">
                  <p:embed/>
                  <p:pic>
                    <p:nvPicPr>
                      <p:cNvPr id="2" name="Object 1" hidden="1">
                        <a:extLst>
                          <a:ext uri="{FF2B5EF4-FFF2-40B4-BE49-F238E27FC236}">
                            <a16:creationId xmlns:a16="http://schemas.microsoft.com/office/drawing/2014/main" id="{D44F9BF6-C876-4B64-BDA1-7DD9D82C654F}"/>
                          </a:ext>
                        </a:extLst>
                      </p:cNvPr>
                      <p:cNvPicPr/>
                      <p:nvPr/>
                    </p:nvPicPr>
                    <p:blipFill>
                      <a:blip r:embed="rId5"/>
                      <a:stretch>
                        <a:fillRect/>
                      </a:stretch>
                    </p:blipFill>
                    <p:spPr>
                      <a:xfrm>
                        <a:off x="1590" y="1589"/>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1810452A-ABD4-49A7-92DF-9FF1F0B85FB0}"/>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36187" t="-176" r="322" b="2837"/>
          <a:stretch/>
        </p:blipFill>
        <p:spPr>
          <a:xfrm>
            <a:off x="5976004" y="2868846"/>
            <a:ext cx="1454517" cy="1889053"/>
          </a:xfrm>
          <a:prstGeom prst="rect">
            <a:avLst/>
          </a:prstGeom>
        </p:spPr>
      </p:pic>
      <p:cxnSp>
        <p:nvCxnSpPr>
          <p:cNvPr id="18" name="Straight Connector 17">
            <a:extLst>
              <a:ext uri="{FF2B5EF4-FFF2-40B4-BE49-F238E27FC236}">
                <a16:creationId xmlns:a16="http://schemas.microsoft.com/office/drawing/2014/main" id="{FA6EBFF5-352E-4C6E-BC5F-C3EE9E927588}"/>
              </a:ext>
            </a:extLst>
          </p:cNvPr>
          <p:cNvCxnSpPr>
            <a:cxnSpLocks/>
          </p:cNvCxnSpPr>
          <p:nvPr userDrawn="1"/>
        </p:nvCxnSpPr>
        <p:spPr>
          <a:xfrm flipV="1">
            <a:off x="5976003" y="4"/>
            <a:ext cx="0" cy="4757895"/>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5029200" cy="553998"/>
          </a:xfrm>
        </p:spPr>
        <p:txBody>
          <a:bodyPr anchor="ctr">
            <a:spAutoFit/>
          </a:bodyPr>
          <a:lstStyle>
            <a:lvl1pPr>
              <a:lnSpc>
                <a:spcPct val="100000"/>
              </a:lnSpc>
              <a:spcAft>
                <a:spcPts val="3600"/>
              </a:spcAft>
              <a:defRPr sz="3600">
                <a:solidFill>
                  <a:schemeClr val="accent6"/>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cxnSp>
        <p:nvCxnSpPr>
          <p:cNvPr id="15" name="Straight Connector 14">
            <a:extLst>
              <a:ext uri="{FF2B5EF4-FFF2-40B4-BE49-F238E27FC236}">
                <a16:creationId xmlns:a16="http://schemas.microsoft.com/office/drawing/2014/main" id="{AEB2FD5B-1BE7-4335-8286-FC2F5A1E31FD}"/>
              </a:ext>
            </a:extLst>
          </p:cNvPr>
          <p:cNvCxnSpPr/>
          <p:nvPr userDrawn="1"/>
        </p:nvCxnSpPr>
        <p:spPr>
          <a:xfrm flipV="1">
            <a:off x="7430520" y="-12242"/>
            <a:ext cx="0" cy="5162887"/>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ECBCCF98-1307-46B1-A04F-4AB953C1F929}"/>
              </a:ext>
            </a:extLst>
          </p:cNvPr>
          <p:cNvSpPr/>
          <p:nvPr userDrawn="1"/>
        </p:nvSpPr>
        <p:spPr>
          <a:xfrm>
            <a:off x="1" y="4757896"/>
            <a:ext cx="243569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29" name="Rectangle 28">
            <a:extLst>
              <a:ext uri="{FF2B5EF4-FFF2-40B4-BE49-F238E27FC236}">
                <a16:creationId xmlns:a16="http://schemas.microsoft.com/office/drawing/2014/main" id="{1FF46E81-006A-46CA-84CB-44744DA6ABE4}"/>
              </a:ext>
            </a:extLst>
          </p:cNvPr>
          <p:cNvSpPr/>
          <p:nvPr userDrawn="1"/>
        </p:nvSpPr>
        <p:spPr>
          <a:xfrm>
            <a:off x="7430522" y="4757896"/>
            <a:ext cx="726049"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30" name="Slide Number Placeholder 9">
            <a:extLst>
              <a:ext uri="{FF2B5EF4-FFF2-40B4-BE49-F238E27FC236}">
                <a16:creationId xmlns:a16="http://schemas.microsoft.com/office/drawing/2014/main" id="{0F12F076-FEC5-4AFF-BB2F-2B1A58A16F76}"/>
              </a:ext>
            </a:extLst>
          </p:cNvPr>
          <p:cNvSpPr>
            <a:spLocks noGrp="1"/>
          </p:cNvSpPr>
          <p:nvPr>
            <p:ph type="sldNum" sz="quarter" idx="14"/>
          </p:nvPr>
        </p:nvSpPr>
        <p:spPr>
          <a:xfrm>
            <a:off x="7735035" y="4889146"/>
            <a:ext cx="117020" cy="123111"/>
          </a:xfrm>
        </p:spPr>
        <p:txBody>
          <a:bodyPr/>
          <a:lstStyle>
            <a:lvl1pPr>
              <a:defRPr>
                <a:solidFill>
                  <a:schemeClr val="bg1"/>
                </a:solidFill>
              </a:defRPr>
            </a:lvl1pPr>
          </a:lstStyle>
          <a:p>
            <a:fld id="{0C691DA3-4ABE-49F3-91E6-D9975CC9DD5F}" type="slidenum">
              <a:rPr lang="en-US" smtClean="0"/>
              <a:pPr/>
              <a:t>‹#›</a:t>
            </a:fld>
            <a:endParaRPr lang="en-US" dirty="0"/>
          </a:p>
        </p:txBody>
      </p:sp>
      <p:sp>
        <p:nvSpPr>
          <p:cNvPr id="31" name="ADP MAS Executive Overview…">
            <a:extLst>
              <a:ext uri="{FF2B5EF4-FFF2-40B4-BE49-F238E27FC236}">
                <a16:creationId xmlns:a16="http://schemas.microsoft.com/office/drawing/2014/main" id="{395D872A-0F12-40CF-9BF7-4E7840D3BD56}"/>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32" name="Footer Placeholder 16">
            <a:extLst>
              <a:ext uri="{FF2B5EF4-FFF2-40B4-BE49-F238E27FC236}">
                <a16:creationId xmlns:a16="http://schemas.microsoft.com/office/drawing/2014/main" id="{27083D94-CBEE-4101-A1C7-0B463B209011}"/>
              </a:ext>
            </a:extLst>
          </p:cNvPr>
          <p:cNvSpPr>
            <a:spLocks noGrp="1"/>
          </p:cNvSpPr>
          <p:nvPr>
            <p:ph type="ftr" sz="quarter" idx="15"/>
          </p:nvPr>
        </p:nvSpPr>
        <p:spPr>
          <a:xfrm>
            <a:off x="2601265" y="4889146"/>
            <a:ext cx="4720919" cy="123111"/>
          </a:xfrm>
        </p:spPr>
        <p:txBody>
          <a:bodyPr/>
          <a:lstStyle>
            <a:lvl1pPr>
              <a:defRPr/>
            </a:lvl1pPr>
          </a:lstStyle>
          <a:p>
            <a:r>
              <a:rPr lang="en-US" dirty="0"/>
              <a:t>Tools to support HR Digital Transformation</a:t>
            </a:r>
          </a:p>
        </p:txBody>
      </p:sp>
      <p:sp>
        <p:nvSpPr>
          <p:cNvPr id="33" name="Line">
            <a:extLst>
              <a:ext uri="{FF2B5EF4-FFF2-40B4-BE49-F238E27FC236}">
                <a16:creationId xmlns:a16="http://schemas.microsoft.com/office/drawing/2014/main" id="{FC48C598-B753-43C1-ACA3-0A9C1BB3269B}"/>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4" name="Rectangle 33">
            <a:extLst>
              <a:ext uri="{FF2B5EF4-FFF2-40B4-BE49-F238E27FC236}">
                <a16:creationId xmlns:a16="http://schemas.microsoft.com/office/drawing/2014/main" id="{2E75DF86-0B4B-4D83-B0A7-27109DD011AF}"/>
              </a:ext>
            </a:extLst>
          </p:cNvPr>
          <p:cNvSpPr/>
          <p:nvPr userDrawn="1"/>
        </p:nvSpPr>
        <p:spPr>
          <a:xfrm>
            <a:off x="8156570" y="4757896"/>
            <a:ext cx="987433" cy="385604"/>
          </a:xfrm>
          <a:prstGeom prst="rect">
            <a:avLst/>
          </a:prstGeom>
          <a:solidFill>
            <a:schemeClr val="accent6"/>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35" name="Freeform 5">
            <a:extLst>
              <a:ext uri="{FF2B5EF4-FFF2-40B4-BE49-F238E27FC236}">
                <a16:creationId xmlns:a16="http://schemas.microsoft.com/office/drawing/2014/main" id="{A53DAA04-A15A-4EE3-9AC3-45A5AC0D677F}"/>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11446664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B">
    <p:bg>
      <p:bgPr>
        <a:solidFill>
          <a:srgbClr val="FAC8BF"/>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C7711C5-1D48-42B9-BBEE-B5A786264949}"/>
              </a:ext>
            </a:extLst>
          </p:cNvPr>
          <p:cNvSpPr/>
          <p:nvPr userDrawn="1"/>
        </p:nvSpPr>
        <p:spPr>
          <a:xfrm>
            <a:off x="7364782" y="3852902"/>
            <a:ext cx="1518217" cy="1290601"/>
          </a:xfrm>
          <a:prstGeom prst="rect">
            <a:avLst/>
          </a:prstGeom>
          <a:solidFill>
            <a:srgbClr val="FAC8BF"/>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endParaRPr>
          </a:p>
        </p:txBody>
      </p:sp>
      <p:pic>
        <p:nvPicPr>
          <p:cNvPr id="50" name="Picture 49">
            <a:extLst>
              <a:ext uri="{FF2B5EF4-FFF2-40B4-BE49-F238E27FC236}">
                <a16:creationId xmlns:a16="http://schemas.microsoft.com/office/drawing/2014/main" id="{FE1674A3-80F2-4664-B5FB-3500016F939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2107" t="22250"/>
          <a:stretch/>
        </p:blipFill>
        <p:spPr>
          <a:xfrm>
            <a:off x="5974733" y="2567587"/>
            <a:ext cx="1896097" cy="2184398"/>
          </a:xfrm>
          <a:prstGeom prst="rect">
            <a:avLst/>
          </a:prstGeom>
        </p:spPr>
      </p:pic>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5029200" cy="1649682"/>
          </a:xfrm>
        </p:spPr>
        <p:txBody>
          <a:bodyPr/>
          <a:lstStyle>
            <a:lvl1pPr>
              <a:lnSpc>
                <a:spcPct val="90000"/>
              </a:lnSpc>
              <a:spcAft>
                <a:spcPts val="4800"/>
              </a:spcAft>
              <a:defRPr sz="4800">
                <a:solidFill>
                  <a:schemeClr val="accent1"/>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a:p>
            <a:pPr lvl="1"/>
            <a:r>
              <a:rPr lang="en-US"/>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97453"/>
            <a:ext cx="5029200" cy="246221"/>
          </a:xfrm>
        </p:spPr>
        <p:txBody>
          <a:bodyPr anchor="b"/>
          <a:lstStyle>
            <a:lvl1pPr>
              <a:defRPr sz="1600">
                <a:solidFill>
                  <a:schemeClr val="accent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tx1"/>
                </a:solidFill>
              </a:defRPr>
            </a:lvl1pPr>
          </a:lstStyle>
          <a:p>
            <a:fld id="{0C691DA3-4ABE-49F3-91E6-D9975CC9DD5F}" type="slidenum">
              <a:rPr lang="en-US" smtClean="0"/>
              <a:pPr/>
              <a:t>‹#›</a:t>
            </a:fld>
            <a:endParaRPr lang="en-US" dirty="0"/>
          </a:p>
        </p:txBody>
      </p:sp>
      <p:sp>
        <p:nvSpPr>
          <p:cNvPr id="14" name="Rectangle 13">
            <a:extLst>
              <a:ext uri="{FF2B5EF4-FFF2-40B4-BE49-F238E27FC236}">
                <a16:creationId xmlns:a16="http://schemas.microsoft.com/office/drawing/2014/main" id="{355C139F-0E9B-4F68-B95A-8866E206B551}"/>
              </a:ext>
            </a:extLst>
          </p:cNvPr>
          <p:cNvSpPr/>
          <p:nvPr userDrawn="1"/>
        </p:nvSpPr>
        <p:spPr>
          <a:xfrm>
            <a:off x="7429502" y="1285876"/>
            <a:ext cx="1453497" cy="129060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cxnSp>
        <p:nvCxnSpPr>
          <p:cNvPr id="19" name="Straight Connector 18">
            <a:extLst>
              <a:ext uri="{FF2B5EF4-FFF2-40B4-BE49-F238E27FC236}">
                <a16:creationId xmlns:a16="http://schemas.microsoft.com/office/drawing/2014/main" id="{9B7AB049-7E6B-45C6-B2FC-46FA7318586C}"/>
              </a:ext>
            </a:extLst>
          </p:cNvPr>
          <p:cNvCxnSpPr>
            <a:cxnSpLocks/>
          </p:cNvCxnSpPr>
          <p:nvPr userDrawn="1"/>
        </p:nvCxnSpPr>
        <p:spPr>
          <a:xfrm flipV="1">
            <a:off x="8882997"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DAD3B1-CCC5-43E5-91D8-A211DB6C9D64}"/>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1C2931-69DB-4ECC-B6D8-4D6714D513FE}"/>
              </a:ext>
            </a:extLst>
          </p:cNvPr>
          <p:cNvCxnSpPr>
            <a:cxnSpLocks/>
          </p:cNvCxnSpPr>
          <p:nvPr userDrawn="1"/>
        </p:nvCxnSpPr>
        <p:spPr>
          <a:xfrm flipH="1">
            <a:off x="5976003" y="2571750"/>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463A60-4D83-4073-B463-A9876025A7DF}"/>
              </a:ext>
            </a:extLst>
          </p:cNvPr>
          <p:cNvCxnSpPr>
            <a:cxnSpLocks/>
          </p:cNvCxnSpPr>
          <p:nvPr userDrawn="1"/>
        </p:nvCxnSpPr>
        <p:spPr>
          <a:xfrm flipH="1">
            <a:off x="5976003" y="1285875"/>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9" name="Line">
            <a:extLst>
              <a:ext uri="{FF2B5EF4-FFF2-40B4-BE49-F238E27FC236}">
                <a16:creationId xmlns:a16="http://schemas.microsoft.com/office/drawing/2014/main" id="{27C52C81-55DD-4A59-92B7-704E0A01DCE1}"/>
              </a:ext>
            </a:extLst>
          </p:cNvPr>
          <p:cNvSpPr/>
          <p:nvPr userDrawn="1"/>
        </p:nvSpPr>
        <p:spPr>
          <a:xfrm flipH="1" flipV="1">
            <a:off x="7429500" y="-2"/>
            <a:ext cx="0" cy="257648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pic>
        <p:nvPicPr>
          <p:cNvPr id="15" name="Picture 14">
            <a:extLst>
              <a:ext uri="{FF2B5EF4-FFF2-40B4-BE49-F238E27FC236}">
                <a16:creationId xmlns:a16="http://schemas.microsoft.com/office/drawing/2014/main" id="{EE352F56-6B00-49BC-9732-9412C6D660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3528" y="1572771"/>
            <a:ext cx="1005840" cy="716629"/>
          </a:xfrm>
          <a:prstGeom prst="rect">
            <a:avLst/>
          </a:prstGeom>
        </p:spPr>
      </p:pic>
    </p:spTree>
    <p:extLst>
      <p:ext uri="{BB962C8B-B14F-4D97-AF65-F5344CB8AC3E}">
        <p14:creationId xmlns:p14="http://schemas.microsoft.com/office/powerpoint/2010/main" val="26565321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cover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833C490-91D6-430B-A8BA-1AAE1518B145}"/>
              </a:ext>
            </a:extLst>
          </p:cNvPr>
          <p:cNvSpPr/>
          <p:nvPr userDrawn="1"/>
        </p:nvSpPr>
        <p:spPr>
          <a:xfrm>
            <a:off x="218487" y="4757896"/>
            <a:ext cx="7352747" cy="385604"/>
          </a:xfrm>
          <a:prstGeom prst="rect">
            <a:avLst/>
          </a:prstGeom>
          <a:solidFill>
            <a:srgbClr val="FAC8BF"/>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35" name="Rectangle 34">
            <a:extLst>
              <a:ext uri="{FF2B5EF4-FFF2-40B4-BE49-F238E27FC236}">
                <a16:creationId xmlns:a16="http://schemas.microsoft.com/office/drawing/2014/main" id="{3B124652-AF79-4F01-8912-AA21FE289079}"/>
              </a:ext>
            </a:extLst>
          </p:cNvPr>
          <p:cNvSpPr/>
          <p:nvPr userDrawn="1"/>
        </p:nvSpPr>
        <p:spPr>
          <a:xfrm>
            <a:off x="1" y="4757896"/>
            <a:ext cx="2435699" cy="385604"/>
          </a:xfrm>
          <a:prstGeom prst="rect">
            <a:avLst/>
          </a:prstGeom>
          <a:solidFill>
            <a:schemeClr val="tx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37" name="Rectangle 36">
            <a:extLst>
              <a:ext uri="{FF2B5EF4-FFF2-40B4-BE49-F238E27FC236}">
                <a16:creationId xmlns:a16="http://schemas.microsoft.com/office/drawing/2014/main" id="{43E3EF7F-F48F-4BB9-B9F9-94617DE72B71}"/>
              </a:ext>
            </a:extLst>
          </p:cNvPr>
          <p:cNvSpPr/>
          <p:nvPr userDrawn="1"/>
        </p:nvSpPr>
        <p:spPr>
          <a:xfrm>
            <a:off x="7430522" y="4757896"/>
            <a:ext cx="726049" cy="385604"/>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26" name="Line">
            <a:extLst>
              <a:ext uri="{FF2B5EF4-FFF2-40B4-BE49-F238E27FC236}">
                <a16:creationId xmlns:a16="http://schemas.microsoft.com/office/drawing/2014/main" id="{6AD571E7-C132-4C78-8BEC-CCBB64706D52}"/>
              </a:ext>
            </a:extLst>
          </p:cNvPr>
          <p:cNvSpPr/>
          <p:nvPr userDrawn="1"/>
        </p:nvSpPr>
        <p:spPr>
          <a:xfrm>
            <a:off x="2" y="3720688"/>
            <a:ext cx="9144001"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1"/>
            <a:ext cx="0" cy="5135707"/>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6400800" cy="553998"/>
          </a:xfrm>
        </p:spPr>
        <p:txBody>
          <a:bodyPr anchor="ctr">
            <a:spAutoFit/>
          </a:bodyPr>
          <a:lstStyle>
            <a:lvl1pPr>
              <a:lnSpc>
                <a:spcPct val="100000"/>
              </a:lnSpc>
              <a:spcAft>
                <a:spcPts val="3600"/>
              </a:spcAft>
              <a:defRPr sz="3600">
                <a:solidFill>
                  <a:schemeClr val="accent5"/>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6" name="Footer Placeholder 5">
            <a:extLst>
              <a:ext uri="{FF2B5EF4-FFF2-40B4-BE49-F238E27FC236}">
                <a16:creationId xmlns:a16="http://schemas.microsoft.com/office/drawing/2014/main" id="{077443AF-8E7F-41D8-909C-458D3A7F86BC}"/>
              </a:ext>
            </a:extLst>
          </p:cNvPr>
          <p:cNvSpPr>
            <a:spLocks noGrp="1"/>
          </p:cNvSpPr>
          <p:nvPr>
            <p:ph type="ftr" sz="quarter" idx="13"/>
          </p:nvPr>
        </p:nvSpPr>
        <p:spPr/>
        <p:txBody>
          <a:bodyPr/>
          <a:lstStyle/>
          <a:p>
            <a:r>
              <a:rPr lang="en-US" dirty="0"/>
              <a:t>Footer in sentence case</a:t>
            </a:r>
          </a:p>
        </p:txBody>
      </p:sp>
      <p:sp>
        <p:nvSpPr>
          <p:cNvPr id="7" name="Slide Number Placeholder 6">
            <a:extLst>
              <a:ext uri="{FF2B5EF4-FFF2-40B4-BE49-F238E27FC236}">
                <a16:creationId xmlns:a16="http://schemas.microsoft.com/office/drawing/2014/main" id="{73D4D293-8D99-4116-A088-D7C8CF4F4038}"/>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dirty="0"/>
          </a:p>
        </p:txBody>
      </p:sp>
      <p:pic>
        <p:nvPicPr>
          <p:cNvPr id="13" name="Picture 1" descr="Picture 1">
            <a:extLst>
              <a:ext uri="{FF2B5EF4-FFF2-40B4-BE49-F238E27FC236}">
                <a16:creationId xmlns:a16="http://schemas.microsoft.com/office/drawing/2014/main" id="{65191009-6F43-4BEF-968F-333A220DACB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430522" y="1"/>
            <a:ext cx="1713473" cy="2860717"/>
          </a:xfrm>
          <a:prstGeom prst="rect">
            <a:avLst/>
          </a:prstGeom>
          <a:ln w="12700">
            <a:miter lim="400000"/>
          </a:ln>
        </p:spPr>
      </p:pic>
    </p:spTree>
    <p:extLst>
      <p:ext uri="{BB962C8B-B14F-4D97-AF65-F5344CB8AC3E}">
        <p14:creationId xmlns:p14="http://schemas.microsoft.com/office/powerpoint/2010/main" val="6996557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cover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6923CBE-4A1D-4F64-BA89-BF0D7E38C500}"/>
              </a:ext>
            </a:extLst>
          </p:cNvPr>
          <p:cNvSpPr/>
          <p:nvPr userDrawn="1"/>
        </p:nvSpPr>
        <p:spPr>
          <a:xfrm>
            <a:off x="218487" y="4757896"/>
            <a:ext cx="7352747" cy="385604"/>
          </a:xfrm>
          <a:prstGeom prst="rect">
            <a:avLst/>
          </a:prstGeom>
          <a:solidFill>
            <a:srgbClr val="FAC8BF"/>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18" name="Rectangle 17">
            <a:extLst>
              <a:ext uri="{FF2B5EF4-FFF2-40B4-BE49-F238E27FC236}">
                <a16:creationId xmlns:a16="http://schemas.microsoft.com/office/drawing/2014/main" id="{C0A38496-4CCE-4D73-953A-FBF333A58AFE}"/>
              </a:ext>
            </a:extLst>
          </p:cNvPr>
          <p:cNvSpPr/>
          <p:nvPr userDrawn="1"/>
        </p:nvSpPr>
        <p:spPr>
          <a:xfrm>
            <a:off x="1" y="4757896"/>
            <a:ext cx="2435699" cy="385604"/>
          </a:xfrm>
          <a:prstGeom prst="rect">
            <a:avLst/>
          </a:prstGeom>
          <a:solidFill>
            <a:schemeClr val="tx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19" name="Rectangle 18">
            <a:extLst>
              <a:ext uri="{FF2B5EF4-FFF2-40B4-BE49-F238E27FC236}">
                <a16:creationId xmlns:a16="http://schemas.microsoft.com/office/drawing/2014/main" id="{783E5784-AF0B-4478-8E38-FCD1D94703B0}"/>
              </a:ext>
            </a:extLst>
          </p:cNvPr>
          <p:cNvSpPr/>
          <p:nvPr userDrawn="1"/>
        </p:nvSpPr>
        <p:spPr>
          <a:xfrm>
            <a:off x="7430522" y="4757896"/>
            <a:ext cx="726049" cy="385604"/>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5" name="Picture Placeholder 4">
            <a:extLst>
              <a:ext uri="{FF2B5EF4-FFF2-40B4-BE49-F238E27FC236}">
                <a16:creationId xmlns:a16="http://schemas.microsoft.com/office/drawing/2014/main" id="{5643B87E-BB4D-4AB6-8508-39BAF6FF3A5F}"/>
              </a:ext>
            </a:extLst>
          </p:cNvPr>
          <p:cNvSpPr>
            <a:spLocks noGrp="1"/>
          </p:cNvSpPr>
          <p:nvPr>
            <p:ph type="pic" sz="quarter" idx="13"/>
          </p:nvPr>
        </p:nvSpPr>
        <p:spPr>
          <a:xfrm>
            <a:off x="1" y="-1"/>
            <a:ext cx="9139235" cy="2571751"/>
          </a:xfrm>
        </p:spPr>
        <p:txBody>
          <a:bodyPr anchor="ctr">
            <a:noAutofit/>
          </a:bodyPr>
          <a:lstStyle>
            <a:lvl1pPr algn="ctr">
              <a:defRPr/>
            </a:lvl1pPr>
          </a:lstStyle>
          <a:p>
            <a:endParaRPr lang="en-US" dirty="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2571753"/>
            <a:ext cx="0" cy="2563955"/>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2851731"/>
            <a:ext cx="6400800" cy="553998"/>
          </a:xfrm>
        </p:spPr>
        <p:txBody>
          <a:bodyPr anchor="t">
            <a:spAutoFit/>
          </a:bodyPr>
          <a:lstStyle>
            <a:lvl1pPr>
              <a:lnSpc>
                <a:spcPct val="100000"/>
              </a:lnSpc>
              <a:spcAft>
                <a:spcPts val="3600"/>
              </a:spcAft>
              <a:defRPr sz="3600">
                <a:solidFill>
                  <a:schemeClr val="accent5"/>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13" name="Line">
            <a:extLst>
              <a:ext uri="{FF2B5EF4-FFF2-40B4-BE49-F238E27FC236}">
                <a16:creationId xmlns:a16="http://schemas.microsoft.com/office/drawing/2014/main" id="{A900D89B-DEC4-45ED-8F65-47C9835B3647}"/>
              </a:ext>
            </a:extLst>
          </p:cNvPr>
          <p:cNvSpPr/>
          <p:nvPr userDrawn="1"/>
        </p:nvSpPr>
        <p:spPr>
          <a:xfrm>
            <a:off x="-4761" y="2571750"/>
            <a:ext cx="9144001" cy="0"/>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6" name="Footer Placeholder 5">
            <a:extLst>
              <a:ext uri="{FF2B5EF4-FFF2-40B4-BE49-F238E27FC236}">
                <a16:creationId xmlns:a16="http://schemas.microsoft.com/office/drawing/2014/main" id="{833051AE-C571-4BC0-A87A-F8A8B0ED093B}"/>
              </a:ext>
            </a:extLst>
          </p:cNvPr>
          <p:cNvSpPr>
            <a:spLocks noGrp="1"/>
          </p:cNvSpPr>
          <p:nvPr>
            <p:ph type="ftr" sz="quarter" idx="14"/>
          </p:nvPr>
        </p:nvSpPr>
        <p:spPr/>
        <p:txBody>
          <a:bodyPr/>
          <a:lstStyle/>
          <a:p>
            <a:r>
              <a:rPr lang="en-US" dirty="0"/>
              <a:t>Footer in sentence case</a:t>
            </a:r>
          </a:p>
        </p:txBody>
      </p:sp>
      <p:sp>
        <p:nvSpPr>
          <p:cNvPr id="7" name="Slide Number Placeholder 6">
            <a:extLst>
              <a:ext uri="{FF2B5EF4-FFF2-40B4-BE49-F238E27FC236}">
                <a16:creationId xmlns:a16="http://schemas.microsoft.com/office/drawing/2014/main" id="{F80646B5-41E5-488B-B6E8-453CDC67A446}"/>
              </a:ext>
            </a:extLst>
          </p:cNvPr>
          <p:cNvSpPr>
            <a:spLocks noGrp="1"/>
          </p:cNvSpPr>
          <p:nvPr>
            <p:ph type="sldNum" sz="quarter" idx="15"/>
          </p:nvPr>
        </p:nvSpPr>
        <p:spPr/>
        <p:txBody>
          <a:bodyPr/>
          <a:lstStyle>
            <a:lvl1pPr>
              <a:defRPr>
                <a:solidFill>
                  <a:schemeClr val="bg1"/>
                </a:solidFill>
              </a:defRPr>
            </a:lvl1pPr>
          </a:lstStyle>
          <a:p>
            <a:fld id="{0C691DA3-4ABE-49F3-91E6-D9975CC9DD5F}" type="slidenum">
              <a:rPr lang="en-US" smtClean="0"/>
              <a:pPr/>
              <a:t>‹#›</a:t>
            </a:fld>
            <a:endParaRPr lang="en-US" dirty="0"/>
          </a:p>
        </p:txBody>
      </p:sp>
    </p:spTree>
    <p:extLst>
      <p:ext uri="{BB962C8B-B14F-4D97-AF65-F5344CB8AC3E}">
        <p14:creationId xmlns:p14="http://schemas.microsoft.com/office/powerpoint/2010/main" val="18051941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cover C">
    <p:bg>
      <p:bgPr>
        <a:solidFill>
          <a:srgbClr val="FAC8BF"/>
        </a:solidFill>
        <a:effectLst/>
      </p:bgPr>
    </p:bg>
    <p:spTree>
      <p:nvGrpSpPr>
        <p:cNvPr id="1" name=""/>
        <p:cNvGrpSpPr/>
        <p:nvPr/>
      </p:nvGrpSpPr>
      <p:grpSpPr>
        <a:xfrm>
          <a:off x="0" y="0"/>
          <a:ext cx="0" cy="0"/>
          <a:chOff x="0" y="0"/>
          <a:chExt cx="0" cy="0"/>
        </a:xfrm>
      </p:grpSpPr>
      <p:pic>
        <p:nvPicPr>
          <p:cNvPr id="14" name="Picture 1" descr="Picture 1">
            <a:extLst>
              <a:ext uri="{FF2B5EF4-FFF2-40B4-BE49-F238E27FC236}">
                <a16:creationId xmlns:a16="http://schemas.microsoft.com/office/drawing/2014/main" id="{F0BD883B-3439-4295-8213-9F8B9042D8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76003" y="2865402"/>
            <a:ext cx="1454519" cy="1938505"/>
          </a:xfrm>
          <a:prstGeom prst="rect">
            <a:avLst/>
          </a:prstGeom>
          <a:ln w="12700">
            <a:miter lim="400000"/>
          </a:ln>
        </p:spPr>
      </p:pic>
      <p:cxnSp>
        <p:nvCxnSpPr>
          <p:cNvPr id="18" name="Straight Connector 17">
            <a:extLst>
              <a:ext uri="{FF2B5EF4-FFF2-40B4-BE49-F238E27FC236}">
                <a16:creationId xmlns:a16="http://schemas.microsoft.com/office/drawing/2014/main" id="{FA6EBFF5-352E-4C6E-BC5F-C3EE9E927588}"/>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5029200" cy="553998"/>
          </a:xfrm>
        </p:spPr>
        <p:txBody>
          <a:bodyPr anchor="ctr">
            <a:spAutoFit/>
          </a:bodyPr>
          <a:lstStyle>
            <a:lvl1pPr>
              <a:lnSpc>
                <a:spcPct val="100000"/>
              </a:lnSpc>
              <a:spcAft>
                <a:spcPts val="3600"/>
              </a:spcAft>
              <a:defRPr sz="3600">
                <a:solidFill>
                  <a:schemeClr val="accent1"/>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cxnSp>
        <p:nvCxnSpPr>
          <p:cNvPr id="15" name="Straight Connector 14">
            <a:extLst>
              <a:ext uri="{FF2B5EF4-FFF2-40B4-BE49-F238E27FC236}">
                <a16:creationId xmlns:a16="http://schemas.microsoft.com/office/drawing/2014/main" id="{AEB2FD5B-1BE7-4335-8286-FC2F5A1E31FD}"/>
              </a:ext>
            </a:extLst>
          </p:cNvPr>
          <p:cNvCxnSpPr/>
          <p:nvPr userDrawn="1"/>
        </p:nvCxnSpPr>
        <p:spPr>
          <a:xfrm flipV="1">
            <a:off x="7430520" y="-12242"/>
            <a:ext cx="0" cy="5162887"/>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4F6E005-29E7-4E49-9534-044C22D8F1FD}"/>
              </a:ext>
            </a:extLst>
          </p:cNvPr>
          <p:cNvSpPr>
            <a:spLocks noGrp="1"/>
          </p:cNvSpPr>
          <p:nvPr>
            <p:ph type="sldNum" sz="quarter" idx="14"/>
          </p:nvPr>
        </p:nvSpPr>
        <p:spPr/>
        <p:txBody>
          <a:bodyPr/>
          <a:lstStyle>
            <a:lvl1pPr>
              <a:defRPr>
                <a:solidFill>
                  <a:schemeClr val="tx1"/>
                </a:solidFill>
              </a:defRPr>
            </a:lvl1pPr>
          </a:lstStyle>
          <a:p>
            <a:fld id="{0C691DA3-4ABE-49F3-91E6-D9975CC9DD5F}" type="slidenum">
              <a:rPr lang="en-US" smtClean="0"/>
              <a:pPr/>
              <a:t>‹#›</a:t>
            </a:fld>
            <a:endParaRPr lang="en-US" dirty="0"/>
          </a:p>
        </p:txBody>
      </p:sp>
    </p:spTree>
    <p:extLst>
      <p:ext uri="{BB962C8B-B14F-4D97-AF65-F5344CB8AC3E}">
        <p14:creationId xmlns:p14="http://schemas.microsoft.com/office/powerpoint/2010/main" val="11247441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debar: Head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B39788B-0B1B-4E6E-A269-5D537DCAA8B7}"/>
              </a:ext>
            </a:extLst>
          </p:cNvPr>
          <p:cNvGraphicFramePr>
            <a:graphicFrameLocks noChangeAspect="1"/>
          </p:cNvGraphicFramePr>
          <p:nvPr userDrawn="1">
            <p:custDataLst>
              <p:tags r:id="rId2"/>
            </p:custDataLst>
            <p:extLst>
              <p:ext uri="{D42A27DB-BD31-4B8C-83A1-F6EECF244321}">
                <p14:modId xmlns:p14="http://schemas.microsoft.com/office/powerpoint/2010/main" val="4008504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89"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6B39788B-0B1B-4E6E-A269-5D537DCAA8B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1B35089-F984-455C-8EC7-8C2FB5250029}"/>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pic>
        <p:nvPicPr>
          <p:cNvPr id="12" name="Picture 11">
            <a:extLst>
              <a:ext uri="{FF2B5EF4-FFF2-40B4-BE49-F238E27FC236}">
                <a16:creationId xmlns:a16="http://schemas.microsoft.com/office/drawing/2014/main" id="{27F8A90D-461F-4AD7-89B6-03D474E3133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5" name="Rectangle 4">
            <a:extLst>
              <a:ext uri="{FF2B5EF4-FFF2-40B4-BE49-F238E27FC236}">
                <a16:creationId xmlns:a16="http://schemas.microsoft.com/office/drawing/2014/main" id="{C3309074-2222-4B4E-AA54-75A86715BF4B}"/>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6" name="Line">
            <a:extLst>
              <a:ext uri="{FF2B5EF4-FFF2-40B4-BE49-F238E27FC236}">
                <a16:creationId xmlns:a16="http://schemas.microsoft.com/office/drawing/2014/main" id="{EE6910C5-D2A3-4AEC-A3F5-C79B236A10F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8" name="Freeform 5">
            <a:extLst>
              <a:ext uri="{FF2B5EF4-FFF2-40B4-BE49-F238E27FC236}">
                <a16:creationId xmlns:a16="http://schemas.microsoft.com/office/drawing/2014/main" id="{8C6E3899-D868-4259-9BD0-08933998F51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11" name="Straight Connector 10">
            <a:extLst>
              <a:ext uri="{FF2B5EF4-FFF2-40B4-BE49-F238E27FC236}">
                <a16:creationId xmlns:a16="http://schemas.microsoft.com/office/drawing/2014/main" id="{26CE136E-28C9-4658-87D6-8DC75128657B}"/>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9D3A32EE-31CC-402C-BC8F-0A45C5C35022}"/>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35080276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debar: Headline + Subhea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2D186E4-CCFD-41FC-B2EE-05D516B2FFBB}"/>
              </a:ext>
            </a:extLst>
          </p:cNvPr>
          <p:cNvGraphicFramePr>
            <a:graphicFrameLocks noChangeAspect="1"/>
          </p:cNvGraphicFramePr>
          <p:nvPr userDrawn="1">
            <p:custDataLst>
              <p:tags r:id="rId2"/>
            </p:custDataLst>
            <p:extLst>
              <p:ext uri="{D42A27DB-BD31-4B8C-83A1-F6EECF244321}">
                <p14:modId xmlns:p14="http://schemas.microsoft.com/office/powerpoint/2010/main" val="2579586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3"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52D186E4-CCFD-41FC-B2EE-05D516B2FFB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ED6D7C7-4C7F-4436-81C4-A8013D3C49C3}"/>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pic>
        <p:nvPicPr>
          <p:cNvPr id="15" name="Picture 14">
            <a:extLst>
              <a:ext uri="{FF2B5EF4-FFF2-40B4-BE49-F238E27FC236}">
                <a16:creationId xmlns:a16="http://schemas.microsoft.com/office/drawing/2014/main" id="{E4DEAE15-3C1A-4492-9489-C1BDD96F9D7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6" name="Rectangle 15">
            <a:extLst>
              <a:ext uri="{FF2B5EF4-FFF2-40B4-BE49-F238E27FC236}">
                <a16:creationId xmlns:a16="http://schemas.microsoft.com/office/drawing/2014/main" id="{837F9629-796A-4B11-80F1-082E52FE0A26}"/>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7" name="Line">
            <a:extLst>
              <a:ext uri="{FF2B5EF4-FFF2-40B4-BE49-F238E27FC236}">
                <a16:creationId xmlns:a16="http://schemas.microsoft.com/office/drawing/2014/main" id="{C6BB5B10-7AC6-4D4C-9398-EBC3DAD9ADC2}"/>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8" name="Freeform 5">
            <a:extLst>
              <a:ext uri="{FF2B5EF4-FFF2-40B4-BE49-F238E27FC236}">
                <a16:creationId xmlns:a16="http://schemas.microsoft.com/office/drawing/2014/main" id="{A9034E5B-6976-4800-BAF5-ADD2CC88B261}"/>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cxnSp>
        <p:nvCxnSpPr>
          <p:cNvPr id="19" name="Straight Connector 18">
            <a:extLst>
              <a:ext uri="{FF2B5EF4-FFF2-40B4-BE49-F238E27FC236}">
                <a16:creationId xmlns:a16="http://schemas.microsoft.com/office/drawing/2014/main" id="{E9757BDE-0409-49EB-9405-B6E8618BA84F}"/>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0">
            <a:extLst>
              <a:ext uri="{FF2B5EF4-FFF2-40B4-BE49-F238E27FC236}">
                <a16:creationId xmlns:a16="http://schemas.microsoft.com/office/drawing/2014/main" id="{B7F55FEB-5344-4114-9B20-AD834CC4D513}"/>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25025017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debar: Headline +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673E619-3BCC-4E72-9E39-ED21D941EDCA}"/>
              </a:ext>
            </a:extLst>
          </p:cNvPr>
          <p:cNvGraphicFramePr>
            <a:graphicFrameLocks noChangeAspect="1"/>
          </p:cNvGraphicFramePr>
          <p:nvPr userDrawn="1">
            <p:custDataLst>
              <p:tags r:id="rId2"/>
            </p:custDataLst>
            <p:extLst>
              <p:ext uri="{D42A27DB-BD31-4B8C-83A1-F6EECF244321}">
                <p14:modId xmlns:p14="http://schemas.microsoft.com/office/powerpoint/2010/main" val="936582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7"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B673E619-3BCC-4E72-9E39-ED21D941ED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E8949D5-1BB3-4C23-9480-7E17D170AB73}"/>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6" y="1435607"/>
            <a:ext cx="7498081"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dirty="0"/>
              <a:t>Footer in sentence case</a:t>
            </a:r>
          </a:p>
        </p:txBody>
      </p:sp>
      <p:pic>
        <p:nvPicPr>
          <p:cNvPr id="11" name="Picture 10">
            <a:extLst>
              <a:ext uri="{FF2B5EF4-FFF2-40B4-BE49-F238E27FC236}">
                <a16:creationId xmlns:a16="http://schemas.microsoft.com/office/drawing/2014/main" id="{138ABF3E-1B07-45DE-A9CC-499D6A046A12}"/>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5" name="Rectangle 14">
            <a:extLst>
              <a:ext uri="{FF2B5EF4-FFF2-40B4-BE49-F238E27FC236}">
                <a16:creationId xmlns:a16="http://schemas.microsoft.com/office/drawing/2014/main" id="{943A54F8-84C7-4546-906B-4DE5CFEDDA48}"/>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6" name="Line">
            <a:extLst>
              <a:ext uri="{FF2B5EF4-FFF2-40B4-BE49-F238E27FC236}">
                <a16:creationId xmlns:a16="http://schemas.microsoft.com/office/drawing/2014/main" id="{F229DDF5-D6D0-4B5E-B26F-E2762A20123D}"/>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8" name="Freeform 5">
            <a:extLst>
              <a:ext uri="{FF2B5EF4-FFF2-40B4-BE49-F238E27FC236}">
                <a16:creationId xmlns:a16="http://schemas.microsoft.com/office/drawing/2014/main" id="{206133B1-C7AD-4731-9021-E32C77ADB9B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cxnSp>
        <p:nvCxnSpPr>
          <p:cNvPr id="19" name="Straight Connector 18">
            <a:extLst>
              <a:ext uri="{FF2B5EF4-FFF2-40B4-BE49-F238E27FC236}">
                <a16:creationId xmlns:a16="http://schemas.microsoft.com/office/drawing/2014/main" id="{12834A68-4A9F-4E92-B7D6-72380D84B7EA}"/>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2663C781-7414-48B0-A672-8456FEAD2FA8}"/>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2700166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debar: Headline + Subhead +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8645C3-5443-4118-A87D-0F14008F034F}"/>
              </a:ext>
            </a:extLst>
          </p:cNvPr>
          <p:cNvGraphicFramePr>
            <a:graphicFrameLocks noChangeAspect="1"/>
          </p:cNvGraphicFramePr>
          <p:nvPr userDrawn="1">
            <p:custDataLst>
              <p:tags r:id="rId2"/>
            </p:custDataLst>
            <p:extLst>
              <p:ext uri="{D42A27DB-BD31-4B8C-83A1-F6EECF244321}">
                <p14:modId xmlns:p14="http://schemas.microsoft.com/office/powerpoint/2010/main" val="3793659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1"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4E8645C3-5443-4118-A87D-0F14008F034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0FA6619-6A8E-4654-9BC3-BE32FEE5B21F}"/>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6" y="1435607"/>
            <a:ext cx="7498081"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dirty="0"/>
              <a:t>Footer in sentence case</a:t>
            </a:r>
          </a:p>
        </p:txBody>
      </p:sp>
      <p:pic>
        <p:nvPicPr>
          <p:cNvPr id="15" name="Picture 14">
            <a:extLst>
              <a:ext uri="{FF2B5EF4-FFF2-40B4-BE49-F238E27FC236}">
                <a16:creationId xmlns:a16="http://schemas.microsoft.com/office/drawing/2014/main" id="{1AFB359E-E884-41AC-9961-DFF9805924F0}"/>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6" name="Rectangle 15">
            <a:extLst>
              <a:ext uri="{FF2B5EF4-FFF2-40B4-BE49-F238E27FC236}">
                <a16:creationId xmlns:a16="http://schemas.microsoft.com/office/drawing/2014/main" id="{1709BBD1-0A16-4792-8B2F-D1E026587FB6}"/>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8" name="Line">
            <a:extLst>
              <a:ext uri="{FF2B5EF4-FFF2-40B4-BE49-F238E27FC236}">
                <a16:creationId xmlns:a16="http://schemas.microsoft.com/office/drawing/2014/main" id="{CBEB9182-C912-4E66-8D69-1C06EE579010}"/>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9" name="Freeform 5">
            <a:extLst>
              <a:ext uri="{FF2B5EF4-FFF2-40B4-BE49-F238E27FC236}">
                <a16:creationId xmlns:a16="http://schemas.microsoft.com/office/drawing/2014/main" id="{54158E97-3B44-4368-9145-524FFB43FA9B}"/>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cxnSp>
        <p:nvCxnSpPr>
          <p:cNvPr id="20" name="Straight Connector 19">
            <a:extLst>
              <a:ext uri="{FF2B5EF4-FFF2-40B4-BE49-F238E27FC236}">
                <a16:creationId xmlns:a16="http://schemas.microsoft.com/office/drawing/2014/main" id="{1FCFF005-60D7-47BB-BFF3-D2027EED6AAC}"/>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3D329BC1-E9D3-431F-BCF1-804D4D91D4F3}"/>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22286362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debar: Headline + 2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454122-DDD8-4E3E-B34E-17D0684FB819}"/>
              </a:ext>
            </a:extLst>
          </p:cNvPr>
          <p:cNvGraphicFramePr>
            <a:graphicFrameLocks noChangeAspect="1"/>
          </p:cNvGraphicFramePr>
          <p:nvPr userDrawn="1">
            <p:custDataLst>
              <p:tags r:id="rId2"/>
            </p:custDataLst>
            <p:extLst>
              <p:ext uri="{D42A27DB-BD31-4B8C-83A1-F6EECF244321}">
                <p14:modId xmlns:p14="http://schemas.microsoft.com/office/powerpoint/2010/main" val="1261281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5"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CF454122-DDD8-4E3E-B34E-17D0684FB8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E8E7266-DF32-4B41-9FE1-54EBC98DF4E9}"/>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0"/>
            <a:ext cx="0" cy="398937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5386C67B-5920-44CA-9FE3-4458EC00D99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8" name="Rectangle 17">
            <a:extLst>
              <a:ext uri="{FF2B5EF4-FFF2-40B4-BE49-F238E27FC236}">
                <a16:creationId xmlns:a16="http://schemas.microsoft.com/office/drawing/2014/main" id="{2220BC83-3116-4DFA-B680-2A7FEEABF469}"/>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9" name="Line">
            <a:extLst>
              <a:ext uri="{FF2B5EF4-FFF2-40B4-BE49-F238E27FC236}">
                <a16:creationId xmlns:a16="http://schemas.microsoft.com/office/drawing/2014/main" id="{326D397C-BDF4-4CB6-AB8B-7880F5BBB1A7}"/>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53D0E599-F437-47E1-A62B-C4732CBEF579}"/>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cxnSp>
        <p:nvCxnSpPr>
          <p:cNvPr id="21" name="Straight Connector 20">
            <a:extLst>
              <a:ext uri="{FF2B5EF4-FFF2-40B4-BE49-F238E27FC236}">
                <a16:creationId xmlns:a16="http://schemas.microsoft.com/office/drawing/2014/main" id="{6C21A70B-07B6-4014-92CC-6C8D125737A4}"/>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18E529FB-69D6-4311-B5D5-B834B61C18F3}"/>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38496651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debar: Headline + Subhead + 2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6AA7CDB-BB58-4131-BE0E-74E1607C426E}"/>
              </a:ext>
            </a:extLst>
          </p:cNvPr>
          <p:cNvGraphicFramePr>
            <a:graphicFrameLocks noChangeAspect="1"/>
          </p:cNvGraphicFramePr>
          <p:nvPr userDrawn="1">
            <p:custDataLst>
              <p:tags r:id="rId2"/>
            </p:custDataLst>
            <p:extLst>
              <p:ext uri="{D42A27DB-BD31-4B8C-83A1-F6EECF244321}">
                <p14:modId xmlns:p14="http://schemas.microsoft.com/office/powerpoint/2010/main" val="122818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09"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C6AA7CDB-BB58-4131-BE0E-74E1607C426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1A11DFE-ED3F-4C6F-A88B-C764BB03FABA}"/>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0"/>
            <a:ext cx="0" cy="398937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D4035954-C4AB-4A21-BCB8-243AA588B5E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8" name="Rectangle 17">
            <a:extLst>
              <a:ext uri="{FF2B5EF4-FFF2-40B4-BE49-F238E27FC236}">
                <a16:creationId xmlns:a16="http://schemas.microsoft.com/office/drawing/2014/main" id="{DCE30EFC-F206-493F-ABCB-68F0A8413736}"/>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9" name="Line">
            <a:extLst>
              <a:ext uri="{FF2B5EF4-FFF2-40B4-BE49-F238E27FC236}">
                <a16:creationId xmlns:a16="http://schemas.microsoft.com/office/drawing/2014/main" id="{0F566B92-C3FD-44AD-90A4-11104C95C8AE}"/>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5524326A-FFF7-494F-B7ED-890E250F243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cxnSp>
        <p:nvCxnSpPr>
          <p:cNvPr id="21" name="Straight Connector 20">
            <a:extLst>
              <a:ext uri="{FF2B5EF4-FFF2-40B4-BE49-F238E27FC236}">
                <a16:creationId xmlns:a16="http://schemas.microsoft.com/office/drawing/2014/main" id="{836435BD-C742-4FD4-91D8-1EBE1DACF7E8}"/>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0">
            <a:extLst>
              <a:ext uri="{FF2B5EF4-FFF2-40B4-BE49-F238E27FC236}">
                <a16:creationId xmlns:a16="http://schemas.microsoft.com/office/drawing/2014/main" id="{07DF94D0-DA1E-4F77-9523-338A57152312}"/>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28802637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bar: Head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D95B5B7-FF3E-44A4-9728-1CB0C2636B7D}"/>
              </a:ext>
            </a:extLst>
          </p:cNvPr>
          <p:cNvGraphicFramePr>
            <a:graphicFrameLocks noChangeAspect="1"/>
          </p:cNvGraphicFramePr>
          <p:nvPr userDrawn="1">
            <p:custDataLst>
              <p:tags r:id="rId2"/>
            </p:custDataLst>
            <p:extLst>
              <p:ext uri="{D42A27DB-BD31-4B8C-83A1-F6EECF244321}">
                <p14:modId xmlns:p14="http://schemas.microsoft.com/office/powerpoint/2010/main" val="1457122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CD95B5B7-FF3E-44A4-9728-1CB0C2636B7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19AFBEC-92CD-4AE9-B111-F2899D612305}"/>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0" name="Rectangle 9">
            <a:extLst>
              <a:ext uri="{FF2B5EF4-FFF2-40B4-BE49-F238E27FC236}">
                <a16:creationId xmlns:a16="http://schemas.microsoft.com/office/drawing/2014/main" id="{8BBB0C17-D512-4195-A34E-8C64C3D32335}"/>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10">
            <a:extLst>
              <a:ext uri="{FF2B5EF4-FFF2-40B4-BE49-F238E27FC236}">
                <a16:creationId xmlns:a16="http://schemas.microsoft.com/office/drawing/2014/main" id="{C31B7A29-A7EE-464E-8138-E22BF6D85D9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2" name="Straight Connector 11">
            <a:extLst>
              <a:ext uri="{FF2B5EF4-FFF2-40B4-BE49-F238E27FC236}">
                <a16:creationId xmlns:a16="http://schemas.microsoft.com/office/drawing/2014/main" id="{93C49685-7A39-45E4-A219-83AA834B0EBF}"/>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6" name="Line">
            <a:extLst>
              <a:ext uri="{FF2B5EF4-FFF2-40B4-BE49-F238E27FC236}">
                <a16:creationId xmlns:a16="http://schemas.microsoft.com/office/drawing/2014/main" id="{EE6910C5-D2A3-4AEC-A3F5-C79B236A10F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8" name="Freeform 5">
            <a:extLst>
              <a:ext uri="{FF2B5EF4-FFF2-40B4-BE49-F238E27FC236}">
                <a16:creationId xmlns:a16="http://schemas.microsoft.com/office/drawing/2014/main" id="{8C6E3899-D868-4259-9BD0-08933998F51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6" name="Title 1">
            <a:extLst>
              <a:ext uri="{FF2B5EF4-FFF2-40B4-BE49-F238E27FC236}">
                <a16:creationId xmlns:a16="http://schemas.microsoft.com/office/drawing/2014/main" id="{8995EC8E-9213-4F78-8346-24733B820D13}"/>
              </a:ext>
            </a:extLst>
          </p:cNvPr>
          <p:cNvSpPr>
            <a:spLocks noGrp="1"/>
          </p:cNvSpPr>
          <p:nvPr>
            <p:ph type="title" hasCustomPrompt="1"/>
          </p:nvPr>
        </p:nvSpPr>
        <p:spPr>
          <a:xfrm>
            <a:off x="384048" y="394348"/>
            <a:ext cx="7498080" cy="430887"/>
          </a:xfrm>
        </p:spPr>
        <p:txBody>
          <a:bodyPr/>
          <a:lstStyle>
            <a:lvl1pPr algn="l">
              <a:defRPr/>
            </a:lvl1pPr>
          </a:lstStyle>
          <a:p>
            <a:r>
              <a:rPr lang="en-US" dirty="0"/>
              <a:t>Headline in sentence case</a:t>
            </a:r>
            <a:r>
              <a:rPr lang="en-US"/>
              <a:t>, 28-pt</a:t>
            </a:r>
            <a:endParaRPr lang="en-US" dirty="0"/>
          </a:p>
        </p:txBody>
      </p:sp>
    </p:spTree>
    <p:extLst>
      <p:ext uri="{BB962C8B-B14F-4D97-AF65-F5344CB8AC3E}">
        <p14:creationId xmlns:p14="http://schemas.microsoft.com/office/powerpoint/2010/main" val="19739879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debar: Headline + 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505B8B-ACE2-401B-A216-218AEC32472C}"/>
              </a:ext>
            </a:extLst>
          </p:cNvPr>
          <p:cNvGraphicFramePr>
            <a:graphicFrameLocks noChangeAspect="1"/>
          </p:cNvGraphicFramePr>
          <p:nvPr userDrawn="1">
            <p:custDataLst>
              <p:tags r:id="rId2"/>
            </p:custDataLst>
            <p:extLst>
              <p:ext uri="{D42A27DB-BD31-4B8C-83A1-F6EECF244321}">
                <p14:modId xmlns:p14="http://schemas.microsoft.com/office/powerpoint/2010/main" val="865507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3"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4C505B8B-ACE2-401B-A216-218AEC32472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3393BA5-4657-486A-88BF-DF33268C5B0A}"/>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0EC0CB8F-8E22-48DB-8BEF-228A24537419}"/>
              </a:ext>
            </a:extLst>
          </p:cNvPr>
          <p:cNvCxnSpPr>
            <a:cxnSpLocks/>
          </p:cNvCxnSpPr>
          <p:nvPr userDrawn="1"/>
        </p:nvCxnSpPr>
        <p:spPr>
          <a:xfrm>
            <a:off x="2784347" y="1154130"/>
            <a:ext cx="0" cy="3989374"/>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7A86DB-EF67-4F68-95D5-6FB09D173DF3}"/>
              </a:ext>
            </a:extLst>
          </p:cNvPr>
          <p:cNvCxnSpPr>
            <a:cxnSpLocks/>
          </p:cNvCxnSpPr>
          <p:nvPr userDrawn="1"/>
        </p:nvCxnSpPr>
        <p:spPr>
          <a:xfrm>
            <a:off x="5481827" y="1154130"/>
            <a:ext cx="0" cy="3989374"/>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CFA7EC80-0A2E-475A-81B1-4EFED45375C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20" name="Rectangle 19">
            <a:extLst>
              <a:ext uri="{FF2B5EF4-FFF2-40B4-BE49-F238E27FC236}">
                <a16:creationId xmlns:a16="http://schemas.microsoft.com/office/drawing/2014/main" id="{AF98310C-0122-4B89-A3F6-F66560F776AE}"/>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21" name="Line">
            <a:extLst>
              <a:ext uri="{FF2B5EF4-FFF2-40B4-BE49-F238E27FC236}">
                <a16:creationId xmlns:a16="http://schemas.microsoft.com/office/drawing/2014/main" id="{3B66D087-D470-4A78-BB21-A9F732420A69}"/>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2" name="Freeform 5">
            <a:extLst>
              <a:ext uri="{FF2B5EF4-FFF2-40B4-BE49-F238E27FC236}">
                <a16:creationId xmlns:a16="http://schemas.microsoft.com/office/drawing/2014/main" id="{8B0636D6-4948-436F-8B5B-299DCBC6308D}"/>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cxnSp>
        <p:nvCxnSpPr>
          <p:cNvPr id="23" name="Straight Connector 22">
            <a:extLst>
              <a:ext uri="{FF2B5EF4-FFF2-40B4-BE49-F238E27FC236}">
                <a16:creationId xmlns:a16="http://schemas.microsoft.com/office/drawing/2014/main" id="{DF00F735-70AA-4850-B005-0175B1A02DEE}"/>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69C02724-1C9B-4847-AE33-192DC370614F}"/>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42481916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debar: Headline + Subhead + 3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0D0C04C-AA52-40F0-950E-22996436D524}"/>
              </a:ext>
            </a:extLst>
          </p:cNvPr>
          <p:cNvGraphicFramePr>
            <a:graphicFrameLocks noChangeAspect="1"/>
          </p:cNvGraphicFramePr>
          <p:nvPr userDrawn="1">
            <p:custDataLst>
              <p:tags r:id="rId2"/>
            </p:custDataLst>
            <p:extLst>
              <p:ext uri="{D42A27DB-BD31-4B8C-83A1-F6EECF244321}">
                <p14:modId xmlns:p14="http://schemas.microsoft.com/office/powerpoint/2010/main" val="2864123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7"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80D0C04C-AA52-40F0-950E-22996436D5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90455B-2871-48D2-81B3-55714A75D77C}"/>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dirty="0"/>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0EC0CB8F-8E22-48DB-8BEF-228A24537419}"/>
              </a:ext>
            </a:extLst>
          </p:cNvPr>
          <p:cNvCxnSpPr>
            <a:cxnSpLocks/>
          </p:cNvCxnSpPr>
          <p:nvPr userDrawn="1"/>
        </p:nvCxnSpPr>
        <p:spPr>
          <a:xfrm>
            <a:off x="2784347" y="1154130"/>
            <a:ext cx="0" cy="3989374"/>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7A86DB-EF67-4F68-95D5-6FB09D173DF3}"/>
              </a:ext>
            </a:extLst>
          </p:cNvPr>
          <p:cNvCxnSpPr>
            <a:cxnSpLocks/>
          </p:cNvCxnSpPr>
          <p:nvPr userDrawn="1"/>
        </p:nvCxnSpPr>
        <p:spPr>
          <a:xfrm>
            <a:off x="5481827" y="1154130"/>
            <a:ext cx="0" cy="3989374"/>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B69B8758-EB74-45E3-8BAC-6B2B70545429}"/>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20" name="Rectangle 19">
            <a:extLst>
              <a:ext uri="{FF2B5EF4-FFF2-40B4-BE49-F238E27FC236}">
                <a16:creationId xmlns:a16="http://schemas.microsoft.com/office/drawing/2014/main" id="{25E423F8-7205-48EE-AE2D-EF546A9FECE3}"/>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21" name="Line">
            <a:extLst>
              <a:ext uri="{FF2B5EF4-FFF2-40B4-BE49-F238E27FC236}">
                <a16:creationId xmlns:a16="http://schemas.microsoft.com/office/drawing/2014/main" id="{2EF46491-014E-4DE7-9283-577ED582B69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2" name="Freeform 5">
            <a:extLst>
              <a:ext uri="{FF2B5EF4-FFF2-40B4-BE49-F238E27FC236}">
                <a16:creationId xmlns:a16="http://schemas.microsoft.com/office/drawing/2014/main" id="{E855DEE5-3229-40D8-91FC-DE31F8838768}"/>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cxnSp>
        <p:nvCxnSpPr>
          <p:cNvPr id="23" name="Straight Connector 22">
            <a:extLst>
              <a:ext uri="{FF2B5EF4-FFF2-40B4-BE49-F238E27FC236}">
                <a16:creationId xmlns:a16="http://schemas.microsoft.com/office/drawing/2014/main" id="{1F7DAD72-A300-4831-862F-CFA3C545F197}"/>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10">
            <a:extLst>
              <a:ext uri="{FF2B5EF4-FFF2-40B4-BE49-F238E27FC236}">
                <a16:creationId xmlns:a16="http://schemas.microsoft.com/office/drawing/2014/main" id="{3D8CC259-FD4E-4903-90CF-C920D151A046}"/>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23197048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debar: Screensho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4"/>
            <a:ext cx="7498080" cy="153888"/>
          </a:xfrm>
        </p:spPr>
        <p:txBody>
          <a:bodyPr/>
          <a:lstStyle>
            <a:lvl1pPr>
              <a:defRPr sz="1000"/>
            </a:lvl1pPr>
          </a:lstStyle>
          <a:p>
            <a:r>
              <a:rPr lang="en-US"/>
              <a:t>For screenshots only: Title here, 10-pt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15" name="Straight Connector 14">
            <a:extLst>
              <a:ext uri="{FF2B5EF4-FFF2-40B4-BE49-F238E27FC236}">
                <a16:creationId xmlns:a16="http://schemas.microsoft.com/office/drawing/2014/main" id="{7407CB27-C2CE-4C0F-9273-4268E13AAFA3}"/>
              </a:ext>
            </a:extLst>
          </p:cNvPr>
          <p:cNvCxnSpPr/>
          <p:nvPr userDrawn="1"/>
        </p:nvCxnSpPr>
        <p:spPr>
          <a:xfrm>
            <a:off x="240631" y="567922"/>
            <a:ext cx="0" cy="456778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91CB3F-1AA6-4C2A-80AF-61E30D1F2C2F}"/>
              </a:ext>
            </a:extLst>
          </p:cNvPr>
          <p:cNvCxnSpPr>
            <a:cxnSpLocks/>
          </p:cNvCxnSpPr>
          <p:nvPr userDrawn="1"/>
        </p:nvCxnSpPr>
        <p:spPr>
          <a:xfrm>
            <a:off x="1" y="567918"/>
            <a:ext cx="8161103" cy="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1F56DEE-6AFE-41C5-A208-88CE538FD9A7}"/>
              </a:ext>
            </a:extLst>
          </p:cNvPr>
          <p:cNvSpPr>
            <a:spLocks noGrp="1"/>
          </p:cNvSpPr>
          <p:nvPr>
            <p:ph type="ftr" sz="quarter" idx="15"/>
          </p:nvPr>
        </p:nvSpPr>
        <p:spPr/>
        <p:txBody>
          <a:bodyPr/>
          <a:lstStyle/>
          <a:p>
            <a:r>
              <a:rPr lang="en-US" dirty="0"/>
              <a:t>Footer in sentence case</a:t>
            </a:r>
          </a:p>
        </p:txBody>
      </p:sp>
      <p:pic>
        <p:nvPicPr>
          <p:cNvPr id="12" name="Picture 11">
            <a:extLst>
              <a:ext uri="{FF2B5EF4-FFF2-40B4-BE49-F238E27FC236}">
                <a16:creationId xmlns:a16="http://schemas.microsoft.com/office/drawing/2014/main" id="{6E7A3487-56BA-41F0-8C04-46C574112F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0207" y="921820"/>
            <a:ext cx="5965764" cy="3809463"/>
          </a:xfrm>
          <a:prstGeom prst="rect">
            <a:avLst/>
          </a:prstGeom>
        </p:spPr>
      </p:pic>
      <p:sp>
        <p:nvSpPr>
          <p:cNvPr id="13" name="Picture Placeholder 10">
            <a:extLst>
              <a:ext uri="{FF2B5EF4-FFF2-40B4-BE49-F238E27FC236}">
                <a16:creationId xmlns:a16="http://schemas.microsoft.com/office/drawing/2014/main" id="{B2C67F1F-4AF7-4B88-B211-DF29FDD45CDE}"/>
              </a:ext>
            </a:extLst>
          </p:cNvPr>
          <p:cNvSpPr>
            <a:spLocks noGrp="1"/>
          </p:cNvSpPr>
          <p:nvPr>
            <p:ph type="pic" sz="quarter" idx="16"/>
          </p:nvPr>
        </p:nvSpPr>
        <p:spPr>
          <a:xfrm>
            <a:off x="1853441" y="1191027"/>
            <a:ext cx="4561009" cy="2882831"/>
          </a:xfrm>
          <a:ln w="6350">
            <a:solidFill>
              <a:schemeClr val="tx1">
                <a:lumMod val="40000"/>
                <a:lumOff val="60000"/>
              </a:schemeClr>
            </a:solidFill>
          </a:ln>
        </p:spPr>
        <p:txBody>
          <a:bodyPr anchor="ctr">
            <a:noAutofit/>
          </a:bodyPr>
          <a:lstStyle>
            <a:lvl1pPr algn="ctr">
              <a:defRPr/>
            </a:lvl1pPr>
          </a:lstStyle>
          <a:p>
            <a:endParaRPr lang="en-US" dirty="0"/>
          </a:p>
        </p:txBody>
      </p:sp>
      <p:pic>
        <p:nvPicPr>
          <p:cNvPr id="16" name="Picture 15">
            <a:extLst>
              <a:ext uri="{FF2B5EF4-FFF2-40B4-BE49-F238E27FC236}">
                <a16:creationId xmlns:a16="http://schemas.microsoft.com/office/drawing/2014/main" id="{9E5B7052-5F16-4274-89AE-7FEC53207B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7" name="Rectangle 16">
            <a:extLst>
              <a:ext uri="{FF2B5EF4-FFF2-40B4-BE49-F238E27FC236}">
                <a16:creationId xmlns:a16="http://schemas.microsoft.com/office/drawing/2014/main" id="{E56DC21F-0E64-4A50-BC35-5FB45467ED08}"/>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8" name="Line">
            <a:extLst>
              <a:ext uri="{FF2B5EF4-FFF2-40B4-BE49-F238E27FC236}">
                <a16:creationId xmlns:a16="http://schemas.microsoft.com/office/drawing/2014/main" id="{22CD7F7A-4DFC-425A-BBE5-004797A526F2}"/>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8D387666-ABC6-461A-9113-F859248E50A1}"/>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19623461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3A62F5-C13E-4B13-B99D-A71E9075BC6E}"/>
              </a:ext>
            </a:extLst>
          </p:cNvPr>
          <p:cNvGraphicFramePr>
            <a:graphicFrameLocks noChangeAspect="1"/>
          </p:cNvGraphicFramePr>
          <p:nvPr userDrawn="1">
            <p:custDataLst>
              <p:tags r:id="rId2"/>
            </p:custDataLst>
            <p:extLst>
              <p:ext uri="{D42A27DB-BD31-4B8C-83A1-F6EECF244321}">
                <p14:modId xmlns:p14="http://schemas.microsoft.com/office/powerpoint/2010/main" val="2265761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1"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833A62F5-C13E-4B13-B99D-A71E9075BC6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22A2618-14D0-4896-BB8A-FD8BE9C052BE}"/>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7" name="Straight Connector 6">
            <a:extLst>
              <a:ext uri="{FF2B5EF4-FFF2-40B4-BE49-F238E27FC236}">
                <a16:creationId xmlns:a16="http://schemas.microsoft.com/office/drawing/2014/main" id="{1406D0EE-44D8-4A16-91CE-EA0A32186EAC}"/>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66D3D96-4D27-46B9-9A5B-0DECBC5E63A9}"/>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1" name="Title 1">
            <a:extLst>
              <a:ext uri="{FF2B5EF4-FFF2-40B4-BE49-F238E27FC236}">
                <a16:creationId xmlns:a16="http://schemas.microsoft.com/office/drawing/2014/main" id="{79DB23D1-A70D-4E09-8E01-B572A0F79903}"/>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Tree>
    <p:extLst>
      <p:ext uri="{BB962C8B-B14F-4D97-AF65-F5344CB8AC3E}">
        <p14:creationId xmlns:p14="http://schemas.microsoft.com/office/powerpoint/2010/main" val="31708623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line +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D3B4949-E5CE-4123-B3AA-EBFB29A98E00}"/>
              </a:ext>
            </a:extLst>
          </p:cNvPr>
          <p:cNvGraphicFramePr>
            <a:graphicFrameLocks noChangeAspect="1"/>
          </p:cNvGraphicFramePr>
          <p:nvPr userDrawn="1">
            <p:custDataLst>
              <p:tags r:id="rId2"/>
            </p:custDataLst>
            <p:extLst>
              <p:ext uri="{D42A27DB-BD31-4B8C-83A1-F6EECF244321}">
                <p14:modId xmlns:p14="http://schemas.microsoft.com/office/powerpoint/2010/main" val="3152062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5"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FD3B4949-E5CE-4123-B3AA-EBFB29A98E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6EC2FFA-239E-40DB-945F-959553DE76BC}"/>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10" name="Straight Connector 9">
            <a:extLst>
              <a:ext uri="{FF2B5EF4-FFF2-40B4-BE49-F238E27FC236}">
                <a16:creationId xmlns:a16="http://schemas.microsoft.com/office/drawing/2014/main" id="{50E29C9E-5FE9-4CEB-92C0-C912B904C8E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8044B71-1324-47A7-A307-B75F43EB8A06}"/>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4" name="Text Placeholder 10">
            <a:extLst>
              <a:ext uri="{FF2B5EF4-FFF2-40B4-BE49-F238E27FC236}">
                <a16:creationId xmlns:a16="http://schemas.microsoft.com/office/drawing/2014/main" id="{CD97A7B5-5495-46D8-BDCD-0CBF2A2E4F02}"/>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41071532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19F5EA55-9330-4BA0-A923-00DB7201C5C5}"/>
              </a:ext>
            </a:extLst>
          </p:cNvPr>
          <p:cNvGraphicFramePr>
            <a:graphicFrameLocks noChangeAspect="1"/>
          </p:cNvGraphicFramePr>
          <p:nvPr userDrawn="1">
            <p:custDataLst>
              <p:tags r:id="rId2"/>
            </p:custDataLst>
            <p:extLst>
              <p:ext uri="{D42A27DB-BD31-4B8C-83A1-F6EECF244321}">
                <p14:modId xmlns:p14="http://schemas.microsoft.com/office/powerpoint/2010/main" val="283452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3" name="think-cell Slide" r:id="rId4" imgW="383" imgH="384" progId="TCLayout.ActiveDocument.1">
                  <p:embed/>
                </p:oleObj>
              </mc:Choice>
              <mc:Fallback>
                <p:oleObj name="think-cell Slide" r:id="rId4" imgW="383" imgH="384" progId="TCLayout.ActiveDocument.1">
                  <p:embed/>
                  <p:pic>
                    <p:nvPicPr>
                      <p:cNvPr id="44" name="Object 43" hidden="1">
                        <a:extLst>
                          <a:ext uri="{FF2B5EF4-FFF2-40B4-BE49-F238E27FC236}">
                            <a16:creationId xmlns:a16="http://schemas.microsoft.com/office/drawing/2014/main" id="{19F5EA55-9330-4BA0-A923-00DB7201C5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CF92C563-ED97-46A2-B830-B18D61C8C793}"/>
              </a:ext>
            </a:extLst>
          </p:cNvPr>
          <p:cNvSpPr/>
          <p:nvPr userDrawn="1"/>
        </p:nvSpPr>
        <p:spPr>
          <a:xfrm>
            <a:off x="7405181" y="3500505"/>
            <a:ext cx="1738820" cy="165014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pic>
        <p:nvPicPr>
          <p:cNvPr id="2" name="Graphic 1">
            <a:extLst>
              <a:ext uri="{FF2B5EF4-FFF2-40B4-BE49-F238E27FC236}">
                <a16:creationId xmlns:a16="http://schemas.microsoft.com/office/drawing/2014/main" id="{DC31F63B-DAB4-466D-80BC-025D86724AD2}"/>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945908" y="4325114"/>
            <a:ext cx="868681" cy="618908"/>
          </a:xfrm>
          <a:prstGeom prst="rect">
            <a:avLst/>
          </a:prstGeom>
        </p:spPr>
      </p:pic>
      <p:sp>
        <p:nvSpPr>
          <p:cNvPr id="26" name="Freeform: Shape 25">
            <a:extLst>
              <a:ext uri="{FF2B5EF4-FFF2-40B4-BE49-F238E27FC236}">
                <a16:creationId xmlns:a16="http://schemas.microsoft.com/office/drawing/2014/main" id="{12BFB32E-0672-4A3F-991A-E99D4EC2F5C0}"/>
              </a:ext>
            </a:extLst>
          </p:cNvPr>
          <p:cNvSpPr/>
          <p:nvPr userDrawn="1"/>
        </p:nvSpPr>
        <p:spPr>
          <a:xfrm>
            <a:off x="-1" y="821534"/>
            <a:ext cx="7408069" cy="4329113"/>
          </a:xfrm>
          <a:custGeom>
            <a:avLst/>
            <a:gdLst>
              <a:gd name="connsiteX0" fmla="*/ 0 w 7408069"/>
              <a:gd name="connsiteY0" fmla="*/ 0 h 4329113"/>
              <a:gd name="connsiteX1" fmla="*/ 5038919 w 7408069"/>
              <a:gd name="connsiteY1" fmla="*/ 0 h 4329113"/>
              <a:gd name="connsiteX2" fmla="*/ 5038919 w 7408069"/>
              <a:gd name="connsiteY2" fmla="*/ 2677945 h 4329113"/>
              <a:gd name="connsiteX3" fmla="*/ 7408069 w 7408069"/>
              <a:gd name="connsiteY3" fmla="*/ 2677945 h 4329113"/>
              <a:gd name="connsiteX4" fmla="*/ 7408069 w 7408069"/>
              <a:gd name="connsiteY4" fmla="*/ 4329113 h 4329113"/>
              <a:gd name="connsiteX5" fmla="*/ 0 w 7408069"/>
              <a:gd name="connsiteY5" fmla="*/ 4329113 h 43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8069" h="4329113">
                <a:moveTo>
                  <a:pt x="0" y="0"/>
                </a:moveTo>
                <a:lnTo>
                  <a:pt x="5038919" y="0"/>
                </a:lnTo>
                <a:cubicBezTo>
                  <a:pt x="5038919" y="892648"/>
                  <a:pt x="5038919" y="1785297"/>
                  <a:pt x="5038919" y="2677945"/>
                </a:cubicBezTo>
                <a:lnTo>
                  <a:pt x="7408069" y="2677945"/>
                </a:lnTo>
                <a:lnTo>
                  <a:pt x="7408069" y="4329113"/>
                </a:lnTo>
                <a:lnTo>
                  <a:pt x="0" y="432911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38" dirty="0"/>
          </a:p>
        </p:txBody>
      </p:sp>
      <p:pic>
        <p:nvPicPr>
          <p:cNvPr id="19" name="Picture 18">
            <a:extLst>
              <a:ext uri="{FF2B5EF4-FFF2-40B4-BE49-F238E27FC236}">
                <a16:creationId xmlns:a16="http://schemas.microsoft.com/office/drawing/2014/main" id="{DEA16AE1-4218-4A41-9AF8-2830E7459DA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68" t="28595" r="17217"/>
          <a:stretch/>
        </p:blipFill>
        <p:spPr>
          <a:xfrm>
            <a:off x="6097816" y="821532"/>
            <a:ext cx="3046184" cy="2218770"/>
          </a:xfrm>
          <a:prstGeom prst="rect">
            <a:avLst/>
          </a:prstGeom>
        </p:spPr>
      </p:pic>
      <p:cxnSp>
        <p:nvCxnSpPr>
          <p:cNvPr id="12" name="Straight Connector 11">
            <a:extLst>
              <a:ext uri="{FF2B5EF4-FFF2-40B4-BE49-F238E27FC236}">
                <a16:creationId xmlns:a16="http://schemas.microsoft.com/office/drawing/2014/main" id="{8D9992D2-8D38-4C02-9AC0-314875756EB6}"/>
              </a:ext>
            </a:extLst>
          </p:cNvPr>
          <p:cNvCxnSpPr>
            <a:cxnSpLocks/>
          </p:cNvCxnSpPr>
          <p:nvPr userDrawn="1"/>
        </p:nvCxnSpPr>
        <p:spPr>
          <a:xfrm flipV="1">
            <a:off x="5038920" y="-10883"/>
            <a:ext cx="0" cy="3511389"/>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1DCCCC-751C-4001-9138-B63D0A727059}"/>
              </a:ext>
            </a:extLst>
          </p:cNvPr>
          <p:cNvCxnSpPr>
            <a:cxnSpLocks/>
          </p:cNvCxnSpPr>
          <p:nvPr userDrawn="1"/>
        </p:nvCxnSpPr>
        <p:spPr>
          <a:xfrm>
            <a:off x="1" y="821531"/>
            <a:ext cx="915488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3840480" cy="1649682"/>
          </a:xfrm>
        </p:spPr>
        <p:txBody>
          <a:bodyPr/>
          <a:lstStyle>
            <a:lvl1pPr>
              <a:lnSpc>
                <a:spcPct val="90000"/>
              </a:lnSpc>
              <a:spcAft>
                <a:spcPts val="4800"/>
              </a:spcAft>
              <a:defRPr sz="4800">
                <a:solidFill>
                  <a:schemeClr val="accent1"/>
                </a:solidFill>
              </a:defRPr>
            </a:lvl1pPr>
            <a:lvl2pPr marL="0" indent="0">
              <a:lnSpc>
                <a:spcPct val="100000"/>
              </a:lnSpc>
              <a:buNone/>
              <a:defRPr sz="2400">
                <a:solidFill>
                  <a:schemeClr val="tx1"/>
                </a:solidFill>
              </a:defRPr>
            </a:lvl2pPr>
            <a:lvl3pPr>
              <a:defRPr b="0">
                <a:solidFill>
                  <a:schemeClr val="bg1"/>
                </a:solidFill>
              </a:defRPr>
            </a:lvl3pPr>
          </a:lstStyle>
          <a:p>
            <a:pPr lvl="0"/>
            <a:r>
              <a:rPr lang="en-US"/>
              <a:t>Headline</a:t>
            </a:r>
          </a:p>
          <a:p>
            <a:pPr lvl="1"/>
            <a:r>
              <a:rPr lang="en-US"/>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97453"/>
            <a:ext cx="3840480" cy="246221"/>
          </a:xfrm>
        </p:spPr>
        <p:txBody>
          <a:bodyPr anchor="b"/>
          <a:lstStyle>
            <a:lvl1pPr>
              <a:defRPr sz="1600">
                <a:solidFill>
                  <a:schemeClr val="tx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tx1"/>
                </a:solidFill>
              </a:defRPr>
            </a:lvl1pPr>
          </a:lstStyle>
          <a:p>
            <a:fld id="{0C691DA3-4ABE-49F3-91E6-D9975CC9DD5F}" type="slidenum">
              <a:rPr lang="en-US" smtClean="0"/>
              <a:pPr/>
              <a:t>‹#›</a:t>
            </a:fld>
            <a:endParaRPr lang="en-US" dirty="0"/>
          </a:p>
        </p:txBody>
      </p:sp>
      <p:sp>
        <p:nvSpPr>
          <p:cNvPr id="16" name="ADP MAS Executive Overview…">
            <a:extLst>
              <a:ext uri="{FF2B5EF4-FFF2-40B4-BE49-F238E27FC236}">
                <a16:creationId xmlns:a16="http://schemas.microsoft.com/office/drawing/2014/main" id="{85F13DE9-B77A-4540-9B87-B822365A6900}"/>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tx1"/>
                </a:solidFill>
                <a:latin typeface="+mn-lt"/>
              </a:rPr>
              <a:t>Copyright © 201</a:t>
            </a:r>
            <a:r>
              <a:rPr lang="en-US" sz="600" dirty="0">
                <a:solidFill>
                  <a:schemeClr val="tx1"/>
                </a:solidFill>
                <a:latin typeface="+mn-lt"/>
              </a:rPr>
              <a:t>9</a:t>
            </a:r>
            <a:r>
              <a:rPr sz="600" dirty="0">
                <a:solidFill>
                  <a:schemeClr val="tx1"/>
                </a:solidFill>
                <a:latin typeface="+mn-lt"/>
              </a:rPr>
              <a:t> ADP, LLC. Proprietary and Confidential.</a:t>
            </a:r>
          </a:p>
        </p:txBody>
      </p:sp>
      <p:cxnSp>
        <p:nvCxnSpPr>
          <p:cNvPr id="20" name="Straight Connector 19">
            <a:extLst>
              <a:ext uri="{FF2B5EF4-FFF2-40B4-BE49-F238E27FC236}">
                <a16:creationId xmlns:a16="http://schemas.microsoft.com/office/drawing/2014/main" id="{9B13B064-78EF-4181-8F03-763A6CA7804A}"/>
              </a:ext>
            </a:extLst>
          </p:cNvPr>
          <p:cNvCxnSpPr>
            <a:cxnSpLocks/>
          </p:cNvCxnSpPr>
          <p:nvPr userDrawn="1"/>
        </p:nvCxnSpPr>
        <p:spPr>
          <a:xfrm>
            <a:off x="5038922" y="3500504"/>
            <a:ext cx="411596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5775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ver B">
    <p:bg>
      <p:bgPr>
        <a:solidFill>
          <a:schemeClr val="bg2"/>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C7711C5-1D48-42B9-BBEE-B5A786264949}"/>
              </a:ext>
            </a:extLst>
          </p:cNvPr>
          <p:cNvSpPr/>
          <p:nvPr userDrawn="1"/>
        </p:nvSpPr>
        <p:spPr>
          <a:xfrm>
            <a:off x="7364782" y="3852902"/>
            <a:ext cx="1518217" cy="1290601"/>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5029200" cy="1649682"/>
          </a:xfrm>
        </p:spPr>
        <p:txBody>
          <a:bodyPr/>
          <a:lstStyle>
            <a:lvl1pPr>
              <a:lnSpc>
                <a:spcPct val="90000"/>
              </a:lnSpc>
              <a:spcAft>
                <a:spcPts val="4800"/>
              </a:spcAft>
              <a:defRPr sz="4800">
                <a:solidFill>
                  <a:schemeClr val="accent1"/>
                </a:solidFill>
              </a:defRPr>
            </a:lvl1pPr>
            <a:lvl2pPr marL="0" indent="0">
              <a:lnSpc>
                <a:spcPct val="100000"/>
              </a:lnSpc>
              <a:buNone/>
              <a:defRPr sz="2400">
                <a:solidFill>
                  <a:schemeClr val="tx1"/>
                </a:solidFill>
              </a:defRPr>
            </a:lvl2pPr>
            <a:lvl3pPr>
              <a:defRPr b="0">
                <a:solidFill>
                  <a:schemeClr val="bg1"/>
                </a:solidFill>
              </a:defRPr>
            </a:lvl3pPr>
          </a:lstStyle>
          <a:p>
            <a:pPr lvl="0"/>
            <a:r>
              <a:rPr lang="en-US"/>
              <a:t>Headline</a:t>
            </a:r>
          </a:p>
          <a:p>
            <a:pPr lvl="1"/>
            <a:r>
              <a:rPr lang="en-US"/>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97453"/>
            <a:ext cx="5029200" cy="246221"/>
          </a:xfrm>
        </p:spPr>
        <p:txBody>
          <a:bodyPr anchor="b"/>
          <a:lstStyle>
            <a:lvl1pPr>
              <a:defRPr sz="1600">
                <a:solidFill>
                  <a:schemeClr val="tx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tx1"/>
                </a:solidFill>
              </a:defRPr>
            </a:lvl1pPr>
          </a:lstStyle>
          <a:p>
            <a:fld id="{0C691DA3-4ABE-49F3-91E6-D9975CC9DD5F}" type="slidenum">
              <a:rPr lang="en-US" smtClean="0"/>
              <a:pPr/>
              <a:t>‹#›</a:t>
            </a:fld>
            <a:endParaRPr lang="en-US" dirty="0"/>
          </a:p>
        </p:txBody>
      </p:sp>
      <p:sp>
        <p:nvSpPr>
          <p:cNvPr id="14" name="Rectangle 13">
            <a:extLst>
              <a:ext uri="{FF2B5EF4-FFF2-40B4-BE49-F238E27FC236}">
                <a16:creationId xmlns:a16="http://schemas.microsoft.com/office/drawing/2014/main" id="{355C139F-0E9B-4F68-B95A-8866E206B551}"/>
              </a:ext>
            </a:extLst>
          </p:cNvPr>
          <p:cNvSpPr/>
          <p:nvPr userDrawn="1"/>
        </p:nvSpPr>
        <p:spPr>
          <a:xfrm>
            <a:off x="7429502" y="1285876"/>
            <a:ext cx="1453497" cy="129060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dirty="0"/>
          </a:p>
        </p:txBody>
      </p:sp>
      <p:cxnSp>
        <p:nvCxnSpPr>
          <p:cNvPr id="19" name="Straight Connector 18">
            <a:extLst>
              <a:ext uri="{FF2B5EF4-FFF2-40B4-BE49-F238E27FC236}">
                <a16:creationId xmlns:a16="http://schemas.microsoft.com/office/drawing/2014/main" id="{9B7AB049-7E6B-45C6-B2FC-46FA7318586C}"/>
              </a:ext>
            </a:extLst>
          </p:cNvPr>
          <p:cNvCxnSpPr>
            <a:cxnSpLocks/>
          </p:cNvCxnSpPr>
          <p:nvPr userDrawn="1"/>
        </p:nvCxnSpPr>
        <p:spPr>
          <a:xfrm flipV="1">
            <a:off x="8882997"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DAD3B1-CCC5-43E5-91D8-A211DB6C9D64}"/>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1C2931-69DB-4ECC-B6D8-4D6714D513FE}"/>
              </a:ext>
            </a:extLst>
          </p:cNvPr>
          <p:cNvCxnSpPr>
            <a:cxnSpLocks/>
          </p:cNvCxnSpPr>
          <p:nvPr userDrawn="1"/>
        </p:nvCxnSpPr>
        <p:spPr>
          <a:xfrm flipH="1">
            <a:off x="5976003" y="2571750"/>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463A60-4D83-4073-B463-A9876025A7DF}"/>
              </a:ext>
            </a:extLst>
          </p:cNvPr>
          <p:cNvCxnSpPr>
            <a:cxnSpLocks/>
          </p:cNvCxnSpPr>
          <p:nvPr userDrawn="1"/>
        </p:nvCxnSpPr>
        <p:spPr>
          <a:xfrm flipH="1">
            <a:off x="5976003" y="1285875"/>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9" name="Line">
            <a:extLst>
              <a:ext uri="{FF2B5EF4-FFF2-40B4-BE49-F238E27FC236}">
                <a16:creationId xmlns:a16="http://schemas.microsoft.com/office/drawing/2014/main" id="{27C52C81-55DD-4A59-92B7-704E0A01DCE1}"/>
              </a:ext>
            </a:extLst>
          </p:cNvPr>
          <p:cNvSpPr/>
          <p:nvPr userDrawn="1"/>
        </p:nvSpPr>
        <p:spPr>
          <a:xfrm flipH="1" flipV="1">
            <a:off x="7429500" y="-2"/>
            <a:ext cx="0" cy="257648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pic>
        <p:nvPicPr>
          <p:cNvPr id="15" name="Picture 14">
            <a:extLst>
              <a:ext uri="{FF2B5EF4-FFF2-40B4-BE49-F238E27FC236}">
                <a16:creationId xmlns:a16="http://schemas.microsoft.com/office/drawing/2014/main" id="{F9F9F0DE-0795-4EE8-9DDF-7F643446706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2370" t="22568" r="283"/>
          <a:stretch/>
        </p:blipFill>
        <p:spPr>
          <a:xfrm>
            <a:off x="5975351" y="2576478"/>
            <a:ext cx="1887876" cy="2181334"/>
          </a:xfrm>
          <a:prstGeom prst="rect">
            <a:avLst/>
          </a:prstGeom>
        </p:spPr>
      </p:pic>
      <p:pic>
        <p:nvPicPr>
          <p:cNvPr id="16" name="Picture 15">
            <a:extLst>
              <a:ext uri="{FF2B5EF4-FFF2-40B4-BE49-F238E27FC236}">
                <a16:creationId xmlns:a16="http://schemas.microsoft.com/office/drawing/2014/main" id="{16D9496D-10C7-4837-B308-2360FF5F3D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3528" y="1572771"/>
            <a:ext cx="1005840" cy="716629"/>
          </a:xfrm>
          <a:prstGeom prst="rect">
            <a:avLst/>
          </a:prstGeom>
        </p:spPr>
      </p:pic>
    </p:spTree>
    <p:extLst>
      <p:ext uri="{BB962C8B-B14F-4D97-AF65-F5344CB8AC3E}">
        <p14:creationId xmlns:p14="http://schemas.microsoft.com/office/powerpoint/2010/main" val="18513306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cover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833C490-91D6-430B-A8BA-1AAE1518B145}"/>
              </a:ext>
            </a:extLst>
          </p:cNvPr>
          <p:cNvSpPr/>
          <p:nvPr userDrawn="1"/>
        </p:nvSpPr>
        <p:spPr>
          <a:xfrm>
            <a:off x="218487" y="4757896"/>
            <a:ext cx="7352747"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35" name="Rectangle 34">
            <a:extLst>
              <a:ext uri="{FF2B5EF4-FFF2-40B4-BE49-F238E27FC236}">
                <a16:creationId xmlns:a16="http://schemas.microsoft.com/office/drawing/2014/main" id="{3B124652-AF79-4F01-8912-AA21FE289079}"/>
              </a:ext>
            </a:extLst>
          </p:cNvPr>
          <p:cNvSpPr/>
          <p:nvPr userDrawn="1"/>
        </p:nvSpPr>
        <p:spPr>
          <a:xfrm>
            <a:off x="1" y="4757896"/>
            <a:ext cx="2435699" cy="385604"/>
          </a:xfrm>
          <a:prstGeom prst="rect">
            <a:avLst/>
          </a:prstGeom>
          <a:solidFill>
            <a:schemeClr val="tx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37" name="Rectangle 36">
            <a:extLst>
              <a:ext uri="{FF2B5EF4-FFF2-40B4-BE49-F238E27FC236}">
                <a16:creationId xmlns:a16="http://schemas.microsoft.com/office/drawing/2014/main" id="{43E3EF7F-F48F-4BB9-B9F9-94617DE72B71}"/>
              </a:ext>
            </a:extLst>
          </p:cNvPr>
          <p:cNvSpPr/>
          <p:nvPr userDrawn="1"/>
        </p:nvSpPr>
        <p:spPr>
          <a:xfrm>
            <a:off x="7430522" y="4757896"/>
            <a:ext cx="726049" cy="385604"/>
          </a:xfrm>
          <a:prstGeom prst="rect">
            <a:avLst/>
          </a:prstGeom>
          <a:solidFill>
            <a:srgbClr val="7D3520"/>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26" name="Line">
            <a:extLst>
              <a:ext uri="{FF2B5EF4-FFF2-40B4-BE49-F238E27FC236}">
                <a16:creationId xmlns:a16="http://schemas.microsoft.com/office/drawing/2014/main" id="{6AD571E7-C132-4C78-8BEC-CCBB64706D52}"/>
              </a:ext>
            </a:extLst>
          </p:cNvPr>
          <p:cNvSpPr/>
          <p:nvPr userDrawn="1"/>
        </p:nvSpPr>
        <p:spPr>
          <a:xfrm>
            <a:off x="2" y="3720688"/>
            <a:ext cx="9144001"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1"/>
            <a:ext cx="0" cy="5135707"/>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6400800" cy="553998"/>
          </a:xfrm>
        </p:spPr>
        <p:txBody>
          <a:bodyPr anchor="ctr">
            <a:spAutoFit/>
          </a:bodyPr>
          <a:lstStyle>
            <a:lvl1pPr>
              <a:lnSpc>
                <a:spcPct val="100000"/>
              </a:lnSpc>
              <a:spcAft>
                <a:spcPts val="3600"/>
              </a:spcAft>
              <a:defRPr sz="3600">
                <a:solidFill>
                  <a:schemeClr val="accent1"/>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6" name="Footer Placeholder 5">
            <a:extLst>
              <a:ext uri="{FF2B5EF4-FFF2-40B4-BE49-F238E27FC236}">
                <a16:creationId xmlns:a16="http://schemas.microsoft.com/office/drawing/2014/main" id="{077443AF-8E7F-41D8-909C-458D3A7F86BC}"/>
              </a:ext>
            </a:extLst>
          </p:cNvPr>
          <p:cNvSpPr>
            <a:spLocks noGrp="1"/>
          </p:cNvSpPr>
          <p:nvPr>
            <p:ph type="ftr" sz="quarter" idx="13"/>
          </p:nvPr>
        </p:nvSpPr>
        <p:spPr/>
        <p:txBody>
          <a:bodyPr/>
          <a:lstStyle/>
          <a:p>
            <a:r>
              <a:rPr lang="en-US" dirty="0"/>
              <a:t>Footer in sentence case</a:t>
            </a:r>
          </a:p>
        </p:txBody>
      </p:sp>
      <p:sp>
        <p:nvSpPr>
          <p:cNvPr id="7" name="Slide Number Placeholder 6">
            <a:extLst>
              <a:ext uri="{FF2B5EF4-FFF2-40B4-BE49-F238E27FC236}">
                <a16:creationId xmlns:a16="http://schemas.microsoft.com/office/drawing/2014/main" id="{73D4D293-8D99-4116-A088-D7C8CF4F4038}"/>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dirty="0"/>
          </a:p>
        </p:txBody>
      </p:sp>
      <p:pic>
        <p:nvPicPr>
          <p:cNvPr id="14" name="Picture 13">
            <a:extLst>
              <a:ext uri="{FF2B5EF4-FFF2-40B4-BE49-F238E27FC236}">
                <a16:creationId xmlns:a16="http://schemas.microsoft.com/office/drawing/2014/main" id="{0586F5A9-3669-4DD4-A735-918DF2A582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353" t="7015" r="5543"/>
          <a:stretch/>
        </p:blipFill>
        <p:spPr>
          <a:xfrm>
            <a:off x="7430521" y="2"/>
            <a:ext cx="1713481" cy="2865478"/>
          </a:xfrm>
          <a:prstGeom prst="rect">
            <a:avLst/>
          </a:prstGeom>
        </p:spPr>
      </p:pic>
    </p:spTree>
    <p:extLst>
      <p:ext uri="{BB962C8B-B14F-4D97-AF65-F5344CB8AC3E}">
        <p14:creationId xmlns:p14="http://schemas.microsoft.com/office/powerpoint/2010/main" val="14287036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cover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3D8BA9C-396A-47FF-AF0C-07DF783ED7D7}"/>
              </a:ext>
            </a:extLst>
          </p:cNvPr>
          <p:cNvSpPr/>
          <p:nvPr userDrawn="1"/>
        </p:nvSpPr>
        <p:spPr>
          <a:xfrm>
            <a:off x="218487" y="4757896"/>
            <a:ext cx="7352747"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15" name="Rectangle 14">
            <a:extLst>
              <a:ext uri="{FF2B5EF4-FFF2-40B4-BE49-F238E27FC236}">
                <a16:creationId xmlns:a16="http://schemas.microsoft.com/office/drawing/2014/main" id="{89708E0D-458F-488C-AB53-F893D46C6B2F}"/>
              </a:ext>
            </a:extLst>
          </p:cNvPr>
          <p:cNvSpPr/>
          <p:nvPr userDrawn="1"/>
        </p:nvSpPr>
        <p:spPr>
          <a:xfrm>
            <a:off x="1" y="4757896"/>
            <a:ext cx="2435699" cy="385604"/>
          </a:xfrm>
          <a:prstGeom prst="rect">
            <a:avLst/>
          </a:prstGeom>
          <a:solidFill>
            <a:schemeClr val="tx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16" name="Rectangle 15">
            <a:extLst>
              <a:ext uri="{FF2B5EF4-FFF2-40B4-BE49-F238E27FC236}">
                <a16:creationId xmlns:a16="http://schemas.microsoft.com/office/drawing/2014/main" id="{5DB664BB-98F9-4C83-A71D-718169E07BA5}"/>
              </a:ext>
            </a:extLst>
          </p:cNvPr>
          <p:cNvSpPr/>
          <p:nvPr userDrawn="1"/>
        </p:nvSpPr>
        <p:spPr>
          <a:xfrm>
            <a:off x="7430522" y="4757896"/>
            <a:ext cx="726049" cy="385604"/>
          </a:xfrm>
          <a:prstGeom prst="rect">
            <a:avLst/>
          </a:prstGeom>
          <a:solidFill>
            <a:srgbClr val="7D3520"/>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5" name="Picture Placeholder 4">
            <a:extLst>
              <a:ext uri="{FF2B5EF4-FFF2-40B4-BE49-F238E27FC236}">
                <a16:creationId xmlns:a16="http://schemas.microsoft.com/office/drawing/2014/main" id="{5643B87E-BB4D-4AB6-8508-39BAF6FF3A5F}"/>
              </a:ext>
            </a:extLst>
          </p:cNvPr>
          <p:cNvSpPr>
            <a:spLocks noGrp="1"/>
          </p:cNvSpPr>
          <p:nvPr>
            <p:ph type="pic" sz="quarter" idx="13"/>
          </p:nvPr>
        </p:nvSpPr>
        <p:spPr>
          <a:xfrm>
            <a:off x="1" y="-1"/>
            <a:ext cx="9139235" cy="2571751"/>
          </a:xfrm>
        </p:spPr>
        <p:txBody>
          <a:bodyPr anchor="ctr">
            <a:noAutofit/>
          </a:bodyPr>
          <a:lstStyle>
            <a:lvl1pPr algn="ctr">
              <a:defRPr/>
            </a:lvl1pPr>
          </a:lstStyle>
          <a:p>
            <a:endParaRPr lang="en-US" dirty="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2571753"/>
            <a:ext cx="0" cy="2563955"/>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2851731"/>
            <a:ext cx="6400800" cy="553998"/>
          </a:xfrm>
        </p:spPr>
        <p:txBody>
          <a:bodyPr anchor="t">
            <a:spAutoFit/>
          </a:bodyPr>
          <a:lstStyle>
            <a:lvl1pPr>
              <a:lnSpc>
                <a:spcPct val="100000"/>
              </a:lnSpc>
              <a:spcAft>
                <a:spcPts val="3600"/>
              </a:spcAft>
              <a:defRPr sz="3600">
                <a:solidFill>
                  <a:schemeClr val="accent1"/>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13" name="Line">
            <a:extLst>
              <a:ext uri="{FF2B5EF4-FFF2-40B4-BE49-F238E27FC236}">
                <a16:creationId xmlns:a16="http://schemas.microsoft.com/office/drawing/2014/main" id="{A900D89B-DEC4-45ED-8F65-47C9835B3647}"/>
              </a:ext>
            </a:extLst>
          </p:cNvPr>
          <p:cNvSpPr/>
          <p:nvPr userDrawn="1"/>
        </p:nvSpPr>
        <p:spPr>
          <a:xfrm>
            <a:off x="-4761" y="2571750"/>
            <a:ext cx="9144001" cy="0"/>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6" name="Footer Placeholder 5">
            <a:extLst>
              <a:ext uri="{FF2B5EF4-FFF2-40B4-BE49-F238E27FC236}">
                <a16:creationId xmlns:a16="http://schemas.microsoft.com/office/drawing/2014/main" id="{833051AE-C571-4BC0-A87A-F8A8B0ED093B}"/>
              </a:ext>
            </a:extLst>
          </p:cNvPr>
          <p:cNvSpPr>
            <a:spLocks noGrp="1"/>
          </p:cNvSpPr>
          <p:nvPr>
            <p:ph type="ftr" sz="quarter" idx="14"/>
          </p:nvPr>
        </p:nvSpPr>
        <p:spPr/>
        <p:txBody>
          <a:bodyPr/>
          <a:lstStyle/>
          <a:p>
            <a:r>
              <a:rPr lang="en-US" dirty="0"/>
              <a:t>Footer in sentence case</a:t>
            </a:r>
          </a:p>
        </p:txBody>
      </p:sp>
      <p:sp>
        <p:nvSpPr>
          <p:cNvPr id="7" name="Slide Number Placeholder 6">
            <a:extLst>
              <a:ext uri="{FF2B5EF4-FFF2-40B4-BE49-F238E27FC236}">
                <a16:creationId xmlns:a16="http://schemas.microsoft.com/office/drawing/2014/main" id="{F80646B5-41E5-488B-B6E8-453CDC67A446}"/>
              </a:ext>
            </a:extLst>
          </p:cNvPr>
          <p:cNvSpPr>
            <a:spLocks noGrp="1"/>
          </p:cNvSpPr>
          <p:nvPr>
            <p:ph type="sldNum" sz="quarter" idx="15"/>
          </p:nvPr>
        </p:nvSpPr>
        <p:spPr/>
        <p:txBody>
          <a:bodyPr/>
          <a:lstStyle>
            <a:lvl1pPr>
              <a:defRPr>
                <a:solidFill>
                  <a:schemeClr val="bg1"/>
                </a:solidFill>
              </a:defRPr>
            </a:lvl1pPr>
          </a:lstStyle>
          <a:p>
            <a:fld id="{0C691DA3-4ABE-49F3-91E6-D9975CC9DD5F}" type="slidenum">
              <a:rPr lang="en-US" smtClean="0"/>
              <a:pPr/>
              <a:t>‹#›</a:t>
            </a:fld>
            <a:endParaRPr lang="en-US" dirty="0"/>
          </a:p>
        </p:txBody>
      </p:sp>
    </p:spTree>
    <p:extLst>
      <p:ext uri="{BB962C8B-B14F-4D97-AF65-F5344CB8AC3E}">
        <p14:creationId xmlns:p14="http://schemas.microsoft.com/office/powerpoint/2010/main" val="9812336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cover C">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A6EBFF5-352E-4C6E-BC5F-C3EE9E927588}"/>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1478F62-165D-4EFC-9AFA-4C5156C70E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561" t="-983" r="104" b="-1"/>
          <a:stretch/>
        </p:blipFill>
        <p:spPr>
          <a:xfrm>
            <a:off x="5976005" y="2838450"/>
            <a:ext cx="1454516" cy="1964658"/>
          </a:xfrm>
          <a:prstGeom prst="rect">
            <a:avLst/>
          </a:prstGeom>
        </p:spPr>
      </p:pic>
      <p:sp>
        <p:nvSpPr>
          <p:cNvPr id="8" name="Rectangle 7">
            <a:extLst>
              <a:ext uri="{FF2B5EF4-FFF2-40B4-BE49-F238E27FC236}">
                <a16:creationId xmlns:a16="http://schemas.microsoft.com/office/drawing/2014/main" id="{E29F52CB-4F4E-4E47-9F43-3CE7BE628519}"/>
              </a:ext>
            </a:extLst>
          </p:cNvPr>
          <p:cNvSpPr/>
          <p:nvPr userDrawn="1"/>
        </p:nvSpPr>
        <p:spPr>
          <a:xfrm>
            <a:off x="218487" y="4757896"/>
            <a:ext cx="7352747"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9" name="Rectangle 8">
            <a:extLst>
              <a:ext uri="{FF2B5EF4-FFF2-40B4-BE49-F238E27FC236}">
                <a16:creationId xmlns:a16="http://schemas.microsoft.com/office/drawing/2014/main" id="{74996045-165B-4BA0-9D9A-EE86A8A1CCA7}"/>
              </a:ext>
            </a:extLst>
          </p:cNvPr>
          <p:cNvSpPr/>
          <p:nvPr userDrawn="1"/>
        </p:nvSpPr>
        <p:spPr>
          <a:xfrm>
            <a:off x="1" y="4757896"/>
            <a:ext cx="2435699" cy="385604"/>
          </a:xfrm>
          <a:prstGeom prst="rect">
            <a:avLst/>
          </a:prstGeom>
          <a:solidFill>
            <a:schemeClr val="tx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10" name="Rectangle 9">
            <a:extLst>
              <a:ext uri="{FF2B5EF4-FFF2-40B4-BE49-F238E27FC236}">
                <a16:creationId xmlns:a16="http://schemas.microsoft.com/office/drawing/2014/main" id="{388FF408-CB71-459E-837C-9631B0F03675}"/>
              </a:ext>
            </a:extLst>
          </p:cNvPr>
          <p:cNvSpPr/>
          <p:nvPr userDrawn="1"/>
        </p:nvSpPr>
        <p:spPr>
          <a:xfrm>
            <a:off x="7430522" y="4757896"/>
            <a:ext cx="726049" cy="385604"/>
          </a:xfrm>
          <a:prstGeom prst="rect">
            <a:avLst/>
          </a:prstGeom>
          <a:solidFill>
            <a:srgbClr val="7D3520"/>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solidFill>
              <a:effectLst/>
              <a:uFillTx/>
              <a:latin typeface="Taub Sans" pitchFamily="2" charset="77"/>
              <a:ea typeface="Taub Sans" pitchFamily="2" charset="77"/>
              <a:cs typeface="Taub Sans"/>
              <a:sym typeface="Taub Sans"/>
            </a:endParaRPr>
          </a:p>
        </p:txBody>
      </p:sp>
      <p:sp>
        <p:nvSpPr>
          <p:cNvPr id="11" name="ADP MAS Executive Overview…">
            <a:extLst>
              <a:ext uri="{FF2B5EF4-FFF2-40B4-BE49-F238E27FC236}">
                <a16:creationId xmlns:a16="http://schemas.microsoft.com/office/drawing/2014/main" id="{2A84AB9A-EA72-4873-830D-D31347B3E8C9}"/>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bg1"/>
                </a:solidFill>
                <a:latin typeface="+mn-lt"/>
              </a:rPr>
              <a:t>Copyright © 201</a:t>
            </a:r>
            <a:r>
              <a:rPr lang="en-US" sz="600" dirty="0">
                <a:solidFill>
                  <a:schemeClr val="bg1"/>
                </a:solidFill>
                <a:latin typeface="+mn-lt"/>
              </a:rPr>
              <a:t>9</a:t>
            </a:r>
            <a:r>
              <a:rPr sz="600" dirty="0">
                <a:solidFill>
                  <a:schemeClr val="bg1"/>
                </a:solidFill>
                <a:latin typeface="+mn-lt"/>
              </a:rPr>
              <a:t> ADP, LLC. Proprietary and 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5029200" cy="553998"/>
          </a:xfrm>
        </p:spPr>
        <p:txBody>
          <a:bodyPr anchor="ctr">
            <a:spAutoFit/>
          </a:bodyPr>
          <a:lstStyle>
            <a:lvl1pPr>
              <a:lnSpc>
                <a:spcPct val="100000"/>
              </a:lnSpc>
              <a:spcAft>
                <a:spcPts val="3600"/>
              </a:spcAft>
              <a:defRPr sz="3600">
                <a:solidFill>
                  <a:schemeClr val="accent1"/>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cxnSp>
        <p:nvCxnSpPr>
          <p:cNvPr id="15" name="Straight Connector 14">
            <a:extLst>
              <a:ext uri="{FF2B5EF4-FFF2-40B4-BE49-F238E27FC236}">
                <a16:creationId xmlns:a16="http://schemas.microsoft.com/office/drawing/2014/main" id="{AEB2FD5B-1BE7-4335-8286-FC2F5A1E31FD}"/>
              </a:ext>
            </a:extLst>
          </p:cNvPr>
          <p:cNvCxnSpPr/>
          <p:nvPr userDrawn="1"/>
        </p:nvCxnSpPr>
        <p:spPr>
          <a:xfrm flipV="1">
            <a:off x="7430520" y="-12242"/>
            <a:ext cx="0" cy="5162887"/>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4F6E005-29E7-4E49-9534-044C22D8F1FD}"/>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dirty="0"/>
          </a:p>
        </p:txBody>
      </p:sp>
      <p:sp>
        <p:nvSpPr>
          <p:cNvPr id="2" name="Footer Placeholder 1">
            <a:extLst>
              <a:ext uri="{FF2B5EF4-FFF2-40B4-BE49-F238E27FC236}">
                <a16:creationId xmlns:a16="http://schemas.microsoft.com/office/drawing/2014/main" id="{D4A728F6-E451-41A5-9ECE-83D1CD45FE2A}"/>
              </a:ext>
            </a:extLst>
          </p:cNvPr>
          <p:cNvSpPr>
            <a:spLocks noGrp="1"/>
          </p:cNvSpPr>
          <p:nvPr>
            <p:ph type="ftr" sz="quarter" idx="15"/>
          </p:nvPr>
        </p:nvSpPr>
        <p:spPr/>
        <p:txBody>
          <a:bodyPr/>
          <a:lstStyle/>
          <a:p>
            <a:r>
              <a:rPr lang="en-US" dirty="0"/>
              <a:t>Footer in sentence case</a:t>
            </a:r>
          </a:p>
        </p:txBody>
      </p:sp>
      <p:sp>
        <p:nvSpPr>
          <p:cNvPr id="12" name="Line">
            <a:extLst>
              <a:ext uri="{FF2B5EF4-FFF2-40B4-BE49-F238E27FC236}">
                <a16:creationId xmlns:a16="http://schemas.microsoft.com/office/drawing/2014/main" id="{EA9FAD05-53BC-4B33-B071-14455C242E8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dirty="0"/>
          </a:p>
        </p:txBody>
      </p:sp>
    </p:spTree>
    <p:extLst>
      <p:ext uri="{BB962C8B-B14F-4D97-AF65-F5344CB8AC3E}">
        <p14:creationId xmlns:p14="http://schemas.microsoft.com/office/powerpoint/2010/main" val="174674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ar: Headline + Subhea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C2DCB9-D346-458A-8B20-B978D2C0D889}"/>
              </a:ext>
            </a:extLst>
          </p:cNvPr>
          <p:cNvGraphicFramePr>
            <a:graphicFrameLocks noChangeAspect="1"/>
          </p:cNvGraphicFramePr>
          <p:nvPr userDrawn="1">
            <p:custDataLst>
              <p:tags r:id="rId2"/>
            </p:custDataLst>
            <p:extLst>
              <p:ext uri="{D42A27DB-BD31-4B8C-83A1-F6EECF244321}">
                <p14:modId xmlns:p14="http://schemas.microsoft.com/office/powerpoint/2010/main" val="4126189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E4C2DCB9-D346-458A-8B20-B978D2C0D8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C9BE415-1496-4997-B316-91A98863EAB4}"/>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5" name="Rectangle 4">
            <a:extLst>
              <a:ext uri="{FF2B5EF4-FFF2-40B4-BE49-F238E27FC236}">
                <a16:creationId xmlns:a16="http://schemas.microsoft.com/office/drawing/2014/main" id="{C3309074-2222-4B4E-AA54-75A86715BF4B}"/>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Line">
            <a:extLst>
              <a:ext uri="{FF2B5EF4-FFF2-40B4-BE49-F238E27FC236}">
                <a16:creationId xmlns:a16="http://schemas.microsoft.com/office/drawing/2014/main" id="{EE6910C5-D2A3-4AEC-A3F5-C79B236A10F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pic>
        <p:nvPicPr>
          <p:cNvPr id="7" name="Picture 6">
            <a:extLst>
              <a:ext uri="{FF2B5EF4-FFF2-40B4-BE49-F238E27FC236}">
                <a16:creationId xmlns:a16="http://schemas.microsoft.com/office/drawing/2014/main" id="{DF2BA9A4-3264-49AB-95CB-510AF1CA134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
        <p:nvSpPr>
          <p:cNvPr id="8" name="Freeform 5">
            <a:extLst>
              <a:ext uri="{FF2B5EF4-FFF2-40B4-BE49-F238E27FC236}">
                <a16:creationId xmlns:a16="http://schemas.microsoft.com/office/drawing/2014/main" id="{8C6E3899-D868-4259-9BD0-08933998F51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dirty="0"/>
              <a:t>Headline in sentence case, 28-pt</a:t>
            </a:r>
          </a:p>
        </p:txBody>
      </p:sp>
      <p:cxnSp>
        <p:nvCxnSpPr>
          <p:cNvPr id="9" name="Straight Connector 8">
            <a:extLst>
              <a:ext uri="{FF2B5EF4-FFF2-40B4-BE49-F238E27FC236}">
                <a16:creationId xmlns:a16="http://schemas.microsoft.com/office/drawing/2014/main" id="{A8A07A96-3580-4421-988A-666AF0C016CC}"/>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E78E4CB9-633A-45D6-A2EE-1047A62B6F13}"/>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Tree>
    <p:extLst>
      <p:ext uri="{BB962C8B-B14F-4D97-AF65-F5344CB8AC3E}">
        <p14:creationId xmlns:p14="http://schemas.microsoft.com/office/powerpoint/2010/main" val="21221293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debar: Head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7E2FAD6-3B2A-42E1-B27D-264915399D1D}"/>
              </a:ext>
            </a:extLst>
          </p:cNvPr>
          <p:cNvGraphicFramePr>
            <a:graphicFrameLocks noChangeAspect="1"/>
          </p:cNvGraphicFramePr>
          <p:nvPr userDrawn="1">
            <p:custDataLst>
              <p:tags r:id="rId2"/>
            </p:custDataLst>
            <p:extLst>
              <p:ext uri="{D42A27DB-BD31-4B8C-83A1-F6EECF244321}">
                <p14:modId xmlns:p14="http://schemas.microsoft.com/office/powerpoint/2010/main" val="888679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7"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37E2FAD6-3B2A-42E1-B27D-264915399D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47C4743-E12F-4BE7-A3CF-16BAE4F7EAD7}"/>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5" name="Rectangle 4">
            <a:extLst>
              <a:ext uri="{FF2B5EF4-FFF2-40B4-BE49-F238E27FC236}">
                <a16:creationId xmlns:a16="http://schemas.microsoft.com/office/drawing/2014/main" id="{C3309074-2222-4B4E-AA54-75A86715BF4B}"/>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6" name="Line">
            <a:extLst>
              <a:ext uri="{FF2B5EF4-FFF2-40B4-BE49-F238E27FC236}">
                <a16:creationId xmlns:a16="http://schemas.microsoft.com/office/drawing/2014/main" id="{EE6910C5-D2A3-4AEC-A3F5-C79B236A10F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8" name="Freeform 5">
            <a:extLst>
              <a:ext uri="{FF2B5EF4-FFF2-40B4-BE49-F238E27FC236}">
                <a16:creationId xmlns:a16="http://schemas.microsoft.com/office/drawing/2014/main" id="{8C6E3899-D868-4259-9BD0-08933998F51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pic>
        <p:nvPicPr>
          <p:cNvPr id="15" name="Picture 14">
            <a:extLst>
              <a:ext uri="{FF2B5EF4-FFF2-40B4-BE49-F238E27FC236}">
                <a16:creationId xmlns:a16="http://schemas.microsoft.com/office/drawing/2014/main" id="{94E3893F-0A6D-4A12-86E1-004DEB2BED64}"/>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sp>
        <p:nvSpPr>
          <p:cNvPr id="10" name="Title 1">
            <a:extLst>
              <a:ext uri="{FF2B5EF4-FFF2-40B4-BE49-F238E27FC236}">
                <a16:creationId xmlns:a16="http://schemas.microsoft.com/office/drawing/2014/main" id="{A23CB32D-6AD6-4D44-AD20-6148011F20F5}"/>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cxnSp>
        <p:nvCxnSpPr>
          <p:cNvPr id="12" name="Straight Connector 11">
            <a:extLst>
              <a:ext uri="{FF2B5EF4-FFF2-40B4-BE49-F238E27FC236}">
                <a16:creationId xmlns:a16="http://schemas.microsoft.com/office/drawing/2014/main" id="{0D1546AC-554D-4C7F-97CC-1D8E608F52DD}"/>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7678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idebar: Headline + Subhea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635F34E-6DCC-47CA-BF92-8437AC60A622}"/>
              </a:ext>
            </a:extLst>
          </p:cNvPr>
          <p:cNvGraphicFramePr>
            <a:graphicFrameLocks noChangeAspect="1"/>
          </p:cNvGraphicFramePr>
          <p:nvPr userDrawn="1">
            <p:custDataLst>
              <p:tags r:id="rId2"/>
            </p:custDataLst>
            <p:extLst>
              <p:ext uri="{D42A27DB-BD31-4B8C-83A1-F6EECF244321}">
                <p14:modId xmlns:p14="http://schemas.microsoft.com/office/powerpoint/2010/main" val="4003127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1"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0635F34E-6DCC-47CA-BF92-8437AC60A62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D335CB5-1176-4CE6-9347-BEB885E4461B}"/>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Rectangle 11">
            <a:extLst>
              <a:ext uri="{FF2B5EF4-FFF2-40B4-BE49-F238E27FC236}">
                <a16:creationId xmlns:a16="http://schemas.microsoft.com/office/drawing/2014/main" id="{BB8C3081-E0C1-4B29-A530-BEA667E90980}"/>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6" name="Line">
            <a:extLst>
              <a:ext uri="{FF2B5EF4-FFF2-40B4-BE49-F238E27FC236}">
                <a16:creationId xmlns:a16="http://schemas.microsoft.com/office/drawing/2014/main" id="{CC980C89-3B0C-437C-B17C-45ACBF46F87E}"/>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7" name="Freeform 5">
            <a:extLst>
              <a:ext uri="{FF2B5EF4-FFF2-40B4-BE49-F238E27FC236}">
                <a16:creationId xmlns:a16="http://schemas.microsoft.com/office/drawing/2014/main" id="{28EDE532-57EA-4B46-BBE7-A84B5B37CA04}"/>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pic>
        <p:nvPicPr>
          <p:cNvPr id="18" name="Picture 17">
            <a:extLst>
              <a:ext uri="{FF2B5EF4-FFF2-40B4-BE49-F238E27FC236}">
                <a16:creationId xmlns:a16="http://schemas.microsoft.com/office/drawing/2014/main" id="{6575B8E6-9F75-42B0-BD04-66DD587382AD}"/>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19" name="Straight Connector 18">
            <a:extLst>
              <a:ext uri="{FF2B5EF4-FFF2-40B4-BE49-F238E27FC236}">
                <a16:creationId xmlns:a16="http://schemas.microsoft.com/office/drawing/2014/main" id="{832DC5C8-95CF-4CC4-831A-EFD72918DAA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0">
            <a:extLst>
              <a:ext uri="{FF2B5EF4-FFF2-40B4-BE49-F238E27FC236}">
                <a16:creationId xmlns:a16="http://schemas.microsoft.com/office/drawing/2014/main" id="{BE4F21ED-56C0-4AB3-9820-B7F0ED0BA156}"/>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32577508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idebar: Headline +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FD509-2012-4A4B-B2DD-7F9569D19C11}"/>
              </a:ext>
            </a:extLst>
          </p:cNvPr>
          <p:cNvGraphicFramePr>
            <a:graphicFrameLocks noChangeAspect="1"/>
          </p:cNvGraphicFramePr>
          <p:nvPr userDrawn="1">
            <p:custDataLst>
              <p:tags r:id="rId2"/>
            </p:custDataLst>
            <p:extLst>
              <p:ext uri="{D42A27DB-BD31-4B8C-83A1-F6EECF244321}">
                <p14:modId xmlns:p14="http://schemas.microsoft.com/office/powerpoint/2010/main" val="2518077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5"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D93FD509-2012-4A4B-B2DD-7F9569D19C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B07539-F1F6-453C-8818-6373D11F98CE}"/>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6" y="1435607"/>
            <a:ext cx="7498081"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dirty="0"/>
              <a:t>Footer in sentence case</a:t>
            </a:r>
          </a:p>
        </p:txBody>
      </p:sp>
      <p:sp>
        <p:nvSpPr>
          <p:cNvPr id="11" name="Title 1">
            <a:extLst>
              <a:ext uri="{FF2B5EF4-FFF2-40B4-BE49-F238E27FC236}">
                <a16:creationId xmlns:a16="http://schemas.microsoft.com/office/drawing/2014/main" id="{FFEE1FCD-BFA4-432D-B7E2-0220DCEC5ADF}"/>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
        <p:nvSpPr>
          <p:cNvPr id="13" name="Rectangle 12">
            <a:extLst>
              <a:ext uri="{FF2B5EF4-FFF2-40B4-BE49-F238E27FC236}">
                <a16:creationId xmlns:a16="http://schemas.microsoft.com/office/drawing/2014/main" id="{E2DDFBE4-69D4-46D2-8F89-A1EB43B0F8F6}"/>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6" name="Line">
            <a:extLst>
              <a:ext uri="{FF2B5EF4-FFF2-40B4-BE49-F238E27FC236}">
                <a16:creationId xmlns:a16="http://schemas.microsoft.com/office/drawing/2014/main" id="{21C31070-8964-4038-8B98-6F2747561C73}"/>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8" name="Freeform 5">
            <a:extLst>
              <a:ext uri="{FF2B5EF4-FFF2-40B4-BE49-F238E27FC236}">
                <a16:creationId xmlns:a16="http://schemas.microsoft.com/office/drawing/2014/main" id="{4D9B208B-D0D3-42B5-89C8-AD693B4C1A56}"/>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pic>
        <p:nvPicPr>
          <p:cNvPr id="19" name="Picture 18">
            <a:extLst>
              <a:ext uri="{FF2B5EF4-FFF2-40B4-BE49-F238E27FC236}">
                <a16:creationId xmlns:a16="http://schemas.microsoft.com/office/drawing/2014/main" id="{B2039915-B376-4DF9-87C0-DAD54636C416}"/>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0" name="Straight Connector 19">
            <a:extLst>
              <a:ext uri="{FF2B5EF4-FFF2-40B4-BE49-F238E27FC236}">
                <a16:creationId xmlns:a16="http://schemas.microsoft.com/office/drawing/2014/main" id="{0BE98BAB-32FC-42A8-9E59-85920962B38D}"/>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0436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idebar: Headline + Subhead +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91436C4-163D-4D7C-AA1B-F3C5B9BC5589}"/>
              </a:ext>
            </a:extLst>
          </p:cNvPr>
          <p:cNvGraphicFramePr>
            <a:graphicFrameLocks noChangeAspect="1"/>
          </p:cNvGraphicFramePr>
          <p:nvPr userDrawn="1">
            <p:custDataLst>
              <p:tags r:id="rId2"/>
            </p:custDataLst>
            <p:extLst>
              <p:ext uri="{D42A27DB-BD31-4B8C-83A1-F6EECF244321}">
                <p14:modId xmlns:p14="http://schemas.microsoft.com/office/powerpoint/2010/main" val="57306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49"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B91436C4-163D-4D7C-AA1B-F3C5B9BC55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4835F3A-3DA7-45BD-A361-B7E68E8C3DB4}"/>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6" y="1435607"/>
            <a:ext cx="7498081"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dirty="0"/>
              <a:t>Footer in sentence case</a:t>
            </a:r>
          </a:p>
        </p:txBody>
      </p:sp>
      <p:sp>
        <p:nvSpPr>
          <p:cNvPr id="13" name="Rectangle 12">
            <a:extLst>
              <a:ext uri="{FF2B5EF4-FFF2-40B4-BE49-F238E27FC236}">
                <a16:creationId xmlns:a16="http://schemas.microsoft.com/office/drawing/2014/main" id="{4D981621-C2ED-4CF1-BED4-25A9940264CB}"/>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6" name="Line">
            <a:extLst>
              <a:ext uri="{FF2B5EF4-FFF2-40B4-BE49-F238E27FC236}">
                <a16:creationId xmlns:a16="http://schemas.microsoft.com/office/drawing/2014/main" id="{D6166814-18DC-47C0-9801-E49205BA66F4}"/>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8" name="Freeform 5">
            <a:extLst>
              <a:ext uri="{FF2B5EF4-FFF2-40B4-BE49-F238E27FC236}">
                <a16:creationId xmlns:a16="http://schemas.microsoft.com/office/drawing/2014/main" id="{D394F958-47BF-44ED-AFAF-B443CD569FD5}"/>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pic>
        <p:nvPicPr>
          <p:cNvPr id="19" name="Picture 18">
            <a:extLst>
              <a:ext uri="{FF2B5EF4-FFF2-40B4-BE49-F238E27FC236}">
                <a16:creationId xmlns:a16="http://schemas.microsoft.com/office/drawing/2014/main" id="{FF2683E5-189A-4443-92A8-34F1FD777E19}"/>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0" name="Straight Connector 19">
            <a:extLst>
              <a:ext uri="{FF2B5EF4-FFF2-40B4-BE49-F238E27FC236}">
                <a16:creationId xmlns:a16="http://schemas.microsoft.com/office/drawing/2014/main" id="{557413D2-CCF6-40E6-9EE2-5D3C281B0F0F}"/>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136CAA2D-431A-42E0-9440-F03DF1F8A5C2}"/>
              </a:ext>
            </a:extLst>
          </p:cNvPr>
          <p:cNvSpPr>
            <a:spLocks noGrp="1"/>
          </p:cNvSpPr>
          <p:nvPr>
            <p:ph type="body" sz="quarter" idx="12" hasCustomPrompt="1"/>
          </p:nvPr>
        </p:nvSpPr>
        <p:spPr>
          <a:xfrm>
            <a:off x="384048" y="777631"/>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16013795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debar: Headline + 2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BB0F2C5-EB7A-4773-AC2C-0CC5C75EBB09}"/>
              </a:ext>
            </a:extLst>
          </p:cNvPr>
          <p:cNvGraphicFramePr>
            <a:graphicFrameLocks noChangeAspect="1"/>
          </p:cNvGraphicFramePr>
          <p:nvPr userDrawn="1">
            <p:custDataLst>
              <p:tags r:id="rId2"/>
            </p:custDataLst>
            <p:extLst>
              <p:ext uri="{D42A27DB-BD31-4B8C-83A1-F6EECF244321}">
                <p14:modId xmlns:p14="http://schemas.microsoft.com/office/powerpoint/2010/main" val="2138060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3"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CBB0F2C5-EB7A-4773-AC2C-0CC5C75EBB0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CE10E96-F10D-4873-88A9-2B835D7C5C0D}"/>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4"/>
            <a:ext cx="0" cy="398936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4A0F3CBD-C3C3-49F3-A605-743D99B03675}"/>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
        <p:nvSpPr>
          <p:cNvPr id="18" name="Rectangle 17">
            <a:extLst>
              <a:ext uri="{FF2B5EF4-FFF2-40B4-BE49-F238E27FC236}">
                <a16:creationId xmlns:a16="http://schemas.microsoft.com/office/drawing/2014/main" id="{47D39331-7098-4CB5-BC4A-68561D824B70}"/>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9" name="Line">
            <a:extLst>
              <a:ext uri="{FF2B5EF4-FFF2-40B4-BE49-F238E27FC236}">
                <a16:creationId xmlns:a16="http://schemas.microsoft.com/office/drawing/2014/main" id="{0365C950-7969-4D24-9BB6-3D51F9F2642D}"/>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0" name="Freeform 5">
            <a:extLst>
              <a:ext uri="{FF2B5EF4-FFF2-40B4-BE49-F238E27FC236}">
                <a16:creationId xmlns:a16="http://schemas.microsoft.com/office/drawing/2014/main" id="{AE29AC73-0312-4D7E-886D-708584FEDECB}"/>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pic>
        <p:nvPicPr>
          <p:cNvPr id="21" name="Picture 20">
            <a:extLst>
              <a:ext uri="{FF2B5EF4-FFF2-40B4-BE49-F238E27FC236}">
                <a16:creationId xmlns:a16="http://schemas.microsoft.com/office/drawing/2014/main" id="{7D30C54B-5BDE-4BA2-8105-AEC25C918FF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2" name="Straight Connector 21">
            <a:extLst>
              <a:ext uri="{FF2B5EF4-FFF2-40B4-BE49-F238E27FC236}">
                <a16:creationId xmlns:a16="http://schemas.microsoft.com/office/drawing/2014/main" id="{723533BF-9CE4-4D5A-A9BC-2AB948984CB0}"/>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2319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debar: Headline + Subhead + 2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083A9FC-37C3-419E-87D6-8E3E62201C7B}"/>
              </a:ext>
            </a:extLst>
          </p:cNvPr>
          <p:cNvGraphicFramePr>
            <a:graphicFrameLocks noChangeAspect="1"/>
          </p:cNvGraphicFramePr>
          <p:nvPr userDrawn="1">
            <p:custDataLst>
              <p:tags r:id="rId2"/>
            </p:custDataLst>
            <p:extLst>
              <p:ext uri="{D42A27DB-BD31-4B8C-83A1-F6EECF244321}">
                <p14:modId xmlns:p14="http://schemas.microsoft.com/office/powerpoint/2010/main" val="1610881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7"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5083A9FC-37C3-419E-87D6-8E3E62201C7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3C01CF4-C696-4F16-ABF4-E2F37345BC2E}"/>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0"/>
            <a:ext cx="0" cy="398937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DE3DF3-FC9F-4E24-A7F2-4E8E5A0494C5}"/>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8" name="Line">
            <a:extLst>
              <a:ext uri="{FF2B5EF4-FFF2-40B4-BE49-F238E27FC236}">
                <a16:creationId xmlns:a16="http://schemas.microsoft.com/office/drawing/2014/main" id="{0F42BACD-2C9B-4DEE-81E1-7AEC1E0769E1}"/>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9" name="Freeform 5">
            <a:extLst>
              <a:ext uri="{FF2B5EF4-FFF2-40B4-BE49-F238E27FC236}">
                <a16:creationId xmlns:a16="http://schemas.microsoft.com/office/drawing/2014/main" id="{EABD3264-D06E-4ADC-B0FA-5854D599B956}"/>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pic>
        <p:nvPicPr>
          <p:cNvPr id="20" name="Picture 19">
            <a:extLst>
              <a:ext uri="{FF2B5EF4-FFF2-40B4-BE49-F238E27FC236}">
                <a16:creationId xmlns:a16="http://schemas.microsoft.com/office/drawing/2014/main" id="{647786D5-5F7F-4707-B375-604BA38076A0}"/>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1" name="Straight Connector 20">
            <a:extLst>
              <a:ext uri="{FF2B5EF4-FFF2-40B4-BE49-F238E27FC236}">
                <a16:creationId xmlns:a16="http://schemas.microsoft.com/office/drawing/2014/main" id="{7678F8AF-E940-43D5-9099-43318FFA5737}"/>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0">
            <a:extLst>
              <a:ext uri="{FF2B5EF4-FFF2-40B4-BE49-F238E27FC236}">
                <a16:creationId xmlns:a16="http://schemas.microsoft.com/office/drawing/2014/main" id="{2A48F5C4-D489-4963-8A19-E88F8B9C3C00}"/>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8008986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debar: Headline + 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E60DAB-EAEE-431C-BA45-E61F3D2FC500}"/>
              </a:ext>
            </a:extLst>
          </p:cNvPr>
          <p:cNvGraphicFramePr>
            <a:graphicFrameLocks noChangeAspect="1"/>
          </p:cNvGraphicFramePr>
          <p:nvPr userDrawn="1">
            <p:custDataLst>
              <p:tags r:id="rId2"/>
            </p:custDataLst>
            <p:extLst>
              <p:ext uri="{D42A27DB-BD31-4B8C-83A1-F6EECF244321}">
                <p14:modId xmlns:p14="http://schemas.microsoft.com/office/powerpoint/2010/main" val="1343791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1"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1DE60DAB-EAEE-431C-BA45-E61F3D2FC5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D9FD6A-F917-424C-AEE8-ABA8D57D5EDD}"/>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4038B49E-3AD8-48A4-8D11-827D42812B61}"/>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
        <p:nvSpPr>
          <p:cNvPr id="20" name="Rectangle 19">
            <a:extLst>
              <a:ext uri="{FF2B5EF4-FFF2-40B4-BE49-F238E27FC236}">
                <a16:creationId xmlns:a16="http://schemas.microsoft.com/office/drawing/2014/main" id="{D70E2094-BB18-4CF7-BEF7-BEBAD26BB685}"/>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21" name="Line">
            <a:extLst>
              <a:ext uri="{FF2B5EF4-FFF2-40B4-BE49-F238E27FC236}">
                <a16:creationId xmlns:a16="http://schemas.microsoft.com/office/drawing/2014/main" id="{57B141A1-A19F-43A8-8F8D-F78CCE0E402B}"/>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2" name="Freeform 5">
            <a:extLst>
              <a:ext uri="{FF2B5EF4-FFF2-40B4-BE49-F238E27FC236}">
                <a16:creationId xmlns:a16="http://schemas.microsoft.com/office/drawing/2014/main" id="{C7FEDC67-981C-4791-9049-0E1F60228A74}"/>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pic>
        <p:nvPicPr>
          <p:cNvPr id="23" name="Picture 22">
            <a:extLst>
              <a:ext uri="{FF2B5EF4-FFF2-40B4-BE49-F238E27FC236}">
                <a16:creationId xmlns:a16="http://schemas.microsoft.com/office/drawing/2014/main" id="{863DD89B-A2B8-4C70-A348-C2B3CC05CC4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4" name="Straight Connector 23">
            <a:extLst>
              <a:ext uri="{FF2B5EF4-FFF2-40B4-BE49-F238E27FC236}">
                <a16:creationId xmlns:a16="http://schemas.microsoft.com/office/drawing/2014/main" id="{4D022234-AE6B-43FA-96A1-A6DF62547422}"/>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CA8FB668-F53F-41C4-BB20-2918FA613B4E}"/>
              </a:ext>
            </a:extLst>
          </p:cNvPr>
          <p:cNvGrpSpPr/>
          <p:nvPr userDrawn="1"/>
        </p:nvGrpSpPr>
        <p:grpSpPr>
          <a:xfrm>
            <a:off x="2784347" y="1154132"/>
            <a:ext cx="2697480" cy="3989370"/>
            <a:chOff x="2784347" y="1227222"/>
            <a:chExt cx="2697480" cy="3916279"/>
          </a:xfrm>
        </p:grpSpPr>
        <p:cxnSp>
          <p:nvCxnSpPr>
            <p:cNvPr id="26" name="Straight Connector 25">
              <a:extLst>
                <a:ext uri="{FF2B5EF4-FFF2-40B4-BE49-F238E27FC236}">
                  <a16:creationId xmlns:a16="http://schemas.microsoft.com/office/drawing/2014/main" id="{F62D440D-7243-4FB7-A07C-65B1507AB186}"/>
                </a:ext>
              </a:extLst>
            </p:cNvPr>
            <p:cNvCxnSpPr>
              <a:cxnSpLocks/>
            </p:cNvCxnSpPr>
            <p:nvPr userDrawn="1"/>
          </p:nvCxnSpPr>
          <p:spPr>
            <a:xfrm>
              <a:off x="278434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36F9942-E282-4ABF-892D-A4D70DD1E37F}"/>
                </a:ext>
              </a:extLst>
            </p:cNvPr>
            <p:cNvCxnSpPr>
              <a:cxnSpLocks/>
            </p:cNvCxnSpPr>
            <p:nvPr userDrawn="1"/>
          </p:nvCxnSpPr>
          <p:spPr>
            <a:xfrm>
              <a:off x="548182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07836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debar: Headline + Subhead + 3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4CE49B4-1EED-40A1-BDB9-050D5E2F2794}"/>
              </a:ext>
            </a:extLst>
          </p:cNvPr>
          <p:cNvGraphicFramePr>
            <a:graphicFrameLocks noChangeAspect="1"/>
          </p:cNvGraphicFramePr>
          <p:nvPr userDrawn="1">
            <p:custDataLst>
              <p:tags r:id="rId2"/>
            </p:custDataLst>
            <p:extLst>
              <p:ext uri="{D42A27DB-BD31-4B8C-83A1-F6EECF244321}">
                <p14:modId xmlns:p14="http://schemas.microsoft.com/office/powerpoint/2010/main" val="2394935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5"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34CE49B4-1EED-40A1-BDB9-050D5E2F279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8BABB4B-A858-4C25-A40E-F91D8D09387D}"/>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14C03F7C-84B3-4FE9-9264-BA3B86A12D2C}"/>
              </a:ext>
            </a:extLst>
          </p:cNvPr>
          <p:cNvGrpSpPr/>
          <p:nvPr userDrawn="1"/>
        </p:nvGrpSpPr>
        <p:grpSpPr>
          <a:xfrm>
            <a:off x="2784347" y="1154132"/>
            <a:ext cx="2697480" cy="3989370"/>
            <a:chOff x="2784347" y="1227222"/>
            <a:chExt cx="2697480" cy="3916279"/>
          </a:xfrm>
        </p:grpSpPr>
        <p:cxnSp>
          <p:nvCxnSpPr>
            <p:cNvPr id="13" name="Straight Connector 12">
              <a:extLst>
                <a:ext uri="{FF2B5EF4-FFF2-40B4-BE49-F238E27FC236}">
                  <a16:creationId xmlns:a16="http://schemas.microsoft.com/office/drawing/2014/main" id="{0EC0CB8F-8E22-48DB-8BEF-228A24537419}"/>
                </a:ext>
              </a:extLst>
            </p:cNvPr>
            <p:cNvCxnSpPr>
              <a:cxnSpLocks/>
            </p:cNvCxnSpPr>
            <p:nvPr userDrawn="1"/>
          </p:nvCxnSpPr>
          <p:spPr>
            <a:xfrm>
              <a:off x="278434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7A86DB-EF67-4F68-95D5-6FB09D173DF3}"/>
                </a:ext>
              </a:extLst>
            </p:cNvPr>
            <p:cNvCxnSpPr>
              <a:cxnSpLocks/>
            </p:cNvCxnSpPr>
            <p:nvPr userDrawn="1"/>
          </p:nvCxnSpPr>
          <p:spPr>
            <a:xfrm>
              <a:off x="548182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gr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9DC16761-BBED-4CA6-9E90-AD6A92C1922A}"/>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20" name="Line">
            <a:extLst>
              <a:ext uri="{FF2B5EF4-FFF2-40B4-BE49-F238E27FC236}">
                <a16:creationId xmlns:a16="http://schemas.microsoft.com/office/drawing/2014/main" id="{3DD639BD-C918-4BEF-991E-EA312306706B}"/>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21" name="Freeform 5">
            <a:extLst>
              <a:ext uri="{FF2B5EF4-FFF2-40B4-BE49-F238E27FC236}">
                <a16:creationId xmlns:a16="http://schemas.microsoft.com/office/drawing/2014/main" id="{B241579E-0184-4E27-ABEE-8A6FFF650F06}"/>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pic>
        <p:nvPicPr>
          <p:cNvPr id="22" name="Picture 21">
            <a:extLst>
              <a:ext uri="{FF2B5EF4-FFF2-40B4-BE49-F238E27FC236}">
                <a16:creationId xmlns:a16="http://schemas.microsoft.com/office/drawing/2014/main" id="{1FB47625-9BE2-4DCD-A70F-0CD96B251EB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3" name="Straight Connector 22">
            <a:extLst>
              <a:ext uri="{FF2B5EF4-FFF2-40B4-BE49-F238E27FC236}">
                <a16:creationId xmlns:a16="http://schemas.microsoft.com/office/drawing/2014/main" id="{3C4982A7-82DF-4624-967E-166EE3E18AEB}"/>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10">
            <a:extLst>
              <a:ext uri="{FF2B5EF4-FFF2-40B4-BE49-F238E27FC236}">
                <a16:creationId xmlns:a16="http://schemas.microsoft.com/office/drawing/2014/main" id="{747F8797-5ED7-43E5-B054-BF7734BB5150}"/>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2516609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debar: Screensho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4"/>
            <a:ext cx="7498080" cy="153888"/>
          </a:xfrm>
        </p:spPr>
        <p:txBody>
          <a:bodyPr/>
          <a:lstStyle>
            <a:lvl1pPr>
              <a:defRPr sz="1000"/>
            </a:lvl1pPr>
          </a:lstStyle>
          <a:p>
            <a:r>
              <a:rPr lang="en-US"/>
              <a:t>For screenshots only: Title here, 10-pt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15" name="Straight Connector 14">
            <a:extLst>
              <a:ext uri="{FF2B5EF4-FFF2-40B4-BE49-F238E27FC236}">
                <a16:creationId xmlns:a16="http://schemas.microsoft.com/office/drawing/2014/main" id="{7407CB27-C2CE-4C0F-9273-4268E13AAFA3}"/>
              </a:ext>
            </a:extLst>
          </p:cNvPr>
          <p:cNvCxnSpPr/>
          <p:nvPr userDrawn="1"/>
        </p:nvCxnSpPr>
        <p:spPr>
          <a:xfrm>
            <a:off x="240631" y="567922"/>
            <a:ext cx="0" cy="456778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91CB3F-1AA6-4C2A-80AF-61E30D1F2C2F}"/>
              </a:ext>
            </a:extLst>
          </p:cNvPr>
          <p:cNvCxnSpPr>
            <a:cxnSpLocks/>
          </p:cNvCxnSpPr>
          <p:nvPr userDrawn="1"/>
        </p:nvCxnSpPr>
        <p:spPr>
          <a:xfrm>
            <a:off x="1" y="567918"/>
            <a:ext cx="8161103" cy="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1F56DEE-6AFE-41C5-A208-88CE538FD9A7}"/>
              </a:ext>
            </a:extLst>
          </p:cNvPr>
          <p:cNvSpPr>
            <a:spLocks noGrp="1"/>
          </p:cNvSpPr>
          <p:nvPr>
            <p:ph type="ftr" sz="quarter" idx="15"/>
          </p:nvPr>
        </p:nvSpPr>
        <p:spPr/>
        <p:txBody>
          <a:bodyPr/>
          <a:lstStyle/>
          <a:p>
            <a:r>
              <a:rPr lang="en-US" dirty="0"/>
              <a:t>Footer in sentence case</a:t>
            </a:r>
          </a:p>
        </p:txBody>
      </p:sp>
      <p:pic>
        <p:nvPicPr>
          <p:cNvPr id="11" name="Picture 10">
            <a:extLst>
              <a:ext uri="{FF2B5EF4-FFF2-40B4-BE49-F238E27FC236}">
                <a16:creationId xmlns:a16="http://schemas.microsoft.com/office/drawing/2014/main" id="{CF66FCB4-336A-486F-87C3-6B863979B8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0207" y="921820"/>
            <a:ext cx="5965764" cy="3809463"/>
          </a:xfrm>
          <a:prstGeom prst="rect">
            <a:avLst/>
          </a:prstGeom>
        </p:spPr>
      </p:pic>
      <p:sp>
        <p:nvSpPr>
          <p:cNvPr id="13" name="Picture Placeholder 10">
            <a:extLst>
              <a:ext uri="{FF2B5EF4-FFF2-40B4-BE49-F238E27FC236}">
                <a16:creationId xmlns:a16="http://schemas.microsoft.com/office/drawing/2014/main" id="{113E523C-B21B-4777-94E3-0121EDA88383}"/>
              </a:ext>
            </a:extLst>
          </p:cNvPr>
          <p:cNvSpPr>
            <a:spLocks noGrp="1"/>
          </p:cNvSpPr>
          <p:nvPr>
            <p:ph type="pic" sz="quarter" idx="16"/>
          </p:nvPr>
        </p:nvSpPr>
        <p:spPr>
          <a:xfrm>
            <a:off x="1853441" y="1191027"/>
            <a:ext cx="4561009" cy="2882831"/>
          </a:xfrm>
          <a:ln w="6350">
            <a:solidFill>
              <a:schemeClr val="tx1">
                <a:lumMod val="40000"/>
                <a:lumOff val="60000"/>
              </a:schemeClr>
            </a:solidFill>
          </a:ln>
        </p:spPr>
        <p:txBody>
          <a:bodyPr anchor="ctr">
            <a:noAutofit/>
          </a:bodyPr>
          <a:lstStyle>
            <a:lvl1pPr algn="ctr">
              <a:defRPr/>
            </a:lvl1pPr>
          </a:lstStyle>
          <a:p>
            <a:endParaRPr lang="en-US" dirty="0"/>
          </a:p>
        </p:txBody>
      </p:sp>
      <p:sp>
        <p:nvSpPr>
          <p:cNvPr id="16" name="Rectangle 15">
            <a:extLst>
              <a:ext uri="{FF2B5EF4-FFF2-40B4-BE49-F238E27FC236}">
                <a16:creationId xmlns:a16="http://schemas.microsoft.com/office/drawing/2014/main" id="{11651465-4E63-4DC2-90BC-D084E0BA04E4}"/>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7" name="Line">
            <a:extLst>
              <a:ext uri="{FF2B5EF4-FFF2-40B4-BE49-F238E27FC236}">
                <a16:creationId xmlns:a16="http://schemas.microsoft.com/office/drawing/2014/main" id="{1F651D20-C943-48DD-A4EA-DD873C08BDA1}"/>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8" name="Freeform 5">
            <a:extLst>
              <a:ext uri="{FF2B5EF4-FFF2-40B4-BE49-F238E27FC236}">
                <a16:creationId xmlns:a16="http://schemas.microsoft.com/office/drawing/2014/main" id="{308FA209-2F6E-4477-B422-B5BD722FABC8}"/>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dirty="0"/>
          </a:p>
        </p:txBody>
      </p:sp>
      <p:pic>
        <p:nvPicPr>
          <p:cNvPr id="20" name="Picture 19">
            <a:extLst>
              <a:ext uri="{FF2B5EF4-FFF2-40B4-BE49-F238E27FC236}">
                <a16:creationId xmlns:a16="http://schemas.microsoft.com/office/drawing/2014/main" id="{50C6E95A-47C5-4143-AF3B-9468448915F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spTree>
    <p:extLst>
      <p:ext uri="{BB962C8B-B14F-4D97-AF65-F5344CB8AC3E}">
        <p14:creationId xmlns:p14="http://schemas.microsoft.com/office/powerpoint/2010/main" val="18985898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D0DBFA-3A74-4E94-BD4A-8B7655A6071D}"/>
              </a:ext>
            </a:extLst>
          </p:cNvPr>
          <p:cNvGraphicFramePr>
            <a:graphicFrameLocks noChangeAspect="1"/>
          </p:cNvGraphicFramePr>
          <p:nvPr userDrawn="1">
            <p:custDataLst>
              <p:tags r:id="rId2"/>
            </p:custDataLst>
            <p:extLst>
              <p:ext uri="{D42A27DB-BD31-4B8C-83A1-F6EECF244321}">
                <p14:modId xmlns:p14="http://schemas.microsoft.com/office/powerpoint/2010/main" val="1191702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69"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37D0DBFA-3A74-4E94-BD4A-8B7655A607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33666A3-BBA3-4999-9D82-C776FE4390D5}"/>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7" name="Title 1">
            <a:extLst>
              <a:ext uri="{FF2B5EF4-FFF2-40B4-BE49-F238E27FC236}">
                <a16:creationId xmlns:a16="http://schemas.microsoft.com/office/drawing/2014/main" id="{A7B4C6CB-D921-4A04-A8AD-60D3585DF5A9}"/>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cxnSp>
        <p:nvCxnSpPr>
          <p:cNvPr id="8" name="Straight Connector 7">
            <a:extLst>
              <a:ext uri="{FF2B5EF4-FFF2-40B4-BE49-F238E27FC236}">
                <a16:creationId xmlns:a16="http://schemas.microsoft.com/office/drawing/2014/main" id="{B8A3BE3A-D99B-49D0-947C-89EADEC7FBF8}"/>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86DEA7E-DF99-4799-B188-D6B143A3F43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spTree>
    <p:extLst>
      <p:ext uri="{BB962C8B-B14F-4D97-AF65-F5344CB8AC3E}">
        <p14:creationId xmlns:p14="http://schemas.microsoft.com/office/powerpoint/2010/main" val="7801052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ar: Headline +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1B88D10-4521-467B-A97E-DFD8CEC274B2}"/>
              </a:ext>
            </a:extLst>
          </p:cNvPr>
          <p:cNvGraphicFramePr>
            <a:graphicFrameLocks noChangeAspect="1"/>
          </p:cNvGraphicFramePr>
          <p:nvPr userDrawn="1">
            <p:custDataLst>
              <p:tags r:id="rId2"/>
            </p:custDataLst>
            <p:extLst>
              <p:ext uri="{D42A27DB-BD31-4B8C-83A1-F6EECF244321}">
                <p14:modId xmlns:p14="http://schemas.microsoft.com/office/powerpoint/2010/main" val="2967734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D1B88D10-4521-467B-A97E-DFD8CEC274B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D49C5F0-DEC6-4E5A-8369-5DB5B3A32836}"/>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endParaRPr lang="en-US" dirty="0"/>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dirty="0"/>
              <a:t>Footer in sentence case</a:t>
            </a:r>
          </a:p>
        </p:txBody>
      </p:sp>
      <p:sp>
        <p:nvSpPr>
          <p:cNvPr id="11" name="Rectangle 10">
            <a:extLst>
              <a:ext uri="{FF2B5EF4-FFF2-40B4-BE49-F238E27FC236}">
                <a16:creationId xmlns:a16="http://schemas.microsoft.com/office/drawing/2014/main" id="{213E235F-6ED9-4ACD-B165-1F1844C8EBB0}"/>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Picture 12">
            <a:extLst>
              <a:ext uri="{FF2B5EF4-FFF2-40B4-BE49-F238E27FC236}">
                <a16:creationId xmlns:a16="http://schemas.microsoft.com/office/drawing/2014/main" id="{33CB656A-01A7-44F5-AEAC-E9B617404E14}"/>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5" name="Straight Connector 14">
            <a:extLst>
              <a:ext uri="{FF2B5EF4-FFF2-40B4-BE49-F238E27FC236}">
                <a16:creationId xmlns:a16="http://schemas.microsoft.com/office/drawing/2014/main" id="{4D7527F3-E28D-4855-8E00-ACF7C7965214}"/>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6" name="Line">
            <a:extLst>
              <a:ext uri="{FF2B5EF4-FFF2-40B4-BE49-F238E27FC236}">
                <a16:creationId xmlns:a16="http://schemas.microsoft.com/office/drawing/2014/main" id="{2D6838CD-F497-41E0-922F-8859382FD63D}"/>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8" name="Freeform 5">
            <a:extLst>
              <a:ext uri="{FF2B5EF4-FFF2-40B4-BE49-F238E27FC236}">
                <a16:creationId xmlns:a16="http://schemas.microsoft.com/office/drawing/2014/main" id="{E207B86B-9B89-4C98-AC92-D6C6CD9784BF}"/>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20450308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eadline +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0F1231-669A-440E-BC57-6147B2051CAC}"/>
              </a:ext>
            </a:extLst>
          </p:cNvPr>
          <p:cNvGraphicFramePr>
            <a:graphicFrameLocks noChangeAspect="1"/>
          </p:cNvGraphicFramePr>
          <p:nvPr userDrawn="1">
            <p:custDataLst>
              <p:tags r:id="rId2"/>
            </p:custDataLst>
            <p:extLst>
              <p:ext uri="{D42A27DB-BD31-4B8C-83A1-F6EECF244321}">
                <p14:modId xmlns:p14="http://schemas.microsoft.com/office/powerpoint/2010/main" val="3815818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3"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0B0F1231-669A-440E-BC57-6147B2051CA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9F8C30D-A4F8-4451-9364-1774F3409132}"/>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C1B80E51-09F2-4875-A1A3-8C9492D9A4D8}"/>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D7C9F0-9337-4F45-9A15-76799309AF8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sp>
        <p:nvSpPr>
          <p:cNvPr id="14" name="Text Placeholder 10">
            <a:extLst>
              <a:ext uri="{FF2B5EF4-FFF2-40B4-BE49-F238E27FC236}">
                <a16:creationId xmlns:a16="http://schemas.microsoft.com/office/drawing/2014/main" id="{A3C0AB17-4264-4D72-808B-AC803E22317A}"/>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11587403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557C5E0-4C80-4B69-A148-F3C17F950220}"/>
              </a:ext>
            </a:extLst>
          </p:cNvPr>
          <p:cNvGraphicFramePr>
            <a:graphicFrameLocks noChangeAspect="1"/>
          </p:cNvGraphicFramePr>
          <p:nvPr userDrawn="1">
            <p:custDataLst>
              <p:tags r:id="rId2"/>
            </p:custDataLst>
            <p:extLst>
              <p:ext uri="{D42A27DB-BD31-4B8C-83A1-F6EECF244321}">
                <p14:modId xmlns:p14="http://schemas.microsoft.com/office/powerpoint/2010/main" val="366785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1" name="think-cell Slide" r:id="rId4" imgW="383" imgH="384" progId="TCLayout.ActiveDocument.1">
                  <p:embed/>
                </p:oleObj>
              </mc:Choice>
              <mc:Fallback>
                <p:oleObj name="think-cell Slide" r:id="rId4" imgW="383" imgH="384" progId="TCLayout.ActiveDocument.1">
                  <p:embed/>
                  <p:pic>
                    <p:nvPicPr>
                      <p:cNvPr id="3" name="Object 2" hidden="1">
                        <a:extLst>
                          <a:ext uri="{FF2B5EF4-FFF2-40B4-BE49-F238E27FC236}">
                            <a16:creationId xmlns:a16="http://schemas.microsoft.com/office/drawing/2014/main" id="{8557C5E0-4C80-4B69-A148-F3C17F9502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1202475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lank with footers">
    <p:spTree>
      <p:nvGrpSpPr>
        <p:cNvPr id="1" name=""/>
        <p:cNvGrpSpPr/>
        <p:nvPr/>
      </p:nvGrpSpPr>
      <p:grpSpPr>
        <a:xfrm>
          <a:off x="0" y="0"/>
          <a:ext cx="0" cy="0"/>
          <a:chOff x="0" y="0"/>
          <a:chExt cx="0" cy="0"/>
        </a:xfrm>
      </p:grpSpPr>
      <p:sp>
        <p:nvSpPr>
          <p:cNvPr id="2" name="ADP MAS Executive Overview…">
            <a:extLst>
              <a:ext uri="{FF2B5EF4-FFF2-40B4-BE49-F238E27FC236}">
                <a16:creationId xmlns:a16="http://schemas.microsoft.com/office/drawing/2014/main" id="{76CC430A-A83B-441F-9899-03072F69D0C4}"/>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tx1"/>
                </a:solidFill>
                <a:latin typeface="+mn-lt"/>
              </a:rPr>
              <a:t>Copyright © 201</a:t>
            </a:r>
            <a:r>
              <a:rPr lang="en-US" sz="600" dirty="0">
                <a:solidFill>
                  <a:schemeClr val="tx1"/>
                </a:solidFill>
                <a:latin typeface="+mn-lt"/>
              </a:rPr>
              <a:t>9</a:t>
            </a:r>
            <a:r>
              <a:rPr sz="600" dirty="0">
                <a:solidFill>
                  <a:schemeClr val="tx1"/>
                </a:solidFill>
                <a:latin typeface="+mn-lt"/>
              </a:rPr>
              <a:t> ADP, LLC. Proprietary and Confidential.</a:t>
            </a:r>
          </a:p>
        </p:txBody>
      </p:sp>
      <p:sp>
        <p:nvSpPr>
          <p:cNvPr id="3" name="Freeform 5">
            <a:extLst>
              <a:ext uri="{FF2B5EF4-FFF2-40B4-BE49-F238E27FC236}">
                <a16:creationId xmlns:a16="http://schemas.microsoft.com/office/drawing/2014/main" id="{DE31329D-88B6-45C4-8073-2C24DC944D73}"/>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 name="Footer Placeholder 3">
            <a:extLst>
              <a:ext uri="{FF2B5EF4-FFF2-40B4-BE49-F238E27FC236}">
                <a16:creationId xmlns:a16="http://schemas.microsoft.com/office/drawing/2014/main" id="{1CE6FEA1-8E85-4A85-AD50-D9646BA9576E}"/>
              </a:ext>
            </a:extLst>
          </p:cNvPr>
          <p:cNvSpPr>
            <a:spLocks noGrp="1"/>
          </p:cNvSpPr>
          <p:nvPr>
            <p:ph type="ftr" sz="quarter" idx="10"/>
          </p:nvPr>
        </p:nvSpPr>
        <p:spPr/>
        <p:txBody>
          <a:bodyPr/>
          <a:lstStyle/>
          <a:p>
            <a:r>
              <a:rPr lang="en-US"/>
              <a:t>Footer in sentence case</a:t>
            </a:r>
            <a:endParaRPr lang="en-US" dirty="0"/>
          </a:p>
        </p:txBody>
      </p:sp>
      <p:sp>
        <p:nvSpPr>
          <p:cNvPr id="5" name="Slide Number Placeholder 4">
            <a:extLst>
              <a:ext uri="{FF2B5EF4-FFF2-40B4-BE49-F238E27FC236}">
                <a16:creationId xmlns:a16="http://schemas.microsoft.com/office/drawing/2014/main" id="{B5C5E2C1-9E08-445E-ACF6-2A47115AF3C7}"/>
              </a:ext>
            </a:extLst>
          </p:cNvPr>
          <p:cNvSpPr>
            <a:spLocks noGrp="1"/>
          </p:cNvSpPr>
          <p:nvPr>
            <p:ph type="sldNum" sz="quarter" idx="11"/>
          </p:nvPr>
        </p:nvSpPr>
        <p:spPr/>
        <p:txBody>
          <a:bodyPr/>
          <a:lstStyle/>
          <a:p>
            <a:fld id="{0C691DA3-4ABE-49F3-91E6-D9975CC9DD5F}" type="slidenum">
              <a:rPr lang="en-US" smtClean="0"/>
              <a:pPr/>
              <a:t>‹#›</a:t>
            </a:fld>
            <a:endParaRPr lang="en-US" dirty="0"/>
          </a:p>
        </p:txBody>
      </p:sp>
    </p:spTree>
    <p:extLst>
      <p:ext uri="{BB962C8B-B14F-4D97-AF65-F5344CB8AC3E}">
        <p14:creationId xmlns:p14="http://schemas.microsoft.com/office/powerpoint/2010/main" val="32317913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15FF45-D6DE-47A4-8D65-918493192ACD}"/>
              </a:ext>
            </a:extLst>
          </p:cNvPr>
          <p:cNvGraphicFramePr>
            <a:graphicFrameLocks noChangeAspect="1"/>
          </p:cNvGraphicFramePr>
          <p:nvPr userDrawn="1">
            <p:custDataLst>
              <p:tags r:id="rId2"/>
            </p:custDataLst>
            <p:extLst>
              <p:ext uri="{D42A27DB-BD31-4B8C-83A1-F6EECF244321}">
                <p14:modId xmlns:p14="http://schemas.microsoft.com/office/powerpoint/2010/main" val="1752910857"/>
              </p:ext>
            </p:extLst>
          </p:nvPr>
        </p:nvGraphicFramePr>
        <p:xfrm>
          <a:off x="1590" y="1589"/>
          <a:ext cx="1588" cy="1588"/>
        </p:xfrm>
        <a:graphic>
          <a:graphicData uri="http://schemas.openxmlformats.org/presentationml/2006/ole">
            <mc:AlternateContent xmlns:mc="http://schemas.openxmlformats.org/markup-compatibility/2006">
              <mc:Choice xmlns:v="urn:schemas-microsoft-com:vml" Requires="v">
                <p:oleObj spid="_x0000_s62465"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5A15FF45-D6DE-47A4-8D65-918493192ACD}"/>
                          </a:ext>
                        </a:extLst>
                      </p:cNvPr>
                      <p:cNvPicPr/>
                      <p:nvPr/>
                    </p:nvPicPr>
                    <p:blipFill>
                      <a:blip r:embed="rId5"/>
                      <a:stretch>
                        <a:fillRect/>
                      </a:stretch>
                    </p:blipFill>
                    <p:spPr>
                      <a:xfrm>
                        <a:off x="1590" y="1589"/>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58127F88-BC07-463A-8BC2-977CAC290F1A}"/>
              </a:ext>
            </a:extLst>
          </p:cNvPr>
          <p:cNvSpPr>
            <a:spLocks noGrp="1"/>
          </p:cNvSpPr>
          <p:nvPr>
            <p:ph type="body" sz="quarter" idx="16" hasCustomPrompt="1"/>
          </p:nvPr>
        </p:nvSpPr>
        <p:spPr>
          <a:xfrm>
            <a:off x="0" y="0"/>
            <a:ext cx="9144000" cy="5143500"/>
          </a:xfrm>
          <a:solidFill>
            <a:schemeClr val="tx1">
              <a:lumMod val="50000"/>
              <a:alpha val="60000"/>
            </a:schemeClr>
          </a:solidFill>
        </p:spPr>
        <p:txBody>
          <a:bodyPr>
            <a:noAutofit/>
          </a:bodyPr>
          <a:lstStyle>
            <a:lvl1pPr>
              <a:defRPr/>
            </a:lvl1pPr>
          </a:lstStyle>
          <a:p>
            <a:pPr lvl="0"/>
            <a:r>
              <a:rPr lang="en-US"/>
              <a:t> </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997888" y="828589"/>
            <a:ext cx="5120972" cy="3431709"/>
          </a:xfrm>
        </p:spPr>
        <p:txBody>
          <a:bodyPr wrap="square" anchor="ctr">
            <a:spAutoFit/>
          </a:bodyPr>
          <a:lstStyle>
            <a:lvl1pPr>
              <a:lnSpc>
                <a:spcPct val="100000"/>
              </a:lnSpc>
              <a:spcAft>
                <a:spcPts val="3600"/>
              </a:spcAft>
              <a:defRPr sz="2800">
                <a:solidFill>
                  <a:schemeClr val="bg1"/>
                </a:solidFill>
              </a:defRPr>
            </a:lvl1pPr>
            <a:lvl2pPr marL="0" indent="0">
              <a:lnSpc>
                <a:spcPct val="100000"/>
              </a:lnSpc>
              <a:buFont typeface="Arial" panose="020B0604020202020204" pitchFamily="34" charset="0"/>
              <a:buNone/>
              <a:defRPr sz="1000" b="1">
                <a:solidFill>
                  <a:schemeClr val="bg1"/>
                </a:solidFill>
              </a:defRPr>
            </a:lvl2pPr>
            <a:lvl3pPr marL="0" indent="0">
              <a:buNone/>
              <a:defRPr sz="1000" b="0">
                <a:solidFill>
                  <a:schemeClr val="bg1"/>
                </a:solidFill>
              </a:defRPr>
            </a:lvl3pPr>
          </a:lstStyle>
          <a:p>
            <a:pPr lvl="0"/>
            <a:r>
              <a:rPr lang="en-US" dirty="0"/>
              <a:t>Lorem ipsum dolor sit amet, consectetuer adipiscing elit. </a:t>
            </a:r>
            <a:r>
              <a:rPr lang="en-US"/>
              <a:t>Maecenas porttitor congue massa. Fusce posuere, magna sed pulvinar </a:t>
            </a:r>
            <a:r>
              <a:rPr lang="en-US" dirty="0"/>
              <a:t>ultricies, purus lectus malesuada libero, sit </a:t>
            </a:r>
            <a:r>
              <a:rPr lang="en-US"/>
              <a:t>amet commodo.</a:t>
            </a:r>
          </a:p>
          <a:p>
            <a:pPr lvl="1"/>
            <a:r>
              <a:rPr lang="en-US"/>
              <a:t>Name</a:t>
            </a:r>
          </a:p>
          <a:p>
            <a:pPr lvl="2"/>
            <a:r>
              <a:rPr lang="en-US"/>
              <a:t>Title, Company</a:t>
            </a:r>
            <a:endParaRPr lang="en-US" dirty="0"/>
          </a:p>
        </p:txBody>
      </p:sp>
      <p:sp>
        <p:nvSpPr>
          <p:cNvPr id="6" name="Slide Number Placeholder 5">
            <a:extLst>
              <a:ext uri="{FF2B5EF4-FFF2-40B4-BE49-F238E27FC236}">
                <a16:creationId xmlns:a16="http://schemas.microsoft.com/office/drawing/2014/main" id="{94F6E005-29E7-4E49-9534-044C22D8F1FD}"/>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dirty="0"/>
          </a:p>
        </p:txBody>
      </p:sp>
      <p:sp>
        <p:nvSpPr>
          <p:cNvPr id="14" name="Freeform 5">
            <a:extLst>
              <a:ext uri="{FF2B5EF4-FFF2-40B4-BE49-F238E27FC236}">
                <a16:creationId xmlns:a16="http://schemas.microsoft.com/office/drawing/2014/main" id="{C0EA8C8D-8745-4DF3-979D-E9826327AC4B}"/>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3" name="Picture Placeholder 2">
            <a:extLst>
              <a:ext uri="{FF2B5EF4-FFF2-40B4-BE49-F238E27FC236}">
                <a16:creationId xmlns:a16="http://schemas.microsoft.com/office/drawing/2014/main" id="{D84F1289-316D-4E4E-B594-9F5DD5D5B301}"/>
              </a:ext>
            </a:extLst>
          </p:cNvPr>
          <p:cNvSpPr>
            <a:spLocks noGrp="1"/>
          </p:cNvSpPr>
          <p:nvPr>
            <p:ph type="pic" sz="quarter" idx="15" hasCustomPrompt="1"/>
          </p:nvPr>
        </p:nvSpPr>
        <p:spPr>
          <a:xfrm>
            <a:off x="0" y="0"/>
            <a:ext cx="9144000" cy="5143500"/>
          </a:xfrm>
        </p:spPr>
        <p:txBody>
          <a:bodyPr rIns="822960" anchor="ctr">
            <a:noAutofit/>
          </a:bodyPr>
          <a:lstStyle>
            <a:lvl1pPr algn="r">
              <a:defRPr>
                <a:solidFill>
                  <a:schemeClr val="tx1">
                    <a:lumMod val="50000"/>
                    <a:lumOff val="50000"/>
                  </a:schemeClr>
                </a:solidFill>
              </a:defRPr>
            </a:lvl1pPr>
          </a:lstStyle>
          <a:p>
            <a:r>
              <a:rPr lang="en-US" dirty="0"/>
              <a:t>Click icon to insert picture</a:t>
            </a:r>
            <a:br>
              <a:rPr lang="en-US" dirty="0"/>
            </a:br>
            <a:r>
              <a:rPr lang="en-US" dirty="0"/>
              <a:t>Then right click &gt; Send to back</a:t>
            </a:r>
          </a:p>
        </p:txBody>
      </p:sp>
    </p:spTree>
    <p:extLst>
      <p:ext uri="{BB962C8B-B14F-4D97-AF65-F5344CB8AC3E}">
        <p14:creationId xmlns:p14="http://schemas.microsoft.com/office/powerpoint/2010/main" val="29501693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hape placeholders">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04F6B880-60E4-4DB3-B889-E0B61D50985B}"/>
              </a:ext>
            </a:extLst>
          </p:cNvPr>
          <p:cNvSpPr>
            <a:spLocks noGrp="1"/>
          </p:cNvSpPr>
          <p:nvPr>
            <p:ph type="pic" sz="quarter" idx="10" hasCustomPrompt="1"/>
          </p:nvPr>
        </p:nvSpPr>
        <p:spPr>
          <a:xfrm>
            <a:off x="974488" y="1802529"/>
            <a:ext cx="1481024" cy="1547969"/>
          </a:xfrm>
          <a:custGeom>
            <a:avLst/>
            <a:gdLst>
              <a:gd name="connsiteX0" fmla="*/ 877620 w 1481024"/>
              <a:gd name="connsiteY0" fmla="*/ 79 h 1547969"/>
              <a:gd name="connsiteX1" fmla="*/ 1212432 w 1481024"/>
              <a:gd name="connsiteY1" fmla="*/ 141984 h 1547969"/>
              <a:gd name="connsiteX2" fmla="*/ 1410487 w 1481024"/>
              <a:gd name="connsiteY2" fmla="*/ 465529 h 1547969"/>
              <a:gd name="connsiteX3" fmla="*/ 1477911 w 1481024"/>
              <a:gd name="connsiteY3" fmla="*/ 919755 h 1547969"/>
              <a:gd name="connsiteX4" fmla="*/ 1473170 w 1481024"/>
              <a:gd name="connsiteY4" fmla="*/ 1035683 h 1547969"/>
              <a:gd name="connsiteX5" fmla="*/ 1096548 w 1481024"/>
              <a:gd name="connsiteY5" fmla="*/ 1465144 h 1547969"/>
              <a:gd name="connsiteX6" fmla="*/ 579812 w 1481024"/>
              <a:gd name="connsiteY6" fmla="*/ 1547347 h 1547969"/>
              <a:gd name="connsiteX7" fmla="*/ 96787 w 1481024"/>
              <a:gd name="connsiteY7" fmla="*/ 1248042 h 1547969"/>
              <a:gd name="connsiteX8" fmla="*/ 393 w 1481024"/>
              <a:gd name="connsiteY8" fmla="*/ 822797 h 1547969"/>
              <a:gd name="connsiteX9" fmla="*/ 261131 w 1481024"/>
              <a:gd name="connsiteY9" fmla="*/ 257912 h 1547969"/>
              <a:gd name="connsiteX10" fmla="*/ 748897 w 1481024"/>
              <a:gd name="connsiteY10" fmla="*/ 16571 h 1547969"/>
              <a:gd name="connsiteX11" fmla="*/ 877620 w 1481024"/>
              <a:gd name="connsiteY11" fmla="*/ 79 h 154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1024" h="1547969">
                <a:moveTo>
                  <a:pt x="877620" y="79"/>
                </a:moveTo>
                <a:cubicBezTo>
                  <a:pt x="1001372" y="2475"/>
                  <a:pt x="1110901" y="58595"/>
                  <a:pt x="1212432" y="141984"/>
                </a:cubicBezTo>
                <a:cubicBezTo>
                  <a:pt x="1313567" y="228930"/>
                  <a:pt x="1381517" y="334846"/>
                  <a:pt x="1410487" y="465529"/>
                </a:cubicBezTo>
                <a:cubicBezTo>
                  <a:pt x="1439458" y="615181"/>
                  <a:pt x="1473170" y="764833"/>
                  <a:pt x="1477911" y="919755"/>
                </a:cubicBezTo>
                <a:cubicBezTo>
                  <a:pt x="1482651" y="958222"/>
                  <a:pt x="1482651" y="996689"/>
                  <a:pt x="1473170" y="1035683"/>
                </a:cubicBezTo>
                <a:cubicBezTo>
                  <a:pt x="1434718" y="1257527"/>
                  <a:pt x="1313567" y="1407180"/>
                  <a:pt x="1096548" y="1465144"/>
                </a:cubicBezTo>
                <a:cubicBezTo>
                  <a:pt x="927463" y="1513623"/>
                  <a:pt x="753637" y="1542605"/>
                  <a:pt x="579812" y="1547347"/>
                </a:cubicBezTo>
                <a:cubicBezTo>
                  <a:pt x="362793" y="1557359"/>
                  <a:pt x="183700" y="1446174"/>
                  <a:pt x="96787" y="1248042"/>
                </a:cubicBezTo>
                <a:cubicBezTo>
                  <a:pt x="34104" y="1112617"/>
                  <a:pt x="-4348" y="972450"/>
                  <a:pt x="393" y="822797"/>
                </a:cubicBezTo>
                <a:cubicBezTo>
                  <a:pt x="5133" y="595684"/>
                  <a:pt x="87305" y="402822"/>
                  <a:pt x="261131" y="257912"/>
                </a:cubicBezTo>
                <a:cubicBezTo>
                  <a:pt x="405986" y="141984"/>
                  <a:pt x="570330" y="59780"/>
                  <a:pt x="748897" y="16571"/>
                </a:cubicBezTo>
                <a:cubicBezTo>
                  <a:pt x="793538" y="4451"/>
                  <a:pt x="836369" y="-720"/>
                  <a:pt x="877620" y="79"/>
                </a:cubicBezTo>
                <a:close/>
              </a:path>
            </a:pathLst>
          </a:custGeom>
          <a:solidFill>
            <a:schemeClr val="accent5"/>
          </a:solidFill>
        </p:spPr>
        <p:txBody>
          <a:bodyPr wrap="square">
            <a:noAutofit/>
          </a:bodyPr>
          <a:lstStyle>
            <a:lvl1pPr marL="0" indent="0">
              <a:buNone/>
              <a:defRPr/>
            </a:lvl1pPr>
          </a:lstStyle>
          <a:p>
            <a:r>
              <a:rPr lang="en-US" dirty="0"/>
              <a:t> </a:t>
            </a:r>
          </a:p>
        </p:txBody>
      </p:sp>
      <p:sp>
        <p:nvSpPr>
          <p:cNvPr id="3" name="Picture Placeholder 15">
            <a:extLst>
              <a:ext uri="{FF2B5EF4-FFF2-40B4-BE49-F238E27FC236}">
                <a16:creationId xmlns:a16="http://schemas.microsoft.com/office/drawing/2014/main" id="{44838902-57FB-4B8F-843C-0B8F6A10A237}"/>
              </a:ext>
            </a:extLst>
          </p:cNvPr>
          <p:cNvSpPr>
            <a:spLocks noGrp="1"/>
          </p:cNvSpPr>
          <p:nvPr>
            <p:ph type="pic" sz="quarter" idx="11" hasCustomPrompt="1"/>
          </p:nvPr>
        </p:nvSpPr>
        <p:spPr>
          <a:xfrm>
            <a:off x="3046250" y="1737695"/>
            <a:ext cx="1437629" cy="1590425"/>
          </a:xfrm>
          <a:custGeom>
            <a:avLst/>
            <a:gdLst>
              <a:gd name="connsiteX0" fmla="*/ 721273 w 1437629"/>
              <a:gd name="connsiteY0" fmla="*/ 5 h 1590425"/>
              <a:gd name="connsiteX1" fmla="*/ 1413365 w 1437629"/>
              <a:gd name="connsiteY1" fmla="*/ 532277 h 1590425"/>
              <a:gd name="connsiteX2" fmla="*/ 1432882 w 1437629"/>
              <a:gd name="connsiteY2" fmla="*/ 634056 h 1590425"/>
              <a:gd name="connsiteX3" fmla="*/ 1437629 w 1437629"/>
              <a:gd name="connsiteY3" fmla="*/ 730560 h 1590425"/>
              <a:gd name="connsiteX4" fmla="*/ 1302070 w 1437629"/>
              <a:gd name="connsiteY4" fmla="*/ 1117106 h 1590425"/>
              <a:gd name="connsiteX5" fmla="*/ 1191301 w 1437629"/>
              <a:gd name="connsiteY5" fmla="*/ 1243142 h 1590425"/>
              <a:gd name="connsiteX6" fmla="*/ 281947 w 1437629"/>
              <a:gd name="connsiteY6" fmla="*/ 1508925 h 1590425"/>
              <a:gd name="connsiteX7" fmla="*/ 1862 w 1437629"/>
              <a:gd name="connsiteY7" fmla="*/ 779076 h 1590425"/>
              <a:gd name="connsiteX8" fmla="*/ 11356 w 1437629"/>
              <a:gd name="connsiteY8" fmla="*/ 609798 h 1590425"/>
              <a:gd name="connsiteX9" fmla="*/ 577329 w 1437629"/>
              <a:gd name="connsiteY9" fmla="*/ 15477 h 1590425"/>
              <a:gd name="connsiteX10" fmla="*/ 721273 w 1437629"/>
              <a:gd name="connsiteY10" fmla="*/ 5 h 159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7629" h="1590425">
                <a:moveTo>
                  <a:pt x="721273" y="5"/>
                </a:moveTo>
                <a:cubicBezTo>
                  <a:pt x="1049734" y="-1365"/>
                  <a:pt x="1320597" y="232349"/>
                  <a:pt x="1413365" y="532277"/>
                </a:cubicBezTo>
                <a:cubicBezTo>
                  <a:pt x="1423387" y="566028"/>
                  <a:pt x="1428134" y="600306"/>
                  <a:pt x="1432882" y="634056"/>
                </a:cubicBezTo>
                <a:cubicBezTo>
                  <a:pt x="1437629" y="667806"/>
                  <a:pt x="1437629" y="701556"/>
                  <a:pt x="1437629" y="730560"/>
                </a:cubicBezTo>
                <a:cubicBezTo>
                  <a:pt x="1437629" y="866089"/>
                  <a:pt x="1389629" y="1001090"/>
                  <a:pt x="1302070" y="1117106"/>
                </a:cubicBezTo>
                <a:cubicBezTo>
                  <a:pt x="1273586" y="1160876"/>
                  <a:pt x="1234554" y="1204118"/>
                  <a:pt x="1191301" y="1243142"/>
                </a:cubicBezTo>
                <a:cubicBezTo>
                  <a:pt x="944447" y="1421913"/>
                  <a:pt x="601065" y="1740958"/>
                  <a:pt x="281947" y="1508925"/>
                </a:cubicBezTo>
                <a:cubicBezTo>
                  <a:pt x="49861" y="1330154"/>
                  <a:pt x="35620" y="1030094"/>
                  <a:pt x="1862" y="779076"/>
                </a:cubicBezTo>
                <a:cubicBezTo>
                  <a:pt x="-2885" y="725814"/>
                  <a:pt x="1862" y="667806"/>
                  <a:pt x="11356" y="609798"/>
                </a:cubicBezTo>
                <a:cubicBezTo>
                  <a:pt x="49861" y="333995"/>
                  <a:pt x="262958" y="73485"/>
                  <a:pt x="577329" y="15477"/>
                </a:cubicBezTo>
                <a:cubicBezTo>
                  <a:pt x="626252" y="5194"/>
                  <a:pt x="674350" y="201"/>
                  <a:pt x="721273" y="5"/>
                </a:cubicBezTo>
                <a:close/>
              </a:path>
            </a:pathLst>
          </a:custGeom>
          <a:solidFill>
            <a:schemeClr val="accent5"/>
          </a:solidFill>
        </p:spPr>
        <p:txBody>
          <a:bodyPr wrap="square">
            <a:noAutofit/>
          </a:bodyPr>
          <a:lstStyle>
            <a:lvl1pPr marL="0" indent="0">
              <a:buNone/>
              <a:defRPr/>
            </a:lvl1pPr>
          </a:lstStyle>
          <a:p>
            <a:r>
              <a:rPr lang="en-US" dirty="0"/>
              <a:t> </a:t>
            </a:r>
          </a:p>
        </p:txBody>
      </p:sp>
      <p:sp>
        <p:nvSpPr>
          <p:cNvPr id="4" name="Picture Placeholder 18">
            <a:extLst>
              <a:ext uri="{FF2B5EF4-FFF2-40B4-BE49-F238E27FC236}">
                <a16:creationId xmlns:a16="http://schemas.microsoft.com/office/drawing/2014/main" id="{5AD90298-1F9C-4F4B-A63A-9340A4704039}"/>
              </a:ext>
            </a:extLst>
          </p:cNvPr>
          <p:cNvSpPr>
            <a:spLocks noGrp="1"/>
          </p:cNvSpPr>
          <p:nvPr>
            <p:ph type="pic" sz="quarter" idx="12" hasCustomPrompt="1"/>
          </p:nvPr>
        </p:nvSpPr>
        <p:spPr>
          <a:xfrm>
            <a:off x="5074615" y="1799403"/>
            <a:ext cx="1343944" cy="1544696"/>
          </a:xfrm>
          <a:custGeom>
            <a:avLst/>
            <a:gdLst>
              <a:gd name="connsiteX0" fmla="*/ 608399 w 1343944"/>
              <a:gd name="connsiteY0" fmla="*/ 135 h 1544696"/>
              <a:gd name="connsiteX1" fmla="*/ 705129 w 1343944"/>
              <a:gd name="connsiteY1" fmla="*/ 4424 h 1544696"/>
              <a:gd name="connsiteX2" fmla="*/ 816326 w 1343944"/>
              <a:gd name="connsiteY2" fmla="*/ 4424 h 1544696"/>
              <a:gd name="connsiteX3" fmla="*/ 932267 w 1343944"/>
              <a:gd name="connsiteY3" fmla="*/ 9165 h 1544696"/>
              <a:gd name="connsiteX4" fmla="*/ 1033978 w 1343944"/>
              <a:gd name="connsiteY4" fmla="*/ 28655 h 1544696"/>
              <a:gd name="connsiteX5" fmla="*/ 1115663 w 1343944"/>
              <a:gd name="connsiteY5" fmla="*/ 77118 h 1544696"/>
              <a:gd name="connsiteX6" fmla="*/ 1139905 w 1343944"/>
              <a:gd name="connsiteY6" fmla="*/ 100822 h 1544696"/>
              <a:gd name="connsiteX7" fmla="*/ 1304330 w 1343944"/>
              <a:gd name="connsiteY7" fmla="*/ 400554 h 1544696"/>
              <a:gd name="connsiteX8" fmla="*/ 1342801 w 1343944"/>
              <a:gd name="connsiteY8" fmla="*/ 767185 h 1544696"/>
              <a:gd name="connsiteX9" fmla="*/ 1280088 w 1343944"/>
              <a:gd name="connsiteY9" fmla="*/ 1119594 h 1544696"/>
              <a:gd name="connsiteX10" fmla="*/ 1139905 w 1343944"/>
              <a:gd name="connsiteY10" fmla="*/ 1370863 h 1544696"/>
              <a:gd name="connsiteX11" fmla="*/ 1023965 w 1343944"/>
              <a:gd name="connsiteY11" fmla="*/ 1457780 h 1544696"/>
              <a:gd name="connsiteX12" fmla="*/ 869553 w 1343944"/>
              <a:gd name="connsiteY12" fmla="*/ 1506242 h 1544696"/>
              <a:gd name="connsiteX13" fmla="*/ 787341 w 1343944"/>
              <a:gd name="connsiteY13" fmla="*/ 1525206 h 1544696"/>
              <a:gd name="connsiteX14" fmla="*/ 613430 w 1343944"/>
              <a:gd name="connsiteY14" fmla="*/ 1544696 h 1544696"/>
              <a:gd name="connsiteX15" fmla="*/ 410534 w 1343944"/>
              <a:gd name="connsiteY15" fmla="*/ 1525206 h 1544696"/>
              <a:gd name="connsiteX16" fmla="*/ 241367 w 1343944"/>
              <a:gd name="connsiteY16" fmla="*/ 1438816 h 1544696"/>
              <a:gd name="connsiteX17" fmla="*/ 43214 w 1343944"/>
              <a:gd name="connsiteY17" fmla="*/ 1047427 h 1544696"/>
              <a:gd name="connsiteX18" fmla="*/ 9486 w 1343944"/>
              <a:gd name="connsiteY18" fmla="*/ 820389 h 1544696"/>
              <a:gd name="connsiteX19" fmla="*/ 0 w 1343944"/>
              <a:gd name="connsiteY19" fmla="*/ 574388 h 1544696"/>
              <a:gd name="connsiteX20" fmla="*/ 38471 w 1343944"/>
              <a:gd name="connsiteY20" fmla="*/ 342609 h 1544696"/>
              <a:gd name="connsiteX21" fmla="*/ 154411 w 1343944"/>
              <a:gd name="connsiteY21" fmla="*/ 154026 h 1544696"/>
              <a:gd name="connsiteX22" fmla="*/ 372063 w 1343944"/>
              <a:gd name="connsiteY22" fmla="*/ 28655 h 1544696"/>
              <a:gd name="connsiteX23" fmla="*/ 608399 w 1343944"/>
              <a:gd name="connsiteY23" fmla="*/ 135 h 154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3944" h="1544696">
                <a:moveTo>
                  <a:pt x="608399" y="135"/>
                </a:moveTo>
                <a:cubicBezTo>
                  <a:pt x="639155" y="572"/>
                  <a:pt x="671401" y="2053"/>
                  <a:pt x="705129" y="4424"/>
                </a:cubicBezTo>
                <a:cubicBezTo>
                  <a:pt x="738857" y="9165"/>
                  <a:pt x="777855" y="9165"/>
                  <a:pt x="816326" y="4424"/>
                </a:cubicBezTo>
                <a:cubicBezTo>
                  <a:pt x="860067" y="4424"/>
                  <a:pt x="893796" y="4424"/>
                  <a:pt x="932267" y="9165"/>
                </a:cubicBezTo>
                <a:cubicBezTo>
                  <a:pt x="965995" y="9165"/>
                  <a:pt x="999723" y="19173"/>
                  <a:pt x="1033978" y="28655"/>
                </a:cubicBezTo>
                <a:cubicBezTo>
                  <a:pt x="1062436" y="33396"/>
                  <a:pt x="1091948" y="52886"/>
                  <a:pt x="1115663" y="77118"/>
                </a:cubicBezTo>
                <a:lnTo>
                  <a:pt x="1139905" y="100822"/>
                </a:lnTo>
                <a:cubicBezTo>
                  <a:pt x="1217375" y="178257"/>
                  <a:pt x="1275345" y="279924"/>
                  <a:pt x="1304330" y="400554"/>
                </a:cubicBezTo>
                <a:cubicBezTo>
                  <a:pt x="1338058" y="521184"/>
                  <a:pt x="1347544" y="641814"/>
                  <a:pt x="1342801" y="767185"/>
                </a:cubicBezTo>
                <a:cubicBezTo>
                  <a:pt x="1338058" y="893083"/>
                  <a:pt x="1313816" y="1013713"/>
                  <a:pt x="1280088" y="1119594"/>
                </a:cubicBezTo>
                <a:cubicBezTo>
                  <a:pt x="1246360" y="1230742"/>
                  <a:pt x="1197876" y="1312918"/>
                  <a:pt x="1139905" y="1370863"/>
                </a:cubicBezTo>
                <a:cubicBezTo>
                  <a:pt x="1106177" y="1404576"/>
                  <a:pt x="1067706" y="1433548"/>
                  <a:pt x="1023965" y="1457780"/>
                </a:cubicBezTo>
                <a:cubicBezTo>
                  <a:pt x="980751" y="1482011"/>
                  <a:pt x="932267" y="1496760"/>
                  <a:pt x="869553" y="1506242"/>
                </a:cubicBezTo>
                <a:cubicBezTo>
                  <a:pt x="864810" y="1510983"/>
                  <a:pt x="840568" y="1515724"/>
                  <a:pt x="787341" y="1525206"/>
                </a:cubicBezTo>
                <a:cubicBezTo>
                  <a:pt x="738857" y="1535215"/>
                  <a:pt x="680887" y="1539955"/>
                  <a:pt x="613430" y="1544696"/>
                </a:cubicBezTo>
                <a:cubicBezTo>
                  <a:pt x="545974" y="1544696"/>
                  <a:pt x="482734" y="1539955"/>
                  <a:pt x="410534" y="1525206"/>
                </a:cubicBezTo>
                <a:cubicBezTo>
                  <a:pt x="343078" y="1510983"/>
                  <a:pt x="289851" y="1482011"/>
                  <a:pt x="241367" y="1438816"/>
                </a:cubicBezTo>
                <a:cubicBezTo>
                  <a:pt x="159154" y="1356640"/>
                  <a:pt x="96441" y="1226001"/>
                  <a:pt x="43214" y="1047427"/>
                </a:cubicBezTo>
                <a:cubicBezTo>
                  <a:pt x="33728" y="975259"/>
                  <a:pt x="18972" y="902565"/>
                  <a:pt x="9486" y="820389"/>
                </a:cubicBezTo>
                <a:cubicBezTo>
                  <a:pt x="4743" y="738213"/>
                  <a:pt x="0" y="656564"/>
                  <a:pt x="0" y="574388"/>
                </a:cubicBezTo>
                <a:cubicBezTo>
                  <a:pt x="4743" y="492212"/>
                  <a:pt x="14229" y="414777"/>
                  <a:pt x="38471" y="342609"/>
                </a:cubicBezTo>
                <a:cubicBezTo>
                  <a:pt x="62713" y="269915"/>
                  <a:pt x="101184" y="207230"/>
                  <a:pt x="154411" y="154026"/>
                </a:cubicBezTo>
                <a:cubicBezTo>
                  <a:pt x="212382" y="96082"/>
                  <a:pt x="280365" y="57627"/>
                  <a:pt x="372063" y="28655"/>
                </a:cubicBezTo>
                <a:cubicBezTo>
                  <a:pt x="437280" y="6926"/>
                  <a:pt x="516133" y="-1173"/>
                  <a:pt x="608399" y="135"/>
                </a:cubicBezTo>
                <a:close/>
              </a:path>
            </a:pathLst>
          </a:custGeom>
          <a:solidFill>
            <a:schemeClr val="accent5"/>
          </a:solidFill>
        </p:spPr>
        <p:txBody>
          <a:bodyPr wrap="square">
            <a:noAutofit/>
          </a:bodyPr>
          <a:lstStyle>
            <a:lvl1pPr marL="0" indent="0">
              <a:buNone/>
              <a:defRPr/>
            </a:lvl1pPr>
          </a:lstStyle>
          <a:p>
            <a:r>
              <a:rPr lang="en-US" dirty="0"/>
              <a:t> </a:t>
            </a:r>
          </a:p>
        </p:txBody>
      </p:sp>
      <p:sp>
        <p:nvSpPr>
          <p:cNvPr id="5" name="Picture Placeholder 21">
            <a:extLst>
              <a:ext uri="{FF2B5EF4-FFF2-40B4-BE49-F238E27FC236}">
                <a16:creationId xmlns:a16="http://schemas.microsoft.com/office/drawing/2014/main" id="{DE3E66F6-0760-4E86-96ED-C0A86048CC6A}"/>
              </a:ext>
            </a:extLst>
          </p:cNvPr>
          <p:cNvSpPr>
            <a:spLocks noGrp="1"/>
          </p:cNvSpPr>
          <p:nvPr>
            <p:ph type="pic" sz="quarter" idx="13" hasCustomPrompt="1"/>
          </p:nvPr>
        </p:nvSpPr>
        <p:spPr>
          <a:xfrm>
            <a:off x="7009293" y="1746780"/>
            <a:ext cx="1032321" cy="1619482"/>
          </a:xfrm>
          <a:custGeom>
            <a:avLst/>
            <a:gdLst>
              <a:gd name="connsiteX0" fmla="*/ 574479 w 1032321"/>
              <a:gd name="connsiteY0" fmla="*/ 0 h 1619482"/>
              <a:gd name="connsiteX1" fmla="*/ 745081 w 1032321"/>
              <a:gd name="connsiteY1" fmla="*/ 19512 h 1619482"/>
              <a:gd name="connsiteX2" fmla="*/ 888411 w 1032321"/>
              <a:gd name="connsiteY2" fmla="*/ 96504 h 1619482"/>
              <a:gd name="connsiteX3" fmla="*/ 994602 w 1032321"/>
              <a:gd name="connsiteY3" fmla="*/ 251544 h 1619482"/>
              <a:gd name="connsiteX4" fmla="*/ 1032321 w 1032321"/>
              <a:gd name="connsiteY4" fmla="*/ 507307 h 1619482"/>
              <a:gd name="connsiteX5" fmla="*/ 1021295 w 1032321"/>
              <a:gd name="connsiteY5" fmla="*/ 667094 h 1619482"/>
              <a:gd name="connsiteX6" fmla="*/ 994602 w 1032321"/>
              <a:gd name="connsiteY6" fmla="*/ 850610 h 1619482"/>
              <a:gd name="connsiteX7" fmla="*/ 952242 w 1032321"/>
              <a:gd name="connsiteY7" fmla="*/ 1019889 h 1619482"/>
              <a:gd name="connsiteX8" fmla="*/ 904659 w 1032321"/>
              <a:gd name="connsiteY8" fmla="*/ 1208679 h 1619482"/>
              <a:gd name="connsiteX9" fmla="*/ 856495 w 1032321"/>
              <a:gd name="connsiteY9" fmla="*/ 1367937 h 1619482"/>
              <a:gd name="connsiteX10" fmla="*/ 824580 w 1032321"/>
              <a:gd name="connsiteY10" fmla="*/ 1430692 h 1619482"/>
              <a:gd name="connsiteX11" fmla="*/ 394011 w 1032321"/>
              <a:gd name="connsiteY11" fmla="*/ 1619482 h 1619482"/>
              <a:gd name="connsiteX12" fmla="*/ 255324 w 1032321"/>
              <a:gd name="connsiteY12" fmla="*/ 1570966 h 1619482"/>
              <a:gd name="connsiteX13" fmla="*/ 127662 w 1032321"/>
              <a:gd name="connsiteY13" fmla="*/ 1430692 h 1619482"/>
              <a:gd name="connsiteX14" fmla="*/ 37138 w 1032321"/>
              <a:gd name="connsiteY14" fmla="*/ 1184421 h 1619482"/>
              <a:gd name="connsiteX15" fmla="*/ 0 w 1032321"/>
              <a:gd name="connsiteY15" fmla="*/ 836372 h 1619482"/>
              <a:gd name="connsiteX16" fmla="*/ 11025 w 1032321"/>
              <a:gd name="connsiteY16" fmla="*/ 667094 h 1619482"/>
              <a:gd name="connsiteX17" fmla="*/ 37138 w 1032321"/>
              <a:gd name="connsiteY17" fmla="*/ 488323 h 1619482"/>
              <a:gd name="connsiteX18" fmla="*/ 95746 w 1032321"/>
              <a:gd name="connsiteY18" fmla="*/ 236779 h 1619482"/>
              <a:gd name="connsiteX19" fmla="*/ 191493 w 1032321"/>
              <a:gd name="connsiteY19" fmla="*/ 91758 h 1619482"/>
              <a:gd name="connsiteX20" fmla="*/ 340625 w 1032321"/>
              <a:gd name="connsiteY20" fmla="*/ 19512 h 1619482"/>
              <a:gd name="connsiteX21" fmla="*/ 574479 w 1032321"/>
              <a:gd name="connsiteY21" fmla="*/ 0 h 161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321" h="1619482">
                <a:moveTo>
                  <a:pt x="574479" y="0"/>
                </a:moveTo>
                <a:cubicBezTo>
                  <a:pt x="633087" y="0"/>
                  <a:pt x="686473" y="4746"/>
                  <a:pt x="745081" y="19512"/>
                </a:cubicBezTo>
                <a:cubicBezTo>
                  <a:pt x="797887" y="33750"/>
                  <a:pt x="846050" y="58008"/>
                  <a:pt x="888411" y="96504"/>
                </a:cubicBezTo>
                <a:cubicBezTo>
                  <a:pt x="930771" y="135528"/>
                  <a:pt x="968490" y="183517"/>
                  <a:pt x="994602" y="251544"/>
                </a:cubicBezTo>
                <a:cubicBezTo>
                  <a:pt x="1021295" y="314298"/>
                  <a:pt x="1032321" y="401311"/>
                  <a:pt x="1032321" y="507307"/>
                </a:cubicBezTo>
                <a:cubicBezTo>
                  <a:pt x="1032321" y="555823"/>
                  <a:pt x="1026518" y="609086"/>
                  <a:pt x="1021295" y="667094"/>
                </a:cubicBezTo>
                <a:cubicBezTo>
                  <a:pt x="1016073" y="720356"/>
                  <a:pt x="1005628" y="783110"/>
                  <a:pt x="994602" y="850610"/>
                </a:cubicBezTo>
                <a:cubicBezTo>
                  <a:pt x="984157" y="899126"/>
                  <a:pt x="973712" y="952388"/>
                  <a:pt x="952242" y="1019889"/>
                </a:cubicBezTo>
                <a:cubicBezTo>
                  <a:pt x="936574" y="1087389"/>
                  <a:pt x="920326" y="1150671"/>
                  <a:pt x="904659" y="1208679"/>
                </a:cubicBezTo>
                <a:cubicBezTo>
                  <a:pt x="888411" y="1271433"/>
                  <a:pt x="872743" y="1324695"/>
                  <a:pt x="856495" y="1367937"/>
                </a:cubicBezTo>
                <a:cubicBezTo>
                  <a:pt x="840828" y="1406434"/>
                  <a:pt x="829803" y="1430692"/>
                  <a:pt x="824580" y="1430692"/>
                </a:cubicBezTo>
                <a:cubicBezTo>
                  <a:pt x="659780" y="1556728"/>
                  <a:pt x="515870" y="1619482"/>
                  <a:pt x="394011" y="1619482"/>
                </a:cubicBezTo>
                <a:cubicBezTo>
                  <a:pt x="345848" y="1619482"/>
                  <a:pt x="298265" y="1599970"/>
                  <a:pt x="255324" y="1570966"/>
                </a:cubicBezTo>
                <a:cubicBezTo>
                  <a:pt x="207741" y="1541962"/>
                  <a:pt x="164800" y="1493446"/>
                  <a:pt x="127662" y="1430692"/>
                </a:cubicBezTo>
                <a:cubicBezTo>
                  <a:pt x="90524" y="1363191"/>
                  <a:pt x="63831" y="1285671"/>
                  <a:pt x="37138" y="1184421"/>
                </a:cubicBezTo>
                <a:cubicBezTo>
                  <a:pt x="11025" y="1082643"/>
                  <a:pt x="0" y="966627"/>
                  <a:pt x="0" y="836372"/>
                </a:cubicBezTo>
                <a:cubicBezTo>
                  <a:pt x="0" y="783110"/>
                  <a:pt x="5223" y="729848"/>
                  <a:pt x="11025" y="667094"/>
                </a:cubicBezTo>
                <a:cubicBezTo>
                  <a:pt x="21470" y="604339"/>
                  <a:pt x="31915" y="546331"/>
                  <a:pt x="37138" y="488323"/>
                </a:cubicBezTo>
                <a:cubicBezTo>
                  <a:pt x="53386" y="386545"/>
                  <a:pt x="74856" y="304806"/>
                  <a:pt x="95746" y="236779"/>
                </a:cubicBezTo>
                <a:cubicBezTo>
                  <a:pt x="122439" y="174024"/>
                  <a:pt x="149132" y="125508"/>
                  <a:pt x="191493" y="91758"/>
                </a:cubicBezTo>
                <a:cubicBezTo>
                  <a:pt x="228631" y="53262"/>
                  <a:pt x="282017" y="29004"/>
                  <a:pt x="340625" y="19512"/>
                </a:cubicBezTo>
                <a:cubicBezTo>
                  <a:pt x="404456" y="4746"/>
                  <a:pt x="478732" y="0"/>
                  <a:pt x="574479" y="0"/>
                </a:cubicBezTo>
                <a:close/>
              </a:path>
            </a:pathLst>
          </a:custGeom>
          <a:solidFill>
            <a:schemeClr val="accent5"/>
          </a:solid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944305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Headline + Subhead +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6A1CB95-50AC-4F16-BA01-FFD192970A19}"/>
              </a:ext>
            </a:extLst>
          </p:cNvPr>
          <p:cNvGraphicFramePr>
            <a:graphicFrameLocks noChangeAspect="1"/>
          </p:cNvGraphicFramePr>
          <p:nvPr userDrawn="1">
            <p:custDataLst>
              <p:tags r:id="rId2"/>
            </p:custDataLst>
            <p:extLst>
              <p:ext uri="{D42A27DB-BD31-4B8C-83A1-F6EECF244321}">
                <p14:modId xmlns:p14="http://schemas.microsoft.com/office/powerpoint/2010/main" val="1907801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86A1CB95-50AC-4F16-BA01-FFD192970A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2D7A326-D180-4AB7-9AF4-B10B7926289C}"/>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dirty="0"/>
              <a:t>Footer in sentence case</a:t>
            </a:r>
          </a:p>
        </p:txBody>
      </p:sp>
      <p:sp>
        <p:nvSpPr>
          <p:cNvPr id="13" name="Rectangle 12">
            <a:extLst>
              <a:ext uri="{FF2B5EF4-FFF2-40B4-BE49-F238E27FC236}">
                <a16:creationId xmlns:a16="http://schemas.microsoft.com/office/drawing/2014/main" id="{DB2E9BAA-3E88-4FBD-882D-F14E7FAA2C58}"/>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5" name="Picture 14">
            <a:extLst>
              <a:ext uri="{FF2B5EF4-FFF2-40B4-BE49-F238E27FC236}">
                <a16:creationId xmlns:a16="http://schemas.microsoft.com/office/drawing/2014/main" id="{D9FCE109-8E28-47E0-BD48-F30C1B7A6C39}"/>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6" name="Straight Connector 15">
            <a:extLst>
              <a:ext uri="{FF2B5EF4-FFF2-40B4-BE49-F238E27FC236}">
                <a16:creationId xmlns:a16="http://schemas.microsoft.com/office/drawing/2014/main" id="{6A29613E-6BB3-4E88-B348-23BC1F1D7D2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8" name="Line">
            <a:extLst>
              <a:ext uri="{FF2B5EF4-FFF2-40B4-BE49-F238E27FC236}">
                <a16:creationId xmlns:a16="http://schemas.microsoft.com/office/drawing/2014/main" id="{FCA79F13-32BB-43C5-8083-668B686A260E}"/>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dirty="0"/>
          </a:p>
        </p:txBody>
      </p:sp>
      <p:sp>
        <p:nvSpPr>
          <p:cNvPr id="19" name="Freeform 5">
            <a:extLst>
              <a:ext uri="{FF2B5EF4-FFF2-40B4-BE49-F238E27FC236}">
                <a16:creationId xmlns:a16="http://schemas.microsoft.com/office/drawing/2014/main" id="{73910DB5-A608-4C3C-BBCC-A88B59059E3B}"/>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0" name="Text Placeholder 10">
            <a:extLst>
              <a:ext uri="{FF2B5EF4-FFF2-40B4-BE49-F238E27FC236}">
                <a16:creationId xmlns:a16="http://schemas.microsoft.com/office/drawing/2014/main" id="{0A54FF86-610D-495E-8CED-0D764DBC47C3}"/>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dirty="0"/>
              <a:t>Subtitle in sentence case, 18-pt</a:t>
            </a:r>
          </a:p>
        </p:txBody>
      </p:sp>
    </p:spTree>
    <p:extLst>
      <p:ext uri="{BB962C8B-B14F-4D97-AF65-F5344CB8AC3E}">
        <p14:creationId xmlns:p14="http://schemas.microsoft.com/office/powerpoint/2010/main" val="9035903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vmlDrawing" Target="../drawings/vmlDrawing13.vml"/><Relationship Id="rId3" Type="http://schemas.openxmlformats.org/officeDocument/2006/relationships/slideLayout" Target="../slideLayouts/slideLayout20.xml"/><Relationship Id="rId21" Type="http://schemas.openxmlformats.org/officeDocument/2006/relationships/oleObject" Target="../embeddings/oleObject1.bin"/><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ags" Target="../tags/tag2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ags" Target="../tags/tag25.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ags" Target="../tags/tag48.xml"/><Relationship Id="rId3" Type="http://schemas.openxmlformats.org/officeDocument/2006/relationships/slideLayout" Target="../slideLayouts/slideLayout36.xml"/><Relationship Id="rId21" Type="http://schemas.openxmlformats.org/officeDocument/2006/relationships/image" Target="../media/image1.emf"/><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vmlDrawing" Target="../drawings/vmlDrawing25.vml"/><Relationship Id="rId2" Type="http://schemas.openxmlformats.org/officeDocument/2006/relationships/slideLayout" Target="../slideLayouts/slideLayout35.xml"/><Relationship Id="rId16" Type="http://schemas.openxmlformats.org/officeDocument/2006/relationships/theme" Target="../theme/theme3.xml"/><Relationship Id="rId20" Type="http://schemas.openxmlformats.org/officeDocument/2006/relationships/oleObject" Target="../embeddings/oleObject13.bin"/><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ags" Target="../tags/tag49.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vmlDrawing" Target="../drawings/vmlDrawing36.vml"/><Relationship Id="rId3" Type="http://schemas.openxmlformats.org/officeDocument/2006/relationships/slideLayout" Target="../slideLayouts/slideLayout51.xml"/><Relationship Id="rId21" Type="http://schemas.openxmlformats.org/officeDocument/2006/relationships/oleObject" Target="../embeddings/oleObject24.bin"/><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ags" Target="../tags/tag71.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ags" Target="../tags/tag70.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vmlDrawing" Target="../drawings/vmlDrawing47.vml"/><Relationship Id="rId3" Type="http://schemas.openxmlformats.org/officeDocument/2006/relationships/slideLayout" Target="../slideLayouts/slideLayout67.xml"/><Relationship Id="rId21" Type="http://schemas.openxmlformats.org/officeDocument/2006/relationships/oleObject" Target="../embeddings/oleObject35.bin"/><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tags" Target="../tags/tag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ags" Target="../tags/tag92.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slideLayout" Target="../slideLayouts/slideLayout83.xml"/><Relationship Id="rId7" Type="http://schemas.openxmlformats.org/officeDocument/2006/relationships/tags" Target="../tags/tag115.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vmlDrawing" Target="../drawings/vmlDrawing59.vml"/><Relationship Id="rId5" Type="http://schemas.openxmlformats.org/officeDocument/2006/relationships/theme" Target="../theme/theme6.xml"/><Relationship Id="rId10" Type="http://schemas.openxmlformats.org/officeDocument/2006/relationships/image" Target="../media/image1.emf"/><Relationship Id="rId4" Type="http://schemas.openxmlformats.org/officeDocument/2006/relationships/slideLayout" Target="../slideLayouts/slideLayout84.xml"/><Relationship Id="rId9" Type="http://schemas.openxmlformats.org/officeDocument/2006/relationships/oleObject" Target="../embeddings/oleObject47.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7055E77-B8ED-434E-994C-E388275B48BB}"/>
              </a:ext>
            </a:extLst>
          </p:cNvPr>
          <p:cNvGraphicFramePr>
            <a:graphicFrameLocks noChangeAspect="1"/>
          </p:cNvGraphicFramePr>
          <p:nvPr userDrawn="1">
            <p:custDataLst>
              <p:tags r:id="rId20"/>
            </p:custDataLst>
            <p:extLst>
              <p:ext uri="{D42A27DB-BD31-4B8C-83A1-F6EECF244321}">
                <p14:modId xmlns:p14="http://schemas.microsoft.com/office/powerpoint/2010/main" val="2654750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22" imgW="383" imgH="384" progId="TCLayout.ActiveDocument.1">
                  <p:embed/>
                </p:oleObj>
              </mc:Choice>
              <mc:Fallback>
                <p:oleObj name="think-cell Slide" r:id="rId22" imgW="383" imgH="384" progId="TCLayout.ActiveDocument.1">
                  <p:embed/>
                  <p:pic>
                    <p:nvPicPr>
                      <p:cNvPr id="7" name="Object 6" hidden="1">
                        <a:extLst>
                          <a:ext uri="{FF2B5EF4-FFF2-40B4-BE49-F238E27FC236}">
                            <a16:creationId xmlns:a16="http://schemas.microsoft.com/office/drawing/2014/main" id="{F7055E77-B8ED-434E-994C-E388275B48BB}"/>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34FB5362-E87F-47BD-A8A0-E5D08610207B}"/>
              </a:ext>
            </a:extLst>
          </p:cNvPr>
          <p:cNvSpPr/>
          <p:nvPr userDrawn="1">
            <p:custDataLst>
              <p:tags r:id="rId21"/>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384048" y="283465"/>
            <a:ext cx="8378952" cy="43088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384048" y="1052829"/>
            <a:ext cx="8378952" cy="1528624"/>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2601265" y="4889146"/>
            <a:ext cx="4720919"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Tools to support in HR digital transformation</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7735035" y="4889146"/>
            <a:ext cx="117020" cy="123111"/>
          </a:xfrm>
          <a:prstGeom prst="rect">
            <a:avLst/>
          </a:prstGeom>
        </p:spPr>
        <p:txBody>
          <a:bodyPr vert="horz" wrap="none" lIns="0" tIns="0" rIns="0" bIns="0" rtlCol="0" anchor="ctr">
            <a:spAutoFit/>
          </a:bodyPr>
          <a:lstStyle>
            <a:lvl1pPr algn="ctr">
              <a:defRPr sz="800">
                <a:solidFill>
                  <a:schemeClr val="tx1"/>
                </a:solidFill>
              </a:defRPr>
            </a:lvl1pPr>
          </a:lstStyle>
          <a:p>
            <a:fld id="{0C691DA3-4ABE-49F3-91E6-D9975CC9DD5F}" type="slidenum">
              <a:rPr lang="en-US" smtClean="0"/>
              <a:pPr/>
              <a:t>‹#›</a:t>
            </a:fld>
            <a:endParaRPr lang="en-US" dirty="0"/>
          </a:p>
        </p:txBody>
      </p:sp>
      <p:sp>
        <p:nvSpPr>
          <p:cNvPr id="9" name="ADP MAS Executive Overview…">
            <a:extLst>
              <a:ext uri="{FF2B5EF4-FFF2-40B4-BE49-F238E27FC236}">
                <a16:creationId xmlns:a16="http://schemas.microsoft.com/office/drawing/2014/main" id="{9404136C-9552-4669-A4DC-120E7F78D919}"/>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tx1"/>
                </a:solidFill>
                <a:latin typeface="+mn-lt"/>
              </a:rPr>
              <a:t>Copyright © 201</a:t>
            </a:r>
            <a:r>
              <a:rPr lang="en-US" sz="600" dirty="0">
                <a:solidFill>
                  <a:schemeClr val="tx1"/>
                </a:solidFill>
                <a:latin typeface="+mn-lt"/>
              </a:rPr>
              <a:t>9</a:t>
            </a:r>
            <a:r>
              <a:rPr sz="600" dirty="0">
                <a:solidFill>
                  <a:schemeClr val="tx1"/>
                </a:solidFill>
                <a:latin typeface="+mn-lt"/>
              </a:rPr>
              <a:t> ADP, LLC. Proprietary and Confidential.</a:t>
            </a:r>
          </a:p>
        </p:txBody>
      </p:sp>
      <p:sp>
        <p:nvSpPr>
          <p:cNvPr id="8" name="Freeform 5">
            <a:extLst>
              <a:ext uri="{FF2B5EF4-FFF2-40B4-BE49-F238E27FC236}">
                <a16:creationId xmlns:a16="http://schemas.microsoft.com/office/drawing/2014/main" id="{7F2BBAFE-3360-4915-8D6F-6FCFE5C9279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301222375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765" r:id="rId6"/>
    <p:sldLayoutId id="2147483693" r:id="rId7"/>
    <p:sldLayoutId id="2147483766" r:id="rId8"/>
    <p:sldLayoutId id="2147483688" r:id="rId9"/>
    <p:sldLayoutId id="2147483787" r:id="rId10"/>
    <p:sldLayoutId id="2147483689" r:id="rId11"/>
    <p:sldLayoutId id="2147483788" r:id="rId12"/>
    <p:sldLayoutId id="2147483690" r:id="rId13"/>
    <p:sldLayoutId id="2147483694" r:id="rId14"/>
    <p:sldLayoutId id="2147483786" r:id="rId15"/>
    <p:sldLayoutId id="2147483696" r:id="rId16"/>
    <p:sldLayoutId id="2147483807" r:id="rId1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dt="0"/>
  <p:txStyles>
    <p:titleStyle>
      <a:lvl1pPr algn="l" defTabSz="685783" rtl="0" eaLnBrk="1" latinLnBrk="0" hangingPunct="1">
        <a:lnSpc>
          <a:spcPct val="100000"/>
        </a:lnSpc>
        <a:spcBef>
          <a:spcPct val="0"/>
        </a:spcBef>
        <a:buNone/>
        <a:defRPr sz="2800" kern="1200">
          <a:solidFill>
            <a:schemeClr val="accent6"/>
          </a:solidFill>
          <a:latin typeface="+mj-lt"/>
          <a:ea typeface="+mj-ea"/>
          <a:cs typeface="+mj-cs"/>
        </a:defRPr>
      </a:lvl1pPr>
    </p:titleStyle>
    <p:body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1620" userDrawn="1">
          <p15:clr>
            <a:srgbClr val="A4A3A4"/>
          </p15:clr>
        </p15:guide>
        <p15:guide id="3" pos="240" userDrawn="1">
          <p15:clr>
            <a:srgbClr val="A4A3A4"/>
          </p15:clr>
        </p15:guide>
        <p15:guide id="4" pos="5520" userDrawn="1">
          <p15:clr>
            <a:srgbClr val="A4A3A4"/>
          </p15:clr>
        </p15:guide>
        <p15:guide id="5" orient="horz" pos="324" userDrawn="1">
          <p15:clr>
            <a:srgbClr val="A4A3A4"/>
          </p15:clr>
        </p15:guide>
        <p15:guide id="6" orient="horz" pos="3024" userDrawn="1">
          <p15:clr>
            <a:srgbClr val="A4A3A4"/>
          </p15:clr>
        </p15:guide>
        <p15:guide id="7" orient="horz" pos="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7055E77-B8ED-434E-994C-E388275B48BB}"/>
              </a:ext>
            </a:extLst>
          </p:cNvPr>
          <p:cNvGraphicFramePr>
            <a:graphicFrameLocks noChangeAspect="1"/>
          </p:cNvGraphicFramePr>
          <p:nvPr userDrawn="1">
            <p:custDataLst>
              <p:tags r:id="rId19"/>
            </p:custDataLst>
            <p:extLst>
              <p:ext uri="{D42A27DB-BD31-4B8C-83A1-F6EECF244321}">
                <p14:modId xmlns:p14="http://schemas.microsoft.com/office/powerpoint/2010/main" val="1029367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3" name="think-cell Slide" r:id="rId21" imgW="383" imgH="384" progId="TCLayout.ActiveDocument.1">
                  <p:embed/>
                </p:oleObj>
              </mc:Choice>
              <mc:Fallback>
                <p:oleObj name="think-cell Slide" r:id="rId21" imgW="383" imgH="384" progId="TCLayout.ActiveDocument.1">
                  <p:embed/>
                  <p:pic>
                    <p:nvPicPr>
                      <p:cNvPr id="7" name="Object 6" hidden="1">
                        <a:extLst>
                          <a:ext uri="{FF2B5EF4-FFF2-40B4-BE49-F238E27FC236}">
                            <a16:creationId xmlns:a16="http://schemas.microsoft.com/office/drawing/2014/main" id="{F7055E77-B8ED-434E-994C-E388275B48BB}"/>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34FB5362-E87F-47BD-A8A0-E5D08610207B}"/>
              </a:ext>
            </a:extLst>
          </p:cNvPr>
          <p:cNvSpPr/>
          <p:nvPr userDrawn="1">
            <p:custDataLst>
              <p:tags r:id="rId20"/>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384048" y="283465"/>
            <a:ext cx="8378952" cy="43088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384048" y="1052829"/>
            <a:ext cx="8378952" cy="1528624"/>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2601265" y="4889146"/>
            <a:ext cx="4720919"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Tools to support in HR digital transformation</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7735035" y="4889146"/>
            <a:ext cx="117020" cy="123111"/>
          </a:xfrm>
          <a:prstGeom prst="rect">
            <a:avLst/>
          </a:prstGeom>
        </p:spPr>
        <p:txBody>
          <a:bodyPr vert="horz" wrap="none" lIns="0" tIns="0" rIns="0" bIns="0" rtlCol="0" anchor="ctr">
            <a:spAutoFit/>
          </a:bodyPr>
          <a:lstStyle>
            <a:lvl1pPr algn="ctr">
              <a:defRPr sz="800">
                <a:solidFill>
                  <a:schemeClr val="tx1"/>
                </a:solidFill>
              </a:defRPr>
            </a:lvl1pPr>
          </a:lstStyle>
          <a:p>
            <a:fld id="{0C691DA3-4ABE-49F3-91E6-D9975CC9DD5F}" type="slidenum">
              <a:rPr lang="en-US" smtClean="0"/>
              <a:pPr/>
              <a:t>‹#›</a:t>
            </a:fld>
            <a:endParaRPr lang="en-US" dirty="0"/>
          </a:p>
        </p:txBody>
      </p:sp>
      <p:sp>
        <p:nvSpPr>
          <p:cNvPr id="9" name="ADP MAS Executive Overview…">
            <a:extLst>
              <a:ext uri="{FF2B5EF4-FFF2-40B4-BE49-F238E27FC236}">
                <a16:creationId xmlns:a16="http://schemas.microsoft.com/office/drawing/2014/main" id="{9404136C-9552-4669-A4DC-120E7F78D919}"/>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tx1"/>
                </a:solidFill>
                <a:latin typeface="+mn-lt"/>
              </a:rPr>
              <a:t>Copyright © 201</a:t>
            </a:r>
            <a:r>
              <a:rPr lang="en-US" sz="600" dirty="0">
                <a:solidFill>
                  <a:schemeClr val="tx1"/>
                </a:solidFill>
                <a:latin typeface="+mn-lt"/>
              </a:rPr>
              <a:t>9</a:t>
            </a:r>
            <a:r>
              <a:rPr sz="600" dirty="0">
                <a:solidFill>
                  <a:schemeClr val="tx1"/>
                </a:solidFill>
                <a:latin typeface="+mn-lt"/>
              </a:rPr>
              <a:t> ADP, LLC. Proprietary and Confidential.</a:t>
            </a:r>
          </a:p>
        </p:txBody>
      </p:sp>
      <p:sp>
        <p:nvSpPr>
          <p:cNvPr id="8" name="Freeform 5">
            <a:extLst>
              <a:ext uri="{FF2B5EF4-FFF2-40B4-BE49-F238E27FC236}">
                <a16:creationId xmlns:a16="http://schemas.microsoft.com/office/drawing/2014/main" id="{7F2BBAFE-3360-4915-8D6F-6FCFE5C9279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415797749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dt="0"/>
  <p:txStyles>
    <p:titleStyle>
      <a:lvl1pPr algn="l" defTabSz="685783" rtl="0" eaLnBrk="1" latinLnBrk="0" hangingPunct="1">
        <a:lnSpc>
          <a:spcPct val="100000"/>
        </a:lnSpc>
        <a:spcBef>
          <a:spcPct val="0"/>
        </a:spcBef>
        <a:buNone/>
        <a:defRPr sz="2800" kern="1200">
          <a:solidFill>
            <a:schemeClr val="accent6"/>
          </a:solidFill>
          <a:latin typeface="+mj-lt"/>
          <a:ea typeface="+mj-ea"/>
          <a:cs typeface="+mj-cs"/>
        </a:defRPr>
      </a:lvl1pPr>
    </p:titleStyle>
    <p:body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A4A3A4"/>
          </p15:clr>
        </p15:guide>
        <p15:guide id="2" orient="horz" pos="1620">
          <p15:clr>
            <a:srgbClr val="A4A3A4"/>
          </p15:clr>
        </p15:guide>
        <p15:guide id="3" pos="240">
          <p15:clr>
            <a:srgbClr val="A4A3A4"/>
          </p15:clr>
        </p15:guide>
        <p15:guide id="4" pos="5520">
          <p15:clr>
            <a:srgbClr val="A4A3A4"/>
          </p15:clr>
        </p15:guide>
        <p15:guide id="5" orient="horz" pos="324">
          <p15:clr>
            <a:srgbClr val="A4A3A4"/>
          </p15:clr>
        </p15:guide>
        <p15:guide id="6" orient="horz" pos="3024">
          <p15:clr>
            <a:srgbClr val="A4A3A4"/>
          </p15:clr>
        </p15:guide>
        <p15:guide id="7" orient="horz" pos="9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330CC2-21BD-47EE-97AD-9D408F3D77E9}"/>
              </a:ext>
            </a:extLst>
          </p:cNvPr>
          <p:cNvGraphicFramePr>
            <a:graphicFrameLocks noChangeAspect="1"/>
          </p:cNvGraphicFramePr>
          <p:nvPr userDrawn="1">
            <p:custDataLst>
              <p:tags r:id="rId18"/>
            </p:custDataLst>
            <p:extLst>
              <p:ext uri="{D42A27DB-BD31-4B8C-83A1-F6EECF244321}">
                <p14:modId xmlns:p14="http://schemas.microsoft.com/office/powerpoint/2010/main" val="4086507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1" name="think-cell Slide" r:id="rId20" imgW="383" imgH="384" progId="TCLayout.ActiveDocument.1">
                  <p:embed/>
                </p:oleObj>
              </mc:Choice>
              <mc:Fallback>
                <p:oleObj name="think-cell Slide" r:id="rId20" imgW="383" imgH="384" progId="TCLayout.ActiveDocument.1">
                  <p:embed/>
                  <p:pic>
                    <p:nvPicPr>
                      <p:cNvPr id="7" name="Object 6" hidden="1">
                        <a:extLst>
                          <a:ext uri="{FF2B5EF4-FFF2-40B4-BE49-F238E27FC236}">
                            <a16:creationId xmlns:a16="http://schemas.microsoft.com/office/drawing/2014/main" id="{D1330CC2-21BD-47EE-97AD-9D408F3D77E9}"/>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5CC7DE1-B2DB-4E82-8A04-54C9E58CFCBB}"/>
              </a:ext>
            </a:extLst>
          </p:cNvPr>
          <p:cNvSpPr/>
          <p:nvPr userDrawn="1">
            <p:custDataLst>
              <p:tags r:id="rId19"/>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384048" y="283465"/>
            <a:ext cx="8378952" cy="43088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384048" y="1052829"/>
            <a:ext cx="8378952" cy="152862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2601265" y="4889146"/>
            <a:ext cx="4720919"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Footer in sentence case</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7735035" y="4889146"/>
            <a:ext cx="117020" cy="123111"/>
          </a:xfrm>
          <a:prstGeom prst="rect">
            <a:avLst/>
          </a:prstGeom>
        </p:spPr>
        <p:txBody>
          <a:bodyPr vert="horz" wrap="none" lIns="0" tIns="0" rIns="0" bIns="0" rtlCol="0" anchor="ctr">
            <a:spAutoFit/>
          </a:bodyPr>
          <a:lstStyle>
            <a:lvl1pPr algn="ctr">
              <a:defRPr sz="800">
                <a:solidFill>
                  <a:schemeClr val="tx1"/>
                </a:solidFill>
              </a:defRPr>
            </a:lvl1pPr>
          </a:lstStyle>
          <a:p>
            <a:fld id="{0C691DA3-4ABE-49F3-91E6-D9975CC9DD5F}" type="slidenum">
              <a:rPr lang="en-US" smtClean="0"/>
              <a:pPr/>
              <a:t>‹#›</a:t>
            </a:fld>
            <a:endParaRPr lang="en-US" dirty="0"/>
          </a:p>
        </p:txBody>
      </p:sp>
      <p:sp>
        <p:nvSpPr>
          <p:cNvPr id="9" name="ADP MAS Executive Overview…">
            <a:extLst>
              <a:ext uri="{FF2B5EF4-FFF2-40B4-BE49-F238E27FC236}">
                <a16:creationId xmlns:a16="http://schemas.microsoft.com/office/drawing/2014/main" id="{9404136C-9552-4669-A4DC-120E7F78D919}"/>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tx1"/>
                </a:solidFill>
                <a:latin typeface="+mn-lt"/>
              </a:rPr>
              <a:t>Copyright © 201</a:t>
            </a:r>
            <a:r>
              <a:rPr lang="en-US" sz="600" dirty="0">
                <a:solidFill>
                  <a:schemeClr val="tx1"/>
                </a:solidFill>
                <a:latin typeface="+mn-lt"/>
              </a:rPr>
              <a:t>9</a:t>
            </a:r>
            <a:r>
              <a:rPr sz="600" dirty="0">
                <a:solidFill>
                  <a:schemeClr val="tx1"/>
                </a:solidFill>
                <a:latin typeface="+mn-lt"/>
              </a:rPr>
              <a:t> ADP, LLC. Proprietary and Confidential.</a:t>
            </a:r>
          </a:p>
        </p:txBody>
      </p:sp>
      <p:sp>
        <p:nvSpPr>
          <p:cNvPr id="8" name="Freeform 5">
            <a:extLst>
              <a:ext uri="{FF2B5EF4-FFF2-40B4-BE49-F238E27FC236}">
                <a16:creationId xmlns:a16="http://schemas.microsoft.com/office/drawing/2014/main" id="{7F2BBAFE-3360-4915-8D6F-6FCFE5C9279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1208385855"/>
      </p:ext>
    </p:extLst>
  </p:cSld>
  <p:clrMap bg1="lt1" tx1="dk1" bg2="lt2" tx2="dk2" accent1="accent1" accent2="accent2" accent3="accent3" accent4="accent4" accent5="accent5" accent6="accent6" hlink="hlink" folHlink="folHlink"/>
  <p:sldLayoutIdLst>
    <p:sldLayoutId id="2147483750" r:id="rId1"/>
    <p:sldLayoutId id="2147483752" r:id="rId2"/>
    <p:sldLayoutId id="2147483753" r:id="rId3"/>
    <p:sldLayoutId id="2147483754" r:id="rId4"/>
    <p:sldLayoutId id="2147483767" r:id="rId5"/>
    <p:sldLayoutId id="2147483756" r:id="rId6"/>
    <p:sldLayoutId id="2147483768" r:id="rId7"/>
    <p:sldLayoutId id="2147483757" r:id="rId8"/>
    <p:sldLayoutId id="2147483783" r:id="rId9"/>
    <p:sldLayoutId id="2147483758" r:id="rId10"/>
    <p:sldLayoutId id="2147483784" r:id="rId11"/>
    <p:sldLayoutId id="2147483759" r:id="rId12"/>
    <p:sldLayoutId id="2147483760" r:id="rId13"/>
    <p:sldLayoutId id="2147483782" r:id="rId14"/>
    <p:sldLayoutId id="2147483764" r:id="rId1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dt="0"/>
  <p:txStyles>
    <p:titleStyle>
      <a:lvl1pPr algn="l" defTabSz="685783" rtl="0" eaLnBrk="1" latinLnBrk="0" hangingPunct="1">
        <a:lnSpc>
          <a:spcPct val="100000"/>
        </a:lnSpc>
        <a:spcBef>
          <a:spcPct val="0"/>
        </a:spcBef>
        <a:buNone/>
        <a:defRPr sz="2800" kern="1200">
          <a:solidFill>
            <a:schemeClr val="accent5"/>
          </a:solidFill>
          <a:latin typeface="+mj-lt"/>
          <a:ea typeface="+mj-ea"/>
          <a:cs typeface="+mj-cs"/>
        </a:defRPr>
      </a:lvl1pPr>
    </p:titleStyle>
    <p:body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1620" userDrawn="1">
          <p15:clr>
            <a:srgbClr val="A4A3A4"/>
          </p15:clr>
        </p15:guide>
        <p15:guide id="3" pos="240" userDrawn="1">
          <p15:clr>
            <a:srgbClr val="A4A3A4"/>
          </p15:clr>
        </p15:guide>
        <p15:guide id="4" pos="5520" userDrawn="1">
          <p15:clr>
            <a:srgbClr val="A4A3A4"/>
          </p15:clr>
        </p15:guide>
        <p15:guide id="5" orient="horz" pos="324" userDrawn="1">
          <p15:clr>
            <a:srgbClr val="A4A3A4"/>
          </p15:clr>
        </p15:guide>
        <p15:guide id="6" orient="horz" pos="3024" userDrawn="1">
          <p15:clr>
            <a:srgbClr val="A4A3A4"/>
          </p15:clr>
        </p15:guide>
        <p15:guide id="7" orient="horz" pos="90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E9B50D-2826-43C7-8DCE-F9746F085512}"/>
              </a:ext>
            </a:extLst>
          </p:cNvPr>
          <p:cNvGraphicFramePr>
            <a:graphicFrameLocks noChangeAspect="1"/>
          </p:cNvGraphicFramePr>
          <p:nvPr userDrawn="1">
            <p:custDataLst>
              <p:tags r:id="rId19"/>
            </p:custDataLst>
            <p:extLst>
              <p:ext uri="{D42A27DB-BD31-4B8C-83A1-F6EECF244321}">
                <p14:modId xmlns:p14="http://schemas.microsoft.com/office/powerpoint/2010/main" val="2121177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5" name="think-cell Slide" r:id="rId21" imgW="383" imgH="384" progId="TCLayout.ActiveDocument.1">
                  <p:embed/>
                </p:oleObj>
              </mc:Choice>
              <mc:Fallback>
                <p:oleObj name="think-cell Slide" r:id="rId21" imgW="383" imgH="384" progId="TCLayout.ActiveDocument.1">
                  <p:embed/>
                  <p:pic>
                    <p:nvPicPr>
                      <p:cNvPr id="7" name="Object 6" hidden="1">
                        <a:extLst>
                          <a:ext uri="{FF2B5EF4-FFF2-40B4-BE49-F238E27FC236}">
                            <a16:creationId xmlns:a16="http://schemas.microsoft.com/office/drawing/2014/main" id="{9DE9B50D-2826-43C7-8DCE-F9746F085512}"/>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361D8EA-BA9F-4A20-98EB-1CFEC3B149E3}"/>
              </a:ext>
            </a:extLst>
          </p:cNvPr>
          <p:cNvSpPr/>
          <p:nvPr userDrawn="1">
            <p:custDataLst>
              <p:tags r:id="rId20"/>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384048" y="283465"/>
            <a:ext cx="8378952" cy="430887"/>
          </a:xfrm>
          <a:prstGeom prst="rect">
            <a:avLst/>
          </a:prstGeom>
        </p:spPr>
        <p:txBody>
          <a:bodyPr vert="horz" wrap="square" lIns="0" tIns="0" rIns="0" bIns="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384048" y="1052829"/>
            <a:ext cx="8378952" cy="152862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2601265" y="4889146"/>
            <a:ext cx="4720919"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Footer in sentence case</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7735035" y="4889146"/>
            <a:ext cx="117020" cy="123111"/>
          </a:xfrm>
          <a:prstGeom prst="rect">
            <a:avLst/>
          </a:prstGeom>
        </p:spPr>
        <p:txBody>
          <a:bodyPr vert="horz" wrap="none" lIns="0" tIns="0" rIns="0" bIns="0" rtlCol="0" anchor="ctr">
            <a:spAutoFit/>
          </a:bodyPr>
          <a:lstStyle>
            <a:lvl1pPr algn="ctr">
              <a:defRPr sz="800">
                <a:solidFill>
                  <a:schemeClr val="tx1"/>
                </a:solidFill>
              </a:defRPr>
            </a:lvl1pPr>
          </a:lstStyle>
          <a:p>
            <a:fld id="{0C691DA3-4ABE-49F3-91E6-D9975CC9DD5F}" type="slidenum">
              <a:rPr lang="en-US" smtClean="0"/>
              <a:pPr/>
              <a:t>‹#›</a:t>
            </a:fld>
            <a:endParaRPr lang="en-US" dirty="0"/>
          </a:p>
        </p:txBody>
      </p:sp>
      <p:sp>
        <p:nvSpPr>
          <p:cNvPr id="9" name="ADP MAS Executive Overview…">
            <a:extLst>
              <a:ext uri="{FF2B5EF4-FFF2-40B4-BE49-F238E27FC236}">
                <a16:creationId xmlns:a16="http://schemas.microsoft.com/office/drawing/2014/main" id="{9404136C-9552-4669-A4DC-120E7F78D919}"/>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tx1"/>
                </a:solidFill>
                <a:latin typeface="+mn-lt"/>
              </a:rPr>
              <a:t>Copyright © 201</a:t>
            </a:r>
            <a:r>
              <a:rPr lang="en-US" sz="600" dirty="0">
                <a:solidFill>
                  <a:schemeClr val="tx1"/>
                </a:solidFill>
                <a:latin typeface="+mn-lt"/>
              </a:rPr>
              <a:t>9</a:t>
            </a:r>
            <a:r>
              <a:rPr sz="600" dirty="0">
                <a:solidFill>
                  <a:schemeClr val="tx1"/>
                </a:solidFill>
                <a:latin typeface="+mn-lt"/>
              </a:rPr>
              <a:t> ADP, LLC. Proprietary and Confidential.</a:t>
            </a:r>
          </a:p>
        </p:txBody>
      </p:sp>
      <p:sp>
        <p:nvSpPr>
          <p:cNvPr id="8" name="Freeform 5">
            <a:extLst>
              <a:ext uri="{FF2B5EF4-FFF2-40B4-BE49-F238E27FC236}">
                <a16:creationId xmlns:a16="http://schemas.microsoft.com/office/drawing/2014/main" id="{7F2BBAFE-3360-4915-8D6F-6FCFE5C9279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192955769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69" r:id="rId6"/>
    <p:sldLayoutId id="2147483723" r:id="rId7"/>
    <p:sldLayoutId id="2147483770" r:id="rId8"/>
    <p:sldLayoutId id="2147483724" r:id="rId9"/>
    <p:sldLayoutId id="2147483779" r:id="rId10"/>
    <p:sldLayoutId id="2147483725" r:id="rId11"/>
    <p:sldLayoutId id="2147483780" r:id="rId12"/>
    <p:sldLayoutId id="2147483726" r:id="rId13"/>
    <p:sldLayoutId id="2147483727" r:id="rId14"/>
    <p:sldLayoutId id="2147483778" r:id="rId15"/>
    <p:sldLayoutId id="2147483731" r:id="rId1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dt="0"/>
  <p:txStyles>
    <p:titleStyle>
      <a:lvl1pPr algn="l" defTabSz="685783" rtl="0" eaLnBrk="1" latinLnBrk="0" hangingPunct="1">
        <a:lnSpc>
          <a:spcPct val="100000"/>
        </a:lnSpc>
        <a:spcBef>
          <a:spcPct val="0"/>
        </a:spcBef>
        <a:buNone/>
        <a:defRPr sz="2800" kern="1200">
          <a:solidFill>
            <a:schemeClr val="accent5"/>
          </a:solidFill>
          <a:latin typeface="+mj-lt"/>
          <a:ea typeface="+mj-ea"/>
          <a:cs typeface="+mj-cs"/>
        </a:defRPr>
      </a:lvl1pPr>
    </p:titleStyle>
    <p:body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1620" userDrawn="1">
          <p15:clr>
            <a:srgbClr val="A4A3A4"/>
          </p15:clr>
        </p15:guide>
        <p15:guide id="3" pos="240" userDrawn="1">
          <p15:clr>
            <a:srgbClr val="A4A3A4"/>
          </p15:clr>
        </p15:guide>
        <p15:guide id="4" pos="5520" userDrawn="1">
          <p15:clr>
            <a:srgbClr val="A4A3A4"/>
          </p15:clr>
        </p15:guide>
        <p15:guide id="5" orient="horz" pos="324" userDrawn="1">
          <p15:clr>
            <a:srgbClr val="A4A3A4"/>
          </p15:clr>
        </p15:guide>
        <p15:guide id="6" orient="horz" pos="3024" userDrawn="1">
          <p15:clr>
            <a:srgbClr val="A4A3A4"/>
          </p15:clr>
        </p15:guide>
        <p15:guide id="7" orient="horz" pos="90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F7FC836-B69D-4A61-B981-F0C32CD58719}"/>
              </a:ext>
            </a:extLst>
          </p:cNvPr>
          <p:cNvGraphicFramePr>
            <a:graphicFrameLocks noChangeAspect="1"/>
          </p:cNvGraphicFramePr>
          <p:nvPr userDrawn="1">
            <p:custDataLst>
              <p:tags r:id="rId19"/>
            </p:custDataLst>
            <p:extLst>
              <p:ext uri="{D42A27DB-BD31-4B8C-83A1-F6EECF244321}">
                <p14:modId xmlns:p14="http://schemas.microsoft.com/office/powerpoint/2010/main" val="1943659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29" name="think-cell Slide" r:id="rId21" imgW="383" imgH="384" progId="TCLayout.ActiveDocument.1">
                  <p:embed/>
                </p:oleObj>
              </mc:Choice>
              <mc:Fallback>
                <p:oleObj name="think-cell Slide" r:id="rId21" imgW="383" imgH="384" progId="TCLayout.ActiveDocument.1">
                  <p:embed/>
                  <p:pic>
                    <p:nvPicPr>
                      <p:cNvPr id="7" name="Object 6" hidden="1">
                        <a:extLst>
                          <a:ext uri="{FF2B5EF4-FFF2-40B4-BE49-F238E27FC236}">
                            <a16:creationId xmlns:a16="http://schemas.microsoft.com/office/drawing/2014/main" id="{DF7FC836-B69D-4A61-B981-F0C32CD58719}"/>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EC57E2C-3033-475D-9D8A-DE85ED60E66B}"/>
              </a:ext>
            </a:extLst>
          </p:cNvPr>
          <p:cNvSpPr/>
          <p:nvPr userDrawn="1">
            <p:custDataLst>
              <p:tags r:id="rId20"/>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dirty="0">
              <a:solidFill>
                <a:schemeClr val="tx1"/>
              </a:solidFill>
              <a:latin typeface="Taub Sans" pitchFamily="2" charset="0"/>
              <a:sym typeface="Taub Sans" pitchFamily="2" charset="0"/>
            </a:endParaRPr>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384048" y="283465"/>
            <a:ext cx="8378952" cy="43088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384048" y="1052829"/>
            <a:ext cx="8378952" cy="152862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2601265" y="4889146"/>
            <a:ext cx="4720919"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Footer in sentence case</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7735035" y="4889146"/>
            <a:ext cx="117020" cy="123111"/>
          </a:xfrm>
          <a:prstGeom prst="rect">
            <a:avLst/>
          </a:prstGeom>
        </p:spPr>
        <p:txBody>
          <a:bodyPr vert="horz" wrap="none" lIns="0" tIns="0" rIns="0" bIns="0" rtlCol="0" anchor="ctr">
            <a:spAutoFit/>
          </a:bodyPr>
          <a:lstStyle>
            <a:lvl1pPr algn="ctr">
              <a:defRPr sz="800">
                <a:solidFill>
                  <a:schemeClr val="tx1"/>
                </a:solidFill>
              </a:defRPr>
            </a:lvl1pPr>
          </a:lstStyle>
          <a:p>
            <a:fld id="{0C691DA3-4ABE-49F3-91E6-D9975CC9DD5F}" type="slidenum">
              <a:rPr lang="en-US" smtClean="0"/>
              <a:pPr/>
              <a:t>‹#›</a:t>
            </a:fld>
            <a:endParaRPr lang="en-US" dirty="0"/>
          </a:p>
        </p:txBody>
      </p:sp>
      <p:sp>
        <p:nvSpPr>
          <p:cNvPr id="9" name="ADP MAS Executive Overview…">
            <a:extLst>
              <a:ext uri="{FF2B5EF4-FFF2-40B4-BE49-F238E27FC236}">
                <a16:creationId xmlns:a16="http://schemas.microsoft.com/office/drawing/2014/main" id="{9404136C-9552-4669-A4DC-120E7F78D919}"/>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tx1"/>
                </a:solidFill>
                <a:latin typeface="+mn-lt"/>
              </a:rPr>
              <a:t>Copyright © 201</a:t>
            </a:r>
            <a:r>
              <a:rPr lang="en-US" sz="600" dirty="0">
                <a:solidFill>
                  <a:schemeClr val="tx1"/>
                </a:solidFill>
                <a:latin typeface="+mn-lt"/>
              </a:rPr>
              <a:t>9</a:t>
            </a:r>
            <a:r>
              <a:rPr sz="600" dirty="0">
                <a:solidFill>
                  <a:schemeClr val="tx1"/>
                </a:solidFill>
                <a:latin typeface="+mn-lt"/>
              </a:rPr>
              <a:t> ADP, LLC. Proprietary and Confidential.</a:t>
            </a:r>
          </a:p>
        </p:txBody>
      </p:sp>
      <p:sp>
        <p:nvSpPr>
          <p:cNvPr id="8" name="Freeform 5">
            <a:extLst>
              <a:ext uri="{FF2B5EF4-FFF2-40B4-BE49-F238E27FC236}">
                <a16:creationId xmlns:a16="http://schemas.microsoft.com/office/drawing/2014/main" id="{7F2BBAFE-3360-4915-8D6F-6FCFE5C9279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339205313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71" r:id="rId6"/>
    <p:sldLayoutId id="2147483740" r:id="rId7"/>
    <p:sldLayoutId id="2147483772" r:id="rId8"/>
    <p:sldLayoutId id="2147483741" r:id="rId9"/>
    <p:sldLayoutId id="2147483773" r:id="rId10"/>
    <p:sldLayoutId id="2147483742" r:id="rId11"/>
    <p:sldLayoutId id="2147483774" r:id="rId12"/>
    <p:sldLayoutId id="2147483743" r:id="rId13"/>
    <p:sldLayoutId id="2147483744" r:id="rId14"/>
    <p:sldLayoutId id="2147483776" r:id="rId15"/>
    <p:sldLayoutId id="2147483748" r:id="rId1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dt="0"/>
  <p:txStyles>
    <p:titleStyle>
      <a:lvl1pPr algn="l" defTabSz="685783" rtl="0" eaLnBrk="1" latinLnBrk="0" hangingPunct="1">
        <a:lnSpc>
          <a:spcPct val="100000"/>
        </a:lnSpc>
        <a:spcBef>
          <a:spcPct val="0"/>
        </a:spcBef>
        <a:buNone/>
        <a:defRPr sz="2800" kern="1200">
          <a:solidFill>
            <a:schemeClr val="accent1"/>
          </a:solidFill>
          <a:latin typeface="+mj-lt"/>
          <a:ea typeface="+mj-ea"/>
          <a:cs typeface="+mj-cs"/>
        </a:defRPr>
      </a:lvl1pPr>
    </p:titleStyle>
    <p:body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1620" userDrawn="1">
          <p15:clr>
            <a:srgbClr val="A4A3A4"/>
          </p15:clr>
        </p15:guide>
        <p15:guide id="3" pos="240" userDrawn="1">
          <p15:clr>
            <a:srgbClr val="A4A3A4"/>
          </p15:clr>
        </p15:guide>
        <p15:guide id="4" pos="5520" userDrawn="1">
          <p15:clr>
            <a:srgbClr val="A4A3A4"/>
          </p15:clr>
        </p15:guide>
        <p15:guide id="5" orient="horz" pos="324" userDrawn="1">
          <p15:clr>
            <a:srgbClr val="A4A3A4"/>
          </p15:clr>
        </p15:guide>
        <p15:guide id="6" orient="horz" pos="3024" userDrawn="1">
          <p15:clr>
            <a:srgbClr val="A4A3A4"/>
          </p15:clr>
        </p15:guide>
        <p15:guide id="7" orient="horz" pos="90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14AF2FC-7D0F-4335-B5BD-6D710E3079CD}"/>
              </a:ext>
            </a:extLst>
          </p:cNvPr>
          <p:cNvGraphicFramePr>
            <a:graphicFrameLocks noChangeAspect="1"/>
          </p:cNvGraphicFramePr>
          <p:nvPr userDrawn="1">
            <p:custDataLst>
              <p:tags r:id="rId7"/>
            </p:custDataLst>
            <p:extLst>
              <p:ext uri="{D42A27DB-BD31-4B8C-83A1-F6EECF244321}">
                <p14:modId xmlns:p14="http://schemas.microsoft.com/office/powerpoint/2010/main" val="3131988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7" name="think-cell Slide" r:id="rId9" imgW="383" imgH="384" progId="TCLayout.ActiveDocument.1">
                  <p:embed/>
                </p:oleObj>
              </mc:Choice>
              <mc:Fallback>
                <p:oleObj name="think-cell Slide" r:id="rId9" imgW="383" imgH="384" progId="TCLayout.ActiveDocument.1">
                  <p:embed/>
                  <p:pic>
                    <p:nvPicPr>
                      <p:cNvPr id="7" name="Object 6" hidden="1">
                        <a:extLst>
                          <a:ext uri="{FF2B5EF4-FFF2-40B4-BE49-F238E27FC236}">
                            <a16:creationId xmlns:a16="http://schemas.microsoft.com/office/drawing/2014/main" id="{014AF2FC-7D0F-4335-B5BD-6D710E3079C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8303BFB-EE2E-4827-BF2A-DB43BA4B51DA}"/>
              </a:ext>
            </a:extLst>
          </p:cNvPr>
          <p:cNvSpPr/>
          <p:nvPr userDrawn="1">
            <p:custDataLst>
              <p:tags r:id="rId8"/>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00" b="0" i="0" baseline="0" dirty="0">
              <a:latin typeface="Taub Sans" pitchFamily="2" charset="0"/>
              <a:sym typeface="Taub Sans" pitchFamily="2" charset="0"/>
            </a:endParaRPr>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384048" y="283465"/>
            <a:ext cx="8378952" cy="43088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384048" y="1052829"/>
            <a:ext cx="8378952" cy="152862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2601265" y="4889146"/>
            <a:ext cx="4720919"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Footer in sentence case</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7735035" y="4889146"/>
            <a:ext cx="117020" cy="123111"/>
          </a:xfrm>
          <a:prstGeom prst="rect">
            <a:avLst/>
          </a:prstGeom>
        </p:spPr>
        <p:txBody>
          <a:bodyPr vert="horz" wrap="none" lIns="0" tIns="0" rIns="0" bIns="0" rtlCol="0" anchor="ctr">
            <a:spAutoFit/>
          </a:bodyPr>
          <a:lstStyle>
            <a:lvl1pPr algn="ctr">
              <a:defRPr sz="800">
                <a:solidFill>
                  <a:schemeClr val="tx1"/>
                </a:solidFill>
              </a:defRPr>
            </a:lvl1pPr>
          </a:lstStyle>
          <a:p>
            <a:fld id="{0C691DA3-4ABE-49F3-91E6-D9975CC9DD5F}" type="slidenum">
              <a:rPr lang="en-US" smtClean="0"/>
              <a:pPr/>
              <a:t>‹#›</a:t>
            </a:fld>
            <a:endParaRPr lang="en-US" dirty="0"/>
          </a:p>
        </p:txBody>
      </p:sp>
      <p:sp>
        <p:nvSpPr>
          <p:cNvPr id="9" name="ADP MAS Executive Overview…">
            <a:extLst>
              <a:ext uri="{FF2B5EF4-FFF2-40B4-BE49-F238E27FC236}">
                <a16:creationId xmlns:a16="http://schemas.microsoft.com/office/drawing/2014/main" id="{9404136C-9552-4669-A4DC-120E7F78D919}"/>
              </a:ext>
            </a:extLst>
          </p:cNvPr>
          <p:cNvSpPr txBox="1"/>
          <p:nvPr userDrawn="1"/>
        </p:nvSpPr>
        <p:spPr>
          <a:xfrm>
            <a:off x="384049" y="4919561"/>
            <a:ext cx="1817805" cy="92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sz="600" dirty="0">
                <a:solidFill>
                  <a:schemeClr val="tx1"/>
                </a:solidFill>
                <a:latin typeface="+mn-lt"/>
              </a:rPr>
              <a:t>Copyright © 201</a:t>
            </a:r>
            <a:r>
              <a:rPr lang="en-US" sz="600" dirty="0">
                <a:solidFill>
                  <a:schemeClr val="tx1"/>
                </a:solidFill>
                <a:latin typeface="+mn-lt"/>
              </a:rPr>
              <a:t>9</a:t>
            </a:r>
            <a:r>
              <a:rPr sz="600" dirty="0">
                <a:solidFill>
                  <a:schemeClr val="tx1"/>
                </a:solidFill>
                <a:latin typeface="+mn-lt"/>
              </a:rPr>
              <a:t> ADP, LLC. Proprietary and Confidential.</a:t>
            </a:r>
          </a:p>
        </p:txBody>
      </p:sp>
      <p:sp>
        <p:nvSpPr>
          <p:cNvPr id="8" name="Freeform 5">
            <a:extLst>
              <a:ext uri="{FF2B5EF4-FFF2-40B4-BE49-F238E27FC236}">
                <a16:creationId xmlns:a16="http://schemas.microsoft.com/office/drawing/2014/main" id="{7F2BBAFE-3360-4915-8D6F-6FCFE5C9279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292032729"/>
      </p:ext>
    </p:extLst>
  </p:cSld>
  <p:clrMap bg1="lt1" tx1="dk1" bg2="lt2" tx2="dk2" accent1="accent1" accent2="accent2" accent3="accent3" accent4="accent4" accent5="accent5" accent6="accent6" hlink="hlink" folHlink="folHlink"/>
  <p:sldLayoutIdLst>
    <p:sldLayoutId id="2147483714" r:id="rId1"/>
    <p:sldLayoutId id="2147483789" r:id="rId2"/>
    <p:sldLayoutId id="2147483695" r:id="rId3"/>
    <p:sldLayoutId id="2147483715" r:id="rId4"/>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dt="0"/>
  <p:txStyles>
    <p:titleStyle>
      <a:lvl1pPr algn="l" defTabSz="685783" rtl="0" eaLnBrk="1" latinLnBrk="0" hangingPunct="1">
        <a:lnSpc>
          <a:spcPct val="100000"/>
        </a:lnSpc>
        <a:spcBef>
          <a:spcPct val="0"/>
        </a:spcBef>
        <a:buNone/>
        <a:defRPr sz="2800" kern="1200">
          <a:solidFill>
            <a:schemeClr val="accent5"/>
          </a:solidFill>
          <a:latin typeface="+mj-lt"/>
          <a:ea typeface="+mj-ea"/>
          <a:cs typeface="+mj-cs"/>
        </a:defRPr>
      </a:lvl1pPr>
    </p:titleStyle>
    <p:body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1620" userDrawn="1">
          <p15:clr>
            <a:srgbClr val="A4A3A4"/>
          </p15:clr>
        </p15:guide>
        <p15:guide id="3" pos="240" userDrawn="1">
          <p15:clr>
            <a:srgbClr val="A4A3A4"/>
          </p15:clr>
        </p15:guide>
        <p15:guide id="4" pos="5520" userDrawn="1">
          <p15:clr>
            <a:srgbClr val="A4A3A4"/>
          </p15:clr>
        </p15:guide>
        <p15:guide id="5" orient="horz" pos="324" userDrawn="1">
          <p15:clr>
            <a:srgbClr val="A4A3A4"/>
          </p15:clr>
        </p15:guide>
        <p15:guide id="6" orient="horz" pos="302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de-adp.com/hr-payroll-veranstaltungen/executive-briefings-mai/index.xml"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hyperlink" Target="https://www.de-adp.com/hr-einblicke-themen-trends/mitarbeiterbindung-talentmanagement/workforce-view-2019/index.xml" TargetMode="Externa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1.jp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D90316-5DAB-A84E-B7AA-1BBACD3A8B55}"/>
              </a:ext>
            </a:extLst>
          </p:cNvPr>
          <p:cNvSpPr/>
          <p:nvPr/>
        </p:nvSpPr>
        <p:spPr>
          <a:xfrm>
            <a:off x="0" y="3405561"/>
            <a:ext cx="9144000" cy="173793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en-US" sz="1200">
              <a:solidFill>
                <a:schemeClr val="tx1"/>
              </a:solidFill>
            </a:endParaRPr>
          </a:p>
        </p:txBody>
      </p:sp>
      <p:pic>
        <p:nvPicPr>
          <p:cNvPr id="16" name="Picture 15" descr="A picture containing man&#10;&#10;Description automatically generated">
            <a:extLst>
              <a:ext uri="{FF2B5EF4-FFF2-40B4-BE49-F238E27FC236}">
                <a16:creationId xmlns:a16="http://schemas.microsoft.com/office/drawing/2014/main" id="{BF53FCD8-6AE5-3F4E-A391-9A67CA94A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39918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048" y="303973"/>
            <a:ext cx="7498080" cy="246221"/>
          </a:xfrm>
        </p:spPr>
        <p:txBody>
          <a:bodyPr/>
          <a:lstStyle/>
          <a:p>
            <a:r>
              <a:rPr lang="de-DE" sz="1600" dirty="0">
                <a:solidFill>
                  <a:schemeClr val="tx1"/>
                </a:solidFill>
              </a:rPr>
              <a:t>Technology </a:t>
            </a:r>
            <a:r>
              <a:rPr lang="de-DE" sz="1600" dirty="0" err="1">
                <a:solidFill>
                  <a:schemeClr val="tx1"/>
                </a:solidFill>
              </a:rPr>
              <a:t>and</a:t>
            </a:r>
            <a:r>
              <a:rPr lang="de-DE" sz="1600" dirty="0">
                <a:solidFill>
                  <a:schemeClr val="tx1"/>
                </a:solidFill>
              </a:rPr>
              <a:t> </a:t>
            </a:r>
            <a:r>
              <a:rPr lang="de-DE" sz="1600" dirty="0" err="1">
                <a:solidFill>
                  <a:schemeClr val="tx1"/>
                </a:solidFill>
              </a:rPr>
              <a:t>tools</a:t>
            </a:r>
            <a:endParaRPr lang="de-DE" sz="1600" dirty="0">
              <a:solidFill>
                <a:schemeClr val="tx1"/>
              </a:solidFill>
            </a:endParaRPr>
          </a:p>
        </p:txBody>
      </p:sp>
      <p:sp>
        <p:nvSpPr>
          <p:cNvPr id="3" name="Foliennummernplatzhalter 2"/>
          <p:cNvSpPr>
            <a:spLocks noGrp="1"/>
          </p:cNvSpPr>
          <p:nvPr>
            <p:ph type="sldNum" sz="quarter" idx="14"/>
          </p:nvPr>
        </p:nvSpPr>
        <p:spPr/>
        <p:txBody>
          <a:bodyPr/>
          <a:lstStyle/>
          <a:p>
            <a:fld id="{0C691DA3-4ABE-49F3-91E6-D9975CC9DD5F}" type="slidenum">
              <a:rPr lang="en-US" smtClean="0"/>
              <a:pPr/>
              <a:t>10</a:t>
            </a:fld>
            <a:endParaRPr lang="en-US" dirty="0"/>
          </a:p>
        </p:txBody>
      </p:sp>
      <p:sp>
        <p:nvSpPr>
          <p:cNvPr id="6" name="Textplatzhalter 5"/>
          <p:cNvSpPr>
            <a:spLocks noGrp="1"/>
          </p:cNvSpPr>
          <p:nvPr>
            <p:ph type="body" sz="quarter" idx="12"/>
          </p:nvPr>
        </p:nvSpPr>
        <p:spPr>
          <a:xfrm>
            <a:off x="384048" y="601794"/>
            <a:ext cx="7498080" cy="153888"/>
          </a:xfrm>
        </p:spPr>
        <p:txBody>
          <a:bodyPr/>
          <a:lstStyle/>
          <a:p>
            <a:r>
              <a:rPr lang="de-DE" sz="1000" dirty="0"/>
              <a:t>Automation, </a:t>
            </a:r>
            <a:r>
              <a:rPr lang="de-DE" sz="1000" dirty="0" err="1"/>
              <a:t>artificial</a:t>
            </a:r>
            <a:r>
              <a:rPr lang="de-DE" sz="1000" dirty="0"/>
              <a:t> </a:t>
            </a:r>
            <a:r>
              <a:rPr lang="de-DE" sz="1000" dirty="0" err="1"/>
              <a:t>intelligence</a:t>
            </a:r>
            <a:r>
              <a:rPr lang="de-DE" sz="1000" dirty="0"/>
              <a:t>, Internet of Things (</a:t>
            </a:r>
            <a:r>
              <a:rPr lang="de-DE" sz="1000" dirty="0" err="1"/>
              <a:t>IoT</a:t>
            </a:r>
            <a:r>
              <a:rPr lang="de-DE" sz="1000" dirty="0"/>
              <a:t>)</a:t>
            </a:r>
          </a:p>
        </p:txBody>
      </p:sp>
      <p:sp>
        <p:nvSpPr>
          <p:cNvPr id="7" name="Rechteck 6"/>
          <p:cNvSpPr/>
          <p:nvPr/>
        </p:nvSpPr>
        <p:spPr>
          <a:xfrm>
            <a:off x="305895" y="1302356"/>
            <a:ext cx="3646414" cy="1661993"/>
          </a:xfrm>
          <a:prstGeom prst="rect">
            <a:avLst/>
          </a:prstGeom>
        </p:spPr>
        <p:txBody>
          <a:bodyPr wrap="square">
            <a:spAutoFit/>
          </a:bodyPr>
          <a:lstStyle/>
          <a:p>
            <a:r>
              <a:rPr lang="en-US" sz="1600" dirty="0">
                <a:latin typeface="Taub Sans" pitchFamily="2" charset="0"/>
              </a:rPr>
              <a:t>Inspired? Employees in ‘wait and see’ mode </a:t>
            </a:r>
          </a:p>
          <a:p>
            <a:r>
              <a:rPr lang="en-US" sz="1000" dirty="0">
                <a:latin typeface="Taub Sans" pitchFamily="2" charset="0"/>
              </a:rPr>
              <a:t>Optimism levels are unchanged since last year (79%), as it remains to be seen how political and technological shifts will play out. </a:t>
            </a:r>
          </a:p>
          <a:p>
            <a:endParaRPr lang="en-US" sz="1000" dirty="0">
              <a:latin typeface="Taub Sans" pitchFamily="2" charset="0"/>
            </a:endParaRPr>
          </a:p>
          <a:p>
            <a:r>
              <a:rPr lang="en-US" sz="1000" dirty="0">
                <a:latin typeface="Taub Sans" pitchFamily="2" charset="0"/>
              </a:rPr>
              <a:t>Over half (56%) of Europe’s workforce are anticipating significant changes due to automation. And it’s the Millennial demographic, with their careers ahead of them, who anticipate the biggest impacts. </a:t>
            </a:r>
            <a:endParaRPr lang="de-DE" sz="1000" dirty="0"/>
          </a:p>
        </p:txBody>
      </p:sp>
      <p:pic>
        <p:nvPicPr>
          <p:cNvPr id="12" name="Grafik 11"/>
          <p:cNvPicPr>
            <a:picLocks noChangeAspect="1"/>
          </p:cNvPicPr>
          <p:nvPr/>
        </p:nvPicPr>
        <p:blipFill>
          <a:blip r:embed="rId2"/>
          <a:stretch>
            <a:fillRect/>
          </a:stretch>
        </p:blipFill>
        <p:spPr>
          <a:xfrm>
            <a:off x="4942123" y="1295947"/>
            <a:ext cx="2541753" cy="3246261"/>
          </a:xfrm>
          <a:prstGeom prst="rect">
            <a:avLst/>
          </a:prstGeom>
        </p:spPr>
      </p:pic>
      <p:sp>
        <p:nvSpPr>
          <p:cNvPr id="13" name="Rechteck 12"/>
          <p:cNvSpPr/>
          <p:nvPr/>
        </p:nvSpPr>
        <p:spPr>
          <a:xfrm>
            <a:off x="4942122" y="4628183"/>
            <a:ext cx="3074413" cy="400110"/>
          </a:xfrm>
          <a:prstGeom prst="rect">
            <a:avLst/>
          </a:prstGeom>
          <a:solidFill>
            <a:schemeClr val="bg1"/>
          </a:solidFill>
        </p:spPr>
        <p:txBody>
          <a:bodyPr wrap="square">
            <a:spAutoFit/>
          </a:bodyPr>
          <a:lstStyle/>
          <a:p>
            <a:r>
              <a:rPr lang="en-US" sz="1000" dirty="0">
                <a:solidFill>
                  <a:schemeClr val="accent1"/>
                </a:solidFill>
              </a:rPr>
              <a:t>How would you describe your levels of optimism </a:t>
            </a:r>
          </a:p>
          <a:p>
            <a:r>
              <a:rPr lang="en-US" sz="1000" dirty="0">
                <a:solidFill>
                  <a:schemeClr val="accent1"/>
                </a:solidFill>
              </a:rPr>
              <a:t>for the next five years </a:t>
            </a:r>
            <a:r>
              <a:rPr lang="de-DE" sz="1000" dirty="0">
                <a:solidFill>
                  <a:schemeClr val="accent1"/>
                </a:solidFill>
              </a:rPr>
              <a:t>in </a:t>
            </a:r>
            <a:r>
              <a:rPr lang="de-DE" sz="1000" dirty="0" err="1">
                <a:solidFill>
                  <a:schemeClr val="accent1"/>
                </a:solidFill>
              </a:rPr>
              <a:t>the</a:t>
            </a:r>
            <a:r>
              <a:rPr lang="de-DE" sz="1000" dirty="0">
                <a:solidFill>
                  <a:schemeClr val="accent1"/>
                </a:solidFill>
              </a:rPr>
              <a:t> </a:t>
            </a:r>
            <a:r>
              <a:rPr lang="de-DE" sz="1000" dirty="0" err="1">
                <a:solidFill>
                  <a:schemeClr val="accent1"/>
                </a:solidFill>
              </a:rPr>
              <a:t>workplace</a:t>
            </a:r>
            <a:r>
              <a:rPr lang="de-DE" sz="1000" dirty="0">
                <a:solidFill>
                  <a:schemeClr val="accent1"/>
                </a:solidFill>
              </a:rPr>
              <a:t>? </a:t>
            </a:r>
          </a:p>
        </p:txBody>
      </p:sp>
    </p:spTree>
    <p:extLst>
      <p:ext uri="{BB962C8B-B14F-4D97-AF65-F5344CB8AC3E}">
        <p14:creationId xmlns:p14="http://schemas.microsoft.com/office/powerpoint/2010/main" val="21638507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048" y="295305"/>
            <a:ext cx="7498080" cy="246221"/>
          </a:xfrm>
        </p:spPr>
        <p:txBody>
          <a:bodyPr/>
          <a:lstStyle/>
          <a:p>
            <a:r>
              <a:rPr lang="de-DE" sz="1600" dirty="0">
                <a:solidFill>
                  <a:schemeClr val="tx1"/>
                </a:solidFill>
              </a:rPr>
              <a:t>Technology </a:t>
            </a:r>
            <a:r>
              <a:rPr lang="de-DE" sz="1600" dirty="0" err="1">
                <a:solidFill>
                  <a:schemeClr val="tx1"/>
                </a:solidFill>
              </a:rPr>
              <a:t>and</a:t>
            </a:r>
            <a:r>
              <a:rPr lang="de-DE" sz="1600" dirty="0">
                <a:solidFill>
                  <a:schemeClr val="tx1"/>
                </a:solidFill>
              </a:rPr>
              <a:t> </a:t>
            </a:r>
            <a:r>
              <a:rPr lang="de-DE" sz="1600" dirty="0" err="1">
                <a:solidFill>
                  <a:schemeClr val="tx1"/>
                </a:solidFill>
              </a:rPr>
              <a:t>tools</a:t>
            </a:r>
            <a:endParaRPr lang="de-DE" sz="1600" dirty="0">
              <a:solidFill>
                <a:schemeClr val="tx1"/>
              </a:solidFill>
            </a:endParaRPr>
          </a:p>
        </p:txBody>
      </p:sp>
      <p:sp>
        <p:nvSpPr>
          <p:cNvPr id="3" name="Foliennummernplatzhalter 2"/>
          <p:cNvSpPr>
            <a:spLocks noGrp="1"/>
          </p:cNvSpPr>
          <p:nvPr>
            <p:ph type="sldNum" sz="quarter" idx="14"/>
          </p:nvPr>
        </p:nvSpPr>
        <p:spPr/>
        <p:txBody>
          <a:bodyPr/>
          <a:lstStyle/>
          <a:p>
            <a:fld id="{0C691DA3-4ABE-49F3-91E6-D9975CC9DD5F}" type="slidenum">
              <a:rPr lang="en-US" smtClean="0"/>
              <a:pPr/>
              <a:t>11</a:t>
            </a:fld>
            <a:endParaRPr lang="en-US" dirty="0"/>
          </a:p>
        </p:txBody>
      </p:sp>
      <p:sp>
        <p:nvSpPr>
          <p:cNvPr id="6" name="Textplatzhalter 5"/>
          <p:cNvSpPr>
            <a:spLocks noGrp="1"/>
          </p:cNvSpPr>
          <p:nvPr>
            <p:ph type="body" sz="quarter" idx="12"/>
          </p:nvPr>
        </p:nvSpPr>
        <p:spPr>
          <a:xfrm>
            <a:off x="384048" y="601794"/>
            <a:ext cx="7498080" cy="153888"/>
          </a:xfrm>
        </p:spPr>
        <p:txBody>
          <a:bodyPr/>
          <a:lstStyle/>
          <a:p>
            <a:r>
              <a:rPr lang="de-DE" sz="1000" dirty="0"/>
              <a:t>Automation, </a:t>
            </a:r>
            <a:r>
              <a:rPr lang="de-DE" sz="1000" dirty="0" err="1"/>
              <a:t>artificial</a:t>
            </a:r>
            <a:r>
              <a:rPr lang="de-DE" sz="1000" dirty="0"/>
              <a:t> </a:t>
            </a:r>
            <a:r>
              <a:rPr lang="de-DE" sz="1000" dirty="0" err="1"/>
              <a:t>intelligence</a:t>
            </a:r>
            <a:r>
              <a:rPr lang="de-DE" sz="1000" dirty="0"/>
              <a:t>, Internet of Things (</a:t>
            </a:r>
            <a:r>
              <a:rPr lang="de-DE" sz="1000" dirty="0" err="1"/>
              <a:t>IoT</a:t>
            </a:r>
            <a:r>
              <a:rPr lang="de-DE" sz="1000" dirty="0"/>
              <a:t>)</a:t>
            </a:r>
          </a:p>
        </p:txBody>
      </p:sp>
      <p:sp>
        <p:nvSpPr>
          <p:cNvPr id="10" name="Rechteck 9"/>
          <p:cNvSpPr/>
          <p:nvPr/>
        </p:nvSpPr>
        <p:spPr>
          <a:xfrm>
            <a:off x="290638" y="1511673"/>
            <a:ext cx="3222583" cy="338554"/>
          </a:xfrm>
          <a:prstGeom prst="rect">
            <a:avLst/>
          </a:prstGeom>
          <a:solidFill>
            <a:schemeClr val="bg1"/>
          </a:solidFill>
        </p:spPr>
        <p:txBody>
          <a:bodyPr wrap="square">
            <a:spAutoFit/>
          </a:bodyPr>
          <a:lstStyle/>
          <a:p>
            <a:r>
              <a:rPr lang="en-US" sz="1600" dirty="0">
                <a:latin typeface="Taub Sans" pitchFamily="2" charset="0"/>
              </a:rPr>
              <a:t>Will robots take human jobs?</a:t>
            </a:r>
            <a:endParaRPr lang="en-US" sz="1000" dirty="0">
              <a:latin typeface="Taub Sans" pitchFamily="2" charset="0"/>
            </a:endParaRPr>
          </a:p>
        </p:txBody>
      </p:sp>
      <p:graphicFrame>
        <p:nvGraphicFramePr>
          <p:cNvPr id="15" name="Diagramm 14"/>
          <p:cNvGraphicFramePr>
            <a:graphicFrameLocks/>
          </p:cNvGraphicFramePr>
          <p:nvPr>
            <p:extLst>
              <p:ext uri="{D42A27DB-BD31-4B8C-83A1-F6EECF244321}">
                <p14:modId xmlns:p14="http://schemas.microsoft.com/office/powerpoint/2010/main" val="4043538040"/>
              </p:ext>
            </p:extLst>
          </p:nvPr>
        </p:nvGraphicFramePr>
        <p:xfrm>
          <a:off x="202077" y="3274734"/>
          <a:ext cx="3399702" cy="175859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hteck 17"/>
          <p:cNvSpPr/>
          <p:nvPr/>
        </p:nvSpPr>
        <p:spPr>
          <a:xfrm>
            <a:off x="290637" y="1944498"/>
            <a:ext cx="3222583" cy="1323439"/>
          </a:xfrm>
          <a:prstGeom prst="rect">
            <a:avLst/>
          </a:prstGeom>
          <a:solidFill>
            <a:schemeClr val="bg1"/>
          </a:solidFill>
        </p:spPr>
        <p:txBody>
          <a:bodyPr wrap="square">
            <a:spAutoFit/>
          </a:bodyPr>
          <a:lstStyle/>
          <a:p>
            <a:r>
              <a:rPr lang="en-US" sz="1000" dirty="0">
                <a:latin typeface="Taub Sans" pitchFamily="2" charset="0"/>
              </a:rPr>
              <a:t>Over half of European workers (56%)  believe that automation will drive significant changes to the world of work in the coming years, more than any other technology, including artificial intelligence (42%), Internet of Things (39%), biometrics (35%) and </a:t>
            </a:r>
            <a:r>
              <a:rPr lang="en-US" sz="1000" dirty="0" err="1">
                <a:latin typeface="Taub Sans" pitchFamily="2" charset="0"/>
              </a:rPr>
              <a:t>blockchain</a:t>
            </a:r>
            <a:r>
              <a:rPr lang="en-US" sz="1000" dirty="0">
                <a:latin typeface="Taub Sans" pitchFamily="2" charset="0"/>
              </a:rPr>
              <a:t> (23%). </a:t>
            </a:r>
          </a:p>
          <a:p>
            <a:endParaRPr lang="en-US" sz="1000" dirty="0">
              <a:latin typeface="Taub Sans" pitchFamily="2" charset="0"/>
            </a:endParaRPr>
          </a:p>
          <a:p>
            <a:endParaRPr lang="en-US" sz="1000" dirty="0">
              <a:latin typeface="Taub Sans" pitchFamily="2" charset="0"/>
            </a:endParaRPr>
          </a:p>
          <a:p>
            <a:endParaRPr lang="en-US" sz="1000" dirty="0">
              <a:latin typeface="Taub Sans" pitchFamily="2" charset="0"/>
            </a:endParaRPr>
          </a:p>
        </p:txBody>
      </p:sp>
      <p:grpSp>
        <p:nvGrpSpPr>
          <p:cNvPr id="9" name="Gruppieren 8"/>
          <p:cNvGrpSpPr/>
          <p:nvPr/>
        </p:nvGrpSpPr>
        <p:grpSpPr>
          <a:xfrm>
            <a:off x="5126988" y="1972836"/>
            <a:ext cx="2095321" cy="2181194"/>
            <a:chOff x="5287901" y="2908967"/>
            <a:chExt cx="2095321" cy="2181194"/>
          </a:xfrm>
        </p:grpSpPr>
        <p:pic>
          <p:nvPicPr>
            <p:cNvPr id="11" name="Grafik 10"/>
            <p:cNvPicPr>
              <a:picLocks noChangeAspect="1"/>
            </p:cNvPicPr>
            <p:nvPr/>
          </p:nvPicPr>
          <p:blipFill>
            <a:blip r:embed="rId4"/>
            <a:stretch>
              <a:fillRect/>
            </a:stretch>
          </p:blipFill>
          <p:spPr>
            <a:xfrm>
              <a:off x="5287901" y="2908967"/>
              <a:ext cx="2095321" cy="2181194"/>
            </a:xfrm>
            <a:prstGeom prst="rect">
              <a:avLst/>
            </a:prstGeom>
          </p:spPr>
        </p:pic>
        <p:sp>
          <p:nvSpPr>
            <p:cNvPr id="12" name="Rechteck 11"/>
            <p:cNvSpPr/>
            <p:nvPr/>
          </p:nvSpPr>
          <p:spPr>
            <a:xfrm>
              <a:off x="5489273" y="3520263"/>
              <a:ext cx="1733036" cy="1077218"/>
            </a:xfrm>
            <a:prstGeom prst="rect">
              <a:avLst/>
            </a:prstGeom>
            <a:noFill/>
          </p:spPr>
          <p:txBody>
            <a:bodyPr wrap="square">
              <a:spAutoFit/>
            </a:bodyPr>
            <a:lstStyle/>
            <a:p>
              <a:pPr algn="ctr"/>
              <a:r>
                <a:rPr lang="en-US" sz="1600" dirty="0">
                  <a:solidFill>
                    <a:schemeClr val="bg1"/>
                  </a:solidFill>
                </a:rPr>
                <a:t>What does this mean with regards to skills you need for a job?</a:t>
              </a:r>
              <a:endParaRPr lang="de-DE" sz="1600" dirty="0">
                <a:solidFill>
                  <a:schemeClr val="bg1"/>
                </a:solidFill>
              </a:endParaRPr>
            </a:p>
          </p:txBody>
        </p:sp>
      </p:grpSp>
    </p:spTree>
    <p:extLst>
      <p:ext uri="{BB962C8B-B14F-4D97-AF65-F5344CB8AC3E}">
        <p14:creationId xmlns:p14="http://schemas.microsoft.com/office/powerpoint/2010/main" val="11067314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5" grpId="0">
        <p:bldAsOne/>
      </p:bldGraphic>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048" y="294850"/>
            <a:ext cx="7498080" cy="246221"/>
          </a:xfrm>
        </p:spPr>
        <p:txBody>
          <a:bodyPr/>
          <a:lstStyle/>
          <a:p>
            <a:r>
              <a:rPr lang="de-DE" sz="1600" dirty="0">
                <a:solidFill>
                  <a:schemeClr val="tx1"/>
                </a:solidFill>
              </a:rPr>
              <a:t>Technology </a:t>
            </a:r>
            <a:r>
              <a:rPr lang="de-DE" sz="1600" dirty="0" err="1">
                <a:solidFill>
                  <a:schemeClr val="tx1"/>
                </a:solidFill>
              </a:rPr>
              <a:t>and</a:t>
            </a:r>
            <a:r>
              <a:rPr lang="de-DE" sz="1600" dirty="0">
                <a:solidFill>
                  <a:schemeClr val="tx1"/>
                </a:solidFill>
              </a:rPr>
              <a:t> </a:t>
            </a:r>
            <a:r>
              <a:rPr lang="de-DE" sz="1600" dirty="0" err="1">
                <a:solidFill>
                  <a:schemeClr val="tx1"/>
                </a:solidFill>
              </a:rPr>
              <a:t>tools</a:t>
            </a:r>
            <a:endParaRPr lang="de-DE" sz="1600" dirty="0">
              <a:solidFill>
                <a:schemeClr val="tx1"/>
              </a:solidFill>
            </a:endParaRPr>
          </a:p>
        </p:txBody>
      </p:sp>
      <p:sp>
        <p:nvSpPr>
          <p:cNvPr id="6" name="Textplatzhalter 5"/>
          <p:cNvSpPr>
            <a:spLocks noGrp="1"/>
          </p:cNvSpPr>
          <p:nvPr>
            <p:ph type="body" sz="quarter" idx="12"/>
          </p:nvPr>
        </p:nvSpPr>
        <p:spPr>
          <a:xfrm>
            <a:off x="384048" y="601794"/>
            <a:ext cx="7498080" cy="153888"/>
          </a:xfrm>
        </p:spPr>
        <p:txBody>
          <a:bodyPr/>
          <a:lstStyle/>
          <a:p>
            <a:r>
              <a:rPr lang="de-DE" sz="1000" dirty="0"/>
              <a:t>Automation, </a:t>
            </a:r>
            <a:r>
              <a:rPr lang="de-DE" sz="1000" dirty="0" err="1"/>
              <a:t>artificial</a:t>
            </a:r>
            <a:r>
              <a:rPr lang="de-DE" sz="1000" dirty="0"/>
              <a:t> </a:t>
            </a:r>
            <a:r>
              <a:rPr lang="de-DE" sz="1000" dirty="0" err="1"/>
              <a:t>intelligence</a:t>
            </a:r>
            <a:r>
              <a:rPr lang="de-DE" sz="1000" dirty="0"/>
              <a:t>, Internet of Things (</a:t>
            </a:r>
            <a:r>
              <a:rPr lang="de-DE" sz="1000" dirty="0" err="1"/>
              <a:t>IoT</a:t>
            </a:r>
            <a:r>
              <a:rPr lang="de-DE" sz="1000" dirty="0"/>
              <a:t>)</a:t>
            </a:r>
          </a:p>
        </p:txBody>
      </p:sp>
      <p:grpSp>
        <p:nvGrpSpPr>
          <p:cNvPr id="12" name="Gruppieren 11"/>
          <p:cNvGrpSpPr/>
          <p:nvPr/>
        </p:nvGrpSpPr>
        <p:grpSpPr>
          <a:xfrm>
            <a:off x="269770" y="3945460"/>
            <a:ext cx="3588551" cy="1119173"/>
            <a:chOff x="4425350" y="3003569"/>
            <a:chExt cx="3588551" cy="1119173"/>
          </a:xfrm>
        </p:grpSpPr>
        <p:pic>
          <p:nvPicPr>
            <p:cNvPr id="14" name="Grafik 13"/>
            <p:cNvPicPr>
              <a:picLocks noChangeAspect="1"/>
            </p:cNvPicPr>
            <p:nvPr/>
          </p:nvPicPr>
          <p:blipFill>
            <a:blip r:embed="rId3"/>
            <a:stretch>
              <a:fillRect/>
            </a:stretch>
          </p:blipFill>
          <p:spPr>
            <a:xfrm>
              <a:off x="4425350" y="3003569"/>
              <a:ext cx="3588551" cy="798410"/>
            </a:xfrm>
            <a:prstGeom prst="rect">
              <a:avLst/>
            </a:prstGeom>
          </p:spPr>
        </p:pic>
        <p:sp>
          <p:nvSpPr>
            <p:cNvPr id="16" name="Rechteck 15"/>
            <p:cNvSpPr/>
            <p:nvPr/>
          </p:nvSpPr>
          <p:spPr>
            <a:xfrm>
              <a:off x="4425350" y="3799577"/>
              <a:ext cx="3588551" cy="323165"/>
            </a:xfrm>
            <a:prstGeom prst="rect">
              <a:avLst/>
            </a:prstGeom>
            <a:solidFill>
              <a:schemeClr val="bg1"/>
            </a:solidFill>
          </p:spPr>
          <p:txBody>
            <a:bodyPr wrap="square">
              <a:spAutoFit/>
            </a:bodyPr>
            <a:lstStyle/>
            <a:p>
              <a:pPr algn="r"/>
              <a:r>
                <a:rPr lang="en-US" sz="500" dirty="0">
                  <a:solidFill>
                    <a:schemeClr val="bg1">
                      <a:lumMod val="50000"/>
                    </a:schemeClr>
                  </a:solidFill>
                  <a:latin typeface="Taub Sans" pitchFamily="2" charset="0"/>
                </a:rPr>
                <a:t>“Work 2028 – Trends, dilemmas &amp; choices”, Henley Business School/</a:t>
              </a:r>
              <a:r>
                <a:rPr lang="en-US" sz="500" dirty="0" err="1">
                  <a:solidFill>
                    <a:schemeClr val="bg1">
                      <a:lumMod val="50000"/>
                    </a:schemeClr>
                  </a:solidFill>
                  <a:latin typeface="Taub Sans" pitchFamily="2" charset="0"/>
                </a:rPr>
                <a:t>Detecon</a:t>
              </a:r>
              <a:r>
                <a:rPr lang="en-US" sz="500" dirty="0">
                  <a:solidFill>
                    <a:schemeClr val="bg1">
                      <a:lumMod val="50000"/>
                    </a:schemeClr>
                  </a:solidFill>
                  <a:latin typeface="Taub Sans" pitchFamily="2" charset="0"/>
                </a:rPr>
                <a:t> International/ Deutsche Telekom 2018</a:t>
              </a:r>
            </a:p>
            <a:p>
              <a:pPr algn="r"/>
              <a:endParaRPr lang="en-US" sz="500" dirty="0">
                <a:solidFill>
                  <a:schemeClr val="bg1">
                    <a:lumMod val="50000"/>
                  </a:schemeClr>
                </a:solidFill>
                <a:latin typeface="Taub Sans" pitchFamily="2" charset="0"/>
              </a:endParaRPr>
            </a:p>
            <a:p>
              <a:pPr algn="r"/>
              <a:r>
                <a:rPr lang="en-US" sz="500" dirty="0">
                  <a:solidFill>
                    <a:schemeClr val="bg1">
                      <a:lumMod val="50000"/>
                    </a:schemeClr>
                  </a:solidFill>
                  <a:latin typeface="Taub Sans" pitchFamily="2" charset="0"/>
                </a:rPr>
                <a:t> </a:t>
              </a:r>
            </a:p>
          </p:txBody>
        </p:sp>
      </p:grpSp>
      <p:grpSp>
        <p:nvGrpSpPr>
          <p:cNvPr id="8" name="Gruppieren 7"/>
          <p:cNvGrpSpPr/>
          <p:nvPr/>
        </p:nvGrpSpPr>
        <p:grpSpPr>
          <a:xfrm>
            <a:off x="4235501" y="1413733"/>
            <a:ext cx="4086935" cy="3349645"/>
            <a:chOff x="4235501" y="1413733"/>
            <a:chExt cx="4086935" cy="3349645"/>
          </a:xfrm>
        </p:grpSpPr>
        <p:grpSp>
          <p:nvGrpSpPr>
            <p:cNvPr id="7" name="Gruppieren 6"/>
            <p:cNvGrpSpPr/>
            <p:nvPr/>
          </p:nvGrpSpPr>
          <p:grpSpPr>
            <a:xfrm>
              <a:off x="4235501" y="1413733"/>
              <a:ext cx="4086935" cy="3349645"/>
              <a:chOff x="4235501" y="1413733"/>
              <a:chExt cx="4086935" cy="3349645"/>
            </a:xfrm>
          </p:grpSpPr>
          <p:sp>
            <p:nvSpPr>
              <p:cNvPr id="4" name="Textfeld 3"/>
              <p:cNvSpPr txBox="1"/>
              <p:nvPr/>
            </p:nvSpPr>
            <p:spPr>
              <a:xfrm>
                <a:off x="6590284" y="4291930"/>
                <a:ext cx="1689930" cy="184666"/>
              </a:xfrm>
              <a:prstGeom prst="rect">
                <a:avLst/>
              </a:prstGeom>
              <a:noFill/>
            </p:spPr>
            <p:txBody>
              <a:bodyPr wrap="square" lIns="0" tIns="0" rIns="0" bIns="0" rtlCol="0">
                <a:spAutoFit/>
              </a:bodyPr>
              <a:lstStyle/>
              <a:p>
                <a:pPr algn="l">
                  <a:spcAft>
                    <a:spcPts val="1200"/>
                  </a:spcAft>
                  <a:buClr>
                    <a:schemeClr val="accent1"/>
                  </a:buClr>
                </a:pPr>
                <a:r>
                  <a:rPr lang="de-DE" sz="1200" dirty="0" err="1"/>
                  <a:t>Too</a:t>
                </a:r>
                <a:r>
                  <a:rPr lang="de-DE" sz="1200" dirty="0"/>
                  <a:t> </a:t>
                </a:r>
                <a:r>
                  <a:rPr lang="de-DE" sz="1200" dirty="0" err="1"/>
                  <a:t>many</a:t>
                </a:r>
                <a:r>
                  <a:rPr lang="de-DE" sz="1200" dirty="0"/>
                  <a:t> HR-systems</a:t>
                </a:r>
              </a:p>
            </p:txBody>
          </p:sp>
          <p:sp>
            <p:nvSpPr>
              <p:cNvPr id="24" name="Textfeld 23"/>
              <p:cNvSpPr txBox="1"/>
              <p:nvPr/>
            </p:nvSpPr>
            <p:spPr>
              <a:xfrm>
                <a:off x="4581257" y="2206477"/>
                <a:ext cx="1916351" cy="246221"/>
              </a:xfrm>
              <a:prstGeom prst="rect">
                <a:avLst/>
              </a:prstGeom>
              <a:noFill/>
            </p:spPr>
            <p:txBody>
              <a:bodyPr wrap="square" lIns="0" tIns="0" rIns="0" bIns="0" rtlCol="0">
                <a:spAutoFit/>
              </a:bodyPr>
              <a:lstStyle/>
              <a:p>
                <a:pPr algn="l">
                  <a:spcAft>
                    <a:spcPts val="1200"/>
                  </a:spcAft>
                  <a:buClr>
                    <a:schemeClr val="accent1"/>
                  </a:buClr>
                </a:pPr>
                <a:r>
                  <a:rPr lang="de-DE" sz="1600" dirty="0" err="1"/>
                  <a:t>Outdated</a:t>
                </a:r>
                <a:r>
                  <a:rPr lang="de-DE" sz="1600" dirty="0"/>
                  <a:t> HR-Systems</a:t>
                </a:r>
              </a:p>
            </p:txBody>
          </p:sp>
          <p:sp>
            <p:nvSpPr>
              <p:cNvPr id="25" name="Textfeld 24"/>
              <p:cNvSpPr txBox="1"/>
              <p:nvPr/>
            </p:nvSpPr>
            <p:spPr>
              <a:xfrm>
                <a:off x="6335477" y="3404997"/>
                <a:ext cx="1323166" cy="184666"/>
              </a:xfrm>
              <a:prstGeom prst="rect">
                <a:avLst/>
              </a:prstGeom>
              <a:noFill/>
            </p:spPr>
            <p:txBody>
              <a:bodyPr wrap="square" lIns="0" tIns="0" rIns="0" bIns="0" rtlCol="0">
                <a:spAutoFit/>
              </a:bodyPr>
              <a:lstStyle/>
              <a:p>
                <a:pPr algn="l">
                  <a:spcAft>
                    <a:spcPts val="1200"/>
                  </a:spcAft>
                  <a:buClr>
                    <a:schemeClr val="accent1"/>
                  </a:buClr>
                </a:pPr>
                <a:r>
                  <a:rPr lang="de-DE" sz="1200" dirty="0"/>
                  <a:t>Management </a:t>
                </a:r>
                <a:r>
                  <a:rPr lang="de-DE" sz="1200" dirty="0" err="1"/>
                  <a:t>work</a:t>
                </a:r>
                <a:endParaRPr lang="de-DE" sz="1200" dirty="0"/>
              </a:p>
            </p:txBody>
          </p:sp>
          <p:sp>
            <p:nvSpPr>
              <p:cNvPr id="26" name="Textfeld 25"/>
              <p:cNvSpPr txBox="1"/>
              <p:nvPr/>
            </p:nvSpPr>
            <p:spPr>
              <a:xfrm>
                <a:off x="5609103" y="2946762"/>
                <a:ext cx="1342916" cy="246221"/>
              </a:xfrm>
              <a:prstGeom prst="rect">
                <a:avLst/>
              </a:prstGeom>
              <a:noFill/>
            </p:spPr>
            <p:txBody>
              <a:bodyPr wrap="square" lIns="0" tIns="0" rIns="0" bIns="0" rtlCol="0">
                <a:spAutoFit/>
              </a:bodyPr>
              <a:lstStyle/>
              <a:p>
                <a:pPr algn="l">
                  <a:spcAft>
                    <a:spcPts val="1200"/>
                  </a:spcAft>
                  <a:buClr>
                    <a:schemeClr val="accent1"/>
                  </a:buClr>
                </a:pPr>
                <a:r>
                  <a:rPr lang="de-DE" sz="1600" dirty="0"/>
                  <a:t>Compliance</a:t>
                </a:r>
              </a:p>
            </p:txBody>
          </p:sp>
          <p:sp>
            <p:nvSpPr>
              <p:cNvPr id="27" name="Textfeld 26"/>
              <p:cNvSpPr txBox="1"/>
              <p:nvPr/>
            </p:nvSpPr>
            <p:spPr>
              <a:xfrm>
                <a:off x="4886550" y="2488100"/>
                <a:ext cx="1305764" cy="184666"/>
              </a:xfrm>
              <a:prstGeom prst="rect">
                <a:avLst/>
              </a:prstGeom>
              <a:noFill/>
            </p:spPr>
            <p:txBody>
              <a:bodyPr wrap="square" lIns="0" tIns="0" rIns="0" bIns="0" rtlCol="0">
                <a:spAutoFit/>
              </a:bodyPr>
              <a:lstStyle/>
              <a:p>
                <a:pPr algn="l">
                  <a:spcAft>
                    <a:spcPts val="1200"/>
                  </a:spcAft>
                  <a:buClr>
                    <a:schemeClr val="accent1"/>
                  </a:buClr>
                </a:pPr>
                <a:r>
                  <a:rPr lang="de-DE" sz="1200" dirty="0"/>
                  <a:t>Manual </a:t>
                </a:r>
                <a:r>
                  <a:rPr lang="de-DE" sz="1200" dirty="0" err="1"/>
                  <a:t>workaround</a:t>
                </a:r>
                <a:endParaRPr lang="de-DE" sz="1200" dirty="0"/>
              </a:p>
            </p:txBody>
          </p:sp>
          <p:sp>
            <p:nvSpPr>
              <p:cNvPr id="28" name="Textfeld 27"/>
              <p:cNvSpPr txBox="1"/>
              <p:nvPr/>
            </p:nvSpPr>
            <p:spPr>
              <a:xfrm>
                <a:off x="4565857" y="3429264"/>
                <a:ext cx="1254557" cy="184666"/>
              </a:xfrm>
              <a:prstGeom prst="rect">
                <a:avLst/>
              </a:prstGeom>
              <a:noFill/>
            </p:spPr>
            <p:txBody>
              <a:bodyPr wrap="square" lIns="0" tIns="0" rIns="0" bIns="0" rtlCol="0">
                <a:spAutoFit/>
              </a:bodyPr>
              <a:lstStyle/>
              <a:p>
                <a:pPr algn="l">
                  <a:spcAft>
                    <a:spcPts val="1200"/>
                  </a:spcAft>
                  <a:buClr>
                    <a:schemeClr val="accent1"/>
                  </a:buClr>
                </a:pPr>
                <a:r>
                  <a:rPr lang="de-DE" sz="1200" dirty="0" err="1"/>
                  <a:t>Missing</a:t>
                </a:r>
                <a:r>
                  <a:rPr lang="de-DE" sz="1200" dirty="0"/>
                  <a:t> </a:t>
                </a:r>
                <a:r>
                  <a:rPr lang="de-DE" sz="1200" dirty="0" err="1"/>
                  <a:t>interfaces</a:t>
                </a:r>
                <a:endParaRPr lang="de-DE" sz="1200" dirty="0"/>
              </a:p>
            </p:txBody>
          </p:sp>
          <p:sp>
            <p:nvSpPr>
              <p:cNvPr id="29" name="Textfeld 28"/>
              <p:cNvSpPr txBox="1"/>
              <p:nvPr/>
            </p:nvSpPr>
            <p:spPr>
              <a:xfrm>
                <a:off x="4662848" y="4061934"/>
                <a:ext cx="1834760" cy="492443"/>
              </a:xfrm>
              <a:prstGeom prst="rect">
                <a:avLst/>
              </a:prstGeom>
              <a:solidFill>
                <a:schemeClr val="bg1"/>
              </a:solidFill>
            </p:spPr>
            <p:txBody>
              <a:bodyPr wrap="square" lIns="0" tIns="0" rIns="0" bIns="0" rtlCol="0">
                <a:spAutoFit/>
              </a:bodyPr>
              <a:lstStyle/>
              <a:p>
                <a:pPr algn="l">
                  <a:spcAft>
                    <a:spcPts val="1200"/>
                  </a:spcAft>
                  <a:buClr>
                    <a:schemeClr val="accent1"/>
                  </a:buClr>
                </a:pPr>
                <a:r>
                  <a:rPr lang="de-DE" sz="1600" dirty="0"/>
                  <a:t>Legal &amp; </a:t>
                </a:r>
                <a:r>
                  <a:rPr lang="de-DE" sz="1600" dirty="0" err="1"/>
                  <a:t>tax</a:t>
                </a:r>
                <a:r>
                  <a:rPr lang="de-DE" sz="1600" dirty="0"/>
                  <a:t> </a:t>
                </a:r>
                <a:r>
                  <a:rPr lang="de-DE" sz="1600" dirty="0" err="1"/>
                  <a:t>requirements</a:t>
                </a:r>
                <a:endParaRPr lang="de-DE" sz="1600" dirty="0"/>
              </a:p>
            </p:txBody>
          </p:sp>
          <p:sp>
            <p:nvSpPr>
              <p:cNvPr id="31" name="Textfeld 30"/>
              <p:cNvSpPr txBox="1"/>
              <p:nvPr/>
            </p:nvSpPr>
            <p:spPr>
              <a:xfrm>
                <a:off x="5110958" y="3877268"/>
                <a:ext cx="2178710" cy="184666"/>
              </a:xfrm>
              <a:prstGeom prst="rect">
                <a:avLst/>
              </a:prstGeom>
              <a:noFill/>
            </p:spPr>
            <p:txBody>
              <a:bodyPr wrap="square" lIns="0" tIns="0" rIns="0" bIns="0" rtlCol="0">
                <a:spAutoFit/>
              </a:bodyPr>
              <a:lstStyle/>
              <a:p>
                <a:pPr algn="l">
                  <a:spcAft>
                    <a:spcPts val="1200"/>
                  </a:spcAft>
                  <a:buClr>
                    <a:schemeClr val="accent1"/>
                  </a:buClr>
                </a:pPr>
                <a:r>
                  <a:rPr lang="de-DE" sz="1200" dirty="0"/>
                  <a:t>Systems </a:t>
                </a:r>
                <a:r>
                  <a:rPr lang="de-DE" sz="1200" dirty="0" err="1"/>
                  <a:t>that</a:t>
                </a:r>
                <a:r>
                  <a:rPr lang="de-DE" sz="1200" dirty="0"/>
                  <a:t> </a:t>
                </a:r>
                <a:r>
                  <a:rPr lang="de-DE" sz="1200" dirty="0" err="1"/>
                  <a:t>are</a:t>
                </a:r>
                <a:r>
                  <a:rPr lang="de-DE" sz="1200" dirty="0"/>
                  <a:t> not </a:t>
                </a:r>
                <a:r>
                  <a:rPr lang="de-DE" sz="1200" dirty="0" err="1"/>
                  <a:t>integrated</a:t>
                </a:r>
                <a:endParaRPr lang="de-DE" sz="1200" dirty="0"/>
              </a:p>
            </p:txBody>
          </p:sp>
          <p:sp>
            <p:nvSpPr>
              <p:cNvPr id="32" name="Textfeld 31"/>
              <p:cNvSpPr txBox="1"/>
              <p:nvPr/>
            </p:nvSpPr>
            <p:spPr>
              <a:xfrm>
                <a:off x="5648881" y="4517157"/>
                <a:ext cx="2489515" cy="246221"/>
              </a:xfrm>
              <a:prstGeom prst="rect">
                <a:avLst/>
              </a:prstGeom>
              <a:noFill/>
            </p:spPr>
            <p:txBody>
              <a:bodyPr wrap="square" lIns="0" tIns="0" rIns="0" bIns="0" rtlCol="0">
                <a:spAutoFit/>
              </a:bodyPr>
              <a:lstStyle/>
              <a:p>
                <a:pPr algn="l">
                  <a:spcAft>
                    <a:spcPts val="1200"/>
                  </a:spcAft>
                  <a:buClr>
                    <a:schemeClr val="accent1"/>
                  </a:buClr>
                </a:pPr>
                <a:r>
                  <a:rPr lang="de-DE" sz="1600" dirty="0"/>
                  <a:t>Lack of </a:t>
                </a:r>
                <a:r>
                  <a:rPr lang="de-DE" sz="1600" dirty="0" err="1"/>
                  <a:t>consolidated</a:t>
                </a:r>
                <a:r>
                  <a:rPr lang="de-DE" sz="1600" dirty="0"/>
                  <a:t> </a:t>
                </a:r>
                <a:r>
                  <a:rPr lang="de-DE" sz="1600" dirty="0" err="1"/>
                  <a:t>data</a:t>
                </a:r>
                <a:endParaRPr lang="de-DE" sz="1600" dirty="0"/>
              </a:p>
            </p:txBody>
          </p:sp>
          <p:sp>
            <p:nvSpPr>
              <p:cNvPr id="33" name="Textfeld 32"/>
              <p:cNvSpPr txBox="1"/>
              <p:nvPr/>
            </p:nvSpPr>
            <p:spPr>
              <a:xfrm>
                <a:off x="5193136" y="3231049"/>
                <a:ext cx="1109875" cy="184666"/>
              </a:xfrm>
              <a:prstGeom prst="rect">
                <a:avLst/>
              </a:prstGeom>
              <a:noFill/>
            </p:spPr>
            <p:txBody>
              <a:bodyPr wrap="square" lIns="0" tIns="0" rIns="0" bIns="0" rtlCol="0">
                <a:spAutoFit/>
              </a:bodyPr>
              <a:lstStyle/>
              <a:p>
                <a:pPr algn="l">
                  <a:spcAft>
                    <a:spcPts val="1200"/>
                  </a:spcAft>
                  <a:buClr>
                    <a:schemeClr val="accent1"/>
                  </a:buClr>
                </a:pPr>
                <a:r>
                  <a:rPr lang="de-DE" sz="1200" dirty="0" err="1"/>
                  <a:t>No</a:t>
                </a:r>
                <a:r>
                  <a:rPr lang="de-DE" sz="1200" dirty="0"/>
                  <a:t> </a:t>
                </a:r>
                <a:r>
                  <a:rPr lang="de-DE" sz="1200" dirty="0" err="1"/>
                  <a:t>connectivity</a:t>
                </a:r>
                <a:endParaRPr lang="de-DE" sz="1200" dirty="0"/>
              </a:p>
            </p:txBody>
          </p:sp>
          <p:sp>
            <p:nvSpPr>
              <p:cNvPr id="34" name="Textfeld 33"/>
              <p:cNvSpPr txBox="1"/>
              <p:nvPr/>
            </p:nvSpPr>
            <p:spPr>
              <a:xfrm>
                <a:off x="6280561" y="2405730"/>
                <a:ext cx="1528813" cy="492443"/>
              </a:xfrm>
              <a:prstGeom prst="rect">
                <a:avLst/>
              </a:prstGeom>
              <a:noFill/>
            </p:spPr>
            <p:txBody>
              <a:bodyPr wrap="square" lIns="0" tIns="0" rIns="0" bIns="0" rtlCol="0">
                <a:spAutoFit/>
              </a:bodyPr>
              <a:lstStyle/>
              <a:p>
                <a:pPr algn="l">
                  <a:spcAft>
                    <a:spcPts val="1200"/>
                  </a:spcAft>
                  <a:buClr>
                    <a:schemeClr val="accent1"/>
                  </a:buClr>
                </a:pPr>
                <a:r>
                  <a:rPr lang="de-DE" sz="1600" dirty="0" err="1"/>
                  <a:t>Missing</a:t>
                </a:r>
                <a:r>
                  <a:rPr lang="de-DE" sz="1600" dirty="0"/>
                  <a:t> </a:t>
                </a:r>
                <a:r>
                  <a:rPr lang="de-DE" sz="1600" dirty="0" err="1"/>
                  <a:t>transparency</a:t>
                </a:r>
                <a:endParaRPr lang="de-DE" sz="1600" dirty="0"/>
              </a:p>
            </p:txBody>
          </p:sp>
          <p:sp>
            <p:nvSpPr>
              <p:cNvPr id="35" name="Textfeld 34"/>
              <p:cNvSpPr txBox="1"/>
              <p:nvPr/>
            </p:nvSpPr>
            <p:spPr>
              <a:xfrm>
                <a:off x="6590284" y="3080051"/>
                <a:ext cx="1732152" cy="184666"/>
              </a:xfrm>
              <a:prstGeom prst="rect">
                <a:avLst/>
              </a:prstGeom>
              <a:noFill/>
            </p:spPr>
            <p:txBody>
              <a:bodyPr wrap="square" lIns="0" tIns="0" rIns="0" bIns="0" rtlCol="0">
                <a:spAutoFit/>
              </a:bodyPr>
              <a:lstStyle/>
              <a:p>
                <a:pPr algn="l">
                  <a:spcAft>
                    <a:spcPts val="1200"/>
                  </a:spcAft>
                  <a:buClr>
                    <a:schemeClr val="accent1"/>
                  </a:buClr>
                </a:pPr>
                <a:r>
                  <a:rPr lang="de-DE" sz="1200" dirty="0"/>
                  <a:t>Lack of </a:t>
                </a:r>
                <a:r>
                  <a:rPr lang="de-DE" sz="1200" dirty="0" err="1"/>
                  <a:t>standardization</a:t>
                </a:r>
                <a:endParaRPr lang="de-DE" sz="1200" dirty="0"/>
              </a:p>
            </p:txBody>
          </p:sp>
          <p:sp>
            <p:nvSpPr>
              <p:cNvPr id="36" name="Textfeld 35"/>
              <p:cNvSpPr txBox="1"/>
              <p:nvPr/>
            </p:nvSpPr>
            <p:spPr>
              <a:xfrm>
                <a:off x="4581257" y="1413733"/>
                <a:ext cx="3498613" cy="492443"/>
              </a:xfrm>
              <a:prstGeom prst="rect">
                <a:avLst/>
              </a:prstGeom>
              <a:noFill/>
            </p:spPr>
            <p:txBody>
              <a:bodyPr wrap="square" lIns="0" tIns="0" rIns="0" bIns="0" rtlCol="0">
                <a:spAutoFit/>
              </a:bodyPr>
              <a:lstStyle/>
              <a:p>
                <a:pPr algn="l">
                  <a:spcAft>
                    <a:spcPts val="1200"/>
                  </a:spcAft>
                  <a:buClr>
                    <a:schemeClr val="accent1"/>
                  </a:buClr>
                </a:pPr>
                <a:r>
                  <a:rPr lang="de-DE" sz="1600" dirty="0" err="1"/>
                  <a:t>Reasons</a:t>
                </a:r>
                <a:r>
                  <a:rPr lang="de-DE" sz="1600" dirty="0"/>
                  <a:t> for </a:t>
                </a:r>
                <a:r>
                  <a:rPr lang="de-DE" sz="1600" dirty="0" err="1"/>
                  <a:t>change</a:t>
                </a:r>
                <a:r>
                  <a:rPr lang="de-DE" sz="1600" dirty="0"/>
                  <a:t> = </a:t>
                </a:r>
                <a:r>
                  <a:rPr lang="de-DE" sz="1600" dirty="0" err="1"/>
                  <a:t>starters</a:t>
                </a:r>
                <a:r>
                  <a:rPr lang="de-DE" sz="1600" dirty="0"/>
                  <a:t> for Digital Transformation</a:t>
                </a:r>
              </a:p>
            </p:txBody>
          </p:sp>
          <p:sp>
            <p:nvSpPr>
              <p:cNvPr id="5" name="Pfeil nach rechts 4"/>
              <p:cNvSpPr/>
              <p:nvPr/>
            </p:nvSpPr>
            <p:spPr>
              <a:xfrm>
                <a:off x="4235501" y="1454891"/>
                <a:ext cx="227003" cy="215087"/>
              </a:xfrm>
              <a:prstGeom prst="rightArrow">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de-DE" sz="1200">
                  <a:solidFill>
                    <a:schemeClr val="tx1"/>
                  </a:solidFill>
                </a:endParaRPr>
              </a:p>
            </p:txBody>
          </p:sp>
        </p:grpSp>
        <p:sp>
          <p:nvSpPr>
            <p:cNvPr id="37" name="Textfeld 36"/>
            <p:cNvSpPr txBox="1"/>
            <p:nvPr/>
          </p:nvSpPr>
          <p:spPr>
            <a:xfrm>
              <a:off x="5820414" y="1976638"/>
              <a:ext cx="2336033" cy="184666"/>
            </a:xfrm>
            <a:prstGeom prst="rect">
              <a:avLst/>
            </a:prstGeom>
            <a:noFill/>
          </p:spPr>
          <p:txBody>
            <a:bodyPr wrap="square" lIns="0" tIns="0" rIns="0" bIns="0" rtlCol="0">
              <a:spAutoFit/>
            </a:bodyPr>
            <a:lstStyle/>
            <a:p>
              <a:pPr algn="l">
                <a:spcAft>
                  <a:spcPts val="1200"/>
                </a:spcAft>
                <a:buClr>
                  <a:schemeClr val="accent1"/>
                </a:buClr>
              </a:pPr>
              <a:r>
                <a:rPr lang="de-DE" sz="1200" dirty="0" err="1"/>
                <a:t>Make</a:t>
              </a:r>
              <a:r>
                <a:rPr lang="de-DE" sz="1200" dirty="0"/>
                <a:t> your </a:t>
              </a:r>
              <a:r>
                <a:rPr lang="de-DE" sz="1200" dirty="0" err="1"/>
                <a:t>company</a:t>
              </a:r>
              <a:r>
                <a:rPr lang="de-DE" sz="1200" dirty="0"/>
                <a:t> „</a:t>
              </a:r>
              <a:r>
                <a:rPr lang="de-DE" sz="1200" dirty="0" err="1"/>
                <a:t>future-proof</a:t>
              </a:r>
              <a:r>
                <a:rPr lang="de-DE" sz="1200" dirty="0"/>
                <a:t>“</a:t>
              </a:r>
            </a:p>
          </p:txBody>
        </p:sp>
        <p:sp>
          <p:nvSpPr>
            <p:cNvPr id="38" name="Textfeld 37"/>
            <p:cNvSpPr txBox="1"/>
            <p:nvPr/>
          </p:nvSpPr>
          <p:spPr>
            <a:xfrm>
              <a:off x="4274464" y="2752999"/>
              <a:ext cx="1305764" cy="492443"/>
            </a:xfrm>
            <a:prstGeom prst="rect">
              <a:avLst/>
            </a:prstGeom>
            <a:noFill/>
          </p:spPr>
          <p:txBody>
            <a:bodyPr wrap="square" lIns="0" tIns="0" rIns="0" bIns="0" rtlCol="0">
              <a:spAutoFit/>
            </a:bodyPr>
            <a:lstStyle/>
            <a:p>
              <a:pPr algn="l">
                <a:spcAft>
                  <a:spcPts val="1200"/>
                </a:spcAft>
                <a:buClr>
                  <a:schemeClr val="accent1"/>
                </a:buClr>
              </a:pPr>
              <a:r>
                <a:rPr lang="de-DE" sz="1600" dirty="0" err="1"/>
                <a:t>Adapt</a:t>
              </a:r>
              <a:r>
                <a:rPr lang="de-DE" sz="1600" dirty="0"/>
                <a:t> </a:t>
              </a:r>
              <a:r>
                <a:rPr lang="de-DE" sz="1600" dirty="0" err="1"/>
                <a:t>to</a:t>
              </a:r>
              <a:r>
                <a:rPr lang="de-DE" sz="1600" dirty="0"/>
                <a:t> digital </a:t>
              </a:r>
              <a:r>
                <a:rPr lang="de-DE" sz="1600" dirty="0" err="1"/>
                <a:t>changes</a:t>
              </a:r>
              <a:endParaRPr lang="de-DE" sz="1600" dirty="0"/>
            </a:p>
          </p:txBody>
        </p:sp>
      </p:grpSp>
      <p:grpSp>
        <p:nvGrpSpPr>
          <p:cNvPr id="3" name="Gruppieren 2"/>
          <p:cNvGrpSpPr/>
          <p:nvPr/>
        </p:nvGrpSpPr>
        <p:grpSpPr>
          <a:xfrm>
            <a:off x="445366" y="1365732"/>
            <a:ext cx="3412955" cy="1316028"/>
            <a:chOff x="162143" y="1356738"/>
            <a:chExt cx="3687032" cy="1505897"/>
          </a:xfrm>
        </p:grpSpPr>
        <p:grpSp>
          <p:nvGrpSpPr>
            <p:cNvPr id="17" name="Gruppieren 16"/>
            <p:cNvGrpSpPr/>
            <p:nvPr/>
          </p:nvGrpSpPr>
          <p:grpSpPr>
            <a:xfrm>
              <a:off x="269770" y="1356738"/>
              <a:ext cx="3579405" cy="1441496"/>
              <a:chOff x="4434496" y="1343132"/>
              <a:chExt cx="3579405" cy="1441496"/>
            </a:xfrm>
          </p:grpSpPr>
          <p:pic>
            <p:nvPicPr>
              <p:cNvPr id="18" name="Grafik 17"/>
              <p:cNvPicPr>
                <a:picLocks noChangeAspect="1"/>
              </p:cNvPicPr>
              <p:nvPr/>
            </p:nvPicPr>
            <p:blipFill rotWithShape="1">
              <a:blip r:embed="rId4" cstate="print">
                <a:extLst>
                  <a:ext uri="{28A0092B-C50C-407E-A947-70E740481C1C}">
                    <a14:useLocalDpi xmlns:a14="http://schemas.microsoft.com/office/drawing/2010/main" val="0"/>
                  </a:ext>
                </a:extLst>
              </a:blip>
              <a:srcRect l="2469" b="24828"/>
              <a:stretch/>
            </p:blipFill>
            <p:spPr>
              <a:xfrm>
                <a:off x="4434496" y="1343132"/>
                <a:ext cx="3579405" cy="1441496"/>
              </a:xfrm>
              <a:prstGeom prst="rect">
                <a:avLst/>
              </a:prstGeom>
            </p:spPr>
          </p:pic>
          <p:grpSp>
            <p:nvGrpSpPr>
              <p:cNvPr id="19" name="Gruppieren 18"/>
              <p:cNvGrpSpPr/>
              <p:nvPr/>
            </p:nvGrpSpPr>
            <p:grpSpPr>
              <a:xfrm>
                <a:off x="4489497" y="1353423"/>
                <a:ext cx="2062557" cy="1085669"/>
                <a:chOff x="4489497" y="1353423"/>
                <a:chExt cx="2062557" cy="1085669"/>
              </a:xfrm>
            </p:grpSpPr>
            <p:sp>
              <p:nvSpPr>
                <p:cNvPr id="20" name="Rechteck 19"/>
                <p:cNvSpPr/>
                <p:nvPr/>
              </p:nvSpPr>
              <p:spPr>
                <a:xfrm>
                  <a:off x="6160168" y="1353423"/>
                  <a:ext cx="391886" cy="351624"/>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de-DE" sz="1200">
                    <a:solidFill>
                      <a:schemeClr val="tx1"/>
                    </a:solidFill>
                  </a:endParaRPr>
                </a:p>
              </p:txBody>
            </p:sp>
            <p:sp>
              <p:nvSpPr>
                <p:cNvPr id="21" name="Textfeld 20"/>
                <p:cNvSpPr txBox="1"/>
                <p:nvPr/>
              </p:nvSpPr>
              <p:spPr>
                <a:xfrm>
                  <a:off x="4489497" y="1454207"/>
                  <a:ext cx="1931928" cy="984885"/>
                </a:xfrm>
                <a:prstGeom prst="rect">
                  <a:avLst/>
                </a:prstGeom>
                <a:solidFill>
                  <a:schemeClr val="bg1"/>
                </a:solidFill>
              </p:spPr>
              <p:txBody>
                <a:bodyPr wrap="square" lIns="0" tIns="0" rIns="0" bIns="0" rtlCol="0">
                  <a:spAutoFit/>
                </a:bodyPr>
                <a:lstStyle/>
                <a:p>
                  <a:pPr algn="l">
                    <a:buClr>
                      <a:schemeClr val="accent1"/>
                    </a:buClr>
                  </a:pPr>
                  <a:r>
                    <a:rPr lang="de-DE" sz="1600" dirty="0">
                      <a:solidFill>
                        <a:schemeClr val="accent1"/>
                      </a:solidFill>
                    </a:rPr>
                    <a:t>In </a:t>
                  </a:r>
                  <a:r>
                    <a:rPr lang="de-DE" sz="1600" dirty="0" err="1">
                      <a:solidFill>
                        <a:schemeClr val="accent1"/>
                      </a:solidFill>
                    </a:rPr>
                    <a:t>the</a:t>
                  </a:r>
                  <a:r>
                    <a:rPr lang="de-DE" sz="1600" dirty="0">
                      <a:solidFill>
                        <a:schemeClr val="accent1"/>
                      </a:solidFill>
                    </a:rPr>
                    <a:t> VUCA </a:t>
                  </a:r>
                  <a:r>
                    <a:rPr lang="de-DE" sz="1600" dirty="0" err="1">
                      <a:solidFill>
                        <a:schemeClr val="accent1"/>
                      </a:solidFill>
                    </a:rPr>
                    <a:t>world</a:t>
                  </a:r>
                  <a:r>
                    <a:rPr lang="de-DE" sz="1600" dirty="0">
                      <a:solidFill>
                        <a:schemeClr val="accent1"/>
                      </a:solidFill>
                    </a:rPr>
                    <a:t>, </a:t>
                  </a:r>
                  <a:r>
                    <a:rPr lang="de-DE" sz="1600" dirty="0" err="1">
                      <a:solidFill>
                        <a:schemeClr val="accent1"/>
                      </a:solidFill>
                    </a:rPr>
                    <a:t>we</a:t>
                  </a:r>
                  <a:r>
                    <a:rPr lang="de-DE" sz="1600" dirty="0">
                      <a:solidFill>
                        <a:schemeClr val="accent1"/>
                      </a:solidFill>
                    </a:rPr>
                    <a:t> </a:t>
                  </a:r>
                  <a:r>
                    <a:rPr lang="de-DE" sz="1600" dirty="0" err="1">
                      <a:solidFill>
                        <a:schemeClr val="accent1"/>
                      </a:solidFill>
                    </a:rPr>
                    <a:t>encounter</a:t>
                  </a:r>
                  <a:r>
                    <a:rPr lang="de-DE" sz="1600" dirty="0">
                      <a:solidFill>
                        <a:schemeClr val="accent1"/>
                      </a:solidFill>
                    </a:rPr>
                    <a:t> </a:t>
                  </a:r>
                  <a:r>
                    <a:rPr lang="de-DE" sz="1600" dirty="0" err="1">
                      <a:solidFill>
                        <a:schemeClr val="accent1"/>
                      </a:solidFill>
                    </a:rPr>
                    <a:t>changes</a:t>
                  </a:r>
                  <a:r>
                    <a:rPr lang="de-DE" sz="1600" dirty="0">
                      <a:solidFill>
                        <a:schemeClr val="accent1"/>
                      </a:solidFill>
                    </a:rPr>
                    <a:t> </a:t>
                  </a:r>
                  <a:r>
                    <a:rPr lang="de-DE" sz="1600" dirty="0" err="1">
                      <a:solidFill>
                        <a:schemeClr val="accent1"/>
                      </a:solidFill>
                    </a:rPr>
                    <a:t>and</a:t>
                  </a:r>
                  <a:r>
                    <a:rPr lang="de-DE" sz="1600" dirty="0">
                      <a:solidFill>
                        <a:schemeClr val="accent1"/>
                      </a:solidFill>
                    </a:rPr>
                    <a:t> </a:t>
                  </a:r>
                  <a:r>
                    <a:rPr lang="de-DE" sz="1600" dirty="0" err="1">
                      <a:solidFill>
                        <a:schemeClr val="accent1"/>
                      </a:solidFill>
                    </a:rPr>
                    <a:t>new</a:t>
                  </a:r>
                  <a:r>
                    <a:rPr lang="de-DE" sz="1600" dirty="0">
                      <a:solidFill>
                        <a:schemeClr val="accent1"/>
                      </a:solidFill>
                    </a:rPr>
                    <a:t> </a:t>
                  </a:r>
                  <a:r>
                    <a:rPr lang="de-DE" sz="1600" dirty="0" err="1">
                      <a:solidFill>
                        <a:schemeClr val="accent1"/>
                      </a:solidFill>
                    </a:rPr>
                    <a:t>impulses</a:t>
                  </a:r>
                  <a:r>
                    <a:rPr lang="de-DE" sz="1600" dirty="0">
                      <a:solidFill>
                        <a:schemeClr val="accent1"/>
                      </a:solidFill>
                    </a:rPr>
                    <a:t> </a:t>
                  </a:r>
                  <a:r>
                    <a:rPr lang="de-DE" sz="1600" dirty="0" err="1">
                      <a:solidFill>
                        <a:schemeClr val="accent1"/>
                      </a:solidFill>
                    </a:rPr>
                    <a:t>every</a:t>
                  </a:r>
                  <a:r>
                    <a:rPr lang="de-DE" sz="1600" dirty="0">
                      <a:solidFill>
                        <a:schemeClr val="accent1"/>
                      </a:solidFill>
                    </a:rPr>
                    <a:t> 5 </a:t>
                  </a:r>
                  <a:r>
                    <a:rPr lang="de-DE" sz="1600" dirty="0" err="1">
                      <a:solidFill>
                        <a:schemeClr val="accent1"/>
                      </a:solidFill>
                    </a:rPr>
                    <a:t>minutes</a:t>
                  </a:r>
                  <a:r>
                    <a:rPr lang="de-DE" sz="1600" dirty="0">
                      <a:solidFill>
                        <a:schemeClr val="accent1"/>
                      </a:solidFill>
                    </a:rPr>
                    <a:t>.</a:t>
                  </a:r>
                </a:p>
              </p:txBody>
            </p:sp>
          </p:grpSp>
        </p:grpSp>
        <p:sp>
          <p:nvSpPr>
            <p:cNvPr id="30" name="Titel 1"/>
            <p:cNvSpPr txBox="1">
              <a:spLocks/>
            </p:cNvSpPr>
            <p:nvPr/>
          </p:nvSpPr>
          <p:spPr>
            <a:xfrm>
              <a:off x="162143" y="1508418"/>
              <a:ext cx="2122060" cy="1354217"/>
            </a:xfrm>
            <a:prstGeom prst="rect">
              <a:avLst/>
            </a:prstGeom>
            <a:solidFill>
              <a:schemeClr val="bg1"/>
            </a:solidFill>
          </p:spPr>
          <p:txBody>
            <a:bodyPr vert="horz" wrap="square" lIns="0" tIns="0" rIns="0" bIns="0" rtlCol="0" anchor="t">
              <a:spAutoFit/>
            </a:bodyPr>
            <a:lstStyle>
              <a:lvl1pPr algn="l" defTabSz="685783" rtl="0" eaLnBrk="1" latinLnBrk="0" hangingPunct="1">
                <a:lnSpc>
                  <a:spcPct val="100000"/>
                </a:lnSpc>
                <a:spcBef>
                  <a:spcPct val="0"/>
                </a:spcBef>
                <a:buNone/>
                <a:defRPr sz="2800" kern="1200">
                  <a:solidFill>
                    <a:schemeClr val="accent6"/>
                  </a:solidFill>
                  <a:latin typeface="+mj-lt"/>
                  <a:ea typeface="+mj-ea"/>
                  <a:cs typeface="+mj-cs"/>
                </a:defRPr>
              </a:lvl1pPr>
            </a:lstStyle>
            <a:p>
              <a:r>
                <a:rPr lang="de-DE" sz="1600" dirty="0">
                  <a:solidFill>
                    <a:schemeClr val="tx1"/>
                  </a:solidFill>
                </a:rPr>
                <a:t>In </a:t>
              </a:r>
              <a:r>
                <a:rPr lang="de-DE" sz="1600" dirty="0" err="1">
                  <a:solidFill>
                    <a:schemeClr val="tx1"/>
                  </a:solidFill>
                </a:rPr>
                <a:t>the</a:t>
              </a:r>
              <a:r>
                <a:rPr lang="de-DE" sz="1600" dirty="0">
                  <a:solidFill>
                    <a:schemeClr val="tx1"/>
                  </a:solidFill>
                </a:rPr>
                <a:t> VUCA </a:t>
              </a:r>
              <a:r>
                <a:rPr lang="de-DE" sz="1600" dirty="0" err="1">
                  <a:solidFill>
                    <a:schemeClr val="tx1"/>
                  </a:solidFill>
                </a:rPr>
                <a:t>world</a:t>
              </a:r>
              <a:r>
                <a:rPr lang="de-DE" sz="1600" dirty="0">
                  <a:solidFill>
                    <a:schemeClr val="tx1"/>
                  </a:solidFill>
                </a:rPr>
                <a:t>, </a:t>
              </a:r>
              <a:r>
                <a:rPr lang="de-DE" sz="1600" dirty="0" err="1">
                  <a:solidFill>
                    <a:schemeClr val="tx1"/>
                  </a:solidFill>
                </a:rPr>
                <a:t>we</a:t>
              </a:r>
              <a:endParaRPr lang="de-DE" sz="1600" dirty="0">
                <a:solidFill>
                  <a:schemeClr val="tx1"/>
                </a:solidFill>
              </a:endParaRPr>
            </a:p>
            <a:p>
              <a:r>
                <a:rPr lang="de-DE" sz="1600" dirty="0">
                  <a:solidFill>
                    <a:schemeClr val="tx1"/>
                  </a:solidFill>
                </a:rPr>
                <a:t>Encounter </a:t>
              </a:r>
              <a:r>
                <a:rPr lang="de-DE" sz="1600" dirty="0" err="1">
                  <a:solidFill>
                    <a:schemeClr val="tx1"/>
                  </a:solidFill>
                </a:rPr>
                <a:t>changes</a:t>
              </a:r>
              <a:r>
                <a:rPr lang="de-DE" sz="1600" dirty="0">
                  <a:solidFill>
                    <a:schemeClr val="tx1"/>
                  </a:solidFill>
                </a:rPr>
                <a:t> </a:t>
              </a:r>
              <a:r>
                <a:rPr lang="de-DE" sz="1600" dirty="0" err="1">
                  <a:solidFill>
                    <a:schemeClr val="tx1"/>
                  </a:solidFill>
                </a:rPr>
                <a:t>and</a:t>
              </a:r>
              <a:endParaRPr lang="de-DE" sz="1600" dirty="0">
                <a:solidFill>
                  <a:schemeClr val="tx1"/>
                </a:solidFill>
              </a:endParaRPr>
            </a:p>
            <a:p>
              <a:r>
                <a:rPr lang="de-DE" sz="1600" dirty="0" err="1">
                  <a:solidFill>
                    <a:schemeClr val="tx1"/>
                  </a:solidFill>
                </a:rPr>
                <a:t>new</a:t>
              </a:r>
              <a:r>
                <a:rPr lang="de-DE" sz="1600" dirty="0">
                  <a:solidFill>
                    <a:schemeClr val="tx1"/>
                  </a:solidFill>
                </a:rPr>
                <a:t> </a:t>
              </a:r>
              <a:r>
                <a:rPr lang="de-DE" sz="1600" dirty="0" err="1">
                  <a:solidFill>
                    <a:schemeClr val="tx1"/>
                  </a:solidFill>
                </a:rPr>
                <a:t>impulses</a:t>
              </a:r>
              <a:r>
                <a:rPr lang="de-DE" sz="1600" dirty="0">
                  <a:solidFill>
                    <a:schemeClr val="tx1"/>
                  </a:solidFill>
                </a:rPr>
                <a:t> </a:t>
              </a:r>
              <a:r>
                <a:rPr lang="de-DE" sz="1600" dirty="0" err="1">
                  <a:solidFill>
                    <a:schemeClr val="tx1"/>
                  </a:solidFill>
                </a:rPr>
                <a:t>every</a:t>
              </a:r>
              <a:r>
                <a:rPr lang="de-DE" sz="1600" dirty="0">
                  <a:solidFill>
                    <a:schemeClr val="tx1"/>
                  </a:solidFill>
                </a:rPr>
                <a:t> 5 </a:t>
              </a:r>
            </a:p>
            <a:p>
              <a:r>
                <a:rPr lang="de-DE" sz="1600" dirty="0" err="1">
                  <a:solidFill>
                    <a:schemeClr val="tx1"/>
                  </a:solidFill>
                </a:rPr>
                <a:t>Minutes</a:t>
              </a:r>
              <a:r>
                <a:rPr lang="de-DE" sz="1600" dirty="0">
                  <a:solidFill>
                    <a:schemeClr val="tx1"/>
                  </a:solidFill>
                </a:rPr>
                <a:t>.</a:t>
              </a:r>
            </a:p>
            <a:p>
              <a:r>
                <a:rPr lang="de-DE" sz="800" dirty="0">
                  <a:solidFill>
                    <a:schemeClr val="tx1"/>
                  </a:solidFill>
                </a:rPr>
                <a:t>Prof. Dr. Jutta Rump, Hochschule Ludwigshafen</a:t>
              </a:r>
            </a:p>
            <a:p>
              <a:endParaRPr lang="de-DE" sz="800" dirty="0">
                <a:solidFill>
                  <a:schemeClr val="tx1"/>
                </a:solidFill>
              </a:endParaRPr>
            </a:p>
            <a:p>
              <a:endParaRPr lang="de-DE" sz="800" dirty="0">
                <a:solidFill>
                  <a:schemeClr val="tx1"/>
                </a:solidFill>
              </a:endParaRPr>
            </a:p>
          </p:txBody>
        </p:sp>
      </p:grpSp>
    </p:spTree>
    <p:extLst>
      <p:ext uri="{BB962C8B-B14F-4D97-AF65-F5344CB8AC3E}">
        <p14:creationId xmlns:p14="http://schemas.microsoft.com/office/powerpoint/2010/main" val="16749662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1477" y="313772"/>
            <a:ext cx="7941805" cy="246221"/>
          </a:xfrm>
        </p:spPr>
        <p:txBody>
          <a:bodyPr/>
          <a:lstStyle/>
          <a:p>
            <a:r>
              <a:rPr lang="de-DE" sz="1600" dirty="0">
                <a:solidFill>
                  <a:schemeClr val="tx1"/>
                </a:solidFill>
              </a:rPr>
              <a:t>The HR </a:t>
            </a:r>
            <a:r>
              <a:rPr lang="de-DE" sz="1600" dirty="0" err="1">
                <a:solidFill>
                  <a:schemeClr val="tx1"/>
                </a:solidFill>
              </a:rPr>
              <a:t>transformation</a:t>
            </a:r>
            <a:r>
              <a:rPr lang="de-DE" sz="1600" dirty="0">
                <a:solidFill>
                  <a:schemeClr val="tx1"/>
                </a:solidFill>
              </a:rPr>
              <a:t> </a:t>
            </a:r>
            <a:r>
              <a:rPr lang="de-DE" sz="1600" dirty="0" err="1">
                <a:solidFill>
                  <a:schemeClr val="tx1"/>
                </a:solidFill>
              </a:rPr>
              <a:t>needed</a:t>
            </a:r>
            <a:r>
              <a:rPr lang="de-DE" sz="1600" dirty="0">
                <a:solidFill>
                  <a:schemeClr val="tx1"/>
                </a:solidFill>
              </a:rPr>
              <a:t> </a:t>
            </a:r>
            <a:r>
              <a:rPr lang="de-DE" sz="1600" dirty="0" err="1">
                <a:solidFill>
                  <a:schemeClr val="tx1"/>
                </a:solidFill>
              </a:rPr>
              <a:t>to</a:t>
            </a:r>
            <a:r>
              <a:rPr lang="de-DE" sz="1600" dirty="0">
                <a:solidFill>
                  <a:schemeClr val="tx1"/>
                </a:solidFill>
              </a:rPr>
              <a:t> </a:t>
            </a:r>
            <a:r>
              <a:rPr lang="de-DE" sz="1600" dirty="0" err="1">
                <a:solidFill>
                  <a:schemeClr val="tx1"/>
                </a:solidFill>
              </a:rPr>
              <a:t>cope</a:t>
            </a:r>
            <a:r>
              <a:rPr lang="de-DE" sz="1600" dirty="0">
                <a:solidFill>
                  <a:schemeClr val="tx1"/>
                </a:solidFill>
              </a:rPr>
              <a:t> </a:t>
            </a:r>
            <a:r>
              <a:rPr lang="de-DE" sz="1600" dirty="0" err="1">
                <a:solidFill>
                  <a:schemeClr val="tx1"/>
                </a:solidFill>
              </a:rPr>
              <a:t>with</a:t>
            </a:r>
            <a:r>
              <a:rPr lang="de-DE" sz="1600" dirty="0">
                <a:solidFill>
                  <a:schemeClr val="tx1"/>
                </a:solidFill>
              </a:rPr>
              <a:t> </a:t>
            </a:r>
            <a:r>
              <a:rPr lang="de-DE" sz="1600" dirty="0" err="1">
                <a:solidFill>
                  <a:schemeClr val="tx1"/>
                </a:solidFill>
              </a:rPr>
              <a:t>the</a:t>
            </a:r>
            <a:r>
              <a:rPr lang="de-DE" sz="1600" dirty="0">
                <a:solidFill>
                  <a:schemeClr val="tx1"/>
                </a:solidFill>
              </a:rPr>
              <a:t> </a:t>
            </a:r>
            <a:r>
              <a:rPr lang="de-DE" sz="1600" dirty="0" err="1">
                <a:solidFill>
                  <a:schemeClr val="tx1"/>
                </a:solidFill>
              </a:rPr>
              <a:t>trends</a:t>
            </a:r>
            <a:endParaRPr lang="de-DE" sz="1600" dirty="0">
              <a:solidFill>
                <a:schemeClr val="tx1"/>
              </a:solidFill>
            </a:endParaRPr>
          </a:p>
        </p:txBody>
      </p:sp>
      <p:sp>
        <p:nvSpPr>
          <p:cNvPr id="6" name="Textplatzhalter 5"/>
          <p:cNvSpPr>
            <a:spLocks noGrp="1"/>
          </p:cNvSpPr>
          <p:nvPr>
            <p:ph type="body" sz="quarter" idx="12"/>
          </p:nvPr>
        </p:nvSpPr>
        <p:spPr>
          <a:xfrm>
            <a:off x="221477" y="643420"/>
            <a:ext cx="7498080" cy="153888"/>
          </a:xfrm>
        </p:spPr>
        <p:txBody>
          <a:bodyPr/>
          <a:lstStyle/>
          <a:p>
            <a:r>
              <a:rPr lang="de-DE" sz="1000" dirty="0" err="1"/>
              <a:t>while</a:t>
            </a:r>
            <a:r>
              <a:rPr lang="de-DE" sz="1000" dirty="0"/>
              <a:t> </a:t>
            </a:r>
            <a:r>
              <a:rPr lang="de-DE" sz="1000" dirty="0" err="1"/>
              <a:t>remaining</a:t>
            </a:r>
            <a:r>
              <a:rPr lang="de-DE" sz="1000" dirty="0"/>
              <a:t> </a:t>
            </a:r>
            <a:r>
              <a:rPr lang="de-DE" sz="1000" dirty="0" err="1"/>
              <a:t>compliant</a:t>
            </a:r>
            <a:r>
              <a:rPr lang="de-DE" sz="1000" dirty="0"/>
              <a:t>, </a:t>
            </a:r>
            <a:r>
              <a:rPr lang="de-DE" sz="1000" dirty="0" err="1"/>
              <a:t>having</a:t>
            </a:r>
            <a:r>
              <a:rPr lang="de-DE" sz="1000" dirty="0"/>
              <a:t> </a:t>
            </a:r>
            <a:r>
              <a:rPr lang="de-DE" sz="1000" dirty="0" err="1"/>
              <a:t>workforce</a:t>
            </a:r>
            <a:r>
              <a:rPr lang="de-DE" sz="1000" dirty="0"/>
              <a:t> </a:t>
            </a:r>
            <a:r>
              <a:rPr lang="de-DE" sz="1000" dirty="0" err="1"/>
              <a:t>visibility</a:t>
            </a:r>
            <a:r>
              <a:rPr lang="de-DE" sz="1000" dirty="0"/>
              <a:t> </a:t>
            </a:r>
            <a:r>
              <a:rPr lang="de-DE" sz="1000" dirty="0" err="1"/>
              <a:t>and</a:t>
            </a:r>
            <a:r>
              <a:rPr lang="de-DE" sz="1000" dirty="0"/>
              <a:t> </a:t>
            </a:r>
            <a:r>
              <a:rPr lang="de-DE" sz="1000" dirty="0" err="1"/>
              <a:t>ensuring</a:t>
            </a:r>
            <a:r>
              <a:rPr lang="de-DE" sz="1000" dirty="0"/>
              <a:t> operational </a:t>
            </a:r>
            <a:r>
              <a:rPr lang="de-DE" sz="1000" dirty="0" err="1"/>
              <a:t>effectiveness</a:t>
            </a:r>
            <a:endParaRPr lang="de-DE" sz="1000" dirty="0"/>
          </a:p>
        </p:txBody>
      </p:sp>
      <p:sp>
        <p:nvSpPr>
          <p:cNvPr id="10" name="Content Placeholder 2">
            <a:extLst>
              <a:ext uri="{FF2B5EF4-FFF2-40B4-BE49-F238E27FC236}">
                <a16:creationId xmlns:a16="http://schemas.microsoft.com/office/drawing/2014/main" id="{5E6ACCF5-BDB8-884D-8AFA-57DE76BBA080}"/>
              </a:ext>
            </a:extLst>
          </p:cNvPr>
          <p:cNvSpPr txBox="1">
            <a:spLocks/>
          </p:cNvSpPr>
          <p:nvPr/>
        </p:nvSpPr>
        <p:spPr>
          <a:xfrm>
            <a:off x="190132" y="3550044"/>
            <a:ext cx="3734929" cy="151056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marL="1714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1pPr>
            <a:lvl2pPr marL="5143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2pPr>
            <a:lvl3pPr marL="8572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3pPr>
            <a:lvl4pPr marL="12001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4pPr>
            <a:lvl5pPr marL="15430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5pPr>
            <a:lvl6pPr marL="113157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6pPr>
            <a:lvl7pPr marL="130302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7pPr>
            <a:lvl8pPr marL="147447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8pPr>
            <a:lvl9pPr marL="164592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9pPr>
          </a:lstStyle>
          <a:p>
            <a:pPr marL="0" indent="0" hangingPunct="1">
              <a:buClr>
                <a:srgbClr val="CF271D"/>
              </a:buClr>
              <a:buFont typeface="Arial" panose="020B0604020202020204" pitchFamily="34" charset="0"/>
              <a:buNone/>
            </a:pPr>
            <a:r>
              <a:rPr lang="en-GB" sz="1600" dirty="0">
                <a:solidFill>
                  <a:schemeClr val="tx1"/>
                </a:solidFill>
                <a:latin typeface="+mn-lt"/>
                <a:ea typeface="+mn-ea"/>
                <a:cs typeface="+mn-cs"/>
              </a:rPr>
              <a:t>What do you know about your workforce?</a:t>
            </a:r>
          </a:p>
          <a:p>
            <a:pPr marL="0" indent="0" hangingPunct="1">
              <a:buClr>
                <a:srgbClr val="CF271D"/>
              </a:buClr>
              <a:buFont typeface="Arial" panose="020B0604020202020204" pitchFamily="34" charset="0"/>
              <a:buNone/>
            </a:pPr>
            <a:endParaRPr lang="en-GB" sz="1600" dirty="0">
              <a:solidFill>
                <a:schemeClr val="tx1"/>
              </a:solidFill>
              <a:latin typeface="+mn-lt"/>
              <a:ea typeface="+mn-ea"/>
              <a:cs typeface="+mn-cs"/>
            </a:endParaRPr>
          </a:p>
          <a:p>
            <a:pPr marL="0" indent="0" hangingPunct="1">
              <a:buClr>
                <a:srgbClr val="CF271D"/>
              </a:buClr>
              <a:buFont typeface="Arial" panose="020B0604020202020204" pitchFamily="34" charset="0"/>
              <a:buNone/>
            </a:pPr>
            <a:r>
              <a:rPr lang="en-GB" sz="1050" dirty="0">
                <a:solidFill>
                  <a:schemeClr val="tx1"/>
                </a:solidFill>
                <a:latin typeface="+mn-lt"/>
                <a:ea typeface="+mn-ea"/>
                <a:cs typeface="+mn-cs"/>
              </a:rPr>
              <a:t>Processes – how do they work? Do they work? </a:t>
            </a:r>
          </a:p>
        </p:txBody>
      </p:sp>
      <p:sp>
        <p:nvSpPr>
          <p:cNvPr id="35" name="Content Placeholder 2">
            <a:extLst>
              <a:ext uri="{FF2B5EF4-FFF2-40B4-BE49-F238E27FC236}">
                <a16:creationId xmlns:a16="http://schemas.microsoft.com/office/drawing/2014/main" id="{5E6ACCF5-BDB8-884D-8AFA-57DE76BBA080}"/>
              </a:ext>
            </a:extLst>
          </p:cNvPr>
          <p:cNvSpPr txBox="1">
            <a:spLocks/>
          </p:cNvSpPr>
          <p:nvPr/>
        </p:nvSpPr>
        <p:spPr>
          <a:xfrm>
            <a:off x="221477" y="1357140"/>
            <a:ext cx="3662894" cy="1444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marL="1714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1pPr>
            <a:lvl2pPr marL="5143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2pPr>
            <a:lvl3pPr marL="8572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3pPr>
            <a:lvl4pPr marL="12001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4pPr>
            <a:lvl5pPr marL="15430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5pPr>
            <a:lvl6pPr marL="113157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6pPr>
            <a:lvl7pPr marL="130302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7pPr>
            <a:lvl8pPr marL="147447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8pPr>
            <a:lvl9pPr marL="164592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9pPr>
          </a:lstStyle>
          <a:p>
            <a:pPr marL="0" indent="0" hangingPunct="1">
              <a:buClr>
                <a:srgbClr val="CF271D"/>
              </a:buClr>
              <a:buFont typeface="Arial" panose="020B0604020202020204" pitchFamily="34" charset="0"/>
              <a:buNone/>
            </a:pPr>
            <a:r>
              <a:rPr lang="en-GB" sz="1600" dirty="0">
                <a:solidFill>
                  <a:schemeClr val="tx1"/>
                </a:solidFill>
                <a:latin typeface="+mn-lt"/>
                <a:ea typeface="+mn-ea"/>
                <a:cs typeface="+mn-cs"/>
              </a:rPr>
              <a:t>Uniquely valued - What do your employees expect?</a:t>
            </a:r>
          </a:p>
          <a:p>
            <a:pPr marL="0" indent="0" hangingPunct="1">
              <a:buClr>
                <a:srgbClr val="CF271D"/>
              </a:buClr>
              <a:buFont typeface="Arial" panose="020B0604020202020204" pitchFamily="34" charset="0"/>
              <a:buNone/>
            </a:pPr>
            <a:endParaRPr lang="en-GB" sz="1050" dirty="0">
              <a:solidFill>
                <a:schemeClr val="tx1"/>
              </a:solidFill>
              <a:latin typeface="+mn-lt"/>
              <a:ea typeface="+mn-ea"/>
              <a:cs typeface="+mn-cs"/>
            </a:endParaRPr>
          </a:p>
          <a:p>
            <a:pPr hangingPunct="1">
              <a:buClrTx/>
              <a:buFont typeface="Symbol" panose="05050102010706020507" pitchFamily="18" charset="2"/>
              <a:buChar char="-"/>
            </a:pPr>
            <a:r>
              <a:rPr lang="en-GB" sz="1050" dirty="0">
                <a:solidFill>
                  <a:schemeClr val="tx1"/>
                </a:solidFill>
                <a:latin typeface="+mn-lt"/>
                <a:ea typeface="+mn-ea"/>
                <a:cs typeface="+mn-cs"/>
              </a:rPr>
              <a:t>Easy to handle workflows, i.e. for vacation requests, expenses</a:t>
            </a:r>
          </a:p>
          <a:p>
            <a:pPr hangingPunct="1">
              <a:buClrTx/>
              <a:buFont typeface="Symbol" panose="05050102010706020507" pitchFamily="18" charset="2"/>
              <a:buChar char="-"/>
            </a:pPr>
            <a:r>
              <a:rPr lang="en-GB" sz="1050" dirty="0">
                <a:solidFill>
                  <a:schemeClr val="tx1"/>
                </a:solidFill>
                <a:latin typeface="+mn-lt"/>
                <a:ea typeface="+mn-ea"/>
                <a:cs typeface="+mn-cs"/>
              </a:rPr>
              <a:t>ESS-MSS</a:t>
            </a:r>
          </a:p>
          <a:p>
            <a:pPr hangingPunct="1">
              <a:buClrTx/>
              <a:buFont typeface="Symbol" panose="05050102010706020507" pitchFamily="18" charset="2"/>
              <a:buChar char="-"/>
            </a:pPr>
            <a:r>
              <a:rPr lang="en-GB" sz="1050" dirty="0">
                <a:solidFill>
                  <a:schemeClr val="tx1"/>
                </a:solidFill>
                <a:latin typeface="+mn-lt"/>
                <a:ea typeface="+mn-ea"/>
                <a:cs typeface="+mn-cs"/>
              </a:rPr>
              <a:t>Time savings</a:t>
            </a:r>
          </a:p>
          <a:p>
            <a:pPr hangingPunct="1">
              <a:buClrTx/>
              <a:buFont typeface="Symbol" panose="05050102010706020507" pitchFamily="18" charset="2"/>
              <a:buChar char="-"/>
            </a:pPr>
            <a:r>
              <a:rPr lang="en-GB" sz="1050" dirty="0">
                <a:solidFill>
                  <a:schemeClr val="tx1"/>
                </a:solidFill>
                <a:latin typeface="+mn-lt"/>
                <a:ea typeface="+mn-ea"/>
                <a:cs typeface="+mn-cs"/>
              </a:rPr>
              <a:t>Feedback</a:t>
            </a:r>
          </a:p>
          <a:p>
            <a:pPr hangingPunct="1">
              <a:buClrTx/>
              <a:buFont typeface="Symbol" panose="05050102010706020507" pitchFamily="18" charset="2"/>
              <a:buChar char="-"/>
            </a:pPr>
            <a:r>
              <a:rPr lang="en-GB" sz="1050" dirty="0">
                <a:solidFill>
                  <a:schemeClr val="tx1"/>
                </a:solidFill>
                <a:latin typeface="+mn-lt"/>
                <a:ea typeface="+mn-ea"/>
                <a:cs typeface="+mn-cs"/>
              </a:rPr>
              <a:t>Attention</a:t>
            </a:r>
          </a:p>
          <a:p>
            <a:pPr hangingPunct="1">
              <a:buClrTx/>
              <a:buFont typeface="Symbol" panose="05050102010706020507" pitchFamily="18" charset="2"/>
              <a:buChar char="-"/>
            </a:pPr>
            <a:r>
              <a:rPr lang="en-GB" sz="1050" dirty="0">
                <a:solidFill>
                  <a:schemeClr val="tx1"/>
                </a:solidFill>
                <a:latin typeface="+mn-lt"/>
                <a:ea typeface="+mn-ea"/>
                <a:cs typeface="+mn-cs"/>
              </a:rPr>
              <a:t>…</a:t>
            </a:r>
          </a:p>
          <a:p>
            <a:pPr marL="0" indent="0" hangingPunct="1">
              <a:buClr>
                <a:srgbClr val="CF271D"/>
              </a:buClr>
              <a:buFont typeface="Arial" panose="020B0604020202020204" pitchFamily="34" charset="0"/>
              <a:buNone/>
            </a:pPr>
            <a:endParaRPr lang="en-GB" sz="1050" dirty="0">
              <a:solidFill>
                <a:schemeClr val="tx1"/>
              </a:solidFill>
              <a:latin typeface="+mn-lt"/>
              <a:ea typeface="+mn-ea"/>
              <a:cs typeface="+mn-cs"/>
            </a:endParaRPr>
          </a:p>
        </p:txBody>
      </p:sp>
      <p:grpSp>
        <p:nvGrpSpPr>
          <p:cNvPr id="3" name="Gruppieren 2"/>
          <p:cNvGrpSpPr/>
          <p:nvPr/>
        </p:nvGrpSpPr>
        <p:grpSpPr>
          <a:xfrm>
            <a:off x="4173984" y="1343665"/>
            <a:ext cx="3879112" cy="3061233"/>
            <a:chOff x="4173984" y="1343665"/>
            <a:chExt cx="3879112" cy="3061233"/>
          </a:xfrm>
        </p:grpSpPr>
        <p:sp>
          <p:nvSpPr>
            <p:cNvPr id="11" name="Content Placeholder 2">
              <a:extLst>
                <a:ext uri="{FF2B5EF4-FFF2-40B4-BE49-F238E27FC236}">
                  <a16:creationId xmlns:a16="http://schemas.microsoft.com/office/drawing/2014/main" id="{CF8F4C88-A5F1-2848-A1FC-8CC3CF4CB767}"/>
                </a:ext>
              </a:extLst>
            </p:cNvPr>
            <p:cNvSpPr txBox="1">
              <a:spLocks/>
            </p:cNvSpPr>
            <p:nvPr/>
          </p:nvSpPr>
          <p:spPr>
            <a:xfrm>
              <a:off x="5244529" y="4152928"/>
              <a:ext cx="844926" cy="251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defPPr>
                <a:defRPr lang="en-US"/>
              </a:defPPr>
              <a:lvl1pPr marR="0" indent="0" algn="ctr" defTabSz="457200">
                <a:lnSpc>
                  <a:spcPts val="2000"/>
                </a:lnSpc>
                <a:spcBef>
                  <a:spcPts val="0"/>
                </a:spcBef>
                <a:spcAft>
                  <a:spcPts val="1000"/>
                </a:spcAft>
                <a:buClr>
                  <a:srgbClr val="CF271D"/>
                </a:buClr>
                <a:buSzTx/>
                <a:buFont typeface="Arial" panose="020B0604020202020204" pitchFamily="34" charset="0"/>
                <a:buNone/>
                <a:tabLst/>
                <a:defRPr sz="1400" b="0" i="0" u="none" strike="noStrike" cap="none" spc="0" baseline="0">
                  <a:ln>
                    <a:noFill/>
                  </a:ln>
                  <a:uFillTx/>
                </a:defRPr>
              </a:lvl1pPr>
              <a:lvl2pPr marL="514350" marR="0" indent="-171450" defTabSz="45720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defRPr>
              </a:lvl2pPr>
              <a:lvl3pPr marL="857250" marR="0" indent="-171450" defTabSz="45720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defRPr>
              </a:lvl3pPr>
              <a:lvl4pPr marL="1200150" marR="0" indent="-171450" defTabSz="45720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defRPr>
              </a:lvl4pPr>
              <a:lvl5pPr marL="1543050" marR="0" indent="-171450" defTabSz="45720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defRPr>
              </a:lvl5pPr>
              <a:lvl6pPr marL="1131570" marR="0" indent="-274320" defTabSz="45720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defRPr>
              </a:lvl6pPr>
              <a:lvl7pPr marL="1303020" marR="0" indent="-274320" defTabSz="45720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defRPr>
              </a:lvl7pPr>
              <a:lvl8pPr marL="1474470" marR="0" indent="-274320" defTabSz="45720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defRPr>
              </a:lvl8pPr>
              <a:lvl9pPr marL="1645920" marR="0" indent="-274320" defTabSz="45720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defRPr>
              </a:lvl9pPr>
            </a:lstStyle>
            <a:p>
              <a:pPr>
                <a:lnSpc>
                  <a:spcPct val="100000"/>
                </a:lnSpc>
                <a:spcAft>
                  <a:spcPts val="0"/>
                </a:spcAft>
              </a:pPr>
              <a:r>
                <a:rPr lang="en-GB" sz="1000" dirty="0"/>
                <a:t>Higher </a:t>
              </a:r>
            </a:p>
            <a:p>
              <a:pPr>
                <a:lnSpc>
                  <a:spcPct val="100000"/>
                </a:lnSpc>
                <a:spcAft>
                  <a:spcPts val="0"/>
                </a:spcAft>
              </a:pPr>
              <a:r>
                <a:rPr lang="en-GB" sz="1000" dirty="0"/>
                <a:t>accuracy</a:t>
              </a:r>
            </a:p>
          </p:txBody>
        </p:sp>
        <p:grpSp>
          <p:nvGrpSpPr>
            <p:cNvPr id="12" name="Grupo 18"/>
            <p:cNvGrpSpPr/>
            <p:nvPr/>
          </p:nvGrpSpPr>
          <p:grpSpPr>
            <a:xfrm>
              <a:off x="5446906" y="3523534"/>
              <a:ext cx="417404" cy="457629"/>
              <a:chOff x="3016443" y="1276196"/>
              <a:chExt cx="787305" cy="789691"/>
            </a:xfrm>
          </p:grpSpPr>
          <p:sp>
            <p:nvSpPr>
              <p:cNvPr id="13" name="Freeform 73">
                <a:extLst>
                  <a:ext uri="{FF2B5EF4-FFF2-40B4-BE49-F238E27FC236}">
                    <a16:creationId xmlns:a16="http://schemas.microsoft.com/office/drawing/2014/main" id="{A120F425-BD4A-44BD-A6E6-AE55671FE672}"/>
                  </a:ext>
                </a:extLst>
              </p:cNvPr>
              <p:cNvSpPr>
                <a:spLocks noChangeArrowheads="1"/>
              </p:cNvSpPr>
              <p:nvPr/>
            </p:nvSpPr>
            <p:spPr bwMode="auto">
              <a:xfrm>
                <a:off x="3374309" y="1276196"/>
                <a:ext cx="2385" cy="23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dirty="0"/>
              </a:p>
            </p:txBody>
          </p:sp>
          <p:sp>
            <p:nvSpPr>
              <p:cNvPr id="14" name="Freeform 74">
                <a:extLst>
                  <a:ext uri="{FF2B5EF4-FFF2-40B4-BE49-F238E27FC236}">
                    <a16:creationId xmlns:a16="http://schemas.microsoft.com/office/drawing/2014/main" id="{D5509110-3EE2-4C05-8121-5E57B5D26E1B}"/>
                  </a:ext>
                </a:extLst>
              </p:cNvPr>
              <p:cNvSpPr>
                <a:spLocks noChangeArrowheads="1"/>
              </p:cNvSpPr>
              <p:nvPr/>
            </p:nvSpPr>
            <p:spPr bwMode="auto">
              <a:xfrm>
                <a:off x="3374309" y="1276196"/>
                <a:ext cx="2385" cy="23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dirty="0"/>
              </a:p>
            </p:txBody>
          </p:sp>
          <p:sp>
            <p:nvSpPr>
              <p:cNvPr id="15" name="Freeform 75">
                <a:extLst>
                  <a:ext uri="{FF2B5EF4-FFF2-40B4-BE49-F238E27FC236}">
                    <a16:creationId xmlns:a16="http://schemas.microsoft.com/office/drawing/2014/main" id="{AD309904-69A6-4AA7-893E-9CC929A10D33}"/>
                  </a:ext>
                </a:extLst>
              </p:cNvPr>
              <p:cNvSpPr>
                <a:spLocks noChangeArrowheads="1"/>
              </p:cNvSpPr>
              <p:nvPr/>
            </p:nvSpPr>
            <p:spPr bwMode="auto">
              <a:xfrm>
                <a:off x="3424409" y="1280968"/>
                <a:ext cx="343551" cy="174162"/>
              </a:xfrm>
              <a:custGeom>
                <a:avLst/>
                <a:gdLst>
                  <a:gd name="T0" fmla="*/ 636 w 637"/>
                  <a:gd name="T1" fmla="*/ 323 h 324"/>
                  <a:gd name="T2" fmla="*/ 636 w 637"/>
                  <a:gd name="T3" fmla="*/ 323 h 324"/>
                  <a:gd name="T4" fmla="*/ 581 w 637"/>
                  <a:gd name="T5" fmla="*/ 323 h 324"/>
                  <a:gd name="T6" fmla="*/ 0 w 637"/>
                  <a:gd name="T7" fmla="*/ 100 h 324"/>
                  <a:gd name="T8" fmla="*/ 89 w 637"/>
                  <a:gd name="T9" fmla="*/ 0 h 324"/>
                  <a:gd name="T10" fmla="*/ 581 w 637"/>
                  <a:gd name="T11" fmla="*/ 189 h 324"/>
                  <a:gd name="T12" fmla="*/ 636 w 637"/>
                  <a:gd name="T13" fmla="*/ 189 h 324"/>
                  <a:gd name="T14" fmla="*/ 636 w 637"/>
                  <a:gd name="T15" fmla="*/ 323 h 3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 h="324">
                    <a:moveTo>
                      <a:pt x="636" y="323"/>
                    </a:moveTo>
                    <a:lnTo>
                      <a:pt x="636" y="323"/>
                    </a:lnTo>
                    <a:cubicBezTo>
                      <a:pt x="581" y="323"/>
                      <a:pt x="581" y="323"/>
                      <a:pt x="581" y="323"/>
                    </a:cubicBezTo>
                    <a:cubicBezTo>
                      <a:pt x="372" y="323"/>
                      <a:pt x="165" y="244"/>
                      <a:pt x="0" y="100"/>
                    </a:cubicBezTo>
                    <a:cubicBezTo>
                      <a:pt x="89" y="0"/>
                      <a:pt x="89" y="0"/>
                      <a:pt x="89" y="0"/>
                    </a:cubicBezTo>
                    <a:cubicBezTo>
                      <a:pt x="227" y="124"/>
                      <a:pt x="402" y="189"/>
                      <a:pt x="581" y="189"/>
                    </a:cubicBezTo>
                    <a:cubicBezTo>
                      <a:pt x="636" y="189"/>
                      <a:pt x="636" y="189"/>
                      <a:pt x="636" y="189"/>
                    </a:cubicBezTo>
                    <a:lnTo>
                      <a:pt x="636" y="323"/>
                    </a:lnTo>
                  </a:path>
                </a:pathLst>
              </a:custGeom>
              <a:solidFill>
                <a:srgbClr val="F2635D"/>
              </a:solidFill>
              <a:ln>
                <a:noFill/>
              </a:ln>
              <a:effectLst/>
            </p:spPr>
            <p:txBody>
              <a:bodyPr wrap="none" anchor="ctr"/>
              <a:lstStyle/>
              <a:p>
                <a:endParaRPr lang="en-US" sz="1800" dirty="0"/>
              </a:p>
            </p:txBody>
          </p:sp>
          <p:sp>
            <p:nvSpPr>
              <p:cNvPr id="16" name="Freeform 76">
                <a:extLst>
                  <a:ext uri="{FF2B5EF4-FFF2-40B4-BE49-F238E27FC236}">
                    <a16:creationId xmlns:a16="http://schemas.microsoft.com/office/drawing/2014/main" id="{BDFE21C1-CACB-428B-A470-8D7E8D281059}"/>
                  </a:ext>
                </a:extLst>
              </p:cNvPr>
              <p:cNvSpPr>
                <a:spLocks noChangeArrowheads="1"/>
              </p:cNvSpPr>
              <p:nvPr/>
            </p:nvSpPr>
            <p:spPr bwMode="auto">
              <a:xfrm>
                <a:off x="3052229" y="1280968"/>
                <a:ext cx="345938" cy="174162"/>
              </a:xfrm>
              <a:custGeom>
                <a:avLst/>
                <a:gdLst>
                  <a:gd name="T0" fmla="*/ 55 w 638"/>
                  <a:gd name="T1" fmla="*/ 323 h 324"/>
                  <a:gd name="T2" fmla="*/ 55 w 638"/>
                  <a:gd name="T3" fmla="*/ 323 h 324"/>
                  <a:gd name="T4" fmla="*/ 0 w 638"/>
                  <a:gd name="T5" fmla="*/ 323 h 324"/>
                  <a:gd name="T6" fmla="*/ 0 w 638"/>
                  <a:gd name="T7" fmla="*/ 189 h 324"/>
                  <a:gd name="T8" fmla="*/ 55 w 638"/>
                  <a:gd name="T9" fmla="*/ 189 h 324"/>
                  <a:gd name="T10" fmla="*/ 551 w 638"/>
                  <a:gd name="T11" fmla="*/ 0 h 324"/>
                  <a:gd name="T12" fmla="*/ 637 w 638"/>
                  <a:gd name="T13" fmla="*/ 100 h 324"/>
                  <a:gd name="T14" fmla="*/ 55 w 638"/>
                  <a:gd name="T15" fmla="*/ 323 h 3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8" h="324">
                    <a:moveTo>
                      <a:pt x="55" y="323"/>
                    </a:moveTo>
                    <a:lnTo>
                      <a:pt x="55" y="323"/>
                    </a:lnTo>
                    <a:cubicBezTo>
                      <a:pt x="0" y="323"/>
                      <a:pt x="0" y="323"/>
                      <a:pt x="0" y="323"/>
                    </a:cubicBezTo>
                    <a:cubicBezTo>
                      <a:pt x="0" y="189"/>
                      <a:pt x="0" y="189"/>
                      <a:pt x="0" y="189"/>
                    </a:cubicBezTo>
                    <a:cubicBezTo>
                      <a:pt x="55" y="189"/>
                      <a:pt x="55" y="189"/>
                      <a:pt x="55" y="189"/>
                    </a:cubicBezTo>
                    <a:cubicBezTo>
                      <a:pt x="235" y="189"/>
                      <a:pt x="411" y="124"/>
                      <a:pt x="551" y="0"/>
                    </a:cubicBezTo>
                    <a:cubicBezTo>
                      <a:pt x="637" y="100"/>
                      <a:pt x="637" y="100"/>
                      <a:pt x="637" y="100"/>
                    </a:cubicBezTo>
                    <a:cubicBezTo>
                      <a:pt x="472" y="244"/>
                      <a:pt x="266" y="323"/>
                      <a:pt x="55" y="323"/>
                    </a:cubicBezTo>
                  </a:path>
                </a:pathLst>
              </a:custGeom>
              <a:solidFill>
                <a:srgbClr val="F2635D"/>
              </a:solidFill>
              <a:ln>
                <a:noFill/>
              </a:ln>
              <a:effectLst/>
            </p:spPr>
            <p:txBody>
              <a:bodyPr wrap="none" anchor="ctr"/>
              <a:lstStyle/>
              <a:p>
                <a:endParaRPr lang="en-US" sz="1800" dirty="0"/>
              </a:p>
            </p:txBody>
          </p:sp>
          <p:sp>
            <p:nvSpPr>
              <p:cNvPr id="17" name="Freeform 77">
                <a:extLst>
                  <a:ext uri="{FF2B5EF4-FFF2-40B4-BE49-F238E27FC236}">
                    <a16:creationId xmlns:a16="http://schemas.microsoft.com/office/drawing/2014/main" id="{3930BCA0-D2EE-46D2-B174-9F28C720A0DD}"/>
                  </a:ext>
                </a:extLst>
              </p:cNvPr>
              <p:cNvSpPr>
                <a:spLocks noChangeArrowheads="1"/>
              </p:cNvSpPr>
              <p:nvPr/>
            </p:nvSpPr>
            <p:spPr bwMode="auto">
              <a:xfrm>
                <a:off x="3016443" y="1524316"/>
                <a:ext cx="787305" cy="541571"/>
              </a:xfrm>
              <a:custGeom>
                <a:avLst/>
                <a:gdLst>
                  <a:gd name="T0" fmla="*/ 725 w 1455"/>
                  <a:gd name="T1" fmla="*/ 1001 h 1002"/>
                  <a:gd name="T2" fmla="*/ 725 w 1455"/>
                  <a:gd name="T3" fmla="*/ 1001 h 1002"/>
                  <a:gd name="T4" fmla="*/ 708 w 1455"/>
                  <a:gd name="T5" fmla="*/ 993 h 1002"/>
                  <a:gd name="T6" fmla="*/ 0 w 1455"/>
                  <a:gd name="T7" fmla="*/ 44 h 1002"/>
                  <a:gd name="T8" fmla="*/ 0 w 1455"/>
                  <a:gd name="T9" fmla="*/ 0 h 1002"/>
                  <a:gd name="T10" fmla="*/ 134 w 1455"/>
                  <a:gd name="T11" fmla="*/ 0 h 1002"/>
                  <a:gd name="T12" fmla="*/ 134 w 1455"/>
                  <a:gd name="T13" fmla="*/ 44 h 1002"/>
                  <a:gd name="T14" fmla="*/ 725 w 1455"/>
                  <a:gd name="T15" fmla="*/ 863 h 1002"/>
                  <a:gd name="T16" fmla="*/ 1324 w 1455"/>
                  <a:gd name="T17" fmla="*/ 41 h 1002"/>
                  <a:gd name="T18" fmla="*/ 1324 w 1455"/>
                  <a:gd name="T19" fmla="*/ 0 h 1002"/>
                  <a:gd name="T20" fmla="*/ 1454 w 1455"/>
                  <a:gd name="T21" fmla="*/ 0 h 1002"/>
                  <a:gd name="T22" fmla="*/ 1454 w 1455"/>
                  <a:gd name="T23" fmla="*/ 41 h 1002"/>
                  <a:gd name="T24" fmla="*/ 747 w 1455"/>
                  <a:gd name="T25" fmla="*/ 993 h 1002"/>
                  <a:gd name="T26" fmla="*/ 725 w 1455"/>
                  <a:gd name="T27" fmla="*/ 1001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5" h="1002">
                    <a:moveTo>
                      <a:pt x="725" y="1001"/>
                    </a:moveTo>
                    <a:lnTo>
                      <a:pt x="725" y="1001"/>
                    </a:lnTo>
                    <a:cubicBezTo>
                      <a:pt x="708" y="993"/>
                      <a:pt x="708" y="993"/>
                      <a:pt x="708" y="993"/>
                    </a:cubicBezTo>
                    <a:cubicBezTo>
                      <a:pt x="286" y="866"/>
                      <a:pt x="0" y="485"/>
                      <a:pt x="0" y="44"/>
                    </a:cubicBezTo>
                    <a:cubicBezTo>
                      <a:pt x="0" y="0"/>
                      <a:pt x="0" y="0"/>
                      <a:pt x="0" y="0"/>
                    </a:cubicBezTo>
                    <a:cubicBezTo>
                      <a:pt x="134" y="0"/>
                      <a:pt x="134" y="0"/>
                      <a:pt x="134" y="0"/>
                    </a:cubicBezTo>
                    <a:cubicBezTo>
                      <a:pt x="134" y="44"/>
                      <a:pt x="134" y="44"/>
                      <a:pt x="134" y="44"/>
                    </a:cubicBezTo>
                    <a:cubicBezTo>
                      <a:pt x="134" y="419"/>
                      <a:pt x="371" y="746"/>
                      <a:pt x="725" y="863"/>
                    </a:cubicBezTo>
                    <a:cubicBezTo>
                      <a:pt x="1079" y="746"/>
                      <a:pt x="1324" y="413"/>
                      <a:pt x="1324" y="41"/>
                    </a:cubicBezTo>
                    <a:cubicBezTo>
                      <a:pt x="1324" y="0"/>
                      <a:pt x="1324" y="0"/>
                      <a:pt x="1324" y="0"/>
                    </a:cubicBezTo>
                    <a:cubicBezTo>
                      <a:pt x="1454" y="0"/>
                      <a:pt x="1454" y="0"/>
                      <a:pt x="1454" y="0"/>
                    </a:cubicBezTo>
                    <a:cubicBezTo>
                      <a:pt x="1454" y="41"/>
                      <a:pt x="1454" y="41"/>
                      <a:pt x="1454" y="41"/>
                    </a:cubicBezTo>
                    <a:cubicBezTo>
                      <a:pt x="1454" y="478"/>
                      <a:pt x="1162" y="870"/>
                      <a:pt x="747" y="993"/>
                    </a:cubicBezTo>
                    <a:lnTo>
                      <a:pt x="725" y="1001"/>
                    </a:lnTo>
                  </a:path>
                </a:pathLst>
              </a:custGeom>
              <a:solidFill>
                <a:srgbClr val="F2635D"/>
              </a:solidFill>
              <a:ln>
                <a:noFill/>
              </a:ln>
              <a:effectLst/>
            </p:spPr>
            <p:txBody>
              <a:bodyPr wrap="none" anchor="ctr"/>
              <a:lstStyle/>
              <a:p>
                <a:endParaRPr lang="en-US" sz="1800" dirty="0"/>
              </a:p>
            </p:txBody>
          </p:sp>
          <p:sp>
            <p:nvSpPr>
              <p:cNvPr id="18" name="Freeform 78">
                <a:extLst>
                  <a:ext uri="{FF2B5EF4-FFF2-40B4-BE49-F238E27FC236}">
                    <a16:creationId xmlns:a16="http://schemas.microsoft.com/office/drawing/2014/main" id="{077A91B4-9445-4AC9-A4F9-63B767E4000C}"/>
                  </a:ext>
                </a:extLst>
              </p:cNvPr>
              <p:cNvSpPr>
                <a:spLocks noChangeArrowheads="1"/>
              </p:cNvSpPr>
              <p:nvPr/>
            </p:nvSpPr>
            <p:spPr bwMode="auto">
              <a:xfrm>
                <a:off x="3231163" y="1536246"/>
                <a:ext cx="355479" cy="295836"/>
              </a:xfrm>
              <a:custGeom>
                <a:avLst/>
                <a:gdLst>
                  <a:gd name="T0" fmla="*/ 206 w 658"/>
                  <a:gd name="T1" fmla="*/ 546 h 547"/>
                  <a:gd name="T2" fmla="*/ 0 w 658"/>
                  <a:gd name="T3" fmla="*/ 350 h 547"/>
                  <a:gd name="T4" fmla="*/ 89 w 658"/>
                  <a:gd name="T5" fmla="*/ 253 h 547"/>
                  <a:gd name="T6" fmla="*/ 203 w 658"/>
                  <a:gd name="T7" fmla="*/ 361 h 547"/>
                  <a:gd name="T8" fmla="*/ 563 w 658"/>
                  <a:gd name="T9" fmla="*/ 0 h 547"/>
                  <a:gd name="T10" fmla="*/ 657 w 658"/>
                  <a:gd name="T11" fmla="*/ 93 h 547"/>
                  <a:gd name="T12" fmla="*/ 206 w 658"/>
                  <a:gd name="T13" fmla="*/ 546 h 547"/>
                </a:gdLst>
                <a:ahLst/>
                <a:cxnLst>
                  <a:cxn ang="0">
                    <a:pos x="T0" y="T1"/>
                  </a:cxn>
                  <a:cxn ang="0">
                    <a:pos x="T2" y="T3"/>
                  </a:cxn>
                  <a:cxn ang="0">
                    <a:pos x="T4" y="T5"/>
                  </a:cxn>
                  <a:cxn ang="0">
                    <a:pos x="T6" y="T7"/>
                  </a:cxn>
                  <a:cxn ang="0">
                    <a:pos x="T8" y="T9"/>
                  </a:cxn>
                  <a:cxn ang="0">
                    <a:pos x="T10" y="T11"/>
                  </a:cxn>
                  <a:cxn ang="0">
                    <a:pos x="T12" y="T13"/>
                  </a:cxn>
                </a:cxnLst>
                <a:rect l="0" t="0" r="r" b="b"/>
                <a:pathLst>
                  <a:path w="658" h="547">
                    <a:moveTo>
                      <a:pt x="206" y="546"/>
                    </a:moveTo>
                    <a:lnTo>
                      <a:pt x="0" y="350"/>
                    </a:lnTo>
                    <a:lnTo>
                      <a:pt x="89" y="253"/>
                    </a:lnTo>
                    <a:lnTo>
                      <a:pt x="203" y="361"/>
                    </a:lnTo>
                    <a:lnTo>
                      <a:pt x="563" y="0"/>
                    </a:lnTo>
                    <a:lnTo>
                      <a:pt x="657" y="93"/>
                    </a:lnTo>
                    <a:lnTo>
                      <a:pt x="206" y="546"/>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dirty="0"/>
              </a:p>
            </p:txBody>
          </p:sp>
        </p:grpSp>
        <p:pic>
          <p:nvPicPr>
            <p:cNvPr id="19" name="Picture 8">
              <a:extLst>
                <a:ext uri="{FF2B5EF4-FFF2-40B4-BE49-F238E27FC236}">
                  <a16:creationId xmlns:a16="http://schemas.microsoft.com/office/drawing/2014/main" id="{8E1D95A1-D27A-534E-9E62-01F807E74B44}"/>
                </a:ext>
              </a:extLst>
            </p:cNvPr>
            <p:cNvPicPr>
              <a:picLocks noChangeAspect="1"/>
            </p:cNvPicPr>
            <p:nvPr/>
          </p:nvPicPr>
          <p:blipFill>
            <a:blip r:embed="rId2"/>
            <a:stretch>
              <a:fillRect/>
            </a:stretch>
          </p:blipFill>
          <p:spPr>
            <a:xfrm>
              <a:off x="4506286" y="3550044"/>
              <a:ext cx="440291" cy="489670"/>
            </a:xfrm>
            <a:prstGeom prst="rect">
              <a:avLst/>
            </a:prstGeom>
          </p:spPr>
        </p:pic>
        <p:sp>
          <p:nvSpPr>
            <p:cNvPr id="20" name="Content Placeholder 2">
              <a:extLst>
                <a:ext uri="{FF2B5EF4-FFF2-40B4-BE49-F238E27FC236}">
                  <a16:creationId xmlns:a16="http://schemas.microsoft.com/office/drawing/2014/main" id="{34713FC9-71C4-3240-B685-57385924C079}"/>
                </a:ext>
              </a:extLst>
            </p:cNvPr>
            <p:cNvSpPr txBox="1">
              <a:spLocks/>
            </p:cNvSpPr>
            <p:nvPr/>
          </p:nvSpPr>
          <p:spPr>
            <a:xfrm>
              <a:off x="7112966" y="4152928"/>
              <a:ext cx="940130" cy="251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marL="1714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1pPr>
              <a:lvl2pPr marL="5143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2pPr>
              <a:lvl3pPr marL="8572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3pPr>
              <a:lvl4pPr marL="12001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4pPr>
              <a:lvl5pPr marL="15430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5pPr>
              <a:lvl6pPr marL="113157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6pPr>
              <a:lvl7pPr marL="130302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7pPr>
              <a:lvl8pPr marL="147447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8pPr>
              <a:lvl9pPr marL="164592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9pPr>
            </a:lstStyle>
            <a:p>
              <a:pPr marL="0" indent="0" algn="ctr" hangingPunct="1">
                <a:buClr>
                  <a:srgbClr val="CF271D"/>
                </a:buClr>
                <a:buFont typeface="Arial" panose="020B0604020202020204" pitchFamily="34" charset="0"/>
                <a:buNone/>
              </a:pPr>
              <a:r>
                <a:rPr lang="en-GB" dirty="0"/>
                <a:t>Increased security</a:t>
              </a:r>
            </a:p>
          </p:txBody>
        </p:sp>
        <p:sp>
          <p:nvSpPr>
            <p:cNvPr id="21" name="Content Placeholder 2">
              <a:extLst>
                <a:ext uri="{FF2B5EF4-FFF2-40B4-BE49-F238E27FC236}">
                  <a16:creationId xmlns:a16="http://schemas.microsoft.com/office/drawing/2014/main" id="{ABBFC9C7-9181-174A-9010-1E04093C7504}"/>
                </a:ext>
              </a:extLst>
            </p:cNvPr>
            <p:cNvSpPr txBox="1">
              <a:spLocks/>
            </p:cNvSpPr>
            <p:nvPr/>
          </p:nvSpPr>
          <p:spPr>
            <a:xfrm>
              <a:off x="6271430" y="4152928"/>
              <a:ext cx="659562" cy="251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marL="1714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1pPr>
              <a:lvl2pPr marL="5143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2pPr>
              <a:lvl3pPr marL="8572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3pPr>
              <a:lvl4pPr marL="12001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4pPr>
              <a:lvl5pPr marL="15430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5pPr>
              <a:lvl6pPr marL="113157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6pPr>
              <a:lvl7pPr marL="130302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7pPr>
              <a:lvl8pPr marL="147447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8pPr>
              <a:lvl9pPr marL="164592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9pPr>
            </a:lstStyle>
            <a:p>
              <a:pPr marL="0" indent="0" algn="ctr" hangingPunct="1">
                <a:buClr>
                  <a:srgbClr val="CF271D"/>
                </a:buClr>
                <a:buFont typeface="Arial" panose="020B0604020202020204" pitchFamily="34" charset="0"/>
                <a:buNone/>
              </a:pPr>
              <a:r>
                <a:rPr lang="en-GB" dirty="0"/>
                <a:t>Unified </a:t>
              </a:r>
            </a:p>
            <a:p>
              <a:pPr marL="0" indent="0" algn="ctr" hangingPunct="1">
                <a:buClr>
                  <a:srgbClr val="CF271D"/>
                </a:buClr>
                <a:buFont typeface="Arial" panose="020B0604020202020204" pitchFamily="34" charset="0"/>
                <a:buNone/>
              </a:pPr>
              <a:r>
                <a:rPr lang="en-GB" dirty="0"/>
                <a:t>data</a:t>
              </a:r>
            </a:p>
          </p:txBody>
        </p:sp>
        <p:grpSp>
          <p:nvGrpSpPr>
            <p:cNvPr id="22" name="Group 22"/>
            <p:cNvGrpSpPr>
              <a:grpSpLocks noChangeAspect="1"/>
            </p:cNvGrpSpPr>
            <p:nvPr/>
          </p:nvGrpSpPr>
          <p:grpSpPr bwMode="auto">
            <a:xfrm>
              <a:off x="7295284" y="3473978"/>
              <a:ext cx="554914" cy="565717"/>
              <a:chOff x="3808" y="1999"/>
              <a:chExt cx="547" cy="547"/>
            </a:xfrm>
          </p:grpSpPr>
          <p:sp>
            <p:nvSpPr>
              <p:cNvPr id="23" name="AutoShape 21"/>
              <p:cNvSpPr>
                <a:spLocks noChangeAspect="1" noChangeArrowheads="1" noTextEdit="1"/>
              </p:cNvSpPr>
              <p:nvPr/>
            </p:nvSpPr>
            <p:spPr bwMode="auto">
              <a:xfrm>
                <a:off x="3808" y="1999"/>
                <a:ext cx="547" cy="5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4" name="Freeform 23"/>
              <p:cNvSpPr>
                <a:spLocks noEditPoints="1"/>
              </p:cNvSpPr>
              <p:nvPr/>
            </p:nvSpPr>
            <p:spPr bwMode="auto">
              <a:xfrm>
                <a:off x="3808" y="1987"/>
                <a:ext cx="578" cy="578"/>
              </a:xfrm>
              <a:custGeom>
                <a:avLst/>
                <a:gdLst>
                  <a:gd name="T0" fmla="*/ 0 w 293"/>
                  <a:gd name="T1" fmla="*/ 219 h 293"/>
                  <a:gd name="T2" fmla="*/ 0 w 293"/>
                  <a:gd name="T3" fmla="*/ 219 h 293"/>
                  <a:gd name="T4" fmla="*/ 293 w 293"/>
                  <a:gd name="T5" fmla="*/ 219 h 293"/>
                  <a:gd name="T6" fmla="*/ 293 w 293"/>
                  <a:gd name="T7" fmla="*/ 0 h 293"/>
                  <a:gd name="T8" fmla="*/ 0 w 293"/>
                  <a:gd name="T9" fmla="*/ 0 h 293"/>
                  <a:gd name="T10" fmla="*/ 0 w 293"/>
                  <a:gd name="T11" fmla="*/ 219 h 293"/>
                  <a:gd name="T12" fmla="*/ 24 w 293"/>
                  <a:gd name="T13" fmla="*/ 24 h 293"/>
                  <a:gd name="T14" fmla="*/ 24 w 293"/>
                  <a:gd name="T15" fmla="*/ 24 h 293"/>
                  <a:gd name="T16" fmla="*/ 268 w 293"/>
                  <a:gd name="T17" fmla="*/ 24 h 293"/>
                  <a:gd name="T18" fmla="*/ 268 w 293"/>
                  <a:gd name="T19" fmla="*/ 195 h 293"/>
                  <a:gd name="T20" fmla="*/ 24 w 293"/>
                  <a:gd name="T21" fmla="*/ 195 h 293"/>
                  <a:gd name="T22" fmla="*/ 24 w 293"/>
                  <a:gd name="T23" fmla="*/ 24 h 293"/>
                  <a:gd name="T24" fmla="*/ 122 w 293"/>
                  <a:gd name="T25" fmla="*/ 256 h 293"/>
                  <a:gd name="T26" fmla="*/ 122 w 293"/>
                  <a:gd name="T27" fmla="*/ 256 h 293"/>
                  <a:gd name="T28" fmla="*/ 171 w 293"/>
                  <a:gd name="T29" fmla="*/ 256 h 293"/>
                  <a:gd name="T30" fmla="*/ 171 w 293"/>
                  <a:gd name="T31" fmla="*/ 231 h 293"/>
                  <a:gd name="T32" fmla="*/ 122 w 293"/>
                  <a:gd name="T33" fmla="*/ 231 h 293"/>
                  <a:gd name="T34" fmla="*/ 122 w 293"/>
                  <a:gd name="T35" fmla="*/ 256 h 293"/>
                  <a:gd name="T36" fmla="*/ 73 w 293"/>
                  <a:gd name="T37" fmla="*/ 293 h 293"/>
                  <a:gd name="T38" fmla="*/ 73 w 293"/>
                  <a:gd name="T39" fmla="*/ 293 h 293"/>
                  <a:gd name="T40" fmla="*/ 219 w 293"/>
                  <a:gd name="T41" fmla="*/ 293 h 293"/>
                  <a:gd name="T42" fmla="*/ 219 w 293"/>
                  <a:gd name="T43" fmla="*/ 268 h 293"/>
                  <a:gd name="T44" fmla="*/ 73 w 293"/>
                  <a:gd name="T45" fmla="*/ 268 h 293"/>
                  <a:gd name="T46" fmla="*/ 73 w 293"/>
                  <a:gd name="T4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3" h="293">
                    <a:moveTo>
                      <a:pt x="0" y="219"/>
                    </a:moveTo>
                    <a:lnTo>
                      <a:pt x="0" y="219"/>
                    </a:lnTo>
                    <a:lnTo>
                      <a:pt x="293" y="219"/>
                    </a:lnTo>
                    <a:lnTo>
                      <a:pt x="293" y="0"/>
                    </a:lnTo>
                    <a:lnTo>
                      <a:pt x="0" y="0"/>
                    </a:lnTo>
                    <a:lnTo>
                      <a:pt x="0" y="219"/>
                    </a:lnTo>
                    <a:close/>
                    <a:moveTo>
                      <a:pt x="24" y="24"/>
                    </a:moveTo>
                    <a:lnTo>
                      <a:pt x="24" y="24"/>
                    </a:lnTo>
                    <a:lnTo>
                      <a:pt x="268" y="24"/>
                    </a:lnTo>
                    <a:lnTo>
                      <a:pt x="268" y="195"/>
                    </a:lnTo>
                    <a:lnTo>
                      <a:pt x="24" y="195"/>
                    </a:lnTo>
                    <a:lnTo>
                      <a:pt x="24" y="24"/>
                    </a:lnTo>
                    <a:close/>
                    <a:moveTo>
                      <a:pt x="122" y="256"/>
                    </a:moveTo>
                    <a:lnTo>
                      <a:pt x="122" y="256"/>
                    </a:lnTo>
                    <a:lnTo>
                      <a:pt x="171" y="256"/>
                    </a:lnTo>
                    <a:lnTo>
                      <a:pt x="171" y="231"/>
                    </a:lnTo>
                    <a:lnTo>
                      <a:pt x="122" y="231"/>
                    </a:lnTo>
                    <a:lnTo>
                      <a:pt x="122" y="256"/>
                    </a:lnTo>
                    <a:close/>
                    <a:moveTo>
                      <a:pt x="73" y="293"/>
                    </a:moveTo>
                    <a:lnTo>
                      <a:pt x="73" y="293"/>
                    </a:lnTo>
                    <a:lnTo>
                      <a:pt x="219" y="293"/>
                    </a:lnTo>
                    <a:lnTo>
                      <a:pt x="219" y="268"/>
                    </a:lnTo>
                    <a:lnTo>
                      <a:pt x="73" y="268"/>
                    </a:lnTo>
                    <a:lnTo>
                      <a:pt x="73" y="293"/>
                    </a:lnTo>
                    <a:close/>
                  </a:path>
                </a:pathLst>
              </a:custGeom>
              <a:solidFill>
                <a:srgbClr val="7967A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25" name="Freeform 24"/>
              <p:cNvSpPr>
                <a:spLocks noEditPoints="1"/>
              </p:cNvSpPr>
              <p:nvPr/>
            </p:nvSpPr>
            <p:spPr bwMode="auto">
              <a:xfrm>
                <a:off x="3976" y="2058"/>
                <a:ext cx="240" cy="265"/>
              </a:xfrm>
              <a:custGeom>
                <a:avLst/>
                <a:gdLst>
                  <a:gd name="T0" fmla="*/ 98 w 122"/>
                  <a:gd name="T1" fmla="*/ 49 h 134"/>
                  <a:gd name="T2" fmla="*/ 98 w 122"/>
                  <a:gd name="T3" fmla="*/ 49 h 134"/>
                  <a:gd name="T4" fmla="*/ 98 w 122"/>
                  <a:gd name="T5" fmla="*/ 36 h 134"/>
                  <a:gd name="T6" fmla="*/ 61 w 122"/>
                  <a:gd name="T7" fmla="*/ 0 h 134"/>
                  <a:gd name="T8" fmla="*/ 24 w 122"/>
                  <a:gd name="T9" fmla="*/ 36 h 134"/>
                  <a:gd name="T10" fmla="*/ 24 w 122"/>
                  <a:gd name="T11" fmla="*/ 49 h 134"/>
                  <a:gd name="T12" fmla="*/ 0 w 122"/>
                  <a:gd name="T13" fmla="*/ 49 h 134"/>
                  <a:gd name="T14" fmla="*/ 0 w 122"/>
                  <a:gd name="T15" fmla="*/ 134 h 134"/>
                  <a:gd name="T16" fmla="*/ 122 w 122"/>
                  <a:gd name="T17" fmla="*/ 134 h 134"/>
                  <a:gd name="T18" fmla="*/ 122 w 122"/>
                  <a:gd name="T19" fmla="*/ 49 h 134"/>
                  <a:gd name="T20" fmla="*/ 98 w 122"/>
                  <a:gd name="T21" fmla="*/ 49 h 134"/>
                  <a:gd name="T22" fmla="*/ 49 w 122"/>
                  <a:gd name="T23" fmla="*/ 36 h 134"/>
                  <a:gd name="T24" fmla="*/ 49 w 122"/>
                  <a:gd name="T25" fmla="*/ 36 h 134"/>
                  <a:gd name="T26" fmla="*/ 61 w 122"/>
                  <a:gd name="T27" fmla="*/ 24 h 134"/>
                  <a:gd name="T28" fmla="*/ 73 w 122"/>
                  <a:gd name="T29" fmla="*/ 36 h 134"/>
                  <a:gd name="T30" fmla="*/ 73 w 122"/>
                  <a:gd name="T31" fmla="*/ 49 h 134"/>
                  <a:gd name="T32" fmla="*/ 49 w 122"/>
                  <a:gd name="T33" fmla="*/ 49 h 134"/>
                  <a:gd name="T34" fmla="*/ 49 w 122"/>
                  <a:gd name="T35" fmla="*/ 36 h 134"/>
                  <a:gd name="T36" fmla="*/ 24 w 122"/>
                  <a:gd name="T37" fmla="*/ 110 h 134"/>
                  <a:gd name="T38" fmla="*/ 24 w 122"/>
                  <a:gd name="T39" fmla="*/ 110 h 134"/>
                  <a:gd name="T40" fmla="*/ 98 w 122"/>
                  <a:gd name="T41" fmla="*/ 110 h 134"/>
                  <a:gd name="T42" fmla="*/ 98 w 122"/>
                  <a:gd name="T43" fmla="*/ 73 h 134"/>
                  <a:gd name="T44" fmla="*/ 24 w 122"/>
                  <a:gd name="T45" fmla="*/ 73 h 134"/>
                  <a:gd name="T46" fmla="*/ 24 w 122"/>
                  <a:gd name="T47" fmla="*/ 11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2" h="134">
                    <a:moveTo>
                      <a:pt x="98" y="49"/>
                    </a:moveTo>
                    <a:lnTo>
                      <a:pt x="98" y="49"/>
                    </a:lnTo>
                    <a:lnTo>
                      <a:pt x="98" y="36"/>
                    </a:lnTo>
                    <a:cubicBezTo>
                      <a:pt x="98" y="16"/>
                      <a:pt x="81" y="0"/>
                      <a:pt x="61" y="0"/>
                    </a:cubicBezTo>
                    <a:cubicBezTo>
                      <a:pt x="41" y="0"/>
                      <a:pt x="24" y="16"/>
                      <a:pt x="24" y="36"/>
                    </a:cubicBezTo>
                    <a:lnTo>
                      <a:pt x="24" y="49"/>
                    </a:lnTo>
                    <a:lnTo>
                      <a:pt x="0" y="49"/>
                    </a:lnTo>
                    <a:lnTo>
                      <a:pt x="0" y="134"/>
                    </a:lnTo>
                    <a:lnTo>
                      <a:pt x="122" y="134"/>
                    </a:lnTo>
                    <a:lnTo>
                      <a:pt x="122" y="49"/>
                    </a:lnTo>
                    <a:lnTo>
                      <a:pt x="98" y="49"/>
                    </a:lnTo>
                    <a:close/>
                    <a:moveTo>
                      <a:pt x="49" y="36"/>
                    </a:moveTo>
                    <a:lnTo>
                      <a:pt x="49" y="36"/>
                    </a:lnTo>
                    <a:cubicBezTo>
                      <a:pt x="49" y="30"/>
                      <a:pt x="54" y="24"/>
                      <a:pt x="61" y="24"/>
                    </a:cubicBezTo>
                    <a:cubicBezTo>
                      <a:pt x="68" y="24"/>
                      <a:pt x="73" y="30"/>
                      <a:pt x="73" y="36"/>
                    </a:cubicBezTo>
                    <a:lnTo>
                      <a:pt x="73" y="49"/>
                    </a:lnTo>
                    <a:lnTo>
                      <a:pt x="49" y="49"/>
                    </a:lnTo>
                    <a:lnTo>
                      <a:pt x="49" y="36"/>
                    </a:lnTo>
                    <a:close/>
                    <a:moveTo>
                      <a:pt x="24" y="110"/>
                    </a:moveTo>
                    <a:lnTo>
                      <a:pt x="24" y="110"/>
                    </a:lnTo>
                    <a:lnTo>
                      <a:pt x="98" y="110"/>
                    </a:lnTo>
                    <a:lnTo>
                      <a:pt x="98" y="73"/>
                    </a:lnTo>
                    <a:lnTo>
                      <a:pt x="24" y="73"/>
                    </a:lnTo>
                    <a:lnTo>
                      <a:pt x="24" y="110"/>
                    </a:lnTo>
                    <a:close/>
                  </a:path>
                </a:pathLst>
              </a:custGeom>
              <a:solidFill>
                <a:srgbClr val="F1645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6" name="Grupo 46"/>
            <p:cNvGrpSpPr/>
            <p:nvPr/>
          </p:nvGrpSpPr>
          <p:grpSpPr>
            <a:xfrm>
              <a:off x="6348649" y="3488266"/>
              <a:ext cx="473679" cy="475915"/>
              <a:chOff x="3914775" y="2981326"/>
              <a:chExt cx="736600" cy="738187"/>
            </a:xfrm>
          </p:grpSpPr>
          <p:sp>
            <p:nvSpPr>
              <p:cNvPr id="27" name="AutoShape 32"/>
              <p:cNvSpPr>
                <a:spLocks noChangeAspect="1" noChangeArrowheads="1" noTextEdit="1"/>
              </p:cNvSpPr>
              <p:nvPr/>
            </p:nvSpPr>
            <p:spPr bwMode="auto">
              <a:xfrm>
                <a:off x="3914775" y="2982913"/>
                <a:ext cx="73025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8" name="Freeform 34"/>
              <p:cNvSpPr>
                <a:spLocks noEditPoints="1"/>
              </p:cNvSpPr>
              <p:nvPr/>
            </p:nvSpPr>
            <p:spPr bwMode="auto">
              <a:xfrm>
                <a:off x="3914775" y="2981326"/>
                <a:ext cx="736600" cy="738187"/>
              </a:xfrm>
              <a:custGeom>
                <a:avLst/>
                <a:gdLst>
                  <a:gd name="T0" fmla="*/ 0 w 1499"/>
                  <a:gd name="T1" fmla="*/ 0 h 1499"/>
                  <a:gd name="T2" fmla="*/ 0 w 1499"/>
                  <a:gd name="T3" fmla="*/ 0 h 1499"/>
                  <a:gd name="T4" fmla="*/ 0 w 1499"/>
                  <a:gd name="T5" fmla="*/ 1499 h 1499"/>
                  <a:gd name="T6" fmla="*/ 1499 w 1499"/>
                  <a:gd name="T7" fmla="*/ 1499 h 1499"/>
                  <a:gd name="T8" fmla="*/ 1499 w 1499"/>
                  <a:gd name="T9" fmla="*/ 1374 h 1499"/>
                  <a:gd name="T10" fmla="*/ 124 w 1499"/>
                  <a:gd name="T11" fmla="*/ 1374 h 1499"/>
                  <a:gd name="T12" fmla="*/ 124 w 1499"/>
                  <a:gd name="T13" fmla="*/ 0 h 1499"/>
                  <a:gd name="T14" fmla="*/ 0 w 1499"/>
                  <a:gd name="T15" fmla="*/ 0 h 1499"/>
                  <a:gd name="T16" fmla="*/ 937 w 1499"/>
                  <a:gd name="T17" fmla="*/ 1186 h 1499"/>
                  <a:gd name="T18" fmla="*/ 937 w 1499"/>
                  <a:gd name="T19" fmla="*/ 1186 h 1499"/>
                  <a:gd name="T20" fmla="*/ 1062 w 1499"/>
                  <a:gd name="T21" fmla="*/ 1186 h 1499"/>
                  <a:gd name="T22" fmla="*/ 1062 w 1499"/>
                  <a:gd name="T23" fmla="*/ 124 h 1499"/>
                  <a:gd name="T24" fmla="*/ 937 w 1499"/>
                  <a:gd name="T25" fmla="*/ 124 h 1499"/>
                  <a:gd name="T26" fmla="*/ 937 w 1499"/>
                  <a:gd name="T27" fmla="*/ 1186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9" h="1499">
                    <a:moveTo>
                      <a:pt x="0" y="0"/>
                    </a:moveTo>
                    <a:lnTo>
                      <a:pt x="0" y="0"/>
                    </a:lnTo>
                    <a:lnTo>
                      <a:pt x="0" y="1499"/>
                    </a:lnTo>
                    <a:lnTo>
                      <a:pt x="1499" y="1499"/>
                    </a:lnTo>
                    <a:lnTo>
                      <a:pt x="1499" y="1374"/>
                    </a:lnTo>
                    <a:lnTo>
                      <a:pt x="124" y="1374"/>
                    </a:lnTo>
                    <a:lnTo>
                      <a:pt x="124" y="0"/>
                    </a:lnTo>
                    <a:lnTo>
                      <a:pt x="0" y="0"/>
                    </a:lnTo>
                    <a:close/>
                    <a:moveTo>
                      <a:pt x="937" y="1186"/>
                    </a:moveTo>
                    <a:lnTo>
                      <a:pt x="937" y="1186"/>
                    </a:lnTo>
                    <a:lnTo>
                      <a:pt x="1062" y="1186"/>
                    </a:lnTo>
                    <a:lnTo>
                      <a:pt x="1062" y="124"/>
                    </a:lnTo>
                    <a:lnTo>
                      <a:pt x="937" y="124"/>
                    </a:lnTo>
                    <a:lnTo>
                      <a:pt x="937" y="1186"/>
                    </a:lnTo>
                    <a:close/>
                  </a:path>
                </a:pathLst>
              </a:custGeom>
              <a:solidFill>
                <a:srgbClr val="7869A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29" name="Freeform 35"/>
              <p:cNvSpPr>
                <a:spLocks noEditPoints="1"/>
              </p:cNvSpPr>
              <p:nvPr/>
            </p:nvSpPr>
            <p:spPr bwMode="auto">
              <a:xfrm>
                <a:off x="4068763" y="3165475"/>
                <a:ext cx="520700" cy="400050"/>
              </a:xfrm>
              <a:custGeom>
                <a:avLst/>
                <a:gdLst>
                  <a:gd name="T0" fmla="*/ 937 w 1062"/>
                  <a:gd name="T1" fmla="*/ 62 h 812"/>
                  <a:gd name="T2" fmla="*/ 937 w 1062"/>
                  <a:gd name="T3" fmla="*/ 62 h 812"/>
                  <a:gd name="T4" fmla="*/ 1062 w 1062"/>
                  <a:gd name="T5" fmla="*/ 62 h 812"/>
                  <a:gd name="T6" fmla="*/ 1062 w 1062"/>
                  <a:gd name="T7" fmla="*/ 812 h 812"/>
                  <a:gd name="T8" fmla="*/ 937 w 1062"/>
                  <a:gd name="T9" fmla="*/ 812 h 812"/>
                  <a:gd name="T10" fmla="*/ 937 w 1062"/>
                  <a:gd name="T11" fmla="*/ 62 h 812"/>
                  <a:gd name="T12" fmla="*/ 312 w 1062"/>
                  <a:gd name="T13" fmla="*/ 0 h 812"/>
                  <a:gd name="T14" fmla="*/ 312 w 1062"/>
                  <a:gd name="T15" fmla="*/ 0 h 812"/>
                  <a:gd name="T16" fmla="*/ 437 w 1062"/>
                  <a:gd name="T17" fmla="*/ 0 h 812"/>
                  <a:gd name="T18" fmla="*/ 437 w 1062"/>
                  <a:gd name="T19" fmla="*/ 812 h 812"/>
                  <a:gd name="T20" fmla="*/ 312 w 1062"/>
                  <a:gd name="T21" fmla="*/ 812 h 812"/>
                  <a:gd name="T22" fmla="*/ 312 w 1062"/>
                  <a:gd name="T23" fmla="*/ 0 h 812"/>
                  <a:gd name="T24" fmla="*/ 0 w 1062"/>
                  <a:gd name="T25" fmla="*/ 250 h 812"/>
                  <a:gd name="T26" fmla="*/ 0 w 1062"/>
                  <a:gd name="T27" fmla="*/ 250 h 812"/>
                  <a:gd name="T28" fmla="*/ 125 w 1062"/>
                  <a:gd name="T29" fmla="*/ 250 h 812"/>
                  <a:gd name="T30" fmla="*/ 125 w 1062"/>
                  <a:gd name="T31" fmla="*/ 812 h 812"/>
                  <a:gd name="T32" fmla="*/ 0 w 1062"/>
                  <a:gd name="T33" fmla="*/ 812 h 812"/>
                  <a:gd name="T34" fmla="*/ 0 w 1062"/>
                  <a:gd name="T35" fmla="*/ 25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2" h="812">
                    <a:moveTo>
                      <a:pt x="937" y="62"/>
                    </a:moveTo>
                    <a:lnTo>
                      <a:pt x="937" y="62"/>
                    </a:lnTo>
                    <a:lnTo>
                      <a:pt x="1062" y="62"/>
                    </a:lnTo>
                    <a:lnTo>
                      <a:pt x="1062" y="812"/>
                    </a:lnTo>
                    <a:lnTo>
                      <a:pt x="937" y="812"/>
                    </a:lnTo>
                    <a:lnTo>
                      <a:pt x="937" y="62"/>
                    </a:lnTo>
                    <a:close/>
                    <a:moveTo>
                      <a:pt x="312" y="0"/>
                    </a:moveTo>
                    <a:lnTo>
                      <a:pt x="312" y="0"/>
                    </a:lnTo>
                    <a:lnTo>
                      <a:pt x="437" y="0"/>
                    </a:lnTo>
                    <a:lnTo>
                      <a:pt x="437" y="812"/>
                    </a:lnTo>
                    <a:lnTo>
                      <a:pt x="312" y="812"/>
                    </a:lnTo>
                    <a:lnTo>
                      <a:pt x="312" y="0"/>
                    </a:lnTo>
                    <a:close/>
                    <a:moveTo>
                      <a:pt x="0" y="250"/>
                    </a:moveTo>
                    <a:lnTo>
                      <a:pt x="0" y="250"/>
                    </a:lnTo>
                    <a:lnTo>
                      <a:pt x="125" y="250"/>
                    </a:lnTo>
                    <a:lnTo>
                      <a:pt x="125" y="812"/>
                    </a:lnTo>
                    <a:lnTo>
                      <a:pt x="0" y="812"/>
                    </a:lnTo>
                    <a:lnTo>
                      <a:pt x="0" y="250"/>
                    </a:lnTo>
                    <a:close/>
                  </a:path>
                </a:pathLst>
              </a:custGeom>
              <a:solidFill>
                <a:srgbClr val="F2635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ES">
                  <a:solidFill>
                    <a:srgbClr val="00B050"/>
                  </a:solidFill>
                </a:endParaRPr>
              </a:p>
            </p:txBody>
          </p:sp>
        </p:grpSp>
        <p:sp>
          <p:nvSpPr>
            <p:cNvPr id="30" name="Content Placeholder 2">
              <a:extLst>
                <a:ext uri="{FF2B5EF4-FFF2-40B4-BE49-F238E27FC236}">
                  <a16:creationId xmlns:a16="http://schemas.microsoft.com/office/drawing/2014/main" id="{5E6ACCF5-BDB8-884D-8AFA-57DE76BBA080}"/>
                </a:ext>
              </a:extLst>
            </p:cNvPr>
            <p:cNvSpPr txBox="1">
              <a:spLocks/>
            </p:cNvSpPr>
            <p:nvPr/>
          </p:nvSpPr>
          <p:spPr>
            <a:xfrm>
              <a:off x="4173984" y="4149603"/>
              <a:ext cx="1040970" cy="251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marL="1714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1pPr>
              <a:lvl2pPr marL="5143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2pPr>
              <a:lvl3pPr marL="8572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3pPr>
              <a:lvl4pPr marL="12001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4pPr>
              <a:lvl5pPr marL="15430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5pPr>
              <a:lvl6pPr marL="113157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6pPr>
              <a:lvl7pPr marL="130302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7pPr>
              <a:lvl8pPr marL="147447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8pPr>
              <a:lvl9pPr marL="164592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9pPr>
            </a:lstStyle>
            <a:p>
              <a:pPr marL="0" indent="0" algn="ctr" hangingPunct="1">
                <a:buClr>
                  <a:srgbClr val="CF271D"/>
                </a:buClr>
                <a:buFont typeface="Arial" panose="020B0604020202020204" pitchFamily="34" charset="0"/>
                <a:buNone/>
              </a:pPr>
              <a:r>
                <a:rPr lang="en-GB" dirty="0">
                  <a:solidFill>
                    <a:schemeClr val="tx1"/>
                  </a:solidFill>
                  <a:latin typeface="+mn-lt"/>
                  <a:ea typeface="+mn-ea"/>
                  <a:cs typeface="+mn-cs"/>
                </a:rPr>
                <a:t>Improved </a:t>
              </a:r>
            </a:p>
            <a:p>
              <a:pPr marL="0" indent="0" algn="ctr" hangingPunct="1">
                <a:buClr>
                  <a:srgbClr val="CF271D"/>
                </a:buClr>
                <a:buFont typeface="Arial" panose="020B0604020202020204" pitchFamily="34" charset="0"/>
                <a:buNone/>
              </a:pPr>
              <a:r>
                <a:rPr lang="en-GB" dirty="0">
                  <a:solidFill>
                    <a:schemeClr val="tx1"/>
                  </a:solidFill>
                  <a:latin typeface="+mn-lt"/>
                  <a:ea typeface="+mn-ea"/>
                  <a:cs typeface="+mn-cs"/>
                </a:rPr>
                <a:t>efficiency</a:t>
              </a:r>
            </a:p>
          </p:txBody>
        </p:sp>
        <p:sp>
          <p:nvSpPr>
            <p:cNvPr id="36" name="Content Placeholder 2">
              <a:extLst>
                <a:ext uri="{FF2B5EF4-FFF2-40B4-BE49-F238E27FC236}">
                  <a16:creationId xmlns:a16="http://schemas.microsoft.com/office/drawing/2014/main" id="{5E6ACCF5-BDB8-884D-8AFA-57DE76BBA080}"/>
                </a:ext>
              </a:extLst>
            </p:cNvPr>
            <p:cNvSpPr txBox="1">
              <a:spLocks/>
            </p:cNvSpPr>
            <p:nvPr/>
          </p:nvSpPr>
          <p:spPr>
            <a:xfrm>
              <a:off x="4367811" y="1343665"/>
              <a:ext cx="3457891" cy="78505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marL="1714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1pPr>
              <a:lvl2pPr marL="5143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2pPr>
              <a:lvl3pPr marL="8572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3pPr>
              <a:lvl4pPr marL="12001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4pPr>
              <a:lvl5pPr marL="15430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5pPr>
              <a:lvl6pPr marL="113157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6pPr>
              <a:lvl7pPr marL="130302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7pPr>
              <a:lvl8pPr marL="147447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8pPr>
              <a:lvl9pPr marL="164592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9pPr>
            </a:lstStyle>
            <a:p>
              <a:pPr marL="0" indent="0" hangingPunct="1">
                <a:buClr>
                  <a:srgbClr val="CF271D"/>
                </a:buClr>
                <a:buFont typeface="Arial" panose="020B0604020202020204" pitchFamily="34" charset="0"/>
                <a:buNone/>
              </a:pPr>
              <a:r>
                <a:rPr lang="en-GB" sz="1600" dirty="0">
                  <a:solidFill>
                    <a:schemeClr val="tx1"/>
                  </a:solidFill>
                  <a:latin typeface="+mn-lt"/>
                  <a:ea typeface="+mn-ea"/>
                  <a:cs typeface="+mn-cs"/>
                </a:rPr>
                <a:t>What do you do to increase the employee engagement?</a:t>
              </a:r>
            </a:p>
            <a:p>
              <a:pPr marL="0" indent="0" hangingPunct="1">
                <a:buClr>
                  <a:srgbClr val="CF271D"/>
                </a:buClr>
                <a:buFont typeface="Arial" panose="020B0604020202020204" pitchFamily="34" charset="0"/>
                <a:buNone/>
              </a:pPr>
              <a:endParaRPr lang="en-GB" sz="1600" dirty="0">
                <a:solidFill>
                  <a:schemeClr val="tx1"/>
                </a:solidFill>
                <a:latin typeface="+mn-lt"/>
                <a:ea typeface="+mn-ea"/>
                <a:cs typeface="+mn-cs"/>
              </a:endParaRPr>
            </a:p>
            <a:p>
              <a:pPr>
                <a:buClrTx/>
                <a:buFont typeface="Symbol" panose="05050102010706020507" pitchFamily="18" charset="2"/>
                <a:buChar char="-"/>
              </a:pPr>
              <a:r>
                <a:rPr lang="en-GB" sz="1050" dirty="0">
                  <a:solidFill>
                    <a:schemeClr val="tx1"/>
                  </a:solidFill>
                  <a:latin typeface="+mn-lt"/>
                  <a:ea typeface="+mn-ea"/>
                  <a:cs typeface="+mn-cs"/>
                </a:rPr>
                <a:t>Develop tools, that are definitely used</a:t>
              </a:r>
            </a:p>
            <a:p>
              <a:pPr>
                <a:buClrTx/>
                <a:buFont typeface="Symbol" panose="05050102010706020507" pitchFamily="18" charset="2"/>
                <a:buChar char="-"/>
              </a:pPr>
              <a:r>
                <a:rPr lang="en-GB" sz="1050" dirty="0">
                  <a:solidFill>
                    <a:schemeClr val="tx1"/>
                  </a:solidFill>
                  <a:latin typeface="+mn-lt"/>
                  <a:ea typeface="+mn-ea"/>
                  <a:cs typeface="+mn-cs"/>
                </a:rPr>
                <a:t>Know about digital topics</a:t>
              </a:r>
            </a:p>
            <a:p>
              <a:pPr>
                <a:buClrTx/>
                <a:buFont typeface="Symbol" panose="05050102010706020507" pitchFamily="18" charset="2"/>
                <a:buChar char="-"/>
              </a:pPr>
              <a:r>
                <a:rPr lang="en-GB" sz="1050" dirty="0">
                  <a:solidFill>
                    <a:schemeClr val="tx1"/>
                  </a:solidFill>
                  <a:latin typeface="+mn-lt"/>
                  <a:ea typeface="+mn-ea"/>
                  <a:cs typeface="+mn-cs"/>
                </a:rPr>
                <a:t>Find managers, who can actually manage</a:t>
              </a:r>
            </a:p>
            <a:p>
              <a:pPr marL="0" indent="0" hangingPunct="1">
                <a:buClr>
                  <a:srgbClr val="CF271D"/>
                </a:buClr>
                <a:buFont typeface="Arial" panose="020B0604020202020204" pitchFamily="34" charset="0"/>
                <a:buNone/>
              </a:pPr>
              <a:endParaRPr lang="en-GB" sz="1600" dirty="0">
                <a:solidFill>
                  <a:schemeClr val="tx1"/>
                </a:solidFill>
                <a:latin typeface="+mn-lt"/>
                <a:ea typeface="+mn-ea"/>
                <a:cs typeface="+mn-cs"/>
              </a:endParaRPr>
            </a:p>
          </p:txBody>
        </p:sp>
      </p:grpSp>
    </p:spTree>
    <p:extLst>
      <p:ext uri="{BB962C8B-B14F-4D97-AF65-F5344CB8AC3E}">
        <p14:creationId xmlns:p14="http://schemas.microsoft.com/office/powerpoint/2010/main" val="9379377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096" y="313772"/>
            <a:ext cx="7941805" cy="246221"/>
          </a:xfrm>
        </p:spPr>
        <p:txBody>
          <a:bodyPr/>
          <a:lstStyle/>
          <a:p>
            <a:r>
              <a:rPr lang="de-DE" sz="1600" dirty="0">
                <a:solidFill>
                  <a:schemeClr val="tx1"/>
                </a:solidFill>
              </a:rPr>
              <a:t>The HR </a:t>
            </a:r>
            <a:r>
              <a:rPr lang="de-DE" sz="1600" dirty="0" err="1">
                <a:solidFill>
                  <a:schemeClr val="tx1"/>
                </a:solidFill>
              </a:rPr>
              <a:t>transformation</a:t>
            </a:r>
            <a:r>
              <a:rPr lang="de-DE" sz="1600" dirty="0">
                <a:solidFill>
                  <a:schemeClr val="tx1"/>
                </a:solidFill>
              </a:rPr>
              <a:t> </a:t>
            </a:r>
            <a:r>
              <a:rPr lang="de-DE" sz="1600" dirty="0" err="1">
                <a:solidFill>
                  <a:schemeClr val="tx1"/>
                </a:solidFill>
              </a:rPr>
              <a:t>needed</a:t>
            </a:r>
            <a:r>
              <a:rPr lang="de-DE" sz="1600" dirty="0">
                <a:solidFill>
                  <a:schemeClr val="tx1"/>
                </a:solidFill>
              </a:rPr>
              <a:t> </a:t>
            </a:r>
            <a:r>
              <a:rPr lang="de-DE" sz="1600" dirty="0" err="1">
                <a:solidFill>
                  <a:schemeClr val="tx1"/>
                </a:solidFill>
              </a:rPr>
              <a:t>to</a:t>
            </a:r>
            <a:r>
              <a:rPr lang="de-DE" sz="1600" dirty="0">
                <a:solidFill>
                  <a:schemeClr val="tx1"/>
                </a:solidFill>
              </a:rPr>
              <a:t> </a:t>
            </a:r>
            <a:r>
              <a:rPr lang="de-DE" sz="1600" dirty="0" err="1">
                <a:solidFill>
                  <a:schemeClr val="tx1"/>
                </a:solidFill>
              </a:rPr>
              <a:t>cope</a:t>
            </a:r>
            <a:r>
              <a:rPr lang="de-DE" sz="1600" dirty="0">
                <a:solidFill>
                  <a:schemeClr val="tx1"/>
                </a:solidFill>
              </a:rPr>
              <a:t> </a:t>
            </a:r>
            <a:r>
              <a:rPr lang="de-DE" sz="1600" dirty="0" err="1">
                <a:solidFill>
                  <a:schemeClr val="tx1"/>
                </a:solidFill>
              </a:rPr>
              <a:t>with</a:t>
            </a:r>
            <a:r>
              <a:rPr lang="de-DE" sz="1600" dirty="0">
                <a:solidFill>
                  <a:schemeClr val="tx1"/>
                </a:solidFill>
              </a:rPr>
              <a:t> </a:t>
            </a:r>
            <a:r>
              <a:rPr lang="de-DE" sz="1600" dirty="0" err="1">
                <a:solidFill>
                  <a:schemeClr val="tx1"/>
                </a:solidFill>
              </a:rPr>
              <a:t>the</a:t>
            </a:r>
            <a:r>
              <a:rPr lang="de-DE" sz="1600" dirty="0">
                <a:solidFill>
                  <a:schemeClr val="tx1"/>
                </a:solidFill>
              </a:rPr>
              <a:t> </a:t>
            </a:r>
            <a:r>
              <a:rPr lang="de-DE" sz="1600" dirty="0" err="1">
                <a:solidFill>
                  <a:schemeClr val="tx1"/>
                </a:solidFill>
              </a:rPr>
              <a:t>trends</a:t>
            </a:r>
            <a:endParaRPr lang="de-DE" sz="1600" dirty="0">
              <a:solidFill>
                <a:schemeClr val="tx1"/>
              </a:solidFill>
            </a:endParaRPr>
          </a:p>
        </p:txBody>
      </p:sp>
      <p:sp>
        <p:nvSpPr>
          <p:cNvPr id="6" name="Textplatzhalter 5"/>
          <p:cNvSpPr>
            <a:spLocks noGrp="1"/>
          </p:cNvSpPr>
          <p:nvPr>
            <p:ph type="body" sz="quarter" idx="12"/>
          </p:nvPr>
        </p:nvSpPr>
        <p:spPr>
          <a:xfrm>
            <a:off x="375096" y="643420"/>
            <a:ext cx="7498080" cy="153888"/>
          </a:xfrm>
        </p:spPr>
        <p:txBody>
          <a:bodyPr/>
          <a:lstStyle/>
          <a:p>
            <a:r>
              <a:rPr lang="de-DE" sz="1000" dirty="0" err="1"/>
              <a:t>while</a:t>
            </a:r>
            <a:r>
              <a:rPr lang="de-DE" sz="1000" dirty="0"/>
              <a:t> </a:t>
            </a:r>
            <a:r>
              <a:rPr lang="de-DE" sz="1000" dirty="0" err="1"/>
              <a:t>remaining</a:t>
            </a:r>
            <a:r>
              <a:rPr lang="de-DE" sz="1000" dirty="0"/>
              <a:t> </a:t>
            </a:r>
            <a:r>
              <a:rPr lang="de-DE" sz="1000" dirty="0" err="1"/>
              <a:t>compliant</a:t>
            </a:r>
            <a:r>
              <a:rPr lang="de-DE" sz="1000" dirty="0"/>
              <a:t>, </a:t>
            </a:r>
            <a:r>
              <a:rPr lang="de-DE" sz="1000" dirty="0" err="1"/>
              <a:t>having</a:t>
            </a:r>
            <a:r>
              <a:rPr lang="de-DE" sz="1000" dirty="0"/>
              <a:t> </a:t>
            </a:r>
            <a:r>
              <a:rPr lang="de-DE" sz="1000" dirty="0" err="1"/>
              <a:t>workforce</a:t>
            </a:r>
            <a:r>
              <a:rPr lang="de-DE" sz="1000" dirty="0"/>
              <a:t> </a:t>
            </a:r>
            <a:r>
              <a:rPr lang="de-DE" sz="1000" dirty="0" err="1"/>
              <a:t>visibility</a:t>
            </a:r>
            <a:r>
              <a:rPr lang="de-DE" sz="1000" dirty="0"/>
              <a:t> </a:t>
            </a:r>
            <a:r>
              <a:rPr lang="de-DE" sz="1000" dirty="0" err="1"/>
              <a:t>and</a:t>
            </a:r>
            <a:r>
              <a:rPr lang="de-DE" sz="1000" dirty="0"/>
              <a:t> </a:t>
            </a:r>
            <a:r>
              <a:rPr lang="de-DE" sz="1000" dirty="0" err="1"/>
              <a:t>ensuring</a:t>
            </a:r>
            <a:r>
              <a:rPr lang="de-DE" sz="1000" dirty="0"/>
              <a:t> operational </a:t>
            </a:r>
            <a:r>
              <a:rPr lang="de-DE" sz="1000" dirty="0" err="1"/>
              <a:t>effectiveness</a:t>
            </a:r>
            <a:endParaRPr lang="de-DE" sz="1000" dirty="0"/>
          </a:p>
        </p:txBody>
      </p:sp>
      <p:sp>
        <p:nvSpPr>
          <p:cNvPr id="31" name="Content Placeholder 2">
            <a:extLst>
              <a:ext uri="{FF2B5EF4-FFF2-40B4-BE49-F238E27FC236}">
                <a16:creationId xmlns:a16="http://schemas.microsoft.com/office/drawing/2014/main" id="{5E6ACCF5-BDB8-884D-8AFA-57DE76BBA080}"/>
              </a:ext>
            </a:extLst>
          </p:cNvPr>
          <p:cNvSpPr txBox="1">
            <a:spLocks/>
          </p:cNvSpPr>
          <p:nvPr/>
        </p:nvSpPr>
        <p:spPr>
          <a:xfrm>
            <a:off x="375096" y="1357140"/>
            <a:ext cx="3662894" cy="3690348"/>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marL="1714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1pPr>
            <a:lvl2pPr marL="5143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2pPr>
            <a:lvl3pPr marL="8572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3pPr>
            <a:lvl4pPr marL="12001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4pPr>
            <a:lvl5pPr marL="15430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5pPr>
            <a:lvl6pPr marL="113157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6pPr>
            <a:lvl7pPr marL="130302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7pPr>
            <a:lvl8pPr marL="147447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8pPr>
            <a:lvl9pPr marL="164592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9pPr>
          </a:lstStyle>
          <a:p>
            <a:pPr marL="0" indent="0" hangingPunct="1">
              <a:buClr>
                <a:srgbClr val="CF271D"/>
              </a:buClr>
              <a:buFont typeface="Arial" panose="020B0604020202020204" pitchFamily="34" charset="0"/>
              <a:buNone/>
            </a:pPr>
            <a:endParaRPr lang="en-GB" sz="1600" dirty="0">
              <a:solidFill>
                <a:schemeClr val="tx1"/>
              </a:solidFill>
              <a:latin typeface="+mn-lt"/>
              <a:ea typeface="+mn-ea"/>
              <a:cs typeface="+mn-cs"/>
            </a:endParaRPr>
          </a:p>
          <a:p>
            <a:pPr marL="0" indent="0" hangingPunct="1">
              <a:buClr>
                <a:srgbClr val="CF271D"/>
              </a:buClr>
              <a:buFont typeface="Arial" panose="020B0604020202020204" pitchFamily="34" charset="0"/>
              <a:buNone/>
            </a:pPr>
            <a:r>
              <a:rPr lang="en-GB" sz="1600" dirty="0">
                <a:solidFill>
                  <a:schemeClr val="tx1"/>
                </a:solidFill>
                <a:latin typeface="+mn-lt"/>
                <a:ea typeface="+mn-ea"/>
                <a:cs typeface="+mn-cs"/>
              </a:rPr>
              <a:t>Productive</a:t>
            </a:r>
            <a:r>
              <a:rPr lang="en-GB" sz="1050" dirty="0">
                <a:solidFill>
                  <a:schemeClr val="tx1"/>
                </a:solidFill>
                <a:latin typeface="+mn-lt"/>
                <a:ea typeface="+mn-ea"/>
                <a:cs typeface="+mn-cs"/>
              </a:rPr>
              <a:t> Do you provide your employees with all the tools they need to succeed?</a:t>
            </a:r>
          </a:p>
          <a:p>
            <a:pPr marL="0" indent="0" hangingPunct="1">
              <a:buClr>
                <a:srgbClr val="CF271D"/>
              </a:buClr>
              <a:buFont typeface="Arial" panose="020B0604020202020204" pitchFamily="34" charset="0"/>
              <a:buNone/>
            </a:pPr>
            <a:endParaRPr lang="en-GB" sz="1050" dirty="0">
              <a:solidFill>
                <a:schemeClr val="tx1"/>
              </a:solidFill>
              <a:latin typeface="+mn-lt"/>
              <a:ea typeface="+mn-ea"/>
              <a:cs typeface="+mn-cs"/>
            </a:endParaRPr>
          </a:p>
          <a:p>
            <a:pPr marL="0" indent="0" hangingPunct="1">
              <a:buClr>
                <a:srgbClr val="CF271D"/>
              </a:buClr>
              <a:buFont typeface="Arial" panose="020B0604020202020204" pitchFamily="34" charset="0"/>
              <a:buNone/>
            </a:pPr>
            <a:endParaRPr lang="en-GB" sz="1050" dirty="0">
              <a:solidFill>
                <a:schemeClr val="tx1"/>
              </a:solidFill>
              <a:latin typeface="+mn-lt"/>
              <a:ea typeface="+mn-ea"/>
              <a:cs typeface="+mn-cs"/>
            </a:endParaRPr>
          </a:p>
          <a:p>
            <a:pPr marL="0" indent="0" hangingPunct="1">
              <a:buClr>
                <a:srgbClr val="CF271D"/>
              </a:buClr>
              <a:buFont typeface="Arial" panose="020B0604020202020204" pitchFamily="34" charset="0"/>
              <a:buNone/>
            </a:pPr>
            <a:endParaRPr lang="en-GB" sz="1050" dirty="0">
              <a:solidFill>
                <a:schemeClr val="tx1"/>
              </a:solidFill>
              <a:latin typeface="+mn-lt"/>
              <a:ea typeface="+mn-ea"/>
              <a:cs typeface="+mn-cs"/>
            </a:endParaRPr>
          </a:p>
          <a:p>
            <a:pPr marL="0" indent="0" hangingPunct="1">
              <a:buClr>
                <a:srgbClr val="CF271D"/>
              </a:buClr>
              <a:buFont typeface="Arial" panose="020B0604020202020204" pitchFamily="34" charset="0"/>
              <a:buNone/>
            </a:pPr>
            <a:r>
              <a:rPr lang="en-GB" sz="1600" dirty="0">
                <a:solidFill>
                  <a:schemeClr val="tx1"/>
                </a:solidFill>
                <a:latin typeface="+mn-lt"/>
                <a:ea typeface="+mn-ea"/>
                <a:cs typeface="+mn-cs"/>
              </a:rPr>
              <a:t>Belonging</a:t>
            </a:r>
            <a:r>
              <a:rPr lang="en-GB" sz="1050" dirty="0">
                <a:solidFill>
                  <a:schemeClr val="tx1"/>
                </a:solidFill>
                <a:latin typeface="+mn-lt"/>
                <a:ea typeface="+mn-ea"/>
                <a:cs typeface="+mn-cs"/>
              </a:rPr>
              <a:t> Do you know if your employees feel like they belong to a strong team?</a:t>
            </a:r>
          </a:p>
          <a:p>
            <a:pPr marL="0" indent="0" hangingPunct="1">
              <a:buClr>
                <a:srgbClr val="CF271D"/>
              </a:buClr>
              <a:buFont typeface="Arial" panose="020B0604020202020204" pitchFamily="34" charset="0"/>
              <a:buNone/>
            </a:pPr>
            <a:endParaRPr lang="en-GB" sz="1050" dirty="0">
              <a:solidFill>
                <a:schemeClr val="tx1"/>
              </a:solidFill>
              <a:latin typeface="+mn-lt"/>
              <a:ea typeface="+mn-ea"/>
              <a:cs typeface="+mn-cs"/>
            </a:endParaRPr>
          </a:p>
          <a:p>
            <a:pPr marL="0" indent="0" hangingPunct="1">
              <a:buClr>
                <a:srgbClr val="CF271D"/>
              </a:buClr>
              <a:buFont typeface="Arial" panose="020B0604020202020204" pitchFamily="34" charset="0"/>
              <a:buNone/>
            </a:pPr>
            <a:endParaRPr lang="en-GB" sz="1050" dirty="0">
              <a:solidFill>
                <a:schemeClr val="tx1"/>
              </a:solidFill>
              <a:latin typeface="+mn-lt"/>
              <a:ea typeface="+mn-ea"/>
              <a:cs typeface="+mn-cs"/>
            </a:endParaRPr>
          </a:p>
          <a:p>
            <a:pPr marL="0" indent="0" hangingPunct="1">
              <a:buClr>
                <a:srgbClr val="CF271D"/>
              </a:buClr>
              <a:buFont typeface="Arial" panose="020B0604020202020204" pitchFamily="34" charset="0"/>
              <a:buNone/>
            </a:pPr>
            <a:endParaRPr lang="en-GB" sz="1050" dirty="0">
              <a:solidFill>
                <a:schemeClr val="tx1"/>
              </a:solidFill>
              <a:latin typeface="+mn-lt"/>
              <a:ea typeface="+mn-ea"/>
              <a:cs typeface="+mn-cs"/>
            </a:endParaRPr>
          </a:p>
          <a:p>
            <a:pPr marL="0" indent="0" hangingPunct="1">
              <a:buClr>
                <a:srgbClr val="CF271D"/>
              </a:buClr>
              <a:buFont typeface="Arial" panose="020B0604020202020204" pitchFamily="34" charset="0"/>
              <a:buNone/>
            </a:pPr>
            <a:r>
              <a:rPr lang="en-GB" sz="1600" dirty="0">
                <a:solidFill>
                  <a:schemeClr val="tx1"/>
                </a:solidFill>
                <a:latin typeface="+mn-lt"/>
                <a:ea typeface="+mn-ea"/>
                <a:cs typeface="+mn-cs"/>
              </a:rPr>
              <a:t>Inspired</a:t>
            </a:r>
            <a:r>
              <a:rPr lang="en-GB" sz="1050" dirty="0">
                <a:solidFill>
                  <a:schemeClr val="tx1"/>
                </a:solidFill>
                <a:latin typeface="+mn-lt"/>
                <a:ea typeface="+mn-ea"/>
                <a:cs typeface="+mn-cs"/>
              </a:rPr>
              <a:t> How do you actively inspire your employees to leverage their strengths?</a:t>
            </a:r>
          </a:p>
          <a:p>
            <a:pPr marL="0" indent="0" hangingPunct="1">
              <a:buClr>
                <a:srgbClr val="CF271D"/>
              </a:buClr>
              <a:buFont typeface="Arial" panose="020B0604020202020204" pitchFamily="34" charset="0"/>
              <a:buNone/>
            </a:pPr>
            <a:endParaRPr lang="en-GB" sz="1050" dirty="0">
              <a:solidFill>
                <a:schemeClr val="tx1"/>
              </a:solidFill>
              <a:latin typeface="+mn-lt"/>
              <a:ea typeface="+mn-ea"/>
              <a:cs typeface="+mn-cs"/>
            </a:endParaRPr>
          </a:p>
          <a:p>
            <a:pPr marL="0" indent="0" hangingPunct="1">
              <a:buClr>
                <a:srgbClr val="CF271D"/>
              </a:buClr>
              <a:buFont typeface="Arial" panose="020B0604020202020204" pitchFamily="34" charset="0"/>
              <a:buNone/>
            </a:pPr>
            <a:endParaRPr lang="en-GB" sz="1050" dirty="0">
              <a:solidFill>
                <a:schemeClr val="tx1"/>
              </a:solidFill>
              <a:latin typeface="+mn-lt"/>
              <a:ea typeface="+mn-ea"/>
              <a:cs typeface="+mn-cs"/>
            </a:endParaRPr>
          </a:p>
          <a:p>
            <a:pPr marL="0" indent="0" hangingPunct="1">
              <a:buClr>
                <a:srgbClr val="CF271D"/>
              </a:buClr>
              <a:buFont typeface="Arial" panose="020B0604020202020204" pitchFamily="34" charset="0"/>
              <a:buNone/>
            </a:pPr>
            <a:endParaRPr lang="en-GB" sz="1050" dirty="0">
              <a:solidFill>
                <a:schemeClr val="tx1"/>
              </a:solidFill>
              <a:latin typeface="+mn-lt"/>
              <a:ea typeface="+mn-ea"/>
              <a:cs typeface="+mn-cs"/>
            </a:endParaRPr>
          </a:p>
          <a:p>
            <a:pPr marL="0" indent="0" hangingPunct="1">
              <a:buClr>
                <a:srgbClr val="CF271D"/>
              </a:buClr>
              <a:buFont typeface="Arial" panose="020B0604020202020204" pitchFamily="34" charset="0"/>
              <a:buNone/>
            </a:pPr>
            <a:r>
              <a:rPr lang="en-GB" sz="1600" dirty="0">
                <a:solidFill>
                  <a:schemeClr val="tx1"/>
                </a:solidFill>
                <a:latin typeface="+mn-lt"/>
                <a:ea typeface="+mn-ea"/>
                <a:cs typeface="+mn-cs"/>
              </a:rPr>
              <a:t>Uniquely valued </a:t>
            </a:r>
            <a:r>
              <a:rPr lang="en-GB" sz="1050" dirty="0">
                <a:solidFill>
                  <a:schemeClr val="tx1"/>
                </a:solidFill>
                <a:latin typeface="+mn-lt"/>
                <a:ea typeface="+mn-ea"/>
                <a:cs typeface="+mn-cs"/>
              </a:rPr>
              <a:t>Could your employees identify the specific skills and contributions that you value?</a:t>
            </a:r>
          </a:p>
          <a:p>
            <a:pPr marL="0" indent="0" hangingPunct="1">
              <a:buClr>
                <a:srgbClr val="CF271D"/>
              </a:buClr>
              <a:buFont typeface="Arial" panose="020B0604020202020204" pitchFamily="34" charset="0"/>
              <a:buNone/>
            </a:pPr>
            <a:endParaRPr lang="en-GB" sz="1050" dirty="0">
              <a:solidFill>
                <a:schemeClr val="tx1"/>
              </a:solidFill>
              <a:latin typeface="+mn-lt"/>
              <a:ea typeface="+mn-ea"/>
              <a:cs typeface="+mn-cs"/>
            </a:endParaRPr>
          </a:p>
        </p:txBody>
      </p:sp>
      <p:grpSp>
        <p:nvGrpSpPr>
          <p:cNvPr id="7" name="Gruppieren 6"/>
          <p:cNvGrpSpPr/>
          <p:nvPr/>
        </p:nvGrpSpPr>
        <p:grpSpPr>
          <a:xfrm>
            <a:off x="5085346" y="1958606"/>
            <a:ext cx="2232609" cy="2181194"/>
            <a:chOff x="5085346" y="1958606"/>
            <a:chExt cx="2232609" cy="2181194"/>
          </a:xfrm>
        </p:grpSpPr>
        <p:pic>
          <p:nvPicPr>
            <p:cNvPr id="5" name="Grafik 4"/>
            <p:cNvPicPr>
              <a:picLocks noChangeAspect="1"/>
            </p:cNvPicPr>
            <p:nvPr/>
          </p:nvPicPr>
          <p:blipFill>
            <a:blip r:embed="rId2"/>
            <a:stretch>
              <a:fillRect/>
            </a:stretch>
          </p:blipFill>
          <p:spPr>
            <a:xfrm>
              <a:off x="5153991" y="1958606"/>
              <a:ext cx="2095321" cy="2181194"/>
            </a:xfrm>
            <a:prstGeom prst="rect">
              <a:avLst/>
            </a:prstGeom>
          </p:spPr>
        </p:pic>
        <p:sp>
          <p:nvSpPr>
            <p:cNvPr id="32" name="Content Placeholder 2">
              <a:extLst>
                <a:ext uri="{FF2B5EF4-FFF2-40B4-BE49-F238E27FC236}">
                  <a16:creationId xmlns:a16="http://schemas.microsoft.com/office/drawing/2014/main" id="{5E6ACCF5-BDB8-884D-8AFA-57DE76BBA080}"/>
                </a:ext>
              </a:extLst>
            </p:cNvPr>
            <p:cNvSpPr txBox="1">
              <a:spLocks/>
            </p:cNvSpPr>
            <p:nvPr/>
          </p:nvSpPr>
          <p:spPr>
            <a:xfrm>
              <a:off x="5085346" y="2725539"/>
              <a:ext cx="2232609" cy="953549"/>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marL="1714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1pPr>
              <a:lvl2pPr marL="5143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2pPr>
              <a:lvl3pPr marL="8572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3pPr>
              <a:lvl4pPr marL="12001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4pPr>
              <a:lvl5pPr marL="1543050" marR="0" indent="-171450" algn="l" defTabSz="457200" rtl="0" latinLnBrk="0">
                <a:lnSpc>
                  <a:spcPct val="100000"/>
                </a:lnSpc>
                <a:spcBef>
                  <a:spcPts val="0"/>
                </a:spcBef>
                <a:spcAft>
                  <a:spcPts val="0"/>
                </a:spcAft>
                <a:buClr>
                  <a:schemeClr val="accent1"/>
                </a:buClr>
                <a:buSzTx/>
                <a:buFont typeface="Arial" panose="020B0604020202020204" pitchFamily="34" charset="0"/>
                <a:buChar char="•"/>
                <a:tabLst/>
                <a:defRPr sz="1000" b="0" i="0" u="none" strike="noStrike" cap="none" spc="0" baseline="0">
                  <a:ln>
                    <a:noFill/>
                  </a:ln>
                  <a:solidFill>
                    <a:srgbClr val="202020"/>
                  </a:solidFill>
                  <a:uFillTx/>
                  <a:latin typeface="Taub Sans"/>
                  <a:ea typeface="Taub Sans"/>
                  <a:cs typeface="Taub Sans"/>
                  <a:sym typeface="Taub Sans"/>
                </a:defRPr>
              </a:lvl5pPr>
              <a:lvl6pPr marL="113157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6pPr>
              <a:lvl7pPr marL="130302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7pPr>
              <a:lvl8pPr marL="147447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8pPr>
              <a:lvl9pPr marL="1645920" marR="0" indent="-274320" algn="l" defTabSz="457200" rtl="0" latinLnBrk="0">
                <a:lnSpc>
                  <a:spcPct val="100000"/>
                </a:lnSpc>
                <a:spcBef>
                  <a:spcPts val="0"/>
                </a:spcBef>
                <a:spcAft>
                  <a:spcPts val="0"/>
                </a:spcAft>
                <a:buClrTx/>
                <a:buSzPct val="100000"/>
                <a:buFontTx/>
                <a:buChar char="•"/>
                <a:tabLst/>
                <a:defRPr sz="2400" b="0" i="0" u="none" strike="noStrike" cap="none" spc="0" baseline="0">
                  <a:ln>
                    <a:noFill/>
                  </a:ln>
                  <a:solidFill>
                    <a:srgbClr val="FFFFFF"/>
                  </a:solidFill>
                  <a:uFillTx/>
                  <a:latin typeface="Taub Sans"/>
                  <a:ea typeface="Taub Sans"/>
                  <a:cs typeface="Taub Sans"/>
                  <a:sym typeface="Taub Sans"/>
                </a:defRPr>
              </a:lvl9pPr>
            </a:lstStyle>
            <a:p>
              <a:pPr marL="0" indent="0" algn="ctr" hangingPunct="1">
                <a:buClr>
                  <a:srgbClr val="CF271D"/>
                </a:buClr>
                <a:buFont typeface="Arial" panose="020B0604020202020204" pitchFamily="34" charset="0"/>
                <a:buNone/>
              </a:pPr>
              <a:r>
                <a:rPr lang="en-GB" sz="1600" dirty="0">
                  <a:solidFill>
                    <a:schemeClr val="bg1"/>
                  </a:solidFill>
                  <a:latin typeface="+mn-lt"/>
                  <a:ea typeface="+mn-ea"/>
                  <a:cs typeface="+mn-cs"/>
                </a:rPr>
                <a:t>Are we as employers </a:t>
              </a:r>
            </a:p>
            <a:p>
              <a:pPr marL="0" indent="0" algn="ctr" hangingPunct="1">
                <a:buClr>
                  <a:srgbClr val="CF271D"/>
                </a:buClr>
                <a:buFont typeface="Arial" panose="020B0604020202020204" pitchFamily="34" charset="0"/>
                <a:buNone/>
              </a:pPr>
              <a:r>
                <a:rPr lang="en-GB" sz="1600" dirty="0">
                  <a:solidFill>
                    <a:schemeClr val="bg1"/>
                  </a:solidFill>
                  <a:latin typeface="+mn-lt"/>
                  <a:ea typeface="+mn-ea"/>
                  <a:cs typeface="+mn-cs"/>
                </a:rPr>
                <a:t>doing </a:t>
              </a:r>
            </a:p>
            <a:p>
              <a:pPr marL="0" indent="0" algn="ctr" hangingPunct="1">
                <a:buClr>
                  <a:srgbClr val="CF271D"/>
                </a:buClr>
                <a:buFont typeface="Arial" panose="020B0604020202020204" pitchFamily="34" charset="0"/>
                <a:buNone/>
              </a:pPr>
              <a:r>
                <a:rPr lang="en-GB" sz="1600" dirty="0">
                  <a:solidFill>
                    <a:schemeClr val="bg1"/>
                  </a:solidFill>
                  <a:latin typeface="+mn-lt"/>
                  <a:ea typeface="+mn-ea"/>
                  <a:cs typeface="+mn-cs"/>
                </a:rPr>
                <a:t>our part?</a:t>
              </a:r>
            </a:p>
            <a:p>
              <a:pPr marL="0" indent="0" algn="ctr" hangingPunct="1">
                <a:buClr>
                  <a:srgbClr val="CF271D"/>
                </a:buClr>
                <a:buFont typeface="Arial" panose="020B0604020202020204" pitchFamily="34" charset="0"/>
                <a:buNone/>
              </a:pPr>
              <a:endParaRPr lang="en-GB" sz="1600" dirty="0">
                <a:solidFill>
                  <a:schemeClr val="bg1"/>
                </a:solidFill>
                <a:latin typeface="+mn-lt"/>
                <a:ea typeface="+mn-ea"/>
                <a:cs typeface="+mn-cs"/>
              </a:endParaRPr>
            </a:p>
            <a:p>
              <a:pPr marL="0" indent="0" algn="ctr" hangingPunct="1">
                <a:buClr>
                  <a:srgbClr val="CF271D"/>
                </a:buClr>
                <a:buFont typeface="Arial" panose="020B0604020202020204" pitchFamily="34" charset="0"/>
                <a:buNone/>
              </a:pPr>
              <a:endParaRPr lang="en-GB" sz="1600" dirty="0">
                <a:solidFill>
                  <a:schemeClr val="bg1"/>
                </a:solidFill>
                <a:latin typeface="+mn-lt"/>
                <a:ea typeface="+mn-ea"/>
                <a:cs typeface="+mn-cs"/>
              </a:endParaRPr>
            </a:p>
            <a:p>
              <a:pPr marL="0" indent="0" algn="ctr" hangingPunct="1">
                <a:buClr>
                  <a:srgbClr val="CF271D"/>
                </a:buClr>
                <a:buFont typeface="Arial" panose="020B0604020202020204" pitchFamily="34" charset="0"/>
                <a:buNone/>
              </a:pPr>
              <a:endParaRPr lang="en-GB" sz="1600" dirty="0">
                <a:solidFill>
                  <a:schemeClr val="bg1"/>
                </a:solidFill>
                <a:latin typeface="+mn-lt"/>
                <a:ea typeface="+mn-ea"/>
                <a:cs typeface="+mn-cs"/>
              </a:endParaRPr>
            </a:p>
            <a:p>
              <a:pPr marL="0" indent="0" algn="ctr" hangingPunct="1">
                <a:buClr>
                  <a:srgbClr val="CF271D"/>
                </a:buClr>
                <a:buFont typeface="Arial" panose="020B0604020202020204" pitchFamily="34" charset="0"/>
                <a:buNone/>
              </a:pPr>
              <a:endParaRPr lang="en-GB" sz="1600" dirty="0">
                <a:solidFill>
                  <a:schemeClr val="bg1"/>
                </a:solidFill>
                <a:latin typeface="+mn-lt"/>
                <a:ea typeface="+mn-ea"/>
                <a:cs typeface="+mn-cs"/>
              </a:endParaRPr>
            </a:p>
          </p:txBody>
        </p:sp>
      </p:grpSp>
    </p:spTree>
    <p:extLst>
      <p:ext uri="{BB962C8B-B14F-4D97-AF65-F5344CB8AC3E}">
        <p14:creationId xmlns:p14="http://schemas.microsoft.com/office/powerpoint/2010/main" val="2206253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777872" y="440128"/>
            <a:ext cx="5029200" cy="553998"/>
          </a:xfrm>
        </p:spPr>
        <p:txBody>
          <a:bodyPr/>
          <a:lstStyle/>
          <a:p>
            <a:r>
              <a:rPr lang="de-DE" dirty="0">
                <a:solidFill>
                  <a:schemeClr val="tx1"/>
                </a:solidFill>
              </a:rPr>
              <a:t>HR Digital Transformation</a:t>
            </a:r>
          </a:p>
        </p:txBody>
      </p:sp>
      <p:sp>
        <p:nvSpPr>
          <p:cNvPr id="3" name="Foliennummernplatzhalter 2"/>
          <p:cNvSpPr>
            <a:spLocks noGrp="1"/>
          </p:cNvSpPr>
          <p:nvPr>
            <p:ph type="sldNum" sz="quarter" idx="14"/>
          </p:nvPr>
        </p:nvSpPr>
        <p:spPr/>
        <p:txBody>
          <a:bodyPr/>
          <a:lstStyle/>
          <a:p>
            <a:fld id="{0C691DA3-4ABE-49F3-91E6-D9975CC9DD5F}" type="slidenum">
              <a:rPr lang="en-US" smtClean="0"/>
              <a:pPr/>
              <a:t>15</a:t>
            </a:fld>
            <a:endParaRPr lang="en-US" dirty="0"/>
          </a:p>
        </p:txBody>
      </p:sp>
      <p:pic>
        <p:nvPicPr>
          <p:cNvPr id="5" name="Grafik 4">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b="24776"/>
          <a:stretch/>
        </p:blipFill>
        <p:spPr>
          <a:xfrm>
            <a:off x="777872" y="1504043"/>
            <a:ext cx="4849452" cy="1906050"/>
          </a:xfrm>
          <a:prstGeom prst="rect">
            <a:avLst/>
          </a:prstGeom>
        </p:spPr>
      </p:pic>
      <p:sp>
        <p:nvSpPr>
          <p:cNvPr id="6" name="Fußzeilenplatzhalter 3"/>
          <p:cNvSpPr>
            <a:spLocks noGrp="1"/>
          </p:cNvSpPr>
          <p:nvPr>
            <p:ph type="ftr" sz="quarter" idx="15"/>
          </p:nvPr>
        </p:nvSpPr>
        <p:spPr>
          <a:xfrm>
            <a:off x="2601265" y="4889146"/>
            <a:ext cx="4720919" cy="123111"/>
          </a:xfrm>
        </p:spPr>
        <p:txBody>
          <a:bodyPr/>
          <a:lstStyle/>
          <a:p>
            <a:r>
              <a:rPr lang="en-US" dirty="0"/>
              <a:t>Tools to support HR Digital Transformation | 5 November 2019 | Frankfurt</a:t>
            </a:r>
          </a:p>
        </p:txBody>
      </p:sp>
    </p:spTree>
    <p:extLst>
      <p:ext uri="{BB962C8B-B14F-4D97-AF65-F5344CB8AC3E}">
        <p14:creationId xmlns:p14="http://schemas.microsoft.com/office/powerpoint/2010/main" val="31455115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669009" y="3358023"/>
            <a:ext cx="6400800" cy="553998"/>
          </a:xfrm>
        </p:spPr>
        <p:txBody>
          <a:bodyPr/>
          <a:lstStyle/>
          <a:p>
            <a:r>
              <a:rPr lang="de-DE" dirty="0">
                <a:solidFill>
                  <a:schemeClr val="tx1"/>
                </a:solidFill>
              </a:rPr>
              <a:t>Thomas H. Herrmann</a:t>
            </a:r>
          </a:p>
        </p:txBody>
      </p:sp>
      <p:sp>
        <p:nvSpPr>
          <p:cNvPr id="3" name="Foliennummernplatzhalter 2"/>
          <p:cNvSpPr>
            <a:spLocks noGrp="1"/>
          </p:cNvSpPr>
          <p:nvPr>
            <p:ph type="sldNum" sz="quarter" idx="14"/>
          </p:nvPr>
        </p:nvSpPr>
        <p:spPr/>
        <p:txBody>
          <a:bodyPr/>
          <a:lstStyle/>
          <a:p>
            <a:fld id="{0C691DA3-4ABE-49F3-91E6-D9975CC9DD5F}" type="slidenum">
              <a:rPr lang="en-US" smtClean="0"/>
              <a:pPr/>
              <a:t>16</a:t>
            </a:fld>
            <a:endParaRPr lang="en-US" dirty="0"/>
          </a:p>
        </p:txBody>
      </p:sp>
      <p:sp>
        <p:nvSpPr>
          <p:cNvPr id="4" name="Fußzeilenplatzhalter 3"/>
          <p:cNvSpPr>
            <a:spLocks noGrp="1"/>
          </p:cNvSpPr>
          <p:nvPr>
            <p:ph type="ftr" sz="quarter" idx="15"/>
          </p:nvPr>
        </p:nvSpPr>
        <p:spPr/>
        <p:txBody>
          <a:bodyPr/>
          <a:lstStyle/>
          <a:p>
            <a:r>
              <a:rPr lang="en-US" dirty="0"/>
              <a:t>Tools to support HR Digital Transformation | 5 November 2019 | Frankfurt</a:t>
            </a:r>
          </a:p>
        </p:txBody>
      </p:sp>
      <p:sp>
        <p:nvSpPr>
          <p:cNvPr id="5" name="Text Placeholder 1">
            <a:extLst>
              <a:ext uri="{FF2B5EF4-FFF2-40B4-BE49-F238E27FC236}">
                <a16:creationId xmlns:a16="http://schemas.microsoft.com/office/drawing/2014/main" id="{BBBDEF1F-55CA-46F4-B087-23E74D0BAB08}"/>
              </a:ext>
            </a:extLst>
          </p:cNvPr>
          <p:cNvSpPr txBox="1">
            <a:spLocks/>
          </p:cNvSpPr>
          <p:nvPr/>
        </p:nvSpPr>
        <p:spPr>
          <a:xfrm>
            <a:off x="669009" y="162674"/>
            <a:ext cx="6653175" cy="2215991"/>
          </a:xfrm>
          <a:prstGeom prst="rect">
            <a:avLst/>
          </a:prstGeom>
        </p:spPr>
        <p:txBody>
          <a:bodyPr vert="horz" wrap="square" lIns="0" tIns="0" rIns="0" bIns="0" rtlCol="0" anchor="ctr">
            <a:spAutoFit/>
          </a:bodyPr>
          <a:lstStyle>
            <a:lvl1pPr marL="0" indent="0" algn="l" defTabSz="685783" rtl="0" eaLnBrk="1" latinLnBrk="0" hangingPunct="1">
              <a:lnSpc>
                <a:spcPct val="100000"/>
              </a:lnSpc>
              <a:spcBef>
                <a:spcPts val="0"/>
              </a:spcBef>
              <a:spcAft>
                <a:spcPts val="3600"/>
              </a:spcAft>
              <a:buFont typeface="Arial" panose="020B0604020202020204" pitchFamily="34" charset="0"/>
              <a:buNone/>
              <a:defRPr sz="3600" kern="1200">
                <a:solidFill>
                  <a:schemeClr val="accent6"/>
                </a:solidFill>
                <a:latin typeface="+mn-lt"/>
                <a:ea typeface="+mn-ea"/>
                <a:cs typeface="+mn-cs"/>
              </a:defRPr>
            </a:lvl1pPr>
            <a:lvl2pPr marL="0" indent="0" algn="l" defTabSz="685783" rtl="0" eaLnBrk="1" latinLnBrk="0" hangingPunct="1">
              <a:lnSpc>
                <a:spcPct val="100000"/>
              </a:lnSpc>
              <a:spcBef>
                <a:spcPts val="0"/>
              </a:spcBef>
              <a:spcAft>
                <a:spcPts val="600"/>
              </a:spcAft>
              <a:buClr>
                <a:schemeClr val="accent1"/>
              </a:buClr>
              <a:buFont typeface="Arial" panose="020B0604020202020204" pitchFamily="34" charset="0"/>
              <a:buNone/>
              <a:defRPr sz="2400" kern="1200">
                <a:solidFill>
                  <a:schemeClr val="accent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bg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spcAft>
                <a:spcPts val="0"/>
              </a:spcAft>
            </a:pPr>
            <a:r>
              <a:rPr lang="en-US" sz="1600" dirty="0">
                <a:solidFill>
                  <a:schemeClr val="tx1"/>
                </a:solidFill>
              </a:rPr>
              <a:t>More than 20 years of sales expertise with a focus on global, internationally operating companies, as well as locally operating companies with headquarters in German-speaking countries. </a:t>
            </a:r>
          </a:p>
          <a:p>
            <a:pPr lvl="1">
              <a:spcAft>
                <a:spcPts val="0"/>
              </a:spcAft>
            </a:pPr>
            <a:endParaRPr lang="en-US" sz="1600" dirty="0">
              <a:solidFill>
                <a:schemeClr val="tx1"/>
              </a:solidFill>
            </a:endParaRPr>
          </a:p>
          <a:p>
            <a:pPr lvl="1">
              <a:spcAft>
                <a:spcPts val="0"/>
              </a:spcAft>
            </a:pPr>
            <a:r>
              <a:rPr lang="en-US" sz="1600" dirty="0">
                <a:solidFill>
                  <a:schemeClr val="tx1"/>
                </a:solidFill>
              </a:rPr>
              <a:t>At ADP, he is responsible for Enterprise Sales, managing several major multi-national HR projects in Europe and worldwide with his team every year.</a:t>
            </a:r>
          </a:p>
          <a:p>
            <a:pPr lvl="1">
              <a:spcAft>
                <a:spcPts val="0"/>
              </a:spcAft>
            </a:pPr>
            <a:endParaRPr lang="en-US" sz="1600" dirty="0">
              <a:solidFill>
                <a:schemeClr val="tx1"/>
              </a:solidFill>
            </a:endParaRPr>
          </a:p>
          <a:p>
            <a:pPr lvl="1">
              <a:spcAft>
                <a:spcPts val="0"/>
              </a:spcAft>
            </a:pPr>
            <a:r>
              <a:rPr lang="en-US" sz="1600" dirty="0">
                <a:solidFill>
                  <a:schemeClr val="tx1"/>
                </a:solidFill>
              </a:rPr>
              <a:t>Thomas will be happy to answer your questions about global payroll at</a:t>
            </a:r>
          </a:p>
          <a:p>
            <a:pPr lvl="1">
              <a:spcAft>
                <a:spcPts val="0"/>
              </a:spcAft>
            </a:pPr>
            <a:r>
              <a:rPr lang="en-US" sz="1600" dirty="0">
                <a:solidFill>
                  <a:schemeClr val="tx1"/>
                </a:solidFill>
              </a:rPr>
              <a:t>+49 (0)171 8006181 or Thomas.Herrmann@adp.com</a:t>
            </a:r>
          </a:p>
        </p:txBody>
      </p:sp>
      <p:pic>
        <p:nvPicPr>
          <p:cNvPr id="9" name="Grafik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461506" y="2596896"/>
            <a:ext cx="1653234" cy="2150532"/>
          </a:xfrm>
          <a:prstGeom prst="rect">
            <a:avLst/>
          </a:prstGeom>
        </p:spPr>
      </p:pic>
    </p:spTree>
    <p:extLst>
      <p:ext uri="{BB962C8B-B14F-4D97-AF65-F5344CB8AC3E}">
        <p14:creationId xmlns:p14="http://schemas.microsoft.com/office/powerpoint/2010/main" val="6167390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515390" y="3389081"/>
            <a:ext cx="5948121" cy="553998"/>
          </a:xfrm>
        </p:spPr>
        <p:txBody>
          <a:bodyPr/>
          <a:lstStyle/>
          <a:p>
            <a:r>
              <a:rPr lang="de-DE" dirty="0">
                <a:solidFill>
                  <a:schemeClr val="tx1"/>
                </a:solidFill>
              </a:rPr>
              <a:t>About </a:t>
            </a:r>
            <a:r>
              <a:rPr lang="de-DE" dirty="0" err="1">
                <a:solidFill>
                  <a:schemeClr val="tx1"/>
                </a:solidFill>
              </a:rPr>
              <a:t>the</a:t>
            </a:r>
            <a:r>
              <a:rPr lang="de-DE" dirty="0">
                <a:solidFill>
                  <a:schemeClr val="tx1"/>
                </a:solidFill>
              </a:rPr>
              <a:t> </a:t>
            </a:r>
            <a:r>
              <a:rPr lang="de-DE" dirty="0" err="1">
                <a:solidFill>
                  <a:schemeClr val="tx1"/>
                </a:solidFill>
              </a:rPr>
              <a:t>report</a:t>
            </a:r>
            <a:endParaRPr lang="de-DE" dirty="0">
              <a:solidFill>
                <a:schemeClr val="tx1"/>
              </a:solidFill>
            </a:endParaRPr>
          </a:p>
        </p:txBody>
      </p:sp>
      <p:sp>
        <p:nvSpPr>
          <p:cNvPr id="3" name="Foliennummernplatzhalter 2"/>
          <p:cNvSpPr>
            <a:spLocks noGrp="1"/>
          </p:cNvSpPr>
          <p:nvPr>
            <p:ph type="sldNum" sz="quarter" idx="14"/>
          </p:nvPr>
        </p:nvSpPr>
        <p:spPr/>
        <p:txBody>
          <a:bodyPr/>
          <a:lstStyle/>
          <a:p>
            <a:fld id="{0C691DA3-4ABE-49F3-91E6-D9975CC9DD5F}" type="slidenum">
              <a:rPr lang="en-US" smtClean="0"/>
              <a:pPr/>
              <a:t>17</a:t>
            </a:fld>
            <a:endParaRPr lang="en-US" dirty="0"/>
          </a:p>
        </p:txBody>
      </p:sp>
      <p:sp>
        <p:nvSpPr>
          <p:cNvPr id="4" name="Fußzeilenplatzhalter 3"/>
          <p:cNvSpPr>
            <a:spLocks noGrp="1"/>
          </p:cNvSpPr>
          <p:nvPr>
            <p:ph type="ftr" sz="quarter" idx="15"/>
          </p:nvPr>
        </p:nvSpPr>
        <p:spPr/>
        <p:txBody>
          <a:bodyPr/>
          <a:lstStyle/>
          <a:p>
            <a:r>
              <a:rPr lang="en-US" dirty="0"/>
              <a:t>Tools to support HR Digital Transformation | 5 November 2019 | Frankfurt</a:t>
            </a:r>
          </a:p>
        </p:txBody>
      </p:sp>
      <p:sp>
        <p:nvSpPr>
          <p:cNvPr id="5" name="Text Placeholder 1">
            <a:extLst>
              <a:ext uri="{FF2B5EF4-FFF2-40B4-BE49-F238E27FC236}">
                <a16:creationId xmlns:a16="http://schemas.microsoft.com/office/drawing/2014/main" id="{BBBDEF1F-55CA-46F4-B087-23E74D0BAB08}"/>
              </a:ext>
            </a:extLst>
          </p:cNvPr>
          <p:cNvSpPr txBox="1">
            <a:spLocks/>
          </p:cNvSpPr>
          <p:nvPr/>
        </p:nvSpPr>
        <p:spPr>
          <a:xfrm>
            <a:off x="483049" y="325078"/>
            <a:ext cx="6488337" cy="2092881"/>
          </a:xfrm>
          <a:prstGeom prst="rect">
            <a:avLst/>
          </a:prstGeom>
        </p:spPr>
        <p:txBody>
          <a:bodyPr vert="horz" wrap="square" lIns="0" tIns="0" rIns="0" bIns="0" rtlCol="0" anchor="ctr">
            <a:spAutoFit/>
          </a:bodyPr>
          <a:lstStyle>
            <a:lvl1pPr marL="0" indent="0" algn="l" defTabSz="685783" rtl="0" eaLnBrk="1" latinLnBrk="0" hangingPunct="1">
              <a:lnSpc>
                <a:spcPct val="100000"/>
              </a:lnSpc>
              <a:spcBef>
                <a:spcPts val="0"/>
              </a:spcBef>
              <a:spcAft>
                <a:spcPts val="3600"/>
              </a:spcAft>
              <a:buFont typeface="Arial" panose="020B0604020202020204" pitchFamily="34" charset="0"/>
              <a:buNone/>
              <a:defRPr sz="3600" kern="1200">
                <a:solidFill>
                  <a:schemeClr val="accent6"/>
                </a:solidFill>
                <a:latin typeface="+mn-lt"/>
                <a:ea typeface="+mn-ea"/>
                <a:cs typeface="+mn-cs"/>
              </a:defRPr>
            </a:lvl1pPr>
            <a:lvl2pPr marL="0" indent="0" algn="l" defTabSz="685783" rtl="0" eaLnBrk="1" latinLnBrk="0" hangingPunct="1">
              <a:lnSpc>
                <a:spcPct val="100000"/>
              </a:lnSpc>
              <a:spcBef>
                <a:spcPts val="0"/>
              </a:spcBef>
              <a:spcAft>
                <a:spcPts val="600"/>
              </a:spcAft>
              <a:buClr>
                <a:schemeClr val="accent1"/>
              </a:buClr>
              <a:buFont typeface="Arial" panose="020B0604020202020204" pitchFamily="34" charset="0"/>
              <a:buNone/>
              <a:defRPr sz="2400" kern="1200">
                <a:solidFill>
                  <a:schemeClr val="accent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bg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sz="1400" dirty="0">
                <a:solidFill>
                  <a:schemeClr val="tx1"/>
                </a:solidFill>
              </a:rPr>
              <a:t>The Workforce View in Europe in 2019 explores employees’ attitudes towards the current world of work and what they expect from the workplace of the future. The findings provide important insight into business‑critical issues, such as employee optimism, </a:t>
            </a:r>
            <a:r>
              <a:rPr lang="en-US" sz="1400" dirty="0" err="1">
                <a:solidFill>
                  <a:schemeClr val="tx1"/>
                </a:solidFill>
              </a:rPr>
              <a:t>organisational</a:t>
            </a:r>
            <a:r>
              <a:rPr lang="en-US" sz="1400" dirty="0">
                <a:solidFill>
                  <a:schemeClr val="tx1"/>
                </a:solidFill>
              </a:rPr>
              <a:t> threats, new ways of working, </a:t>
            </a:r>
            <a:r>
              <a:rPr lang="de-DE" sz="1400" dirty="0">
                <a:solidFill>
                  <a:schemeClr val="tx1"/>
                </a:solidFill>
              </a:rPr>
              <a:t>mental </a:t>
            </a:r>
            <a:r>
              <a:rPr lang="de-DE" sz="1400" dirty="0" err="1">
                <a:solidFill>
                  <a:schemeClr val="tx1"/>
                </a:solidFill>
              </a:rPr>
              <a:t>health</a:t>
            </a:r>
            <a:r>
              <a:rPr lang="de-DE" sz="1400" dirty="0">
                <a:solidFill>
                  <a:schemeClr val="tx1"/>
                </a:solidFill>
              </a:rPr>
              <a:t> </a:t>
            </a:r>
            <a:r>
              <a:rPr lang="de-DE" sz="1400" dirty="0" err="1">
                <a:solidFill>
                  <a:schemeClr val="tx1"/>
                </a:solidFill>
              </a:rPr>
              <a:t>and</a:t>
            </a:r>
            <a:r>
              <a:rPr lang="de-DE" sz="1400" dirty="0">
                <a:solidFill>
                  <a:schemeClr val="tx1"/>
                </a:solidFill>
              </a:rPr>
              <a:t> </a:t>
            </a:r>
            <a:r>
              <a:rPr lang="de-DE" sz="1400" dirty="0" err="1">
                <a:solidFill>
                  <a:schemeClr val="tx1"/>
                </a:solidFill>
              </a:rPr>
              <a:t>discrimination</a:t>
            </a:r>
            <a:r>
              <a:rPr lang="de-DE" sz="1400" dirty="0">
                <a:solidFill>
                  <a:schemeClr val="tx1"/>
                </a:solidFill>
              </a:rPr>
              <a:t>. </a:t>
            </a:r>
          </a:p>
          <a:p>
            <a:pPr lvl="1"/>
            <a:endParaRPr lang="de-DE" sz="1400" dirty="0">
              <a:solidFill>
                <a:schemeClr val="tx1"/>
              </a:solidFill>
            </a:endParaRPr>
          </a:p>
          <a:p>
            <a:pPr lvl="1"/>
            <a:r>
              <a:rPr lang="en-US" sz="1400" dirty="0">
                <a:solidFill>
                  <a:schemeClr val="tx1"/>
                </a:solidFill>
              </a:rPr>
              <a:t>The research was carried out by independent market research agency Opinion Matters on behalf of ADP, in October 2018. The sample consisted of 10,585 working adults in eight territories across Europe: France, Germany, Italy, the Netherlands, Poland, Spain, Switzerland and the UK. </a:t>
            </a:r>
          </a:p>
        </p:txBody>
      </p:sp>
      <p:grpSp>
        <p:nvGrpSpPr>
          <p:cNvPr id="7" name="Gruppieren 6"/>
          <p:cNvGrpSpPr/>
          <p:nvPr/>
        </p:nvGrpSpPr>
        <p:grpSpPr>
          <a:xfrm>
            <a:off x="7432078" y="6205"/>
            <a:ext cx="1711921" cy="2076977"/>
            <a:chOff x="6475413" y="92101"/>
            <a:chExt cx="2544306" cy="2761101"/>
          </a:xfrm>
        </p:grpSpPr>
        <p:pic>
          <p:nvPicPr>
            <p:cNvPr id="8" name="Grafik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87844" y="92101"/>
              <a:ext cx="1331875" cy="1871455"/>
            </a:xfrm>
            <a:prstGeom prst="rect">
              <a:avLst/>
            </a:prstGeom>
            <a:ln>
              <a:solidFill>
                <a:schemeClr val="accent2"/>
              </a:solidFill>
            </a:ln>
          </p:spPr>
        </p:pic>
        <p:pic>
          <p:nvPicPr>
            <p:cNvPr id="10" name="Grafik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51180" y="416551"/>
              <a:ext cx="1338951" cy="1899991"/>
            </a:xfrm>
            <a:prstGeom prst="rect">
              <a:avLst/>
            </a:prstGeom>
            <a:ln>
              <a:solidFill>
                <a:schemeClr val="accent2"/>
              </a:solidFill>
            </a:ln>
          </p:spPr>
        </p:pic>
        <p:pic>
          <p:nvPicPr>
            <p:cNvPr id="11" name="Grafik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75413" y="678245"/>
              <a:ext cx="1684345" cy="2174957"/>
            </a:xfrm>
            <a:prstGeom prst="rect">
              <a:avLst/>
            </a:prstGeom>
            <a:ln>
              <a:solidFill>
                <a:schemeClr val="accent2"/>
              </a:solidFill>
            </a:ln>
          </p:spPr>
        </p:pic>
      </p:grpSp>
      <p:sp>
        <p:nvSpPr>
          <p:cNvPr id="12" name="Rechteck 11"/>
          <p:cNvSpPr/>
          <p:nvPr/>
        </p:nvSpPr>
        <p:spPr>
          <a:xfrm>
            <a:off x="7537709" y="3633264"/>
            <a:ext cx="1482010" cy="738664"/>
          </a:xfrm>
          <a:prstGeom prst="rect">
            <a:avLst/>
          </a:prstGeom>
        </p:spPr>
        <p:txBody>
          <a:bodyPr wrap="square">
            <a:spAutoFit/>
          </a:bodyPr>
          <a:lstStyle/>
          <a:p>
            <a:pPr algn="ctr"/>
            <a:r>
              <a:rPr lang="de-DE" sz="1400" dirty="0">
                <a:solidFill>
                  <a:schemeClr val="accent1"/>
                </a:solidFill>
              </a:rPr>
              <a:t>Download your free sample at www.de-adp.com</a:t>
            </a:r>
          </a:p>
        </p:txBody>
      </p:sp>
      <p:pic>
        <p:nvPicPr>
          <p:cNvPr id="13" name="Grafik 12">
            <a:hlinkClick r:id="rId5"/>
          </p:cNvPr>
          <p:cNvPicPr>
            <a:picLocks noChangeAspect="1"/>
          </p:cNvPicPr>
          <p:nvPr/>
        </p:nvPicPr>
        <p:blipFill>
          <a:blip r:embed="rId6"/>
          <a:stretch>
            <a:fillRect/>
          </a:stretch>
        </p:blipFill>
        <p:spPr>
          <a:xfrm>
            <a:off x="8133459" y="2930493"/>
            <a:ext cx="384081" cy="451143"/>
          </a:xfrm>
          <a:prstGeom prst="rect">
            <a:avLst/>
          </a:prstGeom>
        </p:spPr>
      </p:pic>
    </p:spTree>
    <p:extLst>
      <p:ext uri="{BB962C8B-B14F-4D97-AF65-F5344CB8AC3E}">
        <p14:creationId xmlns:p14="http://schemas.microsoft.com/office/powerpoint/2010/main" val="11465076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2"/>
          </p:nvPr>
        </p:nvSpPr>
        <p:spPr>
          <a:xfrm>
            <a:off x="720108" y="3225714"/>
            <a:ext cx="6400800" cy="553998"/>
          </a:xfrm>
        </p:spPr>
        <p:txBody>
          <a:bodyPr/>
          <a:lstStyle/>
          <a:p>
            <a:r>
              <a:rPr lang="de-DE" dirty="0">
                <a:solidFill>
                  <a:schemeClr val="tx1"/>
                </a:solidFill>
              </a:rPr>
              <a:t>About ADP</a:t>
            </a:r>
          </a:p>
        </p:txBody>
      </p:sp>
      <p:sp>
        <p:nvSpPr>
          <p:cNvPr id="40" name="Footer Placeholder 1">
            <a:extLst>
              <a:ext uri="{FF2B5EF4-FFF2-40B4-BE49-F238E27FC236}">
                <a16:creationId xmlns:a16="http://schemas.microsoft.com/office/drawing/2014/main" id="{DB28AFA1-4861-CA4B-9136-A2A2F6CC264A}"/>
              </a:ext>
            </a:extLst>
          </p:cNvPr>
          <p:cNvSpPr>
            <a:spLocks noGrp="1"/>
          </p:cNvSpPr>
          <p:nvPr>
            <p:ph type="ftr" sz="quarter" idx="15"/>
          </p:nvPr>
        </p:nvSpPr>
        <p:spPr>
          <a:prstGeom prst="rect">
            <a:avLst/>
          </a:prstGeom>
        </p:spPr>
        <p:txBody>
          <a:bodyPr vert="horz" lIns="91440" tIns="45720" rIns="91440" bIns="45720" rtlCol="0" anchor="ctr"/>
          <a:lstStyle>
            <a:lvl1pPr algn="r">
              <a:defRPr sz="800">
                <a:solidFill>
                  <a:srgbClr val="202020"/>
                </a:solidFill>
              </a:defRPr>
            </a:lvl1pPr>
          </a:lstStyle>
          <a:p>
            <a:fld id="{E6478503-FA84-5A48-9860-5F3D6CB65C06}" type="slidenum">
              <a:rPr lang="en-US" smtClean="0"/>
              <a:pPr/>
              <a:t>18</a:t>
            </a:fld>
            <a:endParaRPr lang="en-US" dirty="0"/>
          </a:p>
        </p:txBody>
      </p:sp>
      <p:sp>
        <p:nvSpPr>
          <p:cNvPr id="55" name="Title 54">
            <a:extLst>
              <a:ext uri="{FF2B5EF4-FFF2-40B4-BE49-F238E27FC236}">
                <a16:creationId xmlns:a16="http://schemas.microsoft.com/office/drawing/2014/main" id="{C1E5F1A1-7263-0D44-896E-3CC85F3EEBCC}"/>
              </a:ext>
            </a:extLst>
          </p:cNvPr>
          <p:cNvSpPr>
            <a:spLocks noGrp="1"/>
          </p:cNvSpPr>
          <p:nvPr>
            <p:ph type="title" idx="4294967295"/>
          </p:nvPr>
        </p:nvSpPr>
        <p:spPr>
          <a:xfrm>
            <a:off x="7499046" y="2917761"/>
            <a:ext cx="1537444" cy="1231106"/>
          </a:xfrm>
        </p:spPr>
        <p:txBody>
          <a:bodyPr/>
          <a:lstStyle/>
          <a:p>
            <a:pPr algn="ctr"/>
            <a:r>
              <a:rPr lang="en-GB" sz="1600" dirty="0">
                <a:solidFill>
                  <a:schemeClr val="bg1">
                    <a:lumMod val="50000"/>
                  </a:schemeClr>
                </a:solidFill>
                <a:cs typeface="Arial" panose="020B0604020202020204" pitchFamily="34" charset="0"/>
              </a:rPr>
              <a:t>www.de-adp.com</a:t>
            </a:r>
            <a:br>
              <a:rPr lang="en-GB" sz="1600" dirty="0">
                <a:solidFill>
                  <a:schemeClr val="bg1">
                    <a:lumMod val="50000"/>
                  </a:schemeClr>
                </a:solidFill>
                <a:cs typeface="Arial" panose="020B0604020202020204" pitchFamily="34" charset="0"/>
              </a:rPr>
            </a:br>
            <a:br>
              <a:rPr lang="en-GB" sz="1600" dirty="0">
                <a:solidFill>
                  <a:schemeClr val="bg1">
                    <a:lumMod val="50000"/>
                  </a:schemeClr>
                </a:solidFill>
                <a:cs typeface="Arial" panose="020B0604020202020204" pitchFamily="34" charset="0"/>
              </a:rPr>
            </a:br>
            <a:r>
              <a:rPr lang="en-GB" sz="1600" dirty="0">
                <a:solidFill>
                  <a:schemeClr val="bg1">
                    <a:lumMod val="50000"/>
                  </a:schemeClr>
                </a:solidFill>
                <a:cs typeface="Arial" panose="020B0604020202020204" pitchFamily="34" charset="0"/>
              </a:rPr>
              <a:t>adp@de.adp.com</a:t>
            </a:r>
            <a:br>
              <a:rPr lang="en-GB" sz="1600" dirty="0">
                <a:solidFill>
                  <a:schemeClr val="bg1">
                    <a:lumMod val="50000"/>
                  </a:schemeClr>
                </a:solidFill>
                <a:cs typeface="Arial" panose="020B0604020202020204" pitchFamily="34" charset="0"/>
              </a:rPr>
            </a:br>
            <a:r>
              <a:rPr lang="en-GB" sz="1600" dirty="0">
                <a:solidFill>
                  <a:schemeClr val="bg1">
                    <a:lumMod val="50000"/>
                  </a:schemeClr>
                </a:solidFill>
                <a:cs typeface="Arial" panose="020B0604020202020204" pitchFamily="34" charset="0"/>
              </a:rPr>
              <a:t> </a:t>
            </a:r>
            <a:br>
              <a:rPr lang="en-GB" sz="1600" dirty="0">
                <a:solidFill>
                  <a:schemeClr val="bg1">
                    <a:lumMod val="50000"/>
                  </a:schemeClr>
                </a:solidFill>
                <a:cs typeface="Arial" panose="020B0604020202020204" pitchFamily="34" charset="0"/>
              </a:rPr>
            </a:br>
            <a:r>
              <a:rPr lang="en-GB" sz="1600" dirty="0">
                <a:solidFill>
                  <a:schemeClr val="bg1">
                    <a:lumMod val="50000"/>
                  </a:schemeClr>
                </a:solidFill>
                <a:cs typeface="Arial" panose="020B0604020202020204" pitchFamily="34" charset="0"/>
              </a:rPr>
              <a:t>0800 2 37 37 33</a:t>
            </a:r>
            <a:endParaRPr lang="en-US" sz="1600" dirty="0">
              <a:solidFill>
                <a:schemeClr val="bg1">
                  <a:lumMod val="50000"/>
                </a:schemeClr>
              </a:solidFill>
              <a:cs typeface="Arial" panose="020B0604020202020204" pitchFamily="34" charset="0"/>
            </a:endParaRPr>
          </a:p>
        </p:txBody>
      </p:sp>
      <p:pic>
        <p:nvPicPr>
          <p:cNvPr id="58" name="Picture 10" descr="Ãhnliches Fot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668" b="38770"/>
          <a:stretch/>
        </p:blipFill>
        <p:spPr bwMode="auto">
          <a:xfrm>
            <a:off x="8103344" y="2144280"/>
            <a:ext cx="759598" cy="16378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4" descr="Bildergebnis fÃ¼r SA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12" t="26222" b="29185"/>
          <a:stretch/>
        </p:blipFill>
        <p:spPr bwMode="auto">
          <a:xfrm>
            <a:off x="8292550" y="1704868"/>
            <a:ext cx="522215" cy="25342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Ãhnliches Fot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71" t="22430" r="5778" b="12904"/>
          <a:stretch/>
        </p:blipFill>
        <p:spPr bwMode="auto">
          <a:xfrm>
            <a:off x="8090226" y="890761"/>
            <a:ext cx="824721" cy="33378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8" descr="Bildergebnis fÃ¼r success factors sa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2134" b="40666"/>
          <a:stretch/>
        </p:blipFill>
        <p:spPr bwMode="auto">
          <a:xfrm>
            <a:off x="7886053" y="1410536"/>
            <a:ext cx="1233068" cy="159066"/>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6"/>
          <a:stretch>
            <a:fillRect/>
          </a:stretch>
        </p:blipFill>
        <p:spPr>
          <a:xfrm>
            <a:off x="18730" y="38684"/>
            <a:ext cx="7803556" cy="2670279"/>
          </a:xfrm>
          <a:prstGeom prst="rect">
            <a:avLst/>
          </a:prstGeom>
        </p:spPr>
      </p:pic>
      <p:sp>
        <p:nvSpPr>
          <p:cNvPr id="64" name="Title 54">
            <a:extLst>
              <a:ext uri="{FF2B5EF4-FFF2-40B4-BE49-F238E27FC236}">
                <a16:creationId xmlns:a16="http://schemas.microsoft.com/office/drawing/2014/main" id="{C1E5F1A1-7263-0D44-896E-3CC85F3EEBCC}"/>
              </a:ext>
            </a:extLst>
          </p:cNvPr>
          <p:cNvSpPr txBox="1">
            <a:spLocks/>
          </p:cNvSpPr>
          <p:nvPr/>
        </p:nvSpPr>
        <p:spPr>
          <a:xfrm>
            <a:off x="7606556" y="511896"/>
            <a:ext cx="1537444" cy="153888"/>
          </a:xfrm>
          <a:prstGeom prst="rect">
            <a:avLst/>
          </a:prstGeom>
        </p:spPr>
        <p:txBody>
          <a:bodyPr vert="horz" wrap="square" lIns="0" tIns="0" rIns="0" bIns="0" rtlCol="0" anchor="t">
            <a:spAutoFit/>
          </a:bodyPr>
          <a:lstStyle>
            <a:lvl1pPr algn="l" defTabSz="685783" rtl="0" eaLnBrk="1" latinLnBrk="0" hangingPunct="1">
              <a:lnSpc>
                <a:spcPct val="100000"/>
              </a:lnSpc>
              <a:spcBef>
                <a:spcPct val="0"/>
              </a:spcBef>
              <a:buNone/>
              <a:defRPr sz="2800" kern="1200">
                <a:solidFill>
                  <a:schemeClr val="accent6"/>
                </a:solidFill>
                <a:latin typeface="+mj-lt"/>
                <a:ea typeface="+mj-ea"/>
                <a:cs typeface="+mj-cs"/>
              </a:defRPr>
            </a:lvl1pPr>
          </a:lstStyle>
          <a:p>
            <a:pPr algn="ctr"/>
            <a:r>
              <a:rPr lang="en-GB" sz="1000" dirty="0">
                <a:solidFill>
                  <a:schemeClr val="bg1">
                    <a:lumMod val="50000"/>
                  </a:schemeClr>
                </a:solidFill>
                <a:cs typeface="Arial" panose="020B0604020202020204" pitchFamily="34" charset="0"/>
              </a:rPr>
              <a:t>Our service partners</a:t>
            </a:r>
            <a:endParaRPr lang="en-US" sz="1000" dirty="0">
              <a:solidFill>
                <a:schemeClr val="bg1">
                  <a:lumMod val="50000"/>
                </a:schemeClr>
              </a:solidFill>
              <a:cs typeface="Arial" panose="020B0604020202020204" pitchFamily="34" charset="0"/>
            </a:endParaRPr>
          </a:p>
        </p:txBody>
      </p:sp>
      <p:sp>
        <p:nvSpPr>
          <p:cNvPr id="11" name="Fußzeilenplatzhalter 3"/>
          <p:cNvSpPr txBox="1">
            <a:spLocks/>
          </p:cNvSpPr>
          <p:nvPr/>
        </p:nvSpPr>
        <p:spPr>
          <a:xfrm>
            <a:off x="2753665" y="4889146"/>
            <a:ext cx="4720919" cy="123111"/>
          </a:xfrm>
          <a:prstGeom prst="rect">
            <a:avLst/>
          </a:prstGeom>
        </p:spPr>
        <p:txBody>
          <a:bodyPr vert="horz" wrap="square" lIns="0" tIns="0" rIns="0" bIns="0" rtlCol="0" anchor="ctr">
            <a:spAutoFit/>
          </a:bodyPr>
          <a:lstStyle>
            <a:defPPr>
              <a:defRPr lang="en-US"/>
            </a:defPPr>
            <a:lvl1pPr marL="0" algn="l" defTabSz="685783" rtl="0" eaLnBrk="1" latinLnBrk="0" hangingPunct="1">
              <a:defRPr sz="80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r>
              <a:rPr lang="en-US"/>
              <a:t>Tools to support HR Digital Transformation | 5 November 2019 | Frankfurt</a:t>
            </a:r>
            <a:endParaRPr lang="en-US" dirty="0"/>
          </a:p>
        </p:txBody>
      </p:sp>
    </p:spTree>
    <p:extLst>
      <p:ext uri="{BB962C8B-B14F-4D97-AF65-F5344CB8AC3E}">
        <p14:creationId xmlns:p14="http://schemas.microsoft.com/office/powerpoint/2010/main" val="38473247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7828" y="285752"/>
            <a:ext cx="7467429" cy="350124"/>
          </a:xfrm>
        </p:spPr>
        <p:txBody>
          <a:bodyPr/>
          <a:lstStyle/>
          <a:p>
            <a:r>
              <a:rPr lang="en-US" dirty="0"/>
              <a:t>Program</a:t>
            </a:r>
          </a:p>
        </p:txBody>
      </p:sp>
      <p:sp>
        <p:nvSpPr>
          <p:cNvPr id="5" name="Subheading in 36pt (Taub Sans 070)">
            <a:extLst>
              <a:ext uri="{FF2B5EF4-FFF2-40B4-BE49-F238E27FC236}">
                <a16:creationId xmlns:a16="http://schemas.microsoft.com/office/drawing/2014/main" id="{FA83D85D-B8D9-7249-9848-A8629007E89B}"/>
              </a:ext>
            </a:extLst>
          </p:cNvPr>
          <p:cNvSpPr txBox="1"/>
          <p:nvPr/>
        </p:nvSpPr>
        <p:spPr>
          <a:xfrm>
            <a:off x="4331080" y="1160969"/>
            <a:ext cx="4470847" cy="64008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lvl1pPr>
              <a:defRPr sz="3600" spc="-107">
                <a:solidFill>
                  <a:schemeClr val="accent6">
                    <a:hueOff val="12172881"/>
                    <a:satOff val="-29209"/>
                    <a:lumOff val="-43333"/>
                  </a:schemeClr>
                </a:solidFill>
              </a:defRPr>
            </a:lvl1pPr>
          </a:lstStyle>
          <a:p>
            <a:r>
              <a:rPr lang="en-US" sz="2000" spc="0" dirty="0">
                <a:solidFill>
                  <a:schemeClr val="accent5"/>
                </a:solidFill>
                <a:latin typeface="Taub Sans" pitchFamily="2" charset="77"/>
                <a:ea typeface="Taub Sans" pitchFamily="2" charset="77"/>
                <a:cs typeface="Taub Sans" pitchFamily="2" charset="77"/>
                <a:sym typeface="TaubSans-Bold"/>
              </a:rPr>
              <a:t>Tools to support </a:t>
            </a:r>
            <a:br>
              <a:rPr lang="en-US" sz="2000" spc="0" dirty="0">
                <a:solidFill>
                  <a:schemeClr val="accent5"/>
                </a:solidFill>
                <a:latin typeface="Taub Sans" pitchFamily="2" charset="77"/>
                <a:ea typeface="Taub Sans" pitchFamily="2" charset="77"/>
                <a:cs typeface="Taub Sans" pitchFamily="2" charset="77"/>
                <a:sym typeface="TaubSans-Bold"/>
              </a:rPr>
            </a:br>
            <a:r>
              <a:rPr lang="en-US" sz="2000" spc="0" dirty="0">
                <a:solidFill>
                  <a:schemeClr val="accent5"/>
                </a:solidFill>
                <a:latin typeface="Taub Sans" pitchFamily="2" charset="77"/>
                <a:ea typeface="Taub Sans" pitchFamily="2" charset="77"/>
                <a:cs typeface="Taub Sans" pitchFamily="2" charset="77"/>
                <a:sym typeface="TaubSans-Bold"/>
              </a:rPr>
              <a:t>HR Digital Transformation</a:t>
            </a:r>
            <a:br>
              <a:rPr lang="de" sz="2000" spc="0" dirty="0">
                <a:solidFill>
                  <a:schemeClr val="accent5"/>
                </a:solidFill>
                <a:latin typeface="Taub Sans" pitchFamily="2" charset="77"/>
                <a:ea typeface="Taub Sans" pitchFamily="2" charset="77"/>
                <a:cs typeface="Taub Sans" pitchFamily="2" charset="77"/>
                <a:sym typeface="TaubSans-Bold"/>
              </a:rPr>
            </a:br>
            <a:br>
              <a:rPr lang="de" sz="2000" spc="0" dirty="0">
                <a:solidFill>
                  <a:schemeClr val="accent5"/>
                </a:solidFill>
                <a:latin typeface="Taub Sans" pitchFamily="2" charset="77"/>
                <a:ea typeface="Taub Sans" pitchFamily="2" charset="77"/>
                <a:cs typeface="Taub Sans" pitchFamily="2" charset="77"/>
                <a:sym typeface="TaubSans-Bold"/>
              </a:rPr>
            </a:br>
            <a:r>
              <a:rPr lang="en-US" sz="1400" b="1" spc="0" dirty="0">
                <a:solidFill>
                  <a:schemeClr val="accent5"/>
                </a:solidFill>
                <a:latin typeface="Taub Sans" pitchFamily="2" charset="77"/>
                <a:ea typeface="Taub Sans" pitchFamily="2" charset="77"/>
                <a:cs typeface="Taub Sans" pitchFamily="2" charset="77"/>
                <a:sym typeface="TaubSans-Bold"/>
              </a:rPr>
              <a:t>Thomas Herrmann</a:t>
            </a:r>
            <a:br>
              <a:rPr lang="en-US" sz="1400" b="1" spc="0" dirty="0">
                <a:solidFill>
                  <a:schemeClr val="accent5"/>
                </a:solidFill>
                <a:latin typeface="Taub Sans" pitchFamily="2" charset="77"/>
                <a:ea typeface="Taub Sans" pitchFamily="2" charset="77"/>
                <a:cs typeface="Taub Sans" pitchFamily="2" charset="77"/>
                <a:sym typeface="TaubSans-Bold"/>
              </a:rPr>
            </a:br>
            <a:r>
              <a:rPr lang="en-US" sz="1400" spc="0" dirty="0">
                <a:solidFill>
                  <a:schemeClr val="accent5"/>
                </a:solidFill>
                <a:latin typeface="Taub Sans" pitchFamily="2" charset="77"/>
                <a:ea typeface="Taub Sans" pitchFamily="2" charset="77"/>
                <a:cs typeface="Taub Sans" pitchFamily="2" charset="77"/>
                <a:sym typeface="TaubSans-Bold"/>
              </a:rPr>
              <a:t>Director Sales Enterprise, ADP</a:t>
            </a:r>
          </a:p>
          <a:p>
            <a:endParaRPr lang="en-US" sz="1400" spc="0" dirty="0">
              <a:solidFill>
                <a:schemeClr val="accent5"/>
              </a:solidFill>
              <a:latin typeface="Taub Sans" pitchFamily="2" charset="77"/>
              <a:ea typeface="Taub Sans" pitchFamily="2" charset="77"/>
              <a:cs typeface="Taub Sans" pitchFamily="2" charset="77"/>
              <a:sym typeface="TaubSans-Bold"/>
            </a:endParaRPr>
          </a:p>
        </p:txBody>
      </p:sp>
      <p:sp>
        <p:nvSpPr>
          <p:cNvPr id="6" name="Moral disgust chaos enlightenment gains. Merciful morality ocean society chaos overcome. Prejudice salvation intentions strong overcome ultimate deceptions passion faithful fearful eternal-return noble god play. Snare disgust ocean good strong love oneself free ascetic abstract holiest good salvation suicide. Ocean ascetic spirit snare ultimate fearful noble aversion grandeur dead ultimate faithful decrepit salvation.">
            <a:extLst>
              <a:ext uri="{FF2B5EF4-FFF2-40B4-BE49-F238E27FC236}">
                <a16:creationId xmlns:a16="http://schemas.microsoft.com/office/drawing/2014/main" id="{F06DFFDE-258D-4925-9087-78A62C455411}"/>
              </a:ext>
            </a:extLst>
          </p:cNvPr>
          <p:cNvSpPr txBox="1"/>
          <p:nvPr/>
        </p:nvSpPr>
        <p:spPr>
          <a:xfrm>
            <a:off x="4331076" y="2149639"/>
            <a:ext cx="3726024" cy="16171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lvl1pPr>
              <a:defRPr sz="2400" spc="-72"/>
            </a:lvl1pPr>
          </a:lstStyle>
          <a:p>
            <a:pPr>
              <a:buClr>
                <a:schemeClr val="accent1"/>
              </a:buClr>
            </a:pPr>
            <a:endParaRPr lang="en-US" sz="1051" spc="0" dirty="0">
              <a:solidFill>
                <a:srgbClr val="FF0000"/>
              </a:solidFill>
              <a:latin typeface="Taub Sans" pitchFamily="2" charset="0"/>
              <a:ea typeface="Taub Sans" pitchFamily="2" charset="0"/>
            </a:endParaRPr>
          </a:p>
        </p:txBody>
      </p:sp>
      <p:sp>
        <p:nvSpPr>
          <p:cNvPr id="7" name="Subheading in 36pt (Taub Sans 070)">
            <a:extLst>
              <a:ext uri="{FF2B5EF4-FFF2-40B4-BE49-F238E27FC236}">
                <a16:creationId xmlns:a16="http://schemas.microsoft.com/office/drawing/2014/main" id="{22872EFD-04FF-B54D-A40E-A1EEBE91F1B0}"/>
              </a:ext>
            </a:extLst>
          </p:cNvPr>
          <p:cNvSpPr txBox="1"/>
          <p:nvPr/>
        </p:nvSpPr>
        <p:spPr>
          <a:xfrm>
            <a:off x="4331080" y="3053677"/>
            <a:ext cx="4470847" cy="64008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lvl1pPr>
              <a:defRPr sz="3600" spc="-107">
                <a:solidFill>
                  <a:schemeClr val="accent6">
                    <a:hueOff val="12172881"/>
                    <a:satOff val="-29209"/>
                    <a:lumOff val="-43333"/>
                  </a:schemeClr>
                </a:solidFill>
              </a:defRPr>
            </a:lvl1pPr>
          </a:lstStyle>
          <a:p>
            <a:r>
              <a:rPr lang="en-US" sz="2000" spc="0" dirty="0">
                <a:solidFill>
                  <a:schemeClr val="accent5"/>
                </a:solidFill>
                <a:latin typeface="Taub Sans" pitchFamily="2" charset="77"/>
                <a:ea typeface="Taub Sans" pitchFamily="2" charset="77"/>
                <a:cs typeface="Taub Sans" pitchFamily="2" charset="77"/>
                <a:sym typeface="TaubSans-Bold"/>
              </a:rPr>
              <a:t>The Role of HR in Supporting Digital Transformation</a:t>
            </a:r>
            <a:br>
              <a:rPr lang="de" sz="2000" spc="0" dirty="0">
                <a:solidFill>
                  <a:schemeClr val="accent5"/>
                </a:solidFill>
                <a:latin typeface="Taub Sans" pitchFamily="2" charset="77"/>
                <a:ea typeface="Taub Sans" pitchFamily="2" charset="77"/>
                <a:cs typeface="Taub Sans" pitchFamily="2" charset="77"/>
                <a:sym typeface="TaubSans-Bold"/>
              </a:rPr>
            </a:br>
            <a:br>
              <a:rPr lang="de" sz="2000" spc="0" dirty="0">
                <a:solidFill>
                  <a:schemeClr val="accent5"/>
                </a:solidFill>
                <a:latin typeface="Taub Sans" pitchFamily="2" charset="77"/>
                <a:ea typeface="Taub Sans" pitchFamily="2" charset="77"/>
                <a:cs typeface="Taub Sans" pitchFamily="2" charset="77"/>
                <a:sym typeface="TaubSans-Bold"/>
              </a:rPr>
            </a:br>
            <a:r>
              <a:rPr lang="en-US" sz="1400" b="1" spc="0" dirty="0">
                <a:solidFill>
                  <a:schemeClr val="accent5"/>
                </a:solidFill>
                <a:latin typeface="Taub Sans" pitchFamily="2" charset="77"/>
              </a:rPr>
              <a:t>Oliver </a:t>
            </a:r>
            <a:r>
              <a:rPr lang="en-US" sz="1400" b="1" spc="0" dirty="0" err="1">
                <a:solidFill>
                  <a:schemeClr val="accent5"/>
                </a:solidFill>
                <a:latin typeface="Taub Sans" pitchFamily="2" charset="77"/>
              </a:rPr>
              <a:t>Leisse</a:t>
            </a:r>
            <a:endParaRPr lang="en-US" sz="1400" b="1" spc="0" dirty="0">
              <a:solidFill>
                <a:schemeClr val="accent5"/>
              </a:solidFill>
              <a:latin typeface="Taub Sans" pitchFamily="2" charset="77"/>
            </a:endParaRPr>
          </a:p>
          <a:p>
            <a:r>
              <a:rPr lang="en-US" sz="1400" spc="0" dirty="0">
                <a:solidFill>
                  <a:schemeClr val="accent5"/>
                </a:solidFill>
                <a:latin typeface="Taub Sans" pitchFamily="2" charset="77"/>
                <a:ea typeface="Taub Sans" pitchFamily="2" charset="77"/>
              </a:rPr>
              <a:t>Speaker, Author, Entrepreneur, See More</a:t>
            </a:r>
            <a:endParaRPr lang="de" sz="1400" spc="0" dirty="0">
              <a:solidFill>
                <a:schemeClr val="accent5"/>
              </a:solidFill>
              <a:latin typeface="Taub Sans" pitchFamily="2" charset="77"/>
              <a:ea typeface="Taub Sans" pitchFamily="2" charset="77"/>
              <a:sym typeface="TaubSans-Bold"/>
            </a:endParaRPr>
          </a:p>
        </p:txBody>
      </p:sp>
      <p:pic>
        <p:nvPicPr>
          <p:cNvPr id="9" name="Picture 8" descr="A person wearing a suit and tie smiling at the camera&#10;&#10;Description automatically generated">
            <a:extLst>
              <a:ext uri="{FF2B5EF4-FFF2-40B4-BE49-F238E27FC236}">
                <a16:creationId xmlns:a16="http://schemas.microsoft.com/office/drawing/2014/main" id="{7E5434D6-003A-8E4A-8C01-DA39230B56DF}"/>
              </a:ext>
            </a:extLst>
          </p:cNvPr>
          <p:cNvPicPr>
            <a:picLocks noChangeAspect="1"/>
          </p:cNvPicPr>
          <p:nvPr/>
        </p:nvPicPr>
        <p:blipFill rotWithShape="1">
          <a:blip r:embed="rId3">
            <a:extLst>
              <a:ext uri="{28A0092B-C50C-407E-A947-70E740481C1C}">
                <a14:useLocalDpi xmlns:a14="http://schemas.microsoft.com/office/drawing/2010/main" val="0"/>
              </a:ext>
            </a:extLst>
          </a:blip>
          <a:srcRect b="27686"/>
          <a:stretch/>
        </p:blipFill>
        <p:spPr>
          <a:xfrm>
            <a:off x="2383677" y="1214776"/>
            <a:ext cx="1306800" cy="1260000"/>
          </a:xfrm>
          <a:prstGeom prst="rect">
            <a:avLst/>
          </a:prstGeom>
        </p:spPr>
      </p:pic>
      <p:pic>
        <p:nvPicPr>
          <p:cNvPr id="13" name="Picture 12">
            <a:extLst>
              <a:ext uri="{FF2B5EF4-FFF2-40B4-BE49-F238E27FC236}">
                <a16:creationId xmlns:a16="http://schemas.microsoft.com/office/drawing/2014/main" id="{3F4110DE-7D23-9146-9F7D-208FEF16B536}"/>
              </a:ext>
            </a:extLst>
          </p:cNvPr>
          <p:cNvPicPr>
            <a:picLocks noChangeAspect="1"/>
          </p:cNvPicPr>
          <p:nvPr/>
        </p:nvPicPr>
        <p:blipFill rotWithShape="1">
          <a:blip r:embed="rId4">
            <a:extLst>
              <a:ext uri="{28A0092B-C50C-407E-A947-70E740481C1C}">
                <a14:useLocalDpi xmlns:a14="http://schemas.microsoft.com/office/drawing/2010/main" val="0"/>
              </a:ext>
            </a:extLst>
          </a:blip>
          <a:srcRect t="8487" b="27198"/>
          <a:stretch/>
        </p:blipFill>
        <p:spPr>
          <a:xfrm>
            <a:off x="2385473" y="3145909"/>
            <a:ext cx="1305004" cy="1260000"/>
          </a:xfrm>
          <a:prstGeom prst="rect">
            <a:avLst/>
          </a:prstGeom>
        </p:spPr>
      </p:pic>
    </p:spTree>
    <p:extLst>
      <p:ext uri="{BB962C8B-B14F-4D97-AF65-F5344CB8AC3E}">
        <p14:creationId xmlns:p14="http://schemas.microsoft.com/office/powerpoint/2010/main" val="3409817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7828" y="167768"/>
            <a:ext cx="7467429" cy="350124"/>
          </a:xfrm>
        </p:spPr>
        <p:txBody>
          <a:bodyPr/>
          <a:lstStyle/>
          <a:p>
            <a:r>
              <a:rPr lang="en-US" dirty="0"/>
              <a:t>Panel Discussion</a:t>
            </a:r>
          </a:p>
        </p:txBody>
      </p:sp>
      <p:sp>
        <p:nvSpPr>
          <p:cNvPr id="6" name="Moral disgust chaos enlightenment gains. Merciful morality ocean society chaos overcome. Prejudice salvation intentions strong overcome ultimate deceptions passion faithful fearful eternal-return noble god play. Snare disgust ocean good strong love oneself free ascetic abstract holiest good salvation suicide. Ocean ascetic spirit snare ultimate fearful noble aversion grandeur dead ultimate faithful decrepit salvation.">
            <a:extLst>
              <a:ext uri="{FF2B5EF4-FFF2-40B4-BE49-F238E27FC236}">
                <a16:creationId xmlns:a16="http://schemas.microsoft.com/office/drawing/2014/main" id="{F06DFFDE-258D-4925-9087-78A62C455411}"/>
              </a:ext>
            </a:extLst>
          </p:cNvPr>
          <p:cNvSpPr txBox="1"/>
          <p:nvPr/>
        </p:nvSpPr>
        <p:spPr>
          <a:xfrm>
            <a:off x="4331076" y="2149639"/>
            <a:ext cx="3726024" cy="16171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lvl1pPr>
              <a:defRPr sz="2400" spc="-72"/>
            </a:lvl1pPr>
          </a:lstStyle>
          <a:p>
            <a:pPr>
              <a:buClr>
                <a:schemeClr val="accent1"/>
              </a:buClr>
            </a:pPr>
            <a:endParaRPr lang="en-US" sz="1051" spc="0" dirty="0">
              <a:solidFill>
                <a:srgbClr val="FF0000"/>
              </a:solidFill>
              <a:latin typeface="Taub Sans" pitchFamily="2" charset="0"/>
              <a:ea typeface="Taub Sans" pitchFamily="2" charset="0"/>
            </a:endParaRPr>
          </a:p>
        </p:txBody>
      </p:sp>
      <p:sp>
        <p:nvSpPr>
          <p:cNvPr id="7" name="Subheading in 36pt (Taub Sans 070)">
            <a:extLst>
              <a:ext uri="{FF2B5EF4-FFF2-40B4-BE49-F238E27FC236}">
                <a16:creationId xmlns:a16="http://schemas.microsoft.com/office/drawing/2014/main" id="{22872EFD-04FF-B54D-A40E-A1EEBE91F1B0}"/>
              </a:ext>
            </a:extLst>
          </p:cNvPr>
          <p:cNvSpPr txBox="1"/>
          <p:nvPr/>
        </p:nvSpPr>
        <p:spPr>
          <a:xfrm>
            <a:off x="4331080" y="3053677"/>
            <a:ext cx="4470847" cy="64008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lvl1pPr>
              <a:defRPr sz="3600" spc="-107">
                <a:solidFill>
                  <a:schemeClr val="accent6">
                    <a:hueOff val="12172881"/>
                    <a:satOff val="-29209"/>
                    <a:lumOff val="-43333"/>
                  </a:schemeClr>
                </a:solidFill>
              </a:defRPr>
            </a:lvl1pPr>
          </a:lstStyle>
          <a:p>
            <a:br>
              <a:rPr lang="de" sz="2000" spc="0" dirty="0">
                <a:solidFill>
                  <a:schemeClr val="accent5"/>
                </a:solidFill>
                <a:latin typeface="Taub Sans" pitchFamily="2" charset="77"/>
                <a:ea typeface="Taub Sans" pitchFamily="2" charset="77"/>
                <a:cs typeface="Taub Sans" pitchFamily="2" charset="77"/>
                <a:sym typeface="TaubSans-Bold"/>
              </a:rPr>
            </a:br>
            <a:br>
              <a:rPr lang="de" sz="2000" spc="0" dirty="0">
                <a:solidFill>
                  <a:schemeClr val="accent5"/>
                </a:solidFill>
                <a:latin typeface="Taub Sans" pitchFamily="2" charset="77"/>
                <a:ea typeface="Taub Sans" pitchFamily="2" charset="77"/>
                <a:cs typeface="Taub Sans" pitchFamily="2" charset="77"/>
                <a:sym typeface="TaubSans-Bold"/>
              </a:rPr>
            </a:br>
            <a:endParaRPr lang="de" sz="1400" spc="0" dirty="0">
              <a:solidFill>
                <a:schemeClr val="accent5"/>
              </a:solidFill>
              <a:latin typeface="Taub Sans" pitchFamily="2" charset="77"/>
              <a:ea typeface="Taub Sans" pitchFamily="2" charset="77"/>
              <a:cs typeface="Taub Sans" pitchFamily="2" charset="77"/>
              <a:sym typeface="TaubSans-Bold"/>
            </a:endParaRPr>
          </a:p>
        </p:txBody>
      </p:sp>
      <p:sp>
        <p:nvSpPr>
          <p:cNvPr id="13" name="Subheading in 36pt (Taub Sans 070)">
            <a:extLst>
              <a:ext uri="{FF2B5EF4-FFF2-40B4-BE49-F238E27FC236}">
                <a16:creationId xmlns:a16="http://schemas.microsoft.com/office/drawing/2014/main" id="{A9897118-3276-E34A-AA99-007CB376012C}"/>
              </a:ext>
            </a:extLst>
          </p:cNvPr>
          <p:cNvSpPr txBox="1"/>
          <p:nvPr/>
        </p:nvSpPr>
        <p:spPr>
          <a:xfrm>
            <a:off x="4331076" y="1196995"/>
            <a:ext cx="2317816" cy="64008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lvl1pPr>
              <a:defRPr sz="3600" spc="-107">
                <a:solidFill>
                  <a:schemeClr val="accent6">
                    <a:hueOff val="12172881"/>
                    <a:satOff val="-29209"/>
                    <a:lumOff val="-43333"/>
                  </a:schemeClr>
                </a:solidFill>
              </a:defRPr>
            </a:lvl1pPr>
          </a:lstStyle>
          <a:p>
            <a:r>
              <a:rPr lang="en-US" sz="1400" spc="0" dirty="0">
                <a:solidFill>
                  <a:schemeClr val="accent5"/>
                </a:solidFill>
                <a:latin typeface="Taub Sans" pitchFamily="2" charset="77"/>
                <a:ea typeface="Taub Sans" pitchFamily="2" charset="77"/>
                <a:cs typeface="Taub Sans" pitchFamily="2" charset="77"/>
                <a:sym typeface="TaubSans-Bold"/>
              </a:rPr>
              <a:t>Discussion Leaders:</a:t>
            </a:r>
          </a:p>
        </p:txBody>
      </p:sp>
      <p:sp>
        <p:nvSpPr>
          <p:cNvPr id="14" name="Subheading in 36pt (Taub Sans 070)">
            <a:extLst>
              <a:ext uri="{FF2B5EF4-FFF2-40B4-BE49-F238E27FC236}">
                <a16:creationId xmlns:a16="http://schemas.microsoft.com/office/drawing/2014/main" id="{75B4FDFB-F4A5-6347-BAF3-790D65D437AA}"/>
              </a:ext>
            </a:extLst>
          </p:cNvPr>
          <p:cNvSpPr txBox="1"/>
          <p:nvPr/>
        </p:nvSpPr>
        <p:spPr>
          <a:xfrm>
            <a:off x="2151874" y="2170421"/>
            <a:ext cx="1731873" cy="64008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lvl1pPr>
              <a:defRPr sz="3600" spc="-107">
                <a:solidFill>
                  <a:schemeClr val="accent6">
                    <a:hueOff val="12172881"/>
                    <a:satOff val="-29209"/>
                    <a:lumOff val="-43333"/>
                  </a:schemeClr>
                </a:solidFill>
              </a:defRPr>
            </a:lvl1pPr>
          </a:lstStyle>
          <a:p>
            <a:r>
              <a:rPr lang="en-US" sz="1400" b="1" spc="0" dirty="0">
                <a:solidFill>
                  <a:schemeClr val="accent5"/>
                </a:solidFill>
                <a:latin typeface="Taub Sans" pitchFamily="2" charset="77"/>
                <a:ea typeface="Taub Sans" pitchFamily="2" charset="77"/>
                <a:cs typeface="Taub Sans" pitchFamily="2" charset="77"/>
                <a:sym typeface="TaubSans-Bold"/>
              </a:rPr>
              <a:t>Oliver Fischer</a:t>
            </a:r>
          </a:p>
          <a:p>
            <a:r>
              <a:rPr lang="en-US" sz="1400" spc="0" dirty="0">
                <a:solidFill>
                  <a:schemeClr val="accent5"/>
                </a:solidFill>
                <a:latin typeface="Taub Sans" pitchFamily="2" charset="77"/>
                <a:ea typeface="Taub Sans" pitchFamily="2" charset="77"/>
                <a:cs typeface="Taub Sans" pitchFamily="2" charset="77"/>
                <a:sym typeface="TaubSans-Bold"/>
              </a:rPr>
              <a:t>Partner DACH, </a:t>
            </a:r>
          </a:p>
          <a:p>
            <a:r>
              <a:rPr lang="en-US" sz="1400" spc="0" dirty="0">
                <a:solidFill>
                  <a:schemeClr val="accent5"/>
                </a:solidFill>
                <a:latin typeface="Taub Sans" pitchFamily="2" charset="77"/>
                <a:ea typeface="Taub Sans" pitchFamily="2" charset="77"/>
                <a:cs typeface="Taub Sans" pitchFamily="2" charset="77"/>
                <a:sym typeface="TaubSans-Bold"/>
              </a:rPr>
              <a:t>Finn Partners</a:t>
            </a:r>
          </a:p>
          <a:p>
            <a:endParaRPr lang="en-US" sz="1400" spc="0" dirty="0">
              <a:solidFill>
                <a:schemeClr val="accent5"/>
              </a:solidFill>
              <a:latin typeface="Taub Sans" pitchFamily="2" charset="77"/>
              <a:ea typeface="Taub Sans" pitchFamily="2" charset="77"/>
              <a:cs typeface="Taub Sans" pitchFamily="2" charset="77"/>
              <a:sym typeface="TaubSans-Bold"/>
            </a:endParaRPr>
          </a:p>
          <a:p>
            <a:endParaRPr lang="en-US" sz="1400" spc="0" dirty="0">
              <a:solidFill>
                <a:schemeClr val="accent5"/>
              </a:solidFill>
              <a:latin typeface="Taub Sans" pitchFamily="2" charset="77"/>
              <a:ea typeface="Taub Sans" pitchFamily="2" charset="77"/>
              <a:cs typeface="Taub Sans" pitchFamily="2" charset="77"/>
              <a:sym typeface="TaubSans-Bold"/>
            </a:endParaRPr>
          </a:p>
          <a:p>
            <a:endParaRPr lang="en-US" sz="1400" spc="0" dirty="0">
              <a:solidFill>
                <a:schemeClr val="accent5"/>
              </a:solidFill>
              <a:latin typeface="Taub Sans" pitchFamily="2" charset="77"/>
              <a:ea typeface="Taub Sans" pitchFamily="2" charset="77"/>
              <a:cs typeface="Taub Sans" pitchFamily="2" charset="77"/>
              <a:sym typeface="TaubSans-Bold"/>
            </a:endParaRPr>
          </a:p>
        </p:txBody>
      </p:sp>
      <p:sp>
        <p:nvSpPr>
          <p:cNvPr id="16" name="Subheading in 36pt (Taub Sans 070)">
            <a:extLst>
              <a:ext uri="{FF2B5EF4-FFF2-40B4-BE49-F238E27FC236}">
                <a16:creationId xmlns:a16="http://schemas.microsoft.com/office/drawing/2014/main" id="{CADE420F-707B-9346-8BE6-934678B57977}"/>
              </a:ext>
            </a:extLst>
          </p:cNvPr>
          <p:cNvSpPr txBox="1"/>
          <p:nvPr/>
        </p:nvSpPr>
        <p:spPr>
          <a:xfrm>
            <a:off x="679303" y="1222486"/>
            <a:ext cx="2317816" cy="64008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lvl1pPr>
              <a:defRPr sz="3600" spc="-107">
                <a:solidFill>
                  <a:schemeClr val="accent6">
                    <a:hueOff val="12172881"/>
                    <a:satOff val="-29209"/>
                    <a:lumOff val="-43333"/>
                  </a:schemeClr>
                </a:solidFill>
              </a:defRPr>
            </a:lvl1pPr>
          </a:lstStyle>
          <a:p>
            <a:r>
              <a:rPr lang="en-US" sz="1400" spc="0" dirty="0">
                <a:solidFill>
                  <a:schemeClr val="accent5"/>
                </a:solidFill>
                <a:latin typeface="Taub Sans" pitchFamily="2" charset="77"/>
                <a:ea typeface="Taub Sans" pitchFamily="2" charset="77"/>
                <a:cs typeface="Taub Sans" pitchFamily="2" charset="77"/>
                <a:sym typeface="TaubSans-Bold"/>
              </a:rPr>
              <a:t>Moderator:</a:t>
            </a:r>
          </a:p>
        </p:txBody>
      </p:sp>
      <p:pic>
        <p:nvPicPr>
          <p:cNvPr id="4" name="Picture 3" descr="A person posing for the camera&#10;&#10;Description automatically generated">
            <a:extLst>
              <a:ext uri="{FF2B5EF4-FFF2-40B4-BE49-F238E27FC236}">
                <a16:creationId xmlns:a16="http://schemas.microsoft.com/office/drawing/2014/main" id="{C746865B-5E73-4C48-9F96-BE94C2B3AE24}"/>
              </a:ext>
            </a:extLst>
          </p:cNvPr>
          <p:cNvPicPr>
            <a:picLocks noChangeAspect="1"/>
          </p:cNvPicPr>
          <p:nvPr/>
        </p:nvPicPr>
        <p:blipFill rotWithShape="1">
          <a:blip r:embed="rId3">
            <a:extLst>
              <a:ext uri="{28A0092B-C50C-407E-A947-70E740481C1C}">
                <a14:useLocalDpi xmlns:a14="http://schemas.microsoft.com/office/drawing/2010/main" val="0"/>
              </a:ext>
            </a:extLst>
          </a:blip>
          <a:srcRect l="36420" r="14279" b="33429"/>
          <a:stretch/>
        </p:blipFill>
        <p:spPr>
          <a:xfrm>
            <a:off x="575277" y="1862566"/>
            <a:ext cx="1306800" cy="1259999"/>
          </a:xfrm>
          <a:prstGeom prst="rect">
            <a:avLst/>
          </a:prstGeom>
        </p:spPr>
      </p:pic>
      <p:sp>
        <p:nvSpPr>
          <p:cNvPr id="17" name="Subheading in 36pt (Taub Sans 070)">
            <a:extLst>
              <a:ext uri="{FF2B5EF4-FFF2-40B4-BE49-F238E27FC236}">
                <a16:creationId xmlns:a16="http://schemas.microsoft.com/office/drawing/2014/main" id="{3CA9C92A-B597-144A-9958-87B44230C2AD}"/>
              </a:ext>
            </a:extLst>
          </p:cNvPr>
          <p:cNvSpPr txBox="1"/>
          <p:nvPr/>
        </p:nvSpPr>
        <p:spPr>
          <a:xfrm>
            <a:off x="5857301" y="2092618"/>
            <a:ext cx="4470847" cy="43746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lvl1pPr>
              <a:defRPr sz="3600" spc="-107">
                <a:solidFill>
                  <a:schemeClr val="accent6">
                    <a:hueOff val="12172881"/>
                    <a:satOff val="-29209"/>
                    <a:lumOff val="-43333"/>
                  </a:schemeClr>
                </a:solidFill>
              </a:defRPr>
            </a:lvl1pPr>
          </a:lstStyle>
          <a:p>
            <a:r>
              <a:rPr lang="en-US" sz="1400" b="1" spc="0" dirty="0">
                <a:solidFill>
                  <a:schemeClr val="accent5"/>
                </a:solidFill>
                <a:latin typeface="Taub Sans" pitchFamily="2" charset="77"/>
                <a:ea typeface="Taub Sans" pitchFamily="2" charset="77"/>
                <a:cs typeface="Taub Sans" pitchFamily="2" charset="77"/>
                <a:sym typeface="TaubSans-Bold"/>
              </a:rPr>
              <a:t>Thomas Herrmann</a:t>
            </a:r>
            <a:br>
              <a:rPr lang="en-US" sz="1400" b="1" spc="0" dirty="0">
                <a:solidFill>
                  <a:schemeClr val="accent5"/>
                </a:solidFill>
                <a:latin typeface="Taub Sans" pitchFamily="2" charset="77"/>
                <a:ea typeface="Taub Sans" pitchFamily="2" charset="77"/>
                <a:cs typeface="Taub Sans" pitchFamily="2" charset="77"/>
                <a:sym typeface="TaubSans-Bold"/>
              </a:rPr>
            </a:br>
            <a:r>
              <a:rPr lang="en-US" sz="1400" spc="0" dirty="0">
                <a:solidFill>
                  <a:schemeClr val="accent5"/>
                </a:solidFill>
                <a:latin typeface="Taub Sans" pitchFamily="2" charset="77"/>
                <a:ea typeface="Taub Sans" pitchFamily="2" charset="77"/>
                <a:cs typeface="Taub Sans" pitchFamily="2" charset="77"/>
                <a:sym typeface="TaubSans-Bold"/>
              </a:rPr>
              <a:t>Director Sales Enterprise, </a:t>
            </a:r>
            <a:br>
              <a:rPr lang="en-US" sz="1400" spc="0" dirty="0">
                <a:solidFill>
                  <a:schemeClr val="accent5"/>
                </a:solidFill>
                <a:latin typeface="Taub Sans" pitchFamily="2" charset="77"/>
                <a:ea typeface="Taub Sans" pitchFamily="2" charset="77"/>
                <a:cs typeface="Taub Sans" pitchFamily="2" charset="77"/>
                <a:sym typeface="TaubSans-Bold"/>
              </a:rPr>
            </a:br>
            <a:r>
              <a:rPr lang="en-US" sz="1400" spc="0" dirty="0">
                <a:solidFill>
                  <a:schemeClr val="accent5"/>
                </a:solidFill>
                <a:latin typeface="Taub Sans" pitchFamily="2" charset="77"/>
                <a:ea typeface="Taub Sans" pitchFamily="2" charset="77"/>
                <a:cs typeface="Taub Sans" pitchFamily="2" charset="77"/>
                <a:sym typeface="TaubSans-Bold"/>
              </a:rPr>
              <a:t>ADP</a:t>
            </a:r>
          </a:p>
        </p:txBody>
      </p:sp>
      <p:sp>
        <p:nvSpPr>
          <p:cNvPr id="19" name="Subheading in 36pt (Taub Sans 070)">
            <a:extLst>
              <a:ext uri="{FF2B5EF4-FFF2-40B4-BE49-F238E27FC236}">
                <a16:creationId xmlns:a16="http://schemas.microsoft.com/office/drawing/2014/main" id="{71EB4D7A-800D-1142-A9CD-18F9F48216C0}"/>
              </a:ext>
            </a:extLst>
          </p:cNvPr>
          <p:cNvSpPr txBox="1"/>
          <p:nvPr/>
        </p:nvSpPr>
        <p:spPr>
          <a:xfrm>
            <a:off x="5821676" y="4005981"/>
            <a:ext cx="4470847" cy="47300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lvl1pPr>
              <a:defRPr sz="3600" spc="-107">
                <a:solidFill>
                  <a:schemeClr val="accent6">
                    <a:hueOff val="12172881"/>
                    <a:satOff val="-29209"/>
                    <a:lumOff val="-43333"/>
                  </a:schemeClr>
                </a:solidFill>
              </a:defRPr>
            </a:lvl1pPr>
          </a:lstStyle>
          <a:p>
            <a:r>
              <a:rPr lang="en-US" sz="1400" b="1" spc="0" dirty="0">
                <a:solidFill>
                  <a:schemeClr val="accent5"/>
                </a:solidFill>
                <a:latin typeface="Taub Sans" pitchFamily="2" charset="77"/>
              </a:rPr>
              <a:t>Oliver </a:t>
            </a:r>
            <a:r>
              <a:rPr lang="en-US" sz="1400" b="1" spc="0" dirty="0" err="1">
                <a:solidFill>
                  <a:schemeClr val="accent5"/>
                </a:solidFill>
                <a:latin typeface="Taub Sans" pitchFamily="2" charset="77"/>
              </a:rPr>
              <a:t>Leisse</a:t>
            </a:r>
            <a:endParaRPr lang="en-US" sz="1400" b="1" spc="0" dirty="0">
              <a:solidFill>
                <a:schemeClr val="accent5"/>
              </a:solidFill>
              <a:latin typeface="Taub Sans" pitchFamily="2" charset="77"/>
            </a:endParaRPr>
          </a:p>
          <a:p>
            <a:r>
              <a:rPr lang="en-US" sz="1400" spc="0" dirty="0">
                <a:solidFill>
                  <a:schemeClr val="accent5"/>
                </a:solidFill>
                <a:latin typeface="Taub Sans" pitchFamily="2" charset="77"/>
                <a:ea typeface="Taub Sans" pitchFamily="2" charset="77"/>
              </a:rPr>
              <a:t>Speaker, Author, Entrepreneur, </a:t>
            </a:r>
            <a:br>
              <a:rPr lang="en-US" sz="1400" spc="0" dirty="0">
                <a:solidFill>
                  <a:schemeClr val="accent5"/>
                </a:solidFill>
                <a:latin typeface="Taub Sans" pitchFamily="2" charset="77"/>
                <a:ea typeface="Taub Sans" pitchFamily="2" charset="77"/>
              </a:rPr>
            </a:br>
            <a:r>
              <a:rPr lang="en-US" sz="1400" spc="0" dirty="0">
                <a:solidFill>
                  <a:schemeClr val="accent5"/>
                </a:solidFill>
                <a:latin typeface="Taub Sans" pitchFamily="2" charset="77"/>
                <a:ea typeface="Taub Sans" pitchFamily="2" charset="77"/>
              </a:rPr>
              <a:t>See More</a:t>
            </a:r>
            <a:endParaRPr lang="de" sz="1400" spc="0" dirty="0">
              <a:solidFill>
                <a:schemeClr val="accent5"/>
              </a:solidFill>
              <a:latin typeface="Taub Sans" pitchFamily="2" charset="77"/>
              <a:ea typeface="Taub Sans" pitchFamily="2" charset="77"/>
              <a:sym typeface="TaubSans-Bold"/>
            </a:endParaRPr>
          </a:p>
        </p:txBody>
      </p:sp>
      <p:pic>
        <p:nvPicPr>
          <p:cNvPr id="20" name="Picture 19" descr="A person wearing a suit and tie smiling at the camera&#10;&#10;Description automatically generated">
            <a:extLst>
              <a:ext uri="{FF2B5EF4-FFF2-40B4-BE49-F238E27FC236}">
                <a16:creationId xmlns:a16="http://schemas.microsoft.com/office/drawing/2014/main" id="{FA85523B-E56C-EB41-953D-9A2E64793476}"/>
              </a:ext>
            </a:extLst>
          </p:cNvPr>
          <p:cNvPicPr>
            <a:picLocks noChangeAspect="1"/>
          </p:cNvPicPr>
          <p:nvPr/>
        </p:nvPicPr>
        <p:blipFill rotWithShape="1">
          <a:blip r:embed="rId4">
            <a:extLst>
              <a:ext uri="{28A0092B-C50C-407E-A947-70E740481C1C}">
                <a14:useLocalDpi xmlns:a14="http://schemas.microsoft.com/office/drawing/2010/main" val="0"/>
              </a:ext>
            </a:extLst>
          </a:blip>
          <a:srcRect b="27686"/>
          <a:stretch/>
        </p:blipFill>
        <p:spPr>
          <a:xfrm>
            <a:off x="4331076" y="1681350"/>
            <a:ext cx="1306800" cy="1260000"/>
          </a:xfrm>
          <a:prstGeom prst="rect">
            <a:avLst/>
          </a:prstGeom>
        </p:spPr>
      </p:pic>
      <p:pic>
        <p:nvPicPr>
          <p:cNvPr id="21" name="Picture 20">
            <a:extLst>
              <a:ext uri="{FF2B5EF4-FFF2-40B4-BE49-F238E27FC236}">
                <a16:creationId xmlns:a16="http://schemas.microsoft.com/office/drawing/2014/main" id="{4E30103B-80F5-4044-AC62-FB3D7CE9F534}"/>
              </a:ext>
            </a:extLst>
          </p:cNvPr>
          <p:cNvPicPr>
            <a:picLocks noChangeAspect="1"/>
          </p:cNvPicPr>
          <p:nvPr/>
        </p:nvPicPr>
        <p:blipFill rotWithShape="1">
          <a:blip r:embed="rId5">
            <a:extLst>
              <a:ext uri="{28A0092B-C50C-407E-A947-70E740481C1C}">
                <a14:useLocalDpi xmlns:a14="http://schemas.microsoft.com/office/drawing/2010/main" val="0"/>
              </a:ext>
            </a:extLst>
          </a:blip>
          <a:srcRect t="8487" b="27198"/>
          <a:stretch/>
        </p:blipFill>
        <p:spPr>
          <a:xfrm>
            <a:off x="4332872" y="3612483"/>
            <a:ext cx="1305004" cy="1260000"/>
          </a:xfrm>
          <a:prstGeom prst="rect">
            <a:avLst/>
          </a:prstGeom>
        </p:spPr>
      </p:pic>
    </p:spTree>
    <p:extLst>
      <p:ext uri="{BB962C8B-B14F-4D97-AF65-F5344CB8AC3E}">
        <p14:creationId xmlns:p14="http://schemas.microsoft.com/office/powerpoint/2010/main" val="901868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BDEF1F-55CA-46F4-B087-23E74D0BAB08}"/>
              </a:ext>
            </a:extLst>
          </p:cNvPr>
          <p:cNvSpPr>
            <a:spLocks noGrp="1"/>
          </p:cNvSpPr>
          <p:nvPr>
            <p:ph type="body" sz="quarter" idx="12"/>
          </p:nvPr>
        </p:nvSpPr>
        <p:spPr>
          <a:xfrm>
            <a:off x="384047" y="796875"/>
            <a:ext cx="6800525" cy="2154436"/>
          </a:xfrm>
        </p:spPr>
        <p:txBody>
          <a:bodyPr/>
          <a:lstStyle/>
          <a:p>
            <a:pPr>
              <a:spcAft>
                <a:spcPts val="0"/>
              </a:spcAft>
            </a:pPr>
            <a:r>
              <a:rPr lang="en-US" dirty="0">
                <a:solidFill>
                  <a:schemeClr val="tx1"/>
                </a:solidFill>
              </a:rPr>
              <a:t>Tools to support </a:t>
            </a:r>
          </a:p>
          <a:p>
            <a:pPr>
              <a:spcAft>
                <a:spcPts val="0"/>
              </a:spcAft>
            </a:pPr>
            <a:r>
              <a:rPr lang="en-US" dirty="0">
                <a:solidFill>
                  <a:schemeClr val="tx1"/>
                </a:solidFill>
              </a:rPr>
              <a:t>HR Digital Transformation </a:t>
            </a:r>
          </a:p>
          <a:p>
            <a:pPr>
              <a:spcAft>
                <a:spcPts val="0"/>
              </a:spcAft>
            </a:pPr>
            <a:r>
              <a:rPr lang="de-DE" sz="1600" dirty="0">
                <a:solidFill>
                  <a:schemeClr val="tx1"/>
                </a:solidFill>
              </a:rPr>
              <a:t>(insights from „The Workforce View in Europe 2019“</a:t>
            </a:r>
          </a:p>
          <a:p>
            <a:pPr>
              <a:spcAft>
                <a:spcPts val="0"/>
              </a:spcAft>
            </a:pPr>
            <a:endParaRPr lang="en-US" dirty="0"/>
          </a:p>
          <a:p>
            <a:pPr lvl="1">
              <a:spcAft>
                <a:spcPts val="0"/>
              </a:spcAft>
            </a:pPr>
            <a:r>
              <a:rPr lang="en-US" sz="1600" dirty="0"/>
              <a:t>Thomas Herrmann, Director Sales Enterprise, ADP</a:t>
            </a:r>
          </a:p>
        </p:txBody>
      </p:sp>
      <p:sp>
        <p:nvSpPr>
          <p:cNvPr id="3" name="Text Placeholder 2">
            <a:extLst>
              <a:ext uri="{FF2B5EF4-FFF2-40B4-BE49-F238E27FC236}">
                <a16:creationId xmlns:a16="http://schemas.microsoft.com/office/drawing/2014/main" id="{C6EC0E70-7BB6-4084-BB0F-0959C2ED3464}"/>
              </a:ext>
            </a:extLst>
          </p:cNvPr>
          <p:cNvSpPr>
            <a:spLocks noGrp="1"/>
          </p:cNvSpPr>
          <p:nvPr>
            <p:ph type="body" sz="quarter" idx="4294967295"/>
          </p:nvPr>
        </p:nvSpPr>
        <p:spPr>
          <a:xfrm>
            <a:off x="384047" y="4297363"/>
            <a:ext cx="3840163" cy="246221"/>
          </a:xfrm>
        </p:spPr>
        <p:txBody>
          <a:bodyPr/>
          <a:lstStyle/>
          <a:p>
            <a:r>
              <a:rPr lang="en-US" sz="1600" dirty="0">
                <a:solidFill>
                  <a:schemeClr val="accent1"/>
                </a:solidFill>
              </a:rPr>
              <a:t>5th November 2019 | Frankfurt</a:t>
            </a:r>
          </a:p>
        </p:txBody>
      </p:sp>
      <p:pic>
        <p:nvPicPr>
          <p:cNvPr id="4" name="Grafik 3"/>
          <p:cNvPicPr>
            <a:picLocks noChangeAspect="1"/>
          </p:cNvPicPr>
          <p:nvPr/>
        </p:nvPicPr>
        <p:blipFill>
          <a:blip r:embed="rId2"/>
          <a:stretch>
            <a:fillRect/>
          </a:stretch>
        </p:blipFill>
        <p:spPr>
          <a:xfrm>
            <a:off x="6574061" y="2681323"/>
            <a:ext cx="1277405" cy="1347537"/>
          </a:xfrm>
          <a:prstGeom prst="rect">
            <a:avLst/>
          </a:prstGeom>
        </p:spPr>
      </p:pic>
    </p:spTree>
    <p:extLst>
      <p:ext uri="{BB962C8B-B14F-4D97-AF65-F5344CB8AC3E}">
        <p14:creationId xmlns:p14="http://schemas.microsoft.com/office/powerpoint/2010/main" val="2865655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384046" y="311431"/>
            <a:ext cx="5404861" cy="553998"/>
          </a:xfrm>
        </p:spPr>
        <p:txBody>
          <a:bodyPr/>
          <a:lstStyle/>
          <a:p>
            <a:pPr>
              <a:spcAft>
                <a:spcPts val="0"/>
              </a:spcAft>
            </a:pPr>
            <a:r>
              <a:rPr lang="de-DE" dirty="0">
                <a:solidFill>
                  <a:schemeClr val="tx1"/>
                </a:solidFill>
              </a:rPr>
              <a:t>Agenda </a:t>
            </a:r>
          </a:p>
        </p:txBody>
      </p:sp>
      <p:sp>
        <p:nvSpPr>
          <p:cNvPr id="3" name="Foliennummernplatzhalter 2"/>
          <p:cNvSpPr>
            <a:spLocks noGrp="1"/>
          </p:cNvSpPr>
          <p:nvPr>
            <p:ph type="sldNum" sz="quarter" idx="14"/>
          </p:nvPr>
        </p:nvSpPr>
        <p:spPr/>
        <p:txBody>
          <a:bodyPr/>
          <a:lstStyle/>
          <a:p>
            <a:fld id="{0C691DA3-4ABE-49F3-91E6-D9975CC9DD5F}" type="slidenum">
              <a:rPr lang="en-US" smtClean="0"/>
              <a:pPr/>
              <a:t>5</a:t>
            </a:fld>
            <a:endParaRPr lang="en-US" dirty="0"/>
          </a:p>
        </p:txBody>
      </p:sp>
      <p:sp>
        <p:nvSpPr>
          <p:cNvPr id="4" name="Fußzeilenplatzhalter 3"/>
          <p:cNvSpPr>
            <a:spLocks noGrp="1"/>
          </p:cNvSpPr>
          <p:nvPr>
            <p:ph type="ftr" sz="quarter" idx="15"/>
          </p:nvPr>
        </p:nvSpPr>
        <p:spPr/>
        <p:txBody>
          <a:bodyPr/>
          <a:lstStyle/>
          <a:p>
            <a:r>
              <a:rPr lang="en-US" dirty="0"/>
              <a:t>Tools to support HR Digital Transformation | 5 November 2019 | Frankfurt</a:t>
            </a:r>
          </a:p>
        </p:txBody>
      </p:sp>
      <p:sp>
        <p:nvSpPr>
          <p:cNvPr id="5" name="Text Placeholder 1">
            <a:extLst>
              <a:ext uri="{FF2B5EF4-FFF2-40B4-BE49-F238E27FC236}">
                <a16:creationId xmlns:a16="http://schemas.microsoft.com/office/drawing/2014/main" id="{BBBDEF1F-55CA-46F4-B087-23E74D0BAB08}"/>
              </a:ext>
            </a:extLst>
          </p:cNvPr>
          <p:cNvSpPr txBox="1">
            <a:spLocks/>
          </p:cNvSpPr>
          <p:nvPr/>
        </p:nvSpPr>
        <p:spPr>
          <a:xfrm>
            <a:off x="384046" y="1102192"/>
            <a:ext cx="5452988" cy="3262432"/>
          </a:xfrm>
          <a:prstGeom prst="rect">
            <a:avLst/>
          </a:prstGeom>
        </p:spPr>
        <p:txBody>
          <a:bodyPr vert="horz" wrap="square" lIns="0" tIns="0" rIns="0" bIns="0" rtlCol="0" anchor="ctr">
            <a:spAutoFit/>
          </a:bodyPr>
          <a:lstStyle>
            <a:lvl1pPr marL="0" indent="0" algn="l" defTabSz="685783" rtl="0" eaLnBrk="1" latinLnBrk="0" hangingPunct="1">
              <a:lnSpc>
                <a:spcPct val="100000"/>
              </a:lnSpc>
              <a:spcBef>
                <a:spcPts val="0"/>
              </a:spcBef>
              <a:spcAft>
                <a:spcPts val="3600"/>
              </a:spcAft>
              <a:buFont typeface="Arial" panose="020B0604020202020204" pitchFamily="34" charset="0"/>
              <a:buNone/>
              <a:defRPr sz="3600" kern="1200">
                <a:solidFill>
                  <a:schemeClr val="accent6"/>
                </a:solidFill>
                <a:latin typeface="+mn-lt"/>
                <a:ea typeface="+mn-ea"/>
                <a:cs typeface="+mn-cs"/>
              </a:defRPr>
            </a:lvl1pPr>
            <a:lvl2pPr marL="0" indent="0" algn="l" defTabSz="685783" rtl="0" eaLnBrk="1" latinLnBrk="0" hangingPunct="1">
              <a:lnSpc>
                <a:spcPct val="100000"/>
              </a:lnSpc>
              <a:spcBef>
                <a:spcPts val="0"/>
              </a:spcBef>
              <a:spcAft>
                <a:spcPts val="600"/>
              </a:spcAft>
              <a:buClr>
                <a:schemeClr val="accent1"/>
              </a:buClr>
              <a:buFont typeface="Arial" panose="020B0604020202020204" pitchFamily="34" charset="0"/>
              <a:buNone/>
              <a:defRPr sz="2400" kern="1200">
                <a:solidFill>
                  <a:schemeClr val="accent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bg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sz="2000" dirty="0"/>
              <a:t>New ways of working </a:t>
            </a:r>
            <a:r>
              <a:rPr lang="en-US" sz="1600" dirty="0"/>
              <a:t>– going back to more traditional career paths with more flexible working environments and hours to increase productivity, improve employee work-life balance and lowering stress levels</a:t>
            </a:r>
          </a:p>
          <a:p>
            <a:pPr lvl="1"/>
            <a:endParaRPr lang="en-US" sz="1600" dirty="0"/>
          </a:p>
          <a:p>
            <a:pPr lvl="1"/>
            <a:r>
              <a:rPr lang="en-US" sz="2000" dirty="0"/>
              <a:t>Technology and tools </a:t>
            </a:r>
            <a:r>
              <a:rPr lang="en-US" sz="1600" dirty="0"/>
              <a:t>– automation, artificial intelligence, Internet of Things (IoT)</a:t>
            </a:r>
          </a:p>
          <a:p>
            <a:pPr lvl="1"/>
            <a:endParaRPr lang="en-US" sz="1600" dirty="0"/>
          </a:p>
          <a:p>
            <a:pPr lvl="1"/>
            <a:r>
              <a:rPr lang="en-US" sz="2000" dirty="0"/>
              <a:t>The HR transformation needed to cope with the trends </a:t>
            </a:r>
            <a:r>
              <a:rPr lang="en-US" sz="1600" dirty="0"/>
              <a:t>while remaining compliant, having workforce visibility and ensuring operational effectiveness</a:t>
            </a:r>
          </a:p>
        </p:txBody>
      </p:sp>
    </p:spTree>
    <p:extLst>
      <p:ext uri="{BB962C8B-B14F-4D97-AF65-F5344CB8AC3E}">
        <p14:creationId xmlns:p14="http://schemas.microsoft.com/office/powerpoint/2010/main" val="7162004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048" y="235564"/>
            <a:ext cx="7498080" cy="246221"/>
          </a:xfrm>
        </p:spPr>
        <p:txBody>
          <a:bodyPr/>
          <a:lstStyle/>
          <a:p>
            <a:r>
              <a:rPr lang="de-DE" sz="1600" dirty="0">
                <a:solidFill>
                  <a:schemeClr val="tx1"/>
                </a:solidFill>
              </a:rPr>
              <a:t>New </a:t>
            </a:r>
            <a:r>
              <a:rPr lang="de-DE" sz="1600" dirty="0" err="1">
                <a:solidFill>
                  <a:schemeClr val="tx1"/>
                </a:solidFill>
              </a:rPr>
              <a:t>ways</a:t>
            </a:r>
            <a:r>
              <a:rPr lang="de-DE" sz="1600" dirty="0">
                <a:solidFill>
                  <a:schemeClr val="tx1"/>
                </a:solidFill>
              </a:rPr>
              <a:t> of working</a:t>
            </a:r>
          </a:p>
        </p:txBody>
      </p:sp>
      <p:sp>
        <p:nvSpPr>
          <p:cNvPr id="3" name="Foliennummernplatzhalter 2"/>
          <p:cNvSpPr>
            <a:spLocks noGrp="1"/>
          </p:cNvSpPr>
          <p:nvPr>
            <p:ph type="sldNum" sz="quarter" idx="14"/>
          </p:nvPr>
        </p:nvSpPr>
        <p:spPr/>
        <p:txBody>
          <a:bodyPr/>
          <a:lstStyle/>
          <a:p>
            <a:fld id="{0C691DA3-4ABE-49F3-91E6-D9975CC9DD5F}" type="slidenum">
              <a:rPr lang="en-US" smtClean="0"/>
              <a:pPr/>
              <a:t>6</a:t>
            </a:fld>
            <a:endParaRPr lang="en-US" dirty="0"/>
          </a:p>
        </p:txBody>
      </p:sp>
      <p:sp>
        <p:nvSpPr>
          <p:cNvPr id="6" name="Textplatzhalter 5"/>
          <p:cNvSpPr>
            <a:spLocks noGrp="1"/>
          </p:cNvSpPr>
          <p:nvPr>
            <p:ph type="body" sz="quarter" idx="12"/>
          </p:nvPr>
        </p:nvSpPr>
        <p:spPr>
          <a:xfrm>
            <a:off x="384048" y="523237"/>
            <a:ext cx="7498080" cy="323165"/>
          </a:xfrm>
        </p:spPr>
        <p:txBody>
          <a:bodyPr/>
          <a:lstStyle/>
          <a:p>
            <a:r>
              <a:rPr lang="de-DE" sz="1050" dirty="0" err="1"/>
              <a:t>Going</a:t>
            </a:r>
            <a:r>
              <a:rPr lang="de-DE" sz="1050" dirty="0"/>
              <a:t> back </a:t>
            </a:r>
            <a:r>
              <a:rPr lang="de-DE" sz="1050" dirty="0" err="1"/>
              <a:t>to</a:t>
            </a:r>
            <a:r>
              <a:rPr lang="de-DE" sz="1050" dirty="0"/>
              <a:t> </a:t>
            </a:r>
            <a:r>
              <a:rPr lang="de-DE" sz="1050" dirty="0" err="1"/>
              <a:t>more</a:t>
            </a:r>
            <a:r>
              <a:rPr lang="de-DE" sz="1050" dirty="0"/>
              <a:t> traditional </a:t>
            </a:r>
            <a:r>
              <a:rPr lang="de-DE" sz="1050" dirty="0" err="1"/>
              <a:t>career</a:t>
            </a:r>
            <a:r>
              <a:rPr lang="de-DE" sz="1050" dirty="0"/>
              <a:t> </a:t>
            </a:r>
            <a:r>
              <a:rPr lang="de-DE" sz="1050" dirty="0" err="1"/>
              <a:t>paths</a:t>
            </a:r>
            <a:r>
              <a:rPr lang="de-DE" sz="1050" dirty="0"/>
              <a:t> </a:t>
            </a:r>
            <a:r>
              <a:rPr lang="de-DE" sz="1050" dirty="0" err="1"/>
              <a:t>with</a:t>
            </a:r>
            <a:r>
              <a:rPr lang="de-DE" sz="1050" dirty="0"/>
              <a:t> </a:t>
            </a:r>
            <a:r>
              <a:rPr lang="de-DE" sz="1050" dirty="0" err="1"/>
              <a:t>more</a:t>
            </a:r>
            <a:r>
              <a:rPr lang="de-DE" sz="1050" dirty="0"/>
              <a:t> flexible working </a:t>
            </a:r>
            <a:r>
              <a:rPr lang="de-DE" sz="1050" dirty="0" err="1"/>
              <a:t>environments</a:t>
            </a:r>
            <a:r>
              <a:rPr lang="de-DE" sz="1050" dirty="0"/>
              <a:t> </a:t>
            </a:r>
            <a:r>
              <a:rPr lang="de-DE" sz="1050" dirty="0" err="1"/>
              <a:t>and</a:t>
            </a:r>
            <a:r>
              <a:rPr lang="de-DE" sz="1050" dirty="0"/>
              <a:t> </a:t>
            </a:r>
            <a:r>
              <a:rPr lang="de-DE" sz="1050" dirty="0" err="1"/>
              <a:t>hours</a:t>
            </a:r>
            <a:r>
              <a:rPr lang="de-DE" sz="1050" dirty="0"/>
              <a:t> </a:t>
            </a:r>
            <a:r>
              <a:rPr lang="de-DE" sz="1050" dirty="0" err="1"/>
              <a:t>to</a:t>
            </a:r>
            <a:r>
              <a:rPr lang="de-DE" sz="1050" dirty="0"/>
              <a:t> </a:t>
            </a:r>
            <a:r>
              <a:rPr lang="de-DE" sz="1050" dirty="0" err="1"/>
              <a:t>increase</a:t>
            </a:r>
            <a:r>
              <a:rPr lang="de-DE" sz="1050" dirty="0"/>
              <a:t> </a:t>
            </a:r>
            <a:r>
              <a:rPr lang="de-DE" sz="1050" dirty="0" err="1"/>
              <a:t>productivity</a:t>
            </a:r>
            <a:r>
              <a:rPr lang="de-DE" sz="1050" dirty="0"/>
              <a:t>, </a:t>
            </a:r>
            <a:r>
              <a:rPr lang="de-DE" sz="1050" dirty="0" err="1"/>
              <a:t>improve</a:t>
            </a:r>
            <a:r>
              <a:rPr lang="de-DE" sz="1050" dirty="0"/>
              <a:t> </a:t>
            </a:r>
            <a:r>
              <a:rPr lang="de-DE" sz="1050" dirty="0" err="1"/>
              <a:t>employee</a:t>
            </a:r>
            <a:r>
              <a:rPr lang="de-DE" sz="1050" dirty="0"/>
              <a:t> </a:t>
            </a:r>
            <a:r>
              <a:rPr lang="de-DE" sz="1050" dirty="0" err="1"/>
              <a:t>work-life</a:t>
            </a:r>
            <a:r>
              <a:rPr lang="de-DE" sz="1050" dirty="0"/>
              <a:t> </a:t>
            </a:r>
            <a:r>
              <a:rPr lang="de-DE" sz="1050" dirty="0" err="1"/>
              <a:t>balance</a:t>
            </a:r>
            <a:r>
              <a:rPr lang="de-DE" sz="1050" dirty="0"/>
              <a:t> </a:t>
            </a:r>
            <a:r>
              <a:rPr lang="de-DE" sz="1050" dirty="0" err="1"/>
              <a:t>and</a:t>
            </a:r>
            <a:r>
              <a:rPr lang="de-DE" sz="1050" dirty="0"/>
              <a:t> </a:t>
            </a:r>
            <a:r>
              <a:rPr lang="de-DE" sz="1050" dirty="0" err="1"/>
              <a:t>lowering</a:t>
            </a:r>
            <a:r>
              <a:rPr lang="de-DE" sz="1050" dirty="0"/>
              <a:t> stress </a:t>
            </a:r>
            <a:r>
              <a:rPr lang="de-DE" sz="1050" dirty="0" err="1"/>
              <a:t>levels</a:t>
            </a:r>
            <a:endParaRPr lang="de-DE" sz="1050" dirty="0"/>
          </a:p>
        </p:txBody>
      </p:sp>
      <p:sp>
        <p:nvSpPr>
          <p:cNvPr id="5" name="Rechteck 4"/>
          <p:cNvSpPr/>
          <p:nvPr/>
        </p:nvSpPr>
        <p:spPr>
          <a:xfrm>
            <a:off x="306280" y="1291189"/>
            <a:ext cx="3626528" cy="2092881"/>
          </a:xfrm>
          <a:prstGeom prst="rect">
            <a:avLst/>
          </a:prstGeom>
        </p:spPr>
        <p:txBody>
          <a:bodyPr wrap="square">
            <a:spAutoFit/>
          </a:bodyPr>
          <a:lstStyle/>
          <a:p>
            <a:r>
              <a:rPr lang="de-DE" sz="1600" dirty="0" err="1">
                <a:latin typeface="Taub Sans" pitchFamily="2" charset="0"/>
              </a:rPr>
              <a:t>Productivity</a:t>
            </a:r>
            <a:r>
              <a:rPr lang="de-DE" sz="1600" dirty="0">
                <a:latin typeface="Taub Sans" pitchFamily="2" charset="0"/>
              </a:rPr>
              <a:t> - </a:t>
            </a:r>
            <a:r>
              <a:rPr lang="de-DE" sz="1600" dirty="0" err="1">
                <a:latin typeface="Taub Sans" pitchFamily="2" charset="0"/>
              </a:rPr>
              <a:t>Doing</a:t>
            </a:r>
            <a:r>
              <a:rPr lang="de-DE" sz="1600" dirty="0">
                <a:latin typeface="Taub Sans" pitchFamily="2" charset="0"/>
              </a:rPr>
              <a:t> </a:t>
            </a:r>
            <a:r>
              <a:rPr lang="de-DE" sz="1600" dirty="0" err="1">
                <a:latin typeface="Taub Sans" pitchFamily="2" charset="0"/>
              </a:rPr>
              <a:t>more</a:t>
            </a:r>
            <a:r>
              <a:rPr lang="de-DE" sz="1600" dirty="0">
                <a:latin typeface="Taub Sans" pitchFamily="2" charset="0"/>
              </a:rPr>
              <a:t> </a:t>
            </a:r>
            <a:r>
              <a:rPr lang="de-DE" sz="1600" dirty="0" err="1">
                <a:latin typeface="Taub Sans" pitchFamily="2" charset="0"/>
              </a:rPr>
              <a:t>with</a:t>
            </a:r>
            <a:r>
              <a:rPr lang="de-DE" sz="1600" dirty="0">
                <a:latin typeface="Taub Sans" pitchFamily="2" charset="0"/>
              </a:rPr>
              <a:t> </a:t>
            </a:r>
            <a:r>
              <a:rPr lang="de-DE" sz="1600" dirty="0" err="1">
                <a:latin typeface="Taub Sans" pitchFamily="2" charset="0"/>
              </a:rPr>
              <a:t>less</a:t>
            </a:r>
            <a:r>
              <a:rPr lang="de-DE" sz="1600" dirty="0">
                <a:latin typeface="Taub Sans" pitchFamily="2" charset="0"/>
              </a:rPr>
              <a:t> </a:t>
            </a:r>
          </a:p>
          <a:p>
            <a:r>
              <a:rPr lang="en-US" sz="1000" dirty="0">
                <a:latin typeface="Taub Sans" pitchFamily="2" charset="0"/>
              </a:rPr>
              <a:t>European workplaces are continuing to experiment with new ways of working, with numerous media reports claiming that </a:t>
            </a:r>
            <a:r>
              <a:rPr lang="en-US" sz="1600" dirty="0">
                <a:latin typeface="Taub Sans" pitchFamily="2" charset="0"/>
              </a:rPr>
              <a:t>a four-day working week can </a:t>
            </a:r>
            <a:r>
              <a:rPr lang="en-US" sz="1600" dirty="0" err="1">
                <a:latin typeface="Taub Sans" pitchFamily="2" charset="0"/>
              </a:rPr>
              <a:t>revolutionise</a:t>
            </a:r>
            <a:r>
              <a:rPr lang="en-US" sz="1600" dirty="0">
                <a:latin typeface="Taub Sans" pitchFamily="2" charset="0"/>
              </a:rPr>
              <a:t> productivity, improve employee </a:t>
            </a:r>
            <a:r>
              <a:rPr lang="en-US" sz="1600" dirty="0" err="1">
                <a:latin typeface="Taub Sans" pitchFamily="2" charset="0"/>
              </a:rPr>
              <a:t>worklife</a:t>
            </a:r>
            <a:r>
              <a:rPr lang="en-US" sz="1600" dirty="0">
                <a:latin typeface="Taub Sans" pitchFamily="2" charset="0"/>
              </a:rPr>
              <a:t> balance and lower stress levels. </a:t>
            </a:r>
          </a:p>
          <a:p>
            <a:endParaRPr lang="en-US" sz="1000" dirty="0">
              <a:latin typeface="Taub Sans" pitchFamily="2" charset="0"/>
            </a:endParaRPr>
          </a:p>
          <a:p>
            <a:r>
              <a:rPr lang="en-US" sz="1000" dirty="0">
                <a:latin typeface="Taub Sans" pitchFamily="2" charset="0"/>
              </a:rPr>
              <a:t>For example, following a six-week trial of a four-day week, one British company reported that they were able to achieve just as much in a shorter working week and even saw </a:t>
            </a:r>
            <a:r>
              <a:rPr lang="de-DE" sz="1000" dirty="0" err="1">
                <a:latin typeface="Taub Sans" pitchFamily="2" charset="0"/>
              </a:rPr>
              <a:t>signs</a:t>
            </a:r>
            <a:r>
              <a:rPr lang="de-DE" sz="1000" dirty="0">
                <a:latin typeface="Taub Sans" pitchFamily="2" charset="0"/>
              </a:rPr>
              <a:t> of </a:t>
            </a:r>
            <a:r>
              <a:rPr lang="de-DE" sz="1000" dirty="0" err="1">
                <a:latin typeface="Taub Sans" pitchFamily="2" charset="0"/>
              </a:rPr>
              <a:t>growth</a:t>
            </a:r>
            <a:r>
              <a:rPr lang="de-DE" sz="1000" dirty="0">
                <a:latin typeface="Taub Sans" pitchFamily="2" charset="0"/>
              </a:rPr>
              <a:t>. </a:t>
            </a:r>
            <a:endParaRPr lang="de-DE" sz="1000" dirty="0"/>
          </a:p>
        </p:txBody>
      </p:sp>
      <p:sp>
        <p:nvSpPr>
          <p:cNvPr id="15" name="Rechteck 14"/>
          <p:cNvSpPr/>
          <p:nvPr/>
        </p:nvSpPr>
        <p:spPr>
          <a:xfrm>
            <a:off x="306280" y="3634107"/>
            <a:ext cx="985110" cy="954107"/>
          </a:xfrm>
          <a:prstGeom prst="rect">
            <a:avLst/>
          </a:prstGeom>
        </p:spPr>
        <p:txBody>
          <a:bodyPr wrap="square">
            <a:spAutoFit/>
          </a:bodyPr>
          <a:lstStyle/>
          <a:p>
            <a:pPr algn="ctr"/>
            <a:r>
              <a:rPr lang="de-DE" sz="1600" dirty="0">
                <a:latin typeface="Taub Sans" pitchFamily="2" charset="0"/>
              </a:rPr>
              <a:t>56%</a:t>
            </a:r>
          </a:p>
          <a:p>
            <a:pPr algn="ctr"/>
            <a:r>
              <a:rPr lang="de-DE" sz="1000" dirty="0" err="1">
                <a:latin typeface="Taub Sans" pitchFamily="2" charset="0"/>
              </a:rPr>
              <a:t>would</a:t>
            </a:r>
            <a:r>
              <a:rPr lang="de-DE" sz="1000" dirty="0">
                <a:latin typeface="Taub Sans" pitchFamily="2" charset="0"/>
              </a:rPr>
              <a:t> prefer </a:t>
            </a:r>
            <a:r>
              <a:rPr lang="de-DE" sz="1000" dirty="0" err="1">
                <a:latin typeface="Taub Sans" pitchFamily="2" charset="0"/>
              </a:rPr>
              <a:t>to</a:t>
            </a:r>
            <a:r>
              <a:rPr lang="de-DE" sz="1000" dirty="0">
                <a:latin typeface="Taub Sans" pitchFamily="2" charset="0"/>
              </a:rPr>
              <a:t> </a:t>
            </a:r>
            <a:r>
              <a:rPr lang="de-DE" sz="1000" b="1" dirty="0" err="1">
                <a:latin typeface="Taub Sans" pitchFamily="2" charset="0"/>
              </a:rPr>
              <a:t>work</a:t>
            </a:r>
            <a:r>
              <a:rPr lang="de-DE" sz="1000" b="1" dirty="0">
                <a:latin typeface="Taub Sans" pitchFamily="2" charset="0"/>
              </a:rPr>
              <a:t> just </a:t>
            </a:r>
            <a:r>
              <a:rPr lang="de-DE" sz="1000" b="1" dirty="0" err="1">
                <a:latin typeface="Taub Sans" pitchFamily="2" charset="0"/>
              </a:rPr>
              <a:t>four</a:t>
            </a:r>
            <a:r>
              <a:rPr lang="de-DE" sz="1000" b="1" dirty="0">
                <a:latin typeface="Taub Sans" pitchFamily="2" charset="0"/>
              </a:rPr>
              <a:t> </a:t>
            </a:r>
            <a:r>
              <a:rPr lang="de-DE" sz="1000" b="1" dirty="0" err="1">
                <a:latin typeface="Taub Sans" pitchFamily="2" charset="0"/>
              </a:rPr>
              <a:t>days</a:t>
            </a:r>
            <a:r>
              <a:rPr lang="de-DE" sz="1000" dirty="0">
                <a:latin typeface="Taub Sans" pitchFamily="2" charset="0"/>
              </a:rPr>
              <a:t> </a:t>
            </a:r>
            <a:r>
              <a:rPr lang="de-DE" sz="1000" dirty="0" err="1">
                <a:latin typeface="Taub Sans" pitchFamily="2" charset="0"/>
              </a:rPr>
              <a:t>each</a:t>
            </a:r>
            <a:r>
              <a:rPr lang="de-DE" sz="1000" dirty="0">
                <a:latin typeface="Taub Sans" pitchFamily="2" charset="0"/>
              </a:rPr>
              <a:t> week</a:t>
            </a:r>
            <a:endParaRPr lang="de-DE" sz="1000" dirty="0"/>
          </a:p>
        </p:txBody>
      </p:sp>
      <p:sp>
        <p:nvSpPr>
          <p:cNvPr id="16" name="Rechteck 15"/>
          <p:cNvSpPr/>
          <p:nvPr/>
        </p:nvSpPr>
        <p:spPr>
          <a:xfrm>
            <a:off x="1458969" y="3634107"/>
            <a:ext cx="985110" cy="1107996"/>
          </a:xfrm>
          <a:prstGeom prst="rect">
            <a:avLst/>
          </a:prstGeom>
        </p:spPr>
        <p:txBody>
          <a:bodyPr wrap="square">
            <a:spAutoFit/>
          </a:bodyPr>
          <a:lstStyle/>
          <a:p>
            <a:pPr algn="ctr"/>
            <a:r>
              <a:rPr lang="de-DE" sz="1600" dirty="0">
                <a:latin typeface="Taub Sans" pitchFamily="2" charset="0"/>
              </a:rPr>
              <a:t>78%</a:t>
            </a:r>
          </a:p>
          <a:p>
            <a:pPr algn="ctr"/>
            <a:r>
              <a:rPr lang="de-DE" sz="1000" dirty="0" err="1">
                <a:latin typeface="Taub Sans" pitchFamily="2" charset="0"/>
              </a:rPr>
              <a:t>would</a:t>
            </a:r>
            <a:r>
              <a:rPr lang="de-DE" sz="1000" dirty="0">
                <a:latin typeface="Taub Sans" pitchFamily="2" charset="0"/>
              </a:rPr>
              <a:t> </a:t>
            </a:r>
            <a:r>
              <a:rPr lang="de-DE" sz="1000" dirty="0" err="1">
                <a:latin typeface="Taub Sans" pitchFamily="2" charset="0"/>
              </a:rPr>
              <a:t>rather</a:t>
            </a:r>
            <a:r>
              <a:rPr lang="de-DE" sz="1000" dirty="0">
                <a:latin typeface="Taub Sans" pitchFamily="2" charset="0"/>
              </a:rPr>
              <a:t> </a:t>
            </a:r>
            <a:r>
              <a:rPr lang="de-DE" sz="1000" b="1" dirty="0" err="1">
                <a:latin typeface="Taub Sans" pitchFamily="2" charset="0"/>
              </a:rPr>
              <a:t>work</a:t>
            </a:r>
            <a:r>
              <a:rPr lang="de-DE" sz="1000" b="1" dirty="0">
                <a:latin typeface="Taub Sans" pitchFamily="2" charset="0"/>
              </a:rPr>
              <a:t> </a:t>
            </a:r>
            <a:r>
              <a:rPr lang="de-DE" sz="1000" b="1" dirty="0" err="1">
                <a:latin typeface="Taub Sans" pitchFamily="2" charset="0"/>
              </a:rPr>
              <a:t>four</a:t>
            </a:r>
            <a:r>
              <a:rPr lang="de-DE" sz="1000" b="1" dirty="0">
                <a:latin typeface="Taub Sans" pitchFamily="2" charset="0"/>
              </a:rPr>
              <a:t> </a:t>
            </a:r>
            <a:r>
              <a:rPr lang="de-DE" sz="1000" b="1" dirty="0" err="1">
                <a:latin typeface="Taub Sans" pitchFamily="2" charset="0"/>
              </a:rPr>
              <a:t>longer</a:t>
            </a:r>
            <a:r>
              <a:rPr lang="de-DE" sz="1000" b="1" dirty="0">
                <a:latin typeface="Taub Sans" pitchFamily="2" charset="0"/>
              </a:rPr>
              <a:t> </a:t>
            </a:r>
            <a:r>
              <a:rPr lang="de-DE" sz="1000" b="1" dirty="0" err="1">
                <a:latin typeface="Taub Sans" pitchFamily="2" charset="0"/>
              </a:rPr>
              <a:t>days</a:t>
            </a:r>
            <a:r>
              <a:rPr lang="de-DE" sz="1000" b="1" dirty="0">
                <a:latin typeface="Taub Sans" pitchFamily="2" charset="0"/>
              </a:rPr>
              <a:t> </a:t>
            </a:r>
            <a:r>
              <a:rPr lang="de-DE" sz="1000" dirty="0" err="1">
                <a:latin typeface="Taub Sans" pitchFamily="2" charset="0"/>
              </a:rPr>
              <a:t>to</a:t>
            </a:r>
            <a:r>
              <a:rPr lang="de-DE" sz="1000" dirty="0">
                <a:latin typeface="Taub Sans" pitchFamily="2" charset="0"/>
              </a:rPr>
              <a:t> </a:t>
            </a:r>
            <a:r>
              <a:rPr lang="de-DE" sz="1000" dirty="0" err="1">
                <a:latin typeface="Taub Sans" pitchFamily="2" charset="0"/>
              </a:rPr>
              <a:t>earn</a:t>
            </a:r>
            <a:r>
              <a:rPr lang="de-DE" sz="1000" dirty="0">
                <a:latin typeface="Taub Sans" pitchFamily="2" charset="0"/>
              </a:rPr>
              <a:t> </a:t>
            </a:r>
            <a:r>
              <a:rPr lang="de-DE" sz="1000" dirty="0" err="1">
                <a:latin typeface="Taub Sans" pitchFamily="2" charset="0"/>
              </a:rPr>
              <a:t>the</a:t>
            </a:r>
            <a:r>
              <a:rPr lang="de-DE" sz="1000" dirty="0">
                <a:latin typeface="Taub Sans" pitchFamily="2" charset="0"/>
              </a:rPr>
              <a:t> same </a:t>
            </a:r>
            <a:r>
              <a:rPr lang="de-DE" sz="1000" dirty="0" err="1">
                <a:latin typeface="Taub Sans" pitchFamily="2" charset="0"/>
              </a:rPr>
              <a:t>salary</a:t>
            </a:r>
            <a:endParaRPr lang="de-DE" sz="1000" dirty="0"/>
          </a:p>
        </p:txBody>
      </p:sp>
      <p:sp>
        <p:nvSpPr>
          <p:cNvPr id="17" name="Rechteck 16"/>
          <p:cNvSpPr/>
          <p:nvPr/>
        </p:nvSpPr>
        <p:spPr>
          <a:xfrm>
            <a:off x="2611658" y="3634107"/>
            <a:ext cx="985110" cy="954107"/>
          </a:xfrm>
          <a:prstGeom prst="rect">
            <a:avLst/>
          </a:prstGeom>
        </p:spPr>
        <p:txBody>
          <a:bodyPr wrap="square">
            <a:spAutoFit/>
          </a:bodyPr>
          <a:lstStyle/>
          <a:p>
            <a:pPr algn="ctr"/>
            <a:r>
              <a:rPr lang="de-DE" sz="1600" dirty="0">
                <a:latin typeface="Taub Sans" pitchFamily="2" charset="0"/>
              </a:rPr>
              <a:t>22%</a:t>
            </a:r>
          </a:p>
          <a:p>
            <a:pPr algn="ctr"/>
            <a:r>
              <a:rPr lang="de-DE" sz="1000" dirty="0" err="1">
                <a:latin typeface="Taub Sans" pitchFamily="2" charset="0"/>
              </a:rPr>
              <a:t>would</a:t>
            </a:r>
            <a:r>
              <a:rPr lang="de-DE" sz="1000" dirty="0">
                <a:latin typeface="Taub Sans" pitchFamily="2" charset="0"/>
              </a:rPr>
              <a:t> prefer </a:t>
            </a:r>
            <a:r>
              <a:rPr lang="de-DE" sz="1000" dirty="0" err="1">
                <a:latin typeface="Taub Sans" pitchFamily="2" charset="0"/>
              </a:rPr>
              <a:t>standard</a:t>
            </a:r>
            <a:r>
              <a:rPr lang="de-DE" sz="1000" dirty="0">
                <a:latin typeface="Taub Sans" pitchFamily="2" charset="0"/>
              </a:rPr>
              <a:t> </a:t>
            </a:r>
            <a:r>
              <a:rPr lang="de-DE" sz="1000" dirty="0" err="1">
                <a:latin typeface="Taub Sans" pitchFamily="2" charset="0"/>
              </a:rPr>
              <a:t>hours</a:t>
            </a:r>
            <a:r>
              <a:rPr lang="de-DE" sz="1000" dirty="0">
                <a:latin typeface="Taub Sans" pitchFamily="2" charset="0"/>
              </a:rPr>
              <a:t> at </a:t>
            </a:r>
            <a:r>
              <a:rPr lang="de-DE" sz="1000" b="1" dirty="0" err="1">
                <a:latin typeface="Taub Sans" pitchFamily="2" charset="0"/>
              </a:rPr>
              <a:t>reduced</a:t>
            </a:r>
            <a:r>
              <a:rPr lang="de-DE" sz="1000" b="1" dirty="0">
                <a:latin typeface="Taub Sans" pitchFamily="2" charset="0"/>
              </a:rPr>
              <a:t> </a:t>
            </a:r>
            <a:r>
              <a:rPr lang="de-DE" sz="1000" b="1" dirty="0" err="1">
                <a:latin typeface="Taub Sans" pitchFamily="2" charset="0"/>
              </a:rPr>
              <a:t>pay</a:t>
            </a:r>
            <a:r>
              <a:rPr lang="de-DE" sz="1000" b="1" dirty="0">
                <a:latin typeface="Taub Sans" pitchFamily="2" charset="0"/>
              </a:rPr>
              <a:t> </a:t>
            </a:r>
            <a:r>
              <a:rPr lang="de-DE" sz="1000" dirty="0" err="1">
                <a:latin typeface="Taub Sans" pitchFamily="2" charset="0"/>
              </a:rPr>
              <a:t>overall</a:t>
            </a:r>
            <a:endParaRPr lang="de-DE" sz="1000" dirty="0"/>
          </a:p>
        </p:txBody>
      </p:sp>
      <p:grpSp>
        <p:nvGrpSpPr>
          <p:cNvPr id="4" name="Gruppieren 3"/>
          <p:cNvGrpSpPr/>
          <p:nvPr/>
        </p:nvGrpSpPr>
        <p:grpSpPr>
          <a:xfrm>
            <a:off x="4412187" y="1850895"/>
            <a:ext cx="3647210" cy="2582917"/>
            <a:chOff x="4412187" y="1850895"/>
            <a:chExt cx="3647210" cy="2582917"/>
          </a:xfrm>
        </p:grpSpPr>
        <p:grpSp>
          <p:nvGrpSpPr>
            <p:cNvPr id="14" name="Gruppieren 13"/>
            <p:cNvGrpSpPr/>
            <p:nvPr/>
          </p:nvGrpSpPr>
          <p:grpSpPr>
            <a:xfrm>
              <a:off x="4412187" y="1850895"/>
              <a:ext cx="3647210" cy="2582917"/>
              <a:chOff x="4332285" y="2383173"/>
              <a:chExt cx="3647210" cy="2582917"/>
            </a:xfrm>
            <a:solidFill>
              <a:schemeClr val="bg1"/>
            </a:solidFill>
          </p:grpSpPr>
          <p:pic>
            <p:nvPicPr>
              <p:cNvPr id="10" name="Grafik 9"/>
              <p:cNvPicPr>
                <a:picLocks noChangeAspect="1"/>
              </p:cNvPicPr>
              <p:nvPr/>
            </p:nvPicPr>
            <p:blipFill>
              <a:blip r:embed="rId3"/>
              <a:stretch>
                <a:fillRect/>
              </a:stretch>
            </p:blipFill>
            <p:spPr>
              <a:xfrm>
                <a:off x="4332285" y="2383173"/>
                <a:ext cx="3647210" cy="2387577"/>
              </a:xfrm>
              <a:prstGeom prst="rect">
                <a:avLst/>
              </a:prstGeom>
              <a:grpFill/>
            </p:spPr>
          </p:pic>
          <p:sp>
            <p:nvSpPr>
              <p:cNvPr id="13" name="Textplatzhalter 5"/>
              <p:cNvSpPr txBox="1">
                <a:spLocks/>
              </p:cNvSpPr>
              <p:nvPr/>
            </p:nvSpPr>
            <p:spPr>
              <a:xfrm>
                <a:off x="4412187" y="4812202"/>
                <a:ext cx="3469941" cy="153888"/>
              </a:xfrm>
              <a:prstGeom prst="rect">
                <a:avLst/>
              </a:prstGeom>
              <a:grpFill/>
            </p:spPr>
            <p:txBody>
              <a:bodyPr vert="horz" wrap="square" lIns="0" tIns="0" rIns="0" bIns="0" rtlCol="0">
                <a:spAutoFit/>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000" dirty="0">
                    <a:solidFill>
                      <a:schemeClr val="bg1">
                        <a:lumMod val="50000"/>
                      </a:schemeClr>
                    </a:solidFill>
                  </a:rPr>
                  <a:t>% of employees who would prefer a four-day working week</a:t>
                </a:r>
              </a:p>
            </p:txBody>
          </p:sp>
        </p:grpSp>
        <p:sp>
          <p:nvSpPr>
            <p:cNvPr id="18" name="Textplatzhalter 5"/>
            <p:cNvSpPr txBox="1">
              <a:spLocks/>
            </p:cNvSpPr>
            <p:nvPr/>
          </p:nvSpPr>
          <p:spPr>
            <a:xfrm>
              <a:off x="4478339" y="3996454"/>
              <a:ext cx="444297" cy="153888"/>
            </a:xfrm>
            <a:prstGeom prst="rect">
              <a:avLst/>
            </a:prstGeom>
            <a:solidFill>
              <a:schemeClr val="bg1"/>
            </a:solidFill>
          </p:spPr>
          <p:txBody>
            <a:bodyPr vert="horz" wrap="square" lIns="0" tIns="0" rIns="0" bIns="0" rtlCol="0">
              <a:spAutoFit/>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000" dirty="0">
                  <a:solidFill>
                    <a:schemeClr val="bg1">
                      <a:lumMod val="50000"/>
                    </a:schemeClr>
                  </a:solidFill>
                </a:rPr>
                <a:t>Europe</a:t>
              </a:r>
            </a:p>
          </p:txBody>
        </p:sp>
        <p:sp>
          <p:nvSpPr>
            <p:cNvPr id="19" name="Textplatzhalter 5"/>
            <p:cNvSpPr txBox="1">
              <a:spLocks/>
            </p:cNvSpPr>
            <p:nvPr/>
          </p:nvSpPr>
          <p:spPr>
            <a:xfrm>
              <a:off x="5263256" y="3996454"/>
              <a:ext cx="444297" cy="153888"/>
            </a:xfrm>
            <a:prstGeom prst="rect">
              <a:avLst/>
            </a:prstGeom>
            <a:solidFill>
              <a:schemeClr val="bg1"/>
            </a:solidFill>
          </p:spPr>
          <p:txBody>
            <a:bodyPr vert="horz" wrap="square" lIns="0" tIns="0" rIns="0" bIns="0" rtlCol="0">
              <a:spAutoFit/>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000" dirty="0">
                  <a:solidFill>
                    <a:schemeClr val="bg1">
                      <a:lumMod val="50000"/>
                    </a:schemeClr>
                  </a:solidFill>
                </a:rPr>
                <a:t>Spain</a:t>
              </a:r>
            </a:p>
          </p:txBody>
        </p:sp>
        <p:sp>
          <p:nvSpPr>
            <p:cNvPr id="20" name="Textplatzhalter 5"/>
            <p:cNvSpPr txBox="1">
              <a:spLocks/>
            </p:cNvSpPr>
            <p:nvPr/>
          </p:nvSpPr>
          <p:spPr>
            <a:xfrm>
              <a:off x="5992283" y="3996454"/>
              <a:ext cx="558189" cy="153888"/>
            </a:xfrm>
            <a:prstGeom prst="rect">
              <a:avLst/>
            </a:prstGeom>
            <a:solidFill>
              <a:schemeClr val="bg1"/>
            </a:solidFill>
          </p:spPr>
          <p:txBody>
            <a:bodyPr vert="horz" wrap="square" lIns="0" tIns="0" rIns="0" bIns="0" rtlCol="0">
              <a:spAutoFit/>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000" dirty="0">
                  <a:solidFill>
                    <a:schemeClr val="bg1">
                      <a:lumMod val="50000"/>
                    </a:schemeClr>
                  </a:solidFill>
                </a:rPr>
                <a:t>France</a:t>
              </a:r>
            </a:p>
          </p:txBody>
        </p:sp>
        <p:sp>
          <p:nvSpPr>
            <p:cNvPr id="21" name="Textplatzhalter 5"/>
            <p:cNvSpPr txBox="1">
              <a:spLocks/>
            </p:cNvSpPr>
            <p:nvPr/>
          </p:nvSpPr>
          <p:spPr>
            <a:xfrm>
              <a:off x="6851184" y="3996454"/>
              <a:ext cx="444297" cy="153888"/>
            </a:xfrm>
            <a:prstGeom prst="rect">
              <a:avLst/>
            </a:prstGeom>
            <a:solidFill>
              <a:schemeClr val="bg1"/>
            </a:solidFill>
          </p:spPr>
          <p:txBody>
            <a:bodyPr vert="horz" wrap="square" lIns="0" tIns="0" rIns="0" bIns="0" rtlCol="0">
              <a:spAutoFit/>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000" dirty="0">
                  <a:solidFill>
                    <a:schemeClr val="bg1">
                      <a:lumMod val="50000"/>
                    </a:schemeClr>
                  </a:solidFill>
                </a:rPr>
                <a:t>Poland</a:t>
              </a:r>
            </a:p>
          </p:txBody>
        </p:sp>
        <p:sp>
          <p:nvSpPr>
            <p:cNvPr id="22" name="Textplatzhalter 5"/>
            <p:cNvSpPr txBox="1">
              <a:spLocks/>
            </p:cNvSpPr>
            <p:nvPr/>
          </p:nvSpPr>
          <p:spPr>
            <a:xfrm>
              <a:off x="7447475" y="3996454"/>
              <a:ext cx="604107" cy="153888"/>
            </a:xfrm>
            <a:prstGeom prst="rect">
              <a:avLst/>
            </a:prstGeom>
            <a:solidFill>
              <a:schemeClr val="bg1"/>
            </a:solidFill>
          </p:spPr>
          <p:txBody>
            <a:bodyPr vert="horz" wrap="square" lIns="0" tIns="0" rIns="0" bIns="0" rtlCol="0">
              <a:spAutoFit/>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000" dirty="0">
                  <a:solidFill>
                    <a:schemeClr val="accent1"/>
                  </a:solidFill>
                </a:rPr>
                <a:t>Germany</a:t>
              </a:r>
            </a:p>
          </p:txBody>
        </p:sp>
      </p:grpSp>
    </p:spTree>
    <p:extLst>
      <p:ext uri="{BB962C8B-B14F-4D97-AF65-F5344CB8AC3E}">
        <p14:creationId xmlns:p14="http://schemas.microsoft.com/office/powerpoint/2010/main" val="15914901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7247" y="231356"/>
            <a:ext cx="7498080" cy="246221"/>
          </a:xfrm>
        </p:spPr>
        <p:txBody>
          <a:bodyPr/>
          <a:lstStyle/>
          <a:p>
            <a:r>
              <a:rPr lang="de-DE" sz="1600" dirty="0">
                <a:solidFill>
                  <a:schemeClr val="tx1"/>
                </a:solidFill>
              </a:rPr>
              <a:t>New </a:t>
            </a:r>
            <a:r>
              <a:rPr lang="de-DE" sz="1600" dirty="0" err="1">
                <a:solidFill>
                  <a:schemeClr val="tx1"/>
                </a:solidFill>
              </a:rPr>
              <a:t>ways</a:t>
            </a:r>
            <a:r>
              <a:rPr lang="de-DE" sz="1600" dirty="0">
                <a:solidFill>
                  <a:schemeClr val="tx1"/>
                </a:solidFill>
              </a:rPr>
              <a:t> of working</a:t>
            </a:r>
          </a:p>
        </p:txBody>
      </p:sp>
      <p:sp>
        <p:nvSpPr>
          <p:cNvPr id="3" name="Foliennummernplatzhalter 2"/>
          <p:cNvSpPr>
            <a:spLocks noGrp="1"/>
          </p:cNvSpPr>
          <p:nvPr>
            <p:ph type="sldNum" sz="quarter" idx="14"/>
          </p:nvPr>
        </p:nvSpPr>
        <p:spPr/>
        <p:txBody>
          <a:bodyPr/>
          <a:lstStyle/>
          <a:p>
            <a:fld id="{0C691DA3-4ABE-49F3-91E6-D9975CC9DD5F}" type="slidenum">
              <a:rPr lang="en-US" smtClean="0"/>
              <a:pPr/>
              <a:t>7</a:t>
            </a:fld>
            <a:endParaRPr lang="en-US" dirty="0"/>
          </a:p>
        </p:txBody>
      </p:sp>
      <p:sp>
        <p:nvSpPr>
          <p:cNvPr id="6" name="Textplatzhalter 5"/>
          <p:cNvSpPr>
            <a:spLocks noGrp="1"/>
          </p:cNvSpPr>
          <p:nvPr>
            <p:ph type="body" sz="quarter" idx="12"/>
          </p:nvPr>
        </p:nvSpPr>
        <p:spPr>
          <a:xfrm>
            <a:off x="197247" y="526200"/>
            <a:ext cx="7498080" cy="307777"/>
          </a:xfrm>
        </p:spPr>
        <p:txBody>
          <a:bodyPr/>
          <a:lstStyle/>
          <a:p>
            <a:pPr>
              <a:spcAft>
                <a:spcPts val="0"/>
              </a:spcAft>
            </a:pPr>
            <a:r>
              <a:rPr lang="de-DE" sz="1000" dirty="0" err="1"/>
              <a:t>Going</a:t>
            </a:r>
            <a:r>
              <a:rPr lang="de-DE" sz="1000" dirty="0"/>
              <a:t> back </a:t>
            </a:r>
            <a:r>
              <a:rPr lang="de-DE" sz="1000" dirty="0" err="1"/>
              <a:t>to</a:t>
            </a:r>
            <a:r>
              <a:rPr lang="de-DE" sz="1000" dirty="0"/>
              <a:t> </a:t>
            </a:r>
            <a:r>
              <a:rPr lang="de-DE" sz="1000" dirty="0" err="1"/>
              <a:t>more</a:t>
            </a:r>
            <a:r>
              <a:rPr lang="de-DE" sz="1000" dirty="0"/>
              <a:t> traditional </a:t>
            </a:r>
            <a:r>
              <a:rPr lang="de-DE" sz="1000" dirty="0" err="1"/>
              <a:t>career</a:t>
            </a:r>
            <a:r>
              <a:rPr lang="de-DE" sz="1000" dirty="0"/>
              <a:t> </a:t>
            </a:r>
            <a:r>
              <a:rPr lang="de-DE" sz="1000" dirty="0" err="1"/>
              <a:t>paths</a:t>
            </a:r>
            <a:r>
              <a:rPr lang="de-DE" sz="1000" dirty="0"/>
              <a:t> </a:t>
            </a:r>
            <a:r>
              <a:rPr lang="de-DE" sz="1000" dirty="0" err="1"/>
              <a:t>with</a:t>
            </a:r>
            <a:r>
              <a:rPr lang="de-DE" sz="1000" dirty="0"/>
              <a:t> </a:t>
            </a:r>
            <a:r>
              <a:rPr lang="de-DE" sz="1000" dirty="0" err="1"/>
              <a:t>more</a:t>
            </a:r>
            <a:r>
              <a:rPr lang="de-DE" sz="1000" dirty="0"/>
              <a:t> flexible working </a:t>
            </a:r>
            <a:r>
              <a:rPr lang="de-DE" sz="1000" dirty="0" err="1"/>
              <a:t>environments</a:t>
            </a:r>
            <a:r>
              <a:rPr lang="de-DE" sz="1000" dirty="0"/>
              <a:t> </a:t>
            </a:r>
            <a:r>
              <a:rPr lang="de-DE" sz="1000" dirty="0" err="1"/>
              <a:t>and</a:t>
            </a:r>
            <a:r>
              <a:rPr lang="de-DE" sz="1000" dirty="0"/>
              <a:t> </a:t>
            </a:r>
            <a:r>
              <a:rPr lang="de-DE" sz="1000" dirty="0" err="1"/>
              <a:t>hours</a:t>
            </a:r>
            <a:r>
              <a:rPr lang="de-DE" sz="1000" dirty="0"/>
              <a:t> </a:t>
            </a:r>
            <a:r>
              <a:rPr lang="de-DE" sz="1000" dirty="0" err="1"/>
              <a:t>to</a:t>
            </a:r>
            <a:r>
              <a:rPr lang="de-DE" sz="1000" dirty="0"/>
              <a:t> </a:t>
            </a:r>
            <a:r>
              <a:rPr lang="de-DE" sz="1000" dirty="0" err="1"/>
              <a:t>increase</a:t>
            </a:r>
            <a:r>
              <a:rPr lang="de-DE" sz="1000" dirty="0"/>
              <a:t> </a:t>
            </a:r>
            <a:r>
              <a:rPr lang="de-DE" sz="1000" dirty="0" err="1"/>
              <a:t>productivity</a:t>
            </a:r>
            <a:r>
              <a:rPr lang="de-DE" sz="1000" dirty="0"/>
              <a:t>, </a:t>
            </a:r>
          </a:p>
          <a:p>
            <a:pPr>
              <a:spcAft>
                <a:spcPts val="0"/>
              </a:spcAft>
            </a:pPr>
            <a:r>
              <a:rPr lang="de-DE" sz="1000" dirty="0" err="1"/>
              <a:t>improve</a:t>
            </a:r>
            <a:r>
              <a:rPr lang="de-DE" sz="1000" dirty="0"/>
              <a:t> </a:t>
            </a:r>
            <a:r>
              <a:rPr lang="de-DE" sz="1000" dirty="0" err="1"/>
              <a:t>employee</a:t>
            </a:r>
            <a:r>
              <a:rPr lang="de-DE" sz="1000" dirty="0"/>
              <a:t> </a:t>
            </a:r>
            <a:r>
              <a:rPr lang="de-DE" sz="1000" dirty="0" err="1"/>
              <a:t>work-life</a:t>
            </a:r>
            <a:r>
              <a:rPr lang="de-DE" sz="1000" dirty="0"/>
              <a:t> </a:t>
            </a:r>
            <a:r>
              <a:rPr lang="de-DE" sz="1000" dirty="0" err="1"/>
              <a:t>balance</a:t>
            </a:r>
            <a:r>
              <a:rPr lang="de-DE" sz="1000" dirty="0"/>
              <a:t> </a:t>
            </a:r>
            <a:r>
              <a:rPr lang="de-DE" sz="1000" dirty="0" err="1"/>
              <a:t>and</a:t>
            </a:r>
            <a:r>
              <a:rPr lang="de-DE" sz="1000" dirty="0"/>
              <a:t> </a:t>
            </a:r>
            <a:r>
              <a:rPr lang="de-DE" sz="1000" dirty="0" err="1"/>
              <a:t>lowering</a:t>
            </a:r>
            <a:r>
              <a:rPr lang="de-DE" sz="1000" dirty="0"/>
              <a:t> stress </a:t>
            </a:r>
            <a:r>
              <a:rPr lang="de-DE" sz="1000" dirty="0" err="1"/>
              <a:t>levels</a:t>
            </a:r>
            <a:endParaRPr lang="de-DE" sz="1000" dirty="0"/>
          </a:p>
        </p:txBody>
      </p:sp>
      <p:sp>
        <p:nvSpPr>
          <p:cNvPr id="5" name="Rechteck 4"/>
          <p:cNvSpPr/>
          <p:nvPr/>
        </p:nvSpPr>
        <p:spPr>
          <a:xfrm>
            <a:off x="5641271" y="1355569"/>
            <a:ext cx="1188064" cy="584775"/>
          </a:xfrm>
          <a:prstGeom prst="rect">
            <a:avLst/>
          </a:prstGeom>
        </p:spPr>
        <p:txBody>
          <a:bodyPr wrap="square">
            <a:spAutoFit/>
          </a:bodyPr>
          <a:lstStyle/>
          <a:p>
            <a:r>
              <a:rPr lang="en-US" sz="1600" dirty="0"/>
              <a:t>In 2028, … </a:t>
            </a:r>
          </a:p>
          <a:p>
            <a:endParaRPr lang="en-US" sz="1600" dirty="0"/>
          </a:p>
        </p:txBody>
      </p:sp>
      <p:grpSp>
        <p:nvGrpSpPr>
          <p:cNvPr id="7" name="Gruppieren 6"/>
          <p:cNvGrpSpPr/>
          <p:nvPr/>
        </p:nvGrpSpPr>
        <p:grpSpPr>
          <a:xfrm>
            <a:off x="1789700" y="3444790"/>
            <a:ext cx="2264820" cy="1617574"/>
            <a:chOff x="4459204" y="1730342"/>
            <a:chExt cx="3589776" cy="2883931"/>
          </a:xfrm>
        </p:grpSpPr>
        <p:pic>
          <p:nvPicPr>
            <p:cNvPr id="4" name="Grafik 3"/>
            <p:cNvPicPr>
              <a:picLocks noChangeAspect="1"/>
            </p:cNvPicPr>
            <p:nvPr/>
          </p:nvPicPr>
          <p:blipFill>
            <a:blip r:embed="rId3"/>
            <a:stretch>
              <a:fillRect/>
            </a:stretch>
          </p:blipFill>
          <p:spPr>
            <a:xfrm>
              <a:off x="4459205" y="1730342"/>
              <a:ext cx="3589775" cy="2512842"/>
            </a:xfrm>
            <a:prstGeom prst="rect">
              <a:avLst/>
            </a:prstGeom>
          </p:spPr>
        </p:pic>
        <p:sp>
          <p:nvSpPr>
            <p:cNvPr id="8" name="Rechteck 7"/>
            <p:cNvSpPr/>
            <p:nvPr/>
          </p:nvSpPr>
          <p:spPr>
            <a:xfrm>
              <a:off x="4459204" y="4243184"/>
              <a:ext cx="3589775" cy="371089"/>
            </a:xfrm>
            <a:prstGeom prst="rect">
              <a:avLst/>
            </a:prstGeom>
            <a:solidFill>
              <a:schemeClr val="bg1"/>
            </a:solidFill>
          </p:spPr>
          <p:txBody>
            <a:bodyPr wrap="square">
              <a:spAutoFit/>
            </a:bodyPr>
            <a:lstStyle/>
            <a:p>
              <a:pPr algn="r"/>
              <a:r>
                <a:rPr lang="en-US" sz="500" dirty="0">
                  <a:solidFill>
                    <a:schemeClr val="bg1">
                      <a:lumMod val="50000"/>
                    </a:schemeClr>
                  </a:solidFill>
                  <a:latin typeface="Taub Sans" pitchFamily="2" charset="0"/>
                </a:rPr>
                <a:t>“Work 2028 – Trends, dilemmas &amp; choices”, Henley Business School/</a:t>
              </a:r>
              <a:r>
                <a:rPr lang="en-US" sz="500" dirty="0" err="1">
                  <a:solidFill>
                    <a:schemeClr val="bg1">
                      <a:lumMod val="50000"/>
                    </a:schemeClr>
                  </a:solidFill>
                  <a:latin typeface="Taub Sans" pitchFamily="2" charset="0"/>
                </a:rPr>
                <a:t>Detecon</a:t>
              </a:r>
              <a:r>
                <a:rPr lang="en-US" sz="500" dirty="0">
                  <a:solidFill>
                    <a:schemeClr val="bg1">
                      <a:lumMod val="50000"/>
                    </a:schemeClr>
                  </a:solidFill>
                  <a:latin typeface="Taub Sans" pitchFamily="2" charset="0"/>
                </a:rPr>
                <a:t> International/ Deutsche Telekom 2018 </a:t>
              </a:r>
            </a:p>
          </p:txBody>
        </p:sp>
      </p:grpSp>
      <p:pic>
        <p:nvPicPr>
          <p:cNvPr id="12" name="Grafik 11"/>
          <p:cNvPicPr>
            <a:picLocks noChangeAspect="1"/>
          </p:cNvPicPr>
          <p:nvPr/>
        </p:nvPicPr>
        <p:blipFill rotWithShape="1">
          <a:blip r:embed="rId4"/>
          <a:srcRect b="19285"/>
          <a:stretch/>
        </p:blipFill>
        <p:spPr>
          <a:xfrm>
            <a:off x="132131" y="4131727"/>
            <a:ext cx="1682565" cy="948220"/>
          </a:xfrm>
          <a:prstGeom prst="rect">
            <a:avLst/>
          </a:prstGeom>
        </p:spPr>
      </p:pic>
      <p:grpSp>
        <p:nvGrpSpPr>
          <p:cNvPr id="9" name="Gruppieren 8"/>
          <p:cNvGrpSpPr/>
          <p:nvPr/>
        </p:nvGrpSpPr>
        <p:grpSpPr>
          <a:xfrm>
            <a:off x="229955" y="2034675"/>
            <a:ext cx="3824564" cy="970353"/>
            <a:chOff x="301767" y="1291286"/>
            <a:chExt cx="3824564" cy="970353"/>
          </a:xfrm>
        </p:grpSpPr>
        <p:sp>
          <p:nvSpPr>
            <p:cNvPr id="11" name="Rechteck 10"/>
            <p:cNvSpPr/>
            <p:nvPr/>
          </p:nvSpPr>
          <p:spPr>
            <a:xfrm>
              <a:off x="301767" y="2076973"/>
              <a:ext cx="3824563" cy="184666"/>
            </a:xfrm>
            <a:prstGeom prst="rect">
              <a:avLst/>
            </a:prstGeom>
            <a:solidFill>
              <a:schemeClr val="bg1"/>
            </a:solidFill>
          </p:spPr>
          <p:txBody>
            <a:bodyPr wrap="square">
              <a:spAutoFit/>
            </a:bodyPr>
            <a:lstStyle/>
            <a:p>
              <a:r>
                <a:rPr lang="en-US" sz="600" dirty="0">
                  <a:latin typeface="Taub Sans" pitchFamily="2" charset="0"/>
                </a:rPr>
                <a:t>“Work 2028 – Trends, dilemmas &amp; choices”, Henley Business School/</a:t>
              </a:r>
              <a:r>
                <a:rPr lang="en-US" sz="600" dirty="0" err="1">
                  <a:latin typeface="Taub Sans" pitchFamily="2" charset="0"/>
                </a:rPr>
                <a:t>Detecon</a:t>
              </a:r>
              <a:r>
                <a:rPr lang="en-US" sz="600" dirty="0">
                  <a:latin typeface="Taub Sans" pitchFamily="2" charset="0"/>
                </a:rPr>
                <a:t> International/ Deutsche Telekom 2018 </a:t>
              </a:r>
            </a:p>
          </p:txBody>
        </p:sp>
        <p:sp>
          <p:nvSpPr>
            <p:cNvPr id="13" name="Rechteck 12"/>
            <p:cNvSpPr/>
            <p:nvPr/>
          </p:nvSpPr>
          <p:spPr>
            <a:xfrm>
              <a:off x="301768" y="1291286"/>
              <a:ext cx="3824563" cy="830997"/>
            </a:xfrm>
            <a:prstGeom prst="rect">
              <a:avLst/>
            </a:prstGeom>
          </p:spPr>
          <p:txBody>
            <a:bodyPr wrap="square">
              <a:spAutoFit/>
            </a:bodyPr>
            <a:lstStyle/>
            <a:p>
              <a:r>
                <a:rPr lang="en-US" sz="1600" dirty="0"/>
                <a:t>“Do organizations accept that peoples’ lives intrude on work – as they expect work to intrude on private life?”</a:t>
              </a:r>
              <a:endParaRPr lang="de-DE" sz="1600" dirty="0"/>
            </a:p>
          </p:txBody>
        </p:sp>
      </p:grpSp>
      <p:sp>
        <p:nvSpPr>
          <p:cNvPr id="14" name="Rechteck 13"/>
          <p:cNvSpPr/>
          <p:nvPr/>
        </p:nvSpPr>
        <p:spPr>
          <a:xfrm>
            <a:off x="6054262" y="2034675"/>
            <a:ext cx="2044761" cy="2646878"/>
          </a:xfrm>
          <a:prstGeom prst="rect">
            <a:avLst/>
          </a:prstGeom>
          <a:solidFill>
            <a:schemeClr val="bg1"/>
          </a:solidFill>
        </p:spPr>
        <p:txBody>
          <a:bodyPr wrap="square">
            <a:spAutoFit/>
          </a:bodyPr>
          <a:lstStyle/>
          <a:p>
            <a:r>
              <a:rPr lang="en-US" sz="1600" dirty="0"/>
              <a:t>… intelligent technology and people-tech interactions will be ubiquitous in peoples’ tasks, jobs and lives. </a:t>
            </a:r>
            <a:r>
              <a:rPr lang="en-US" sz="1000" dirty="0"/>
              <a:t>Expectations about the nature of employment will rapidly change and raise controversies about the level of life-work integration, a work-income (dis-)connect, work as a positive personal stretch or life necessity.</a:t>
            </a:r>
            <a:endParaRPr lang="de-DE" sz="1000" dirty="0"/>
          </a:p>
        </p:txBody>
      </p:sp>
      <p:sp>
        <p:nvSpPr>
          <p:cNvPr id="15" name="Rechteck 14"/>
          <p:cNvSpPr/>
          <p:nvPr/>
        </p:nvSpPr>
        <p:spPr>
          <a:xfrm>
            <a:off x="4281215" y="2037426"/>
            <a:ext cx="1773045" cy="2462213"/>
          </a:xfrm>
          <a:prstGeom prst="rect">
            <a:avLst/>
          </a:prstGeom>
          <a:solidFill>
            <a:schemeClr val="bg1"/>
          </a:solidFill>
        </p:spPr>
        <p:txBody>
          <a:bodyPr wrap="square">
            <a:spAutoFit/>
          </a:bodyPr>
          <a:lstStyle/>
          <a:p>
            <a:r>
              <a:rPr lang="en-US" sz="1000" dirty="0"/>
              <a:t>… organizations face a balancing act between demands for control, transparency, collaboration, trust, agility and needs for data protection and security. </a:t>
            </a:r>
            <a:r>
              <a:rPr lang="en-US" sz="1600" dirty="0"/>
              <a:t>People and organizations are temporary life companions.</a:t>
            </a:r>
          </a:p>
          <a:p>
            <a:endParaRPr lang="en-US" sz="1000" dirty="0"/>
          </a:p>
          <a:p>
            <a:endParaRPr lang="en-US" sz="1000" dirty="0"/>
          </a:p>
          <a:p>
            <a:endParaRPr lang="de-DE" sz="1000" dirty="0"/>
          </a:p>
        </p:txBody>
      </p:sp>
      <p:sp>
        <p:nvSpPr>
          <p:cNvPr id="16" name="Rechteck 15"/>
          <p:cNvSpPr/>
          <p:nvPr/>
        </p:nvSpPr>
        <p:spPr>
          <a:xfrm>
            <a:off x="1374174" y="1381040"/>
            <a:ext cx="1188064" cy="584775"/>
          </a:xfrm>
          <a:prstGeom prst="rect">
            <a:avLst/>
          </a:prstGeom>
        </p:spPr>
        <p:txBody>
          <a:bodyPr wrap="square">
            <a:spAutoFit/>
          </a:bodyPr>
          <a:lstStyle/>
          <a:p>
            <a:r>
              <a:rPr lang="en-US" sz="1600" dirty="0"/>
              <a:t>“Belonging”</a:t>
            </a:r>
          </a:p>
          <a:p>
            <a:endParaRPr lang="en-US" sz="1600" dirty="0"/>
          </a:p>
        </p:txBody>
      </p:sp>
    </p:spTree>
    <p:extLst>
      <p:ext uri="{BB962C8B-B14F-4D97-AF65-F5344CB8AC3E}">
        <p14:creationId xmlns:p14="http://schemas.microsoft.com/office/powerpoint/2010/main" val="942218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047" y="228203"/>
            <a:ext cx="7498080" cy="246221"/>
          </a:xfrm>
        </p:spPr>
        <p:txBody>
          <a:bodyPr/>
          <a:lstStyle/>
          <a:p>
            <a:r>
              <a:rPr lang="de-DE" sz="1600" dirty="0">
                <a:solidFill>
                  <a:schemeClr val="tx1"/>
                </a:solidFill>
              </a:rPr>
              <a:t>New </a:t>
            </a:r>
            <a:r>
              <a:rPr lang="de-DE" sz="1600" dirty="0" err="1">
                <a:solidFill>
                  <a:schemeClr val="tx1"/>
                </a:solidFill>
              </a:rPr>
              <a:t>ways</a:t>
            </a:r>
            <a:r>
              <a:rPr lang="de-DE" sz="1600" dirty="0">
                <a:solidFill>
                  <a:schemeClr val="tx1"/>
                </a:solidFill>
              </a:rPr>
              <a:t> of working</a:t>
            </a:r>
          </a:p>
        </p:txBody>
      </p:sp>
      <p:sp>
        <p:nvSpPr>
          <p:cNvPr id="3" name="Foliennummernplatzhalter 2"/>
          <p:cNvSpPr>
            <a:spLocks noGrp="1"/>
          </p:cNvSpPr>
          <p:nvPr>
            <p:ph type="sldNum" sz="quarter" idx="14"/>
          </p:nvPr>
        </p:nvSpPr>
        <p:spPr/>
        <p:txBody>
          <a:bodyPr/>
          <a:lstStyle/>
          <a:p>
            <a:fld id="{0C691DA3-4ABE-49F3-91E6-D9975CC9DD5F}" type="slidenum">
              <a:rPr lang="en-US" smtClean="0"/>
              <a:pPr/>
              <a:t>8</a:t>
            </a:fld>
            <a:endParaRPr lang="en-US" dirty="0"/>
          </a:p>
        </p:txBody>
      </p:sp>
      <p:sp>
        <p:nvSpPr>
          <p:cNvPr id="6" name="Textplatzhalter 5"/>
          <p:cNvSpPr>
            <a:spLocks noGrp="1"/>
          </p:cNvSpPr>
          <p:nvPr>
            <p:ph type="body" sz="quarter" idx="12"/>
          </p:nvPr>
        </p:nvSpPr>
        <p:spPr>
          <a:xfrm>
            <a:off x="384048" y="510803"/>
            <a:ext cx="7498080" cy="338554"/>
          </a:xfrm>
        </p:spPr>
        <p:txBody>
          <a:bodyPr/>
          <a:lstStyle/>
          <a:p>
            <a:r>
              <a:rPr lang="de-DE" sz="1100" dirty="0" err="1"/>
              <a:t>Going</a:t>
            </a:r>
            <a:r>
              <a:rPr lang="de-DE" sz="1100" dirty="0"/>
              <a:t> back </a:t>
            </a:r>
            <a:r>
              <a:rPr lang="de-DE" sz="1100" dirty="0" err="1"/>
              <a:t>to</a:t>
            </a:r>
            <a:r>
              <a:rPr lang="de-DE" sz="1100" dirty="0"/>
              <a:t> </a:t>
            </a:r>
            <a:r>
              <a:rPr lang="de-DE" sz="1100" dirty="0" err="1"/>
              <a:t>more</a:t>
            </a:r>
            <a:r>
              <a:rPr lang="de-DE" sz="1100" dirty="0"/>
              <a:t> traditional </a:t>
            </a:r>
            <a:r>
              <a:rPr lang="de-DE" sz="1100" dirty="0" err="1"/>
              <a:t>career</a:t>
            </a:r>
            <a:r>
              <a:rPr lang="de-DE" sz="1100" dirty="0"/>
              <a:t> </a:t>
            </a:r>
            <a:r>
              <a:rPr lang="de-DE" sz="1100" dirty="0" err="1"/>
              <a:t>paths</a:t>
            </a:r>
            <a:r>
              <a:rPr lang="de-DE" sz="1100" dirty="0"/>
              <a:t> </a:t>
            </a:r>
            <a:r>
              <a:rPr lang="de-DE" sz="1100" dirty="0" err="1"/>
              <a:t>with</a:t>
            </a:r>
            <a:r>
              <a:rPr lang="de-DE" sz="1100" dirty="0"/>
              <a:t> </a:t>
            </a:r>
            <a:r>
              <a:rPr lang="de-DE" sz="1100" dirty="0" err="1"/>
              <a:t>more</a:t>
            </a:r>
            <a:r>
              <a:rPr lang="de-DE" sz="1100" dirty="0"/>
              <a:t> flexible working </a:t>
            </a:r>
            <a:r>
              <a:rPr lang="de-DE" sz="1100" dirty="0" err="1"/>
              <a:t>environments</a:t>
            </a:r>
            <a:r>
              <a:rPr lang="de-DE" sz="1100" dirty="0"/>
              <a:t> </a:t>
            </a:r>
            <a:r>
              <a:rPr lang="de-DE" sz="1100" dirty="0" err="1"/>
              <a:t>and</a:t>
            </a:r>
            <a:r>
              <a:rPr lang="de-DE" sz="1100" dirty="0"/>
              <a:t> </a:t>
            </a:r>
            <a:r>
              <a:rPr lang="de-DE" sz="1100" dirty="0" err="1"/>
              <a:t>hours</a:t>
            </a:r>
            <a:r>
              <a:rPr lang="de-DE" sz="1100" dirty="0"/>
              <a:t> </a:t>
            </a:r>
            <a:r>
              <a:rPr lang="de-DE" sz="1100" dirty="0" err="1"/>
              <a:t>to</a:t>
            </a:r>
            <a:r>
              <a:rPr lang="de-DE" sz="1100" dirty="0"/>
              <a:t> </a:t>
            </a:r>
            <a:r>
              <a:rPr lang="de-DE" sz="1100" dirty="0" err="1"/>
              <a:t>increase</a:t>
            </a:r>
            <a:r>
              <a:rPr lang="de-DE" sz="1100" dirty="0"/>
              <a:t> </a:t>
            </a:r>
            <a:r>
              <a:rPr lang="de-DE" sz="1100" dirty="0" err="1"/>
              <a:t>productivity</a:t>
            </a:r>
            <a:r>
              <a:rPr lang="de-DE" sz="1100" dirty="0"/>
              <a:t>, </a:t>
            </a:r>
            <a:r>
              <a:rPr lang="de-DE" sz="1100" dirty="0" err="1"/>
              <a:t>improve</a:t>
            </a:r>
            <a:r>
              <a:rPr lang="de-DE" sz="1100" dirty="0"/>
              <a:t> </a:t>
            </a:r>
            <a:r>
              <a:rPr lang="de-DE" sz="1100" dirty="0" err="1"/>
              <a:t>employee</a:t>
            </a:r>
            <a:r>
              <a:rPr lang="de-DE" sz="1100" dirty="0"/>
              <a:t> </a:t>
            </a:r>
            <a:r>
              <a:rPr lang="de-DE" sz="1100" dirty="0" err="1"/>
              <a:t>work-life</a:t>
            </a:r>
            <a:r>
              <a:rPr lang="de-DE" sz="1100" dirty="0"/>
              <a:t> </a:t>
            </a:r>
            <a:r>
              <a:rPr lang="de-DE" sz="1100" dirty="0" err="1"/>
              <a:t>balance</a:t>
            </a:r>
            <a:r>
              <a:rPr lang="de-DE" sz="1100" dirty="0"/>
              <a:t> </a:t>
            </a:r>
            <a:r>
              <a:rPr lang="de-DE" sz="1100" dirty="0" err="1"/>
              <a:t>and</a:t>
            </a:r>
            <a:r>
              <a:rPr lang="de-DE" sz="1100" dirty="0"/>
              <a:t> </a:t>
            </a:r>
            <a:r>
              <a:rPr lang="de-DE" sz="1100" dirty="0" err="1"/>
              <a:t>lowering</a:t>
            </a:r>
            <a:r>
              <a:rPr lang="de-DE" sz="1100" dirty="0"/>
              <a:t> stress </a:t>
            </a:r>
            <a:r>
              <a:rPr lang="de-DE" sz="1100" dirty="0" err="1"/>
              <a:t>levels</a:t>
            </a:r>
            <a:endParaRPr lang="de-DE" sz="1100" dirty="0"/>
          </a:p>
        </p:txBody>
      </p:sp>
      <p:sp>
        <p:nvSpPr>
          <p:cNvPr id="7" name="Rechteck 6"/>
          <p:cNvSpPr/>
          <p:nvPr/>
        </p:nvSpPr>
        <p:spPr>
          <a:xfrm>
            <a:off x="4303110" y="2654226"/>
            <a:ext cx="3735191" cy="246221"/>
          </a:xfrm>
          <a:prstGeom prst="rect">
            <a:avLst/>
          </a:prstGeom>
          <a:solidFill>
            <a:schemeClr val="bg1"/>
          </a:solidFill>
        </p:spPr>
        <p:txBody>
          <a:bodyPr wrap="square">
            <a:spAutoFit/>
          </a:bodyPr>
          <a:lstStyle/>
          <a:p>
            <a:r>
              <a:rPr lang="en-US" sz="500" dirty="0"/>
              <a:t>* Based in Germany, the European Association for People Management assembles 32 national HR Associations with a membership base of 250,000 HR professionals. </a:t>
            </a:r>
            <a:endParaRPr lang="de-DE" sz="500" dirty="0"/>
          </a:p>
        </p:txBody>
      </p:sp>
      <p:sp>
        <p:nvSpPr>
          <p:cNvPr id="9" name="Rechteck 8"/>
          <p:cNvSpPr/>
          <p:nvPr/>
        </p:nvSpPr>
        <p:spPr>
          <a:xfrm>
            <a:off x="273610" y="1207122"/>
            <a:ext cx="3859478" cy="1292662"/>
          </a:xfrm>
          <a:prstGeom prst="rect">
            <a:avLst/>
          </a:prstGeom>
        </p:spPr>
        <p:txBody>
          <a:bodyPr wrap="square">
            <a:spAutoFit/>
          </a:bodyPr>
          <a:lstStyle/>
          <a:p>
            <a:r>
              <a:rPr lang="en-US" sz="1000" dirty="0"/>
              <a:t>There has been </a:t>
            </a:r>
            <a:r>
              <a:rPr lang="en-US" sz="1600" dirty="0"/>
              <a:t>a continual increase in those who state they are not interested in self‑employment </a:t>
            </a:r>
            <a:r>
              <a:rPr lang="en-US" sz="1000" dirty="0"/>
              <a:t>or freelancing opportunities at all. In 2017, just 32% of respondents were not interested in working independently – a figure that increased eight percentage points in 2018 (40%) and has now risen to 47% in 2019. </a:t>
            </a:r>
            <a:endParaRPr lang="de-DE" sz="1000" dirty="0"/>
          </a:p>
        </p:txBody>
      </p:sp>
      <p:sp>
        <p:nvSpPr>
          <p:cNvPr id="10" name="Rechteck 9"/>
          <p:cNvSpPr/>
          <p:nvPr/>
        </p:nvSpPr>
        <p:spPr>
          <a:xfrm>
            <a:off x="4328441" y="1207122"/>
            <a:ext cx="3735191" cy="400110"/>
          </a:xfrm>
          <a:prstGeom prst="rect">
            <a:avLst/>
          </a:prstGeom>
          <a:solidFill>
            <a:schemeClr val="bg1"/>
          </a:solidFill>
        </p:spPr>
        <p:txBody>
          <a:bodyPr wrap="square">
            <a:spAutoFit/>
          </a:bodyPr>
          <a:lstStyle/>
          <a:p>
            <a:r>
              <a:rPr lang="en-US" sz="1000" dirty="0"/>
              <a:t>Lucas van Wees, President of the European Association for People Management*, commented that:  </a:t>
            </a:r>
            <a:endParaRPr lang="de-DE" sz="1000" dirty="0"/>
          </a:p>
        </p:txBody>
      </p:sp>
      <p:sp>
        <p:nvSpPr>
          <p:cNvPr id="12" name="Rechteck 11"/>
          <p:cNvSpPr/>
          <p:nvPr/>
        </p:nvSpPr>
        <p:spPr>
          <a:xfrm>
            <a:off x="4551249" y="1630043"/>
            <a:ext cx="3242296" cy="1015663"/>
          </a:xfrm>
          <a:prstGeom prst="rect">
            <a:avLst/>
          </a:prstGeom>
        </p:spPr>
        <p:txBody>
          <a:bodyPr wrap="square">
            <a:spAutoFit/>
          </a:bodyPr>
          <a:lstStyle/>
          <a:p>
            <a:r>
              <a:rPr lang="en-US" sz="1000" dirty="0">
                <a:latin typeface="Taub Sans" pitchFamily="2" charset="0"/>
              </a:rPr>
              <a:t>“The decline in self-employment may well be related to improved economies with more opportunities for regular employment. It’s still a fact that collective arrangements such as pensions and disability insurances are not yet well regulated for self-employed workers, although we are seeing increasing pressure and debate </a:t>
            </a:r>
            <a:r>
              <a:rPr lang="de-DE" sz="1000" dirty="0" err="1">
                <a:latin typeface="Taub Sans" pitchFamily="2" charset="0"/>
              </a:rPr>
              <a:t>to</a:t>
            </a:r>
            <a:r>
              <a:rPr lang="de-DE" sz="1000" dirty="0">
                <a:latin typeface="Taub Sans" pitchFamily="2" charset="0"/>
              </a:rPr>
              <a:t> </a:t>
            </a:r>
            <a:r>
              <a:rPr lang="de-DE" sz="1000" dirty="0" err="1">
                <a:latin typeface="Taub Sans" pitchFamily="2" charset="0"/>
              </a:rPr>
              <a:t>resolve</a:t>
            </a:r>
            <a:r>
              <a:rPr lang="de-DE" sz="1000" dirty="0">
                <a:latin typeface="Taub Sans" pitchFamily="2" charset="0"/>
              </a:rPr>
              <a:t> </a:t>
            </a:r>
            <a:r>
              <a:rPr lang="de-DE" sz="1000" dirty="0" err="1">
                <a:latin typeface="Taub Sans" pitchFamily="2" charset="0"/>
              </a:rPr>
              <a:t>this</a:t>
            </a:r>
            <a:r>
              <a:rPr lang="de-DE" sz="1000" dirty="0">
                <a:latin typeface="Taub Sans" pitchFamily="2" charset="0"/>
              </a:rPr>
              <a:t>.”</a:t>
            </a:r>
            <a:endParaRPr lang="de-DE" sz="1000" dirty="0"/>
          </a:p>
        </p:txBody>
      </p:sp>
      <p:pic>
        <p:nvPicPr>
          <p:cNvPr id="13" name="Grafik 12"/>
          <p:cNvPicPr>
            <a:picLocks noChangeAspect="1"/>
          </p:cNvPicPr>
          <p:nvPr/>
        </p:nvPicPr>
        <p:blipFill>
          <a:blip r:embed="rId3"/>
          <a:stretch>
            <a:fillRect/>
          </a:stretch>
        </p:blipFill>
        <p:spPr>
          <a:xfrm>
            <a:off x="384047" y="2876761"/>
            <a:ext cx="3539883" cy="2239564"/>
          </a:xfrm>
          <a:prstGeom prst="rect">
            <a:avLst/>
          </a:prstGeom>
        </p:spPr>
      </p:pic>
      <p:grpSp>
        <p:nvGrpSpPr>
          <p:cNvPr id="4" name="Gruppieren 3"/>
          <p:cNvGrpSpPr/>
          <p:nvPr/>
        </p:nvGrpSpPr>
        <p:grpSpPr>
          <a:xfrm>
            <a:off x="5287901" y="2908967"/>
            <a:ext cx="2095321" cy="2181194"/>
            <a:chOff x="5287901" y="2908967"/>
            <a:chExt cx="2095321" cy="2181194"/>
          </a:xfrm>
        </p:grpSpPr>
        <p:pic>
          <p:nvPicPr>
            <p:cNvPr id="18" name="Grafik 17"/>
            <p:cNvPicPr>
              <a:picLocks noChangeAspect="1"/>
            </p:cNvPicPr>
            <p:nvPr/>
          </p:nvPicPr>
          <p:blipFill>
            <a:blip r:embed="rId4"/>
            <a:stretch>
              <a:fillRect/>
            </a:stretch>
          </p:blipFill>
          <p:spPr>
            <a:xfrm>
              <a:off x="5287901" y="2908967"/>
              <a:ext cx="2095321" cy="2181194"/>
            </a:xfrm>
            <a:prstGeom prst="rect">
              <a:avLst/>
            </a:prstGeom>
          </p:spPr>
        </p:pic>
        <p:sp>
          <p:nvSpPr>
            <p:cNvPr id="14" name="Rechteck 13"/>
            <p:cNvSpPr/>
            <p:nvPr/>
          </p:nvSpPr>
          <p:spPr>
            <a:xfrm>
              <a:off x="5489273" y="3520263"/>
              <a:ext cx="1733036" cy="1077218"/>
            </a:xfrm>
            <a:prstGeom prst="rect">
              <a:avLst/>
            </a:prstGeom>
            <a:noFill/>
          </p:spPr>
          <p:txBody>
            <a:bodyPr wrap="square">
              <a:spAutoFit/>
            </a:bodyPr>
            <a:lstStyle/>
            <a:p>
              <a:pPr algn="ctr"/>
              <a:r>
                <a:rPr lang="en-US" sz="1600" dirty="0">
                  <a:solidFill>
                    <a:schemeClr val="bg1"/>
                  </a:solidFill>
                </a:rPr>
                <a:t>What does this mean with regards to systems &amp; tools?</a:t>
              </a:r>
              <a:endParaRPr lang="de-DE" sz="1600" dirty="0">
                <a:solidFill>
                  <a:schemeClr val="bg1"/>
                </a:solidFill>
              </a:endParaRPr>
            </a:p>
          </p:txBody>
        </p:sp>
      </p:grpSp>
    </p:spTree>
    <p:extLst>
      <p:ext uri="{BB962C8B-B14F-4D97-AF65-F5344CB8AC3E}">
        <p14:creationId xmlns:p14="http://schemas.microsoft.com/office/powerpoint/2010/main" val="19407952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048" y="179208"/>
            <a:ext cx="7498080" cy="246221"/>
          </a:xfrm>
        </p:spPr>
        <p:txBody>
          <a:bodyPr/>
          <a:lstStyle/>
          <a:p>
            <a:r>
              <a:rPr lang="en-GB" sz="1600">
                <a:solidFill>
                  <a:schemeClr val="tx1"/>
                </a:solidFill>
              </a:rPr>
              <a:t>New ways of working</a:t>
            </a:r>
          </a:p>
        </p:txBody>
      </p:sp>
      <p:sp>
        <p:nvSpPr>
          <p:cNvPr id="3" name="Foliennummernplatzhalter 2"/>
          <p:cNvSpPr>
            <a:spLocks noGrp="1"/>
          </p:cNvSpPr>
          <p:nvPr>
            <p:ph type="sldNum" sz="quarter" idx="14"/>
          </p:nvPr>
        </p:nvSpPr>
        <p:spPr>
          <a:xfrm>
            <a:off x="7765492" y="4889146"/>
            <a:ext cx="56105" cy="123111"/>
          </a:xfrm>
        </p:spPr>
        <p:txBody>
          <a:bodyPr/>
          <a:lstStyle/>
          <a:p>
            <a:fld id="{0C691DA3-4ABE-49F3-91E6-D9975CC9DD5F}" type="slidenum">
              <a:rPr lang="en-GB" smtClean="0"/>
              <a:pPr/>
              <a:t>9</a:t>
            </a:fld>
            <a:endParaRPr lang="en-GB"/>
          </a:p>
        </p:txBody>
      </p:sp>
      <p:sp>
        <p:nvSpPr>
          <p:cNvPr id="6" name="Textplatzhalter 5"/>
          <p:cNvSpPr>
            <a:spLocks noGrp="1"/>
          </p:cNvSpPr>
          <p:nvPr>
            <p:ph type="body" sz="quarter" idx="12"/>
          </p:nvPr>
        </p:nvSpPr>
        <p:spPr>
          <a:xfrm>
            <a:off x="394086" y="484276"/>
            <a:ext cx="7498080" cy="307777"/>
          </a:xfrm>
        </p:spPr>
        <p:txBody>
          <a:bodyPr/>
          <a:lstStyle/>
          <a:p>
            <a:r>
              <a:rPr lang="en-GB" sz="1000"/>
              <a:t>Going back to more traditional career paths with more flexible working environments and hours to increase productivity, improve employee work-life balance and lowering stress levels</a:t>
            </a:r>
          </a:p>
        </p:txBody>
      </p:sp>
      <p:sp>
        <p:nvSpPr>
          <p:cNvPr id="5" name="Rechteck 4"/>
          <p:cNvSpPr/>
          <p:nvPr/>
        </p:nvSpPr>
        <p:spPr>
          <a:xfrm>
            <a:off x="306280" y="1235187"/>
            <a:ext cx="3626528" cy="1077218"/>
          </a:xfrm>
          <a:prstGeom prst="rect">
            <a:avLst/>
          </a:prstGeom>
        </p:spPr>
        <p:txBody>
          <a:bodyPr wrap="square">
            <a:spAutoFit/>
          </a:bodyPr>
          <a:lstStyle/>
          <a:p>
            <a:r>
              <a:rPr lang="en-GB" sz="1600"/>
              <a:t>Stress remains high - </a:t>
            </a:r>
            <a:r>
              <a:rPr lang="en-GB" sz="1000"/>
              <a:t>Europe’s workers remain as stressed out as ever, with more than </a:t>
            </a:r>
            <a:r>
              <a:rPr lang="en-GB" sz="1600"/>
              <a:t>one in six (17%) employees experiencing daily stress at work. </a:t>
            </a:r>
          </a:p>
        </p:txBody>
      </p:sp>
      <p:grpSp>
        <p:nvGrpSpPr>
          <p:cNvPr id="16" name="Gruppieren 15"/>
          <p:cNvGrpSpPr/>
          <p:nvPr/>
        </p:nvGrpSpPr>
        <p:grpSpPr>
          <a:xfrm>
            <a:off x="4143126" y="2554342"/>
            <a:ext cx="4001442" cy="2519060"/>
            <a:chOff x="4115332" y="1244058"/>
            <a:chExt cx="4001442" cy="2519060"/>
          </a:xfrm>
        </p:grpSpPr>
        <p:pic>
          <p:nvPicPr>
            <p:cNvPr id="11" name="Grafik 10"/>
            <p:cNvPicPr>
              <a:picLocks noChangeAspect="1"/>
            </p:cNvPicPr>
            <p:nvPr/>
          </p:nvPicPr>
          <p:blipFill>
            <a:blip r:embed="rId3"/>
            <a:stretch>
              <a:fillRect/>
            </a:stretch>
          </p:blipFill>
          <p:spPr>
            <a:xfrm>
              <a:off x="4695351" y="1274810"/>
              <a:ext cx="3421423" cy="2488308"/>
            </a:xfrm>
            <a:prstGeom prst="rect">
              <a:avLst/>
            </a:prstGeom>
          </p:spPr>
        </p:pic>
        <p:sp>
          <p:nvSpPr>
            <p:cNvPr id="15" name="Rechteck 14"/>
            <p:cNvSpPr/>
            <p:nvPr/>
          </p:nvSpPr>
          <p:spPr>
            <a:xfrm>
              <a:off x="4115332" y="1244058"/>
              <a:ext cx="2966204" cy="246221"/>
            </a:xfrm>
            <a:prstGeom prst="rect">
              <a:avLst/>
            </a:prstGeom>
          </p:spPr>
          <p:txBody>
            <a:bodyPr wrap="square">
              <a:spAutoFit/>
            </a:bodyPr>
            <a:lstStyle/>
            <a:p>
              <a:r>
                <a:rPr lang="en-GB" sz="1000" dirty="0">
                  <a:solidFill>
                    <a:schemeClr val="bg1">
                      <a:lumMod val="65000"/>
                    </a:schemeClr>
                  </a:solidFill>
                </a:rPr>
                <a:t>% of </a:t>
              </a:r>
              <a:r>
                <a:rPr lang="en-GB" sz="1000" dirty="0" err="1">
                  <a:solidFill>
                    <a:schemeClr val="bg1">
                      <a:lumMod val="65000"/>
                    </a:schemeClr>
                  </a:solidFill>
                </a:rPr>
                <a:t>ees</a:t>
              </a:r>
              <a:r>
                <a:rPr lang="en-GB" sz="1000" dirty="0">
                  <a:solidFill>
                    <a:schemeClr val="bg1">
                      <a:lumMod val="65000"/>
                    </a:schemeClr>
                  </a:solidFill>
                </a:rPr>
                <a:t> working over-time on a regular basis</a:t>
              </a:r>
            </a:p>
          </p:txBody>
        </p:sp>
      </p:grpSp>
      <p:sp>
        <p:nvSpPr>
          <p:cNvPr id="19" name="Rechteck 18"/>
          <p:cNvSpPr/>
          <p:nvPr/>
        </p:nvSpPr>
        <p:spPr>
          <a:xfrm>
            <a:off x="4772574" y="1235187"/>
            <a:ext cx="2876266" cy="707886"/>
          </a:xfrm>
          <a:prstGeom prst="rect">
            <a:avLst/>
          </a:prstGeom>
          <a:solidFill>
            <a:schemeClr val="bg1"/>
          </a:solidFill>
        </p:spPr>
        <p:txBody>
          <a:bodyPr wrap="square">
            <a:spAutoFit/>
          </a:bodyPr>
          <a:lstStyle/>
          <a:p>
            <a:pPr algn="ctr"/>
            <a:r>
              <a:rPr lang="en-GB" sz="2000">
                <a:solidFill>
                  <a:schemeClr val="accent1"/>
                </a:solidFill>
              </a:rPr>
              <a:t>4h 47mins</a:t>
            </a:r>
          </a:p>
          <a:p>
            <a:pPr algn="ctr"/>
            <a:r>
              <a:rPr lang="en-GB" sz="1000">
                <a:solidFill>
                  <a:schemeClr val="accent1"/>
                </a:solidFill>
              </a:rPr>
              <a:t>The average extra time that employees across Europe believe they are working for free</a:t>
            </a:r>
          </a:p>
        </p:txBody>
      </p:sp>
      <p:pic>
        <p:nvPicPr>
          <p:cNvPr id="17" name="Grafik 16"/>
          <p:cNvPicPr>
            <a:picLocks noChangeAspect="1"/>
          </p:cNvPicPr>
          <p:nvPr/>
        </p:nvPicPr>
        <p:blipFill>
          <a:blip r:embed="rId4"/>
          <a:stretch>
            <a:fillRect/>
          </a:stretch>
        </p:blipFill>
        <p:spPr>
          <a:xfrm>
            <a:off x="362400" y="2518964"/>
            <a:ext cx="3570408" cy="2554438"/>
          </a:xfrm>
          <a:prstGeom prst="rect">
            <a:avLst/>
          </a:prstGeom>
        </p:spPr>
      </p:pic>
      <p:sp>
        <p:nvSpPr>
          <p:cNvPr id="14" name="Rechteck 13"/>
          <p:cNvSpPr/>
          <p:nvPr/>
        </p:nvSpPr>
        <p:spPr>
          <a:xfrm>
            <a:off x="3216500" y="3341102"/>
            <a:ext cx="991116" cy="215444"/>
          </a:xfrm>
          <a:prstGeom prst="rect">
            <a:avLst/>
          </a:prstGeom>
        </p:spPr>
        <p:txBody>
          <a:bodyPr wrap="square">
            <a:spAutoFit/>
          </a:bodyPr>
          <a:lstStyle/>
          <a:p>
            <a:r>
              <a:rPr lang="en-GB" sz="800">
                <a:solidFill>
                  <a:schemeClr val="accent1"/>
                </a:solidFill>
              </a:rPr>
              <a:t>+ 1.4% since 2017</a:t>
            </a:r>
          </a:p>
        </p:txBody>
      </p:sp>
    </p:spTree>
    <p:extLst>
      <p:ext uri="{BB962C8B-B14F-4D97-AF65-F5344CB8AC3E}">
        <p14:creationId xmlns:p14="http://schemas.microsoft.com/office/powerpoint/2010/main" val="3208779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78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ZOPbtU9v3YVbFUaXPmcv0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CZqq_0xJjB1yJhtQyAvNn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uzQKdaPeDeA1NpRkJsEC0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sQlv3X5_JLGY7paO7vBWz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rA1c6u1g6la1HiH2tYUmp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TPGlnp5Owt7yh78ycsGJe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18Zst8uGBfL3tA3c3ZO_i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wsnraNCgIG9vXwFcWmRuf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BtUGLKq4mDQ0lbvFECfz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TedXxCv3S_4Zvkqf9Mii0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aEFX0IuNXRLJDFuX.S53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GOXQFbf50JrJPlMJyXgW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J_0Fdwso_K7c2CmrvO8gx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RwKLa9ddkkBmUXJKneEGX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2dRRHp7PKe2gWWR1aTNg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zet.LoqP5CL36Ix_e4pIN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bV0RJ1ZEGECmjZr.qPWe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wcfCaNGSXaq4dOHPd.FED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bV0RJ1ZEGECmjZr.qPWe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EQ2474otbIW3qNgELpVqp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ZOPbtU9v3YVbFUaXPmcv0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aEFX0IuNXRLJDFuX.S53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bGOXQFbf50JrJPlMJyXgW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J_0Fdwso_K7c2CmrvO8g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RwKLa9ddkkBmUXJKneEGX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b2dRRHp7PKe2gWWR1aTNg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zet.LoqP5CL36Ix_e4pIN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qk3VU_Flq12.IrDx8KpqE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OU_pg0hFueiYUADnW.xh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S2EZLnIq1S0ju5Z2Qk38c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qfTQKWOPWjb3z_yY.HXnV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P9PtQ37uS1uSLPJiUgU7U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tGD_tj2BspRM4LbPZTtSI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cfCaNGSXaq4dOHPd.FED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gdUJmHT.t0XuGu3DpMmv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UTCwCd59hBdlNIGn5v8kC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JARZwuv2AeWApcjPQummH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AaDp8AKhmbgmZC8cr0EP3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_BpDMF294DJ6fTe7zvUFZ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1Mr2I3k0Wvh2YX7TGmHEt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WbADpm9TH0_aB_Yb.sVmm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wv0MRlvW2ZI9y7ktkEjB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visapiaPq4ugz1CiysY7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xqSeezLcnzWKn7RobZWPR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Q2474otbIW3qNgELpVqp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8bnV0lzpsPSZiP8nUUfVO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LhWBVdptav.u0RmimtHA5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W3X6pCBVYCneANowlY66c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v9i6rRNMKAyzxDAhDf_Z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AYrtpsA6pZwt.fUGgr3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7_lCr8FJKb2CWKP7XtdXD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S.kQBhm8kJtmTsEjgqhb9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zXZK2KBTbd4gJ_x92RSHP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MCZTDQ_Mk4ISg6TtjzQW0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DP 16:9 (Purple) | SketchDeck">
  <a:themeElements>
    <a:clrScheme name="ADP">
      <a:dk1>
        <a:srgbClr val="222222"/>
      </a:dk1>
      <a:lt1>
        <a:srgbClr val="FFFFFF"/>
      </a:lt1>
      <a:dk2>
        <a:srgbClr val="F2635D"/>
      </a:dk2>
      <a:lt2>
        <a:srgbClr val="EFDFD1"/>
      </a:lt2>
      <a:accent1>
        <a:srgbClr val="D0271D"/>
      </a:accent1>
      <a:accent2>
        <a:srgbClr val="F15C22"/>
      </a:accent2>
      <a:accent3>
        <a:srgbClr val="F9AC83"/>
      </a:accent3>
      <a:accent4>
        <a:srgbClr val="7967AE"/>
      </a:accent4>
      <a:accent5>
        <a:srgbClr val="26328C"/>
      </a:accent5>
      <a:accent6>
        <a:srgbClr val="121C4E"/>
      </a:accent6>
      <a:hlink>
        <a:srgbClr val="7D3420"/>
      </a:hlink>
      <a:folHlink>
        <a:srgbClr val="FAC8BF"/>
      </a:folHlink>
    </a:clrScheme>
    <a:fontScheme name="ADP">
      <a:majorFont>
        <a:latin typeface="Taub Sans"/>
        <a:ea typeface="Taub Sans 050"/>
        <a:cs typeface="Taub Sans 050"/>
      </a:majorFont>
      <a:minorFont>
        <a:latin typeface="Taub Sans"/>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5"/>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spcAft>
            <a:spcPts val="1200"/>
          </a:spcAft>
          <a:defRPr sz="12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200"/>
          </a:spcAft>
          <a:buClr>
            <a:schemeClr val="accent1"/>
          </a:buClr>
          <a:defRPr sz="1200" smtClean="0"/>
        </a:defPPr>
      </a:lstStyle>
    </a:txDef>
  </a:objectDefaults>
  <a:extraClrSchemeLst/>
  <a:extLst>
    <a:ext uri="{05A4C25C-085E-4340-85A3-A5531E510DB2}">
      <thm15:themeFamily xmlns:thm15="http://schemas.microsoft.com/office/thememl/2012/main" name="adp_ppt-template-16-9_20190426 YM" id="{A2741A9F-FECD-B24C-BD29-263AA6D89263}" vid="{A3466308-A6B8-584E-B26E-B98A7125B35F}"/>
    </a:ext>
  </a:extLst>
</a:theme>
</file>

<file path=ppt/theme/theme2.xml><?xml version="1.0" encoding="utf-8"?>
<a:theme xmlns:a="http://schemas.openxmlformats.org/drawingml/2006/main" name="1_ADP 16:9 (Purple) | SketchDeck">
  <a:themeElements>
    <a:clrScheme name="ADP">
      <a:dk1>
        <a:srgbClr val="222222"/>
      </a:dk1>
      <a:lt1>
        <a:srgbClr val="FFFFFF"/>
      </a:lt1>
      <a:dk2>
        <a:srgbClr val="F2635D"/>
      </a:dk2>
      <a:lt2>
        <a:srgbClr val="EFDFD1"/>
      </a:lt2>
      <a:accent1>
        <a:srgbClr val="D0271D"/>
      </a:accent1>
      <a:accent2>
        <a:srgbClr val="F15C22"/>
      </a:accent2>
      <a:accent3>
        <a:srgbClr val="F9AC83"/>
      </a:accent3>
      <a:accent4>
        <a:srgbClr val="7967AE"/>
      </a:accent4>
      <a:accent5>
        <a:srgbClr val="26328C"/>
      </a:accent5>
      <a:accent6>
        <a:srgbClr val="121C4E"/>
      </a:accent6>
      <a:hlink>
        <a:srgbClr val="7D3420"/>
      </a:hlink>
      <a:folHlink>
        <a:srgbClr val="FAC8BF"/>
      </a:folHlink>
    </a:clrScheme>
    <a:fontScheme name="ADP">
      <a:majorFont>
        <a:latin typeface="Taub Sans"/>
        <a:ea typeface="Taub Sans 050"/>
        <a:cs typeface="Taub Sans 050"/>
      </a:majorFont>
      <a:minorFont>
        <a:latin typeface="Taub Sans"/>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5"/>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spcAft>
            <a:spcPts val="1200"/>
          </a:spcAft>
          <a:defRPr sz="12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200"/>
          </a:spcAft>
          <a:buClr>
            <a:schemeClr val="accent1"/>
          </a:buClr>
          <a:defRPr sz="1200" smtClean="0"/>
        </a:defPPr>
      </a:lstStyle>
    </a:txDef>
  </a:objectDefaults>
  <a:extraClrSchemeLst/>
  <a:extLst>
    <a:ext uri="{05A4C25C-085E-4340-85A3-A5531E510DB2}">
      <thm15:themeFamily xmlns:thm15="http://schemas.microsoft.com/office/thememl/2012/main" name="adp_ppt-template-16-9_20190426 YM" id="{A2741A9F-FECD-B24C-BD29-263AA6D89263}" vid="{A3466308-A6B8-584E-B26E-B98A7125B35F}"/>
    </a:ext>
  </a:extLst>
</a:theme>
</file>

<file path=ppt/theme/theme3.xml><?xml version="1.0" encoding="utf-8"?>
<a:theme xmlns:a="http://schemas.openxmlformats.org/drawingml/2006/main" name="ADP 16:9 (Blue) | SketchDeck">
  <a:themeElements>
    <a:clrScheme name="ADP">
      <a:dk1>
        <a:srgbClr val="222222"/>
      </a:dk1>
      <a:lt1>
        <a:srgbClr val="FFFFFF"/>
      </a:lt1>
      <a:dk2>
        <a:srgbClr val="F2635D"/>
      </a:dk2>
      <a:lt2>
        <a:srgbClr val="EFDFD1"/>
      </a:lt2>
      <a:accent1>
        <a:srgbClr val="D0271D"/>
      </a:accent1>
      <a:accent2>
        <a:srgbClr val="F15C22"/>
      </a:accent2>
      <a:accent3>
        <a:srgbClr val="F9AC83"/>
      </a:accent3>
      <a:accent4>
        <a:srgbClr val="7967AE"/>
      </a:accent4>
      <a:accent5>
        <a:srgbClr val="26328C"/>
      </a:accent5>
      <a:accent6>
        <a:srgbClr val="121C4E"/>
      </a:accent6>
      <a:hlink>
        <a:srgbClr val="7D3420"/>
      </a:hlink>
      <a:folHlink>
        <a:srgbClr val="FAC8BF"/>
      </a:folHlink>
    </a:clrScheme>
    <a:fontScheme name="ADP">
      <a:majorFont>
        <a:latin typeface="Taub Sans"/>
        <a:ea typeface="Taub Sans 050"/>
        <a:cs typeface="Taub Sans 050"/>
      </a:majorFont>
      <a:minorFont>
        <a:latin typeface="Taub Sans"/>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5"/>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spcAft>
            <a:spcPts val="1200"/>
          </a:spcAft>
          <a:defRPr sz="12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200"/>
          </a:spcAft>
          <a:buClr>
            <a:schemeClr val="accent1"/>
          </a:buClr>
          <a:defRPr sz="1200" dirty="0" smtClean="0"/>
        </a:defPPr>
      </a:lstStyle>
    </a:txDef>
  </a:objectDefaults>
  <a:extraClrSchemeLst/>
  <a:extLst>
    <a:ext uri="{05A4C25C-085E-4340-85A3-A5531E510DB2}">
      <thm15:themeFamily xmlns:thm15="http://schemas.microsoft.com/office/thememl/2012/main" name="adp_ppt-template-16-9_20190426 YM" id="{A2741A9F-FECD-B24C-BD29-263AA6D89263}" vid="{5DC29C90-9F22-2A4D-97B9-A0F2268E7977}"/>
    </a:ext>
  </a:extLst>
</a:theme>
</file>

<file path=ppt/theme/theme4.xml><?xml version="1.0" encoding="utf-8"?>
<a:theme xmlns:a="http://schemas.openxmlformats.org/drawingml/2006/main" name="ADP 16:9 (Rose) | SketchDeck">
  <a:themeElements>
    <a:clrScheme name="ADP">
      <a:dk1>
        <a:srgbClr val="222222"/>
      </a:dk1>
      <a:lt1>
        <a:srgbClr val="FFFFFF"/>
      </a:lt1>
      <a:dk2>
        <a:srgbClr val="F2635D"/>
      </a:dk2>
      <a:lt2>
        <a:srgbClr val="EFDFD1"/>
      </a:lt2>
      <a:accent1>
        <a:srgbClr val="D0271D"/>
      </a:accent1>
      <a:accent2>
        <a:srgbClr val="F15C22"/>
      </a:accent2>
      <a:accent3>
        <a:srgbClr val="F9AC83"/>
      </a:accent3>
      <a:accent4>
        <a:srgbClr val="7967AE"/>
      </a:accent4>
      <a:accent5>
        <a:srgbClr val="26328C"/>
      </a:accent5>
      <a:accent6>
        <a:srgbClr val="121C4E"/>
      </a:accent6>
      <a:hlink>
        <a:srgbClr val="7D3420"/>
      </a:hlink>
      <a:folHlink>
        <a:srgbClr val="FAC8BF"/>
      </a:folHlink>
    </a:clrScheme>
    <a:fontScheme name="ADP">
      <a:majorFont>
        <a:latin typeface="Taub Sans"/>
        <a:ea typeface="Taub Sans 050"/>
        <a:cs typeface="Taub Sans 050"/>
      </a:majorFont>
      <a:minorFont>
        <a:latin typeface="Taub Sans"/>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5"/>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spcAft>
            <a:spcPts val="1200"/>
          </a:spcAft>
          <a:defRPr sz="12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200"/>
          </a:spcAft>
          <a:buClr>
            <a:schemeClr val="accent1"/>
          </a:buClr>
          <a:defRPr sz="1200" dirty="0" smtClean="0"/>
        </a:defPPr>
      </a:lstStyle>
    </a:txDef>
  </a:objectDefaults>
  <a:extraClrSchemeLst/>
  <a:extLst>
    <a:ext uri="{05A4C25C-085E-4340-85A3-A5531E510DB2}">
      <thm15:themeFamily xmlns:thm15="http://schemas.microsoft.com/office/thememl/2012/main" name="adp_ppt-template-16-9_20190426 YM" id="{A2741A9F-FECD-B24C-BD29-263AA6D89263}" vid="{BA71E131-EDB8-494D-AB3F-8BF4D7BEE324}"/>
    </a:ext>
  </a:extLst>
</a:theme>
</file>

<file path=ppt/theme/theme5.xml><?xml version="1.0" encoding="utf-8"?>
<a:theme xmlns:a="http://schemas.openxmlformats.org/drawingml/2006/main" name="ADP 16:9 (Tan) | SketchDeck">
  <a:themeElements>
    <a:clrScheme name="ADP">
      <a:dk1>
        <a:srgbClr val="222222"/>
      </a:dk1>
      <a:lt1>
        <a:srgbClr val="FFFFFF"/>
      </a:lt1>
      <a:dk2>
        <a:srgbClr val="F2635D"/>
      </a:dk2>
      <a:lt2>
        <a:srgbClr val="EFDFD1"/>
      </a:lt2>
      <a:accent1>
        <a:srgbClr val="D0271D"/>
      </a:accent1>
      <a:accent2>
        <a:srgbClr val="F15C22"/>
      </a:accent2>
      <a:accent3>
        <a:srgbClr val="F9AC83"/>
      </a:accent3>
      <a:accent4>
        <a:srgbClr val="7967AE"/>
      </a:accent4>
      <a:accent5>
        <a:srgbClr val="26328C"/>
      </a:accent5>
      <a:accent6>
        <a:srgbClr val="121C4E"/>
      </a:accent6>
      <a:hlink>
        <a:srgbClr val="7D3420"/>
      </a:hlink>
      <a:folHlink>
        <a:srgbClr val="FAC8BF"/>
      </a:folHlink>
    </a:clrScheme>
    <a:fontScheme name="ADP">
      <a:majorFont>
        <a:latin typeface="Taub Sans"/>
        <a:ea typeface="Taub Sans 050"/>
        <a:cs typeface="Taub Sans 050"/>
      </a:majorFont>
      <a:minorFont>
        <a:latin typeface="Taub Sans"/>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5"/>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spcAft>
            <a:spcPts val="1200"/>
          </a:spcAft>
          <a:defRPr sz="12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200"/>
          </a:spcAft>
          <a:buClr>
            <a:schemeClr val="accent1"/>
          </a:buClr>
          <a:defRPr sz="1200" dirty="0" smtClean="0"/>
        </a:defPPr>
      </a:lstStyle>
    </a:txDef>
  </a:objectDefaults>
  <a:extraClrSchemeLst/>
  <a:extLst>
    <a:ext uri="{05A4C25C-085E-4340-85A3-A5531E510DB2}">
      <thm15:themeFamily xmlns:thm15="http://schemas.microsoft.com/office/thememl/2012/main" name="adp_ppt-template-16-9_20190426 YM" id="{A2741A9F-FECD-B24C-BD29-263AA6D89263}" vid="{7DEF8667-044D-8046-A5F1-D6F92AB3FAAD}"/>
    </a:ext>
  </a:extLst>
</a:theme>
</file>

<file path=ppt/theme/theme6.xml><?xml version="1.0" encoding="utf-8"?>
<a:theme xmlns:a="http://schemas.openxmlformats.org/drawingml/2006/main" name="ADP 16:9 (Global) | SketchDeck">
  <a:themeElements>
    <a:clrScheme name="ADP">
      <a:dk1>
        <a:srgbClr val="222222"/>
      </a:dk1>
      <a:lt1>
        <a:srgbClr val="FFFFFF"/>
      </a:lt1>
      <a:dk2>
        <a:srgbClr val="F2635D"/>
      </a:dk2>
      <a:lt2>
        <a:srgbClr val="EFDFD1"/>
      </a:lt2>
      <a:accent1>
        <a:srgbClr val="D0271D"/>
      </a:accent1>
      <a:accent2>
        <a:srgbClr val="F15C22"/>
      </a:accent2>
      <a:accent3>
        <a:srgbClr val="F9AC83"/>
      </a:accent3>
      <a:accent4>
        <a:srgbClr val="7967AE"/>
      </a:accent4>
      <a:accent5>
        <a:srgbClr val="26328C"/>
      </a:accent5>
      <a:accent6>
        <a:srgbClr val="121C4E"/>
      </a:accent6>
      <a:hlink>
        <a:srgbClr val="7D3420"/>
      </a:hlink>
      <a:folHlink>
        <a:srgbClr val="FAC8BF"/>
      </a:folHlink>
    </a:clrScheme>
    <a:fontScheme name="ADP">
      <a:majorFont>
        <a:latin typeface="Taub Sans"/>
        <a:ea typeface="Taub Sans 050"/>
        <a:cs typeface="Taub Sans 050"/>
      </a:majorFont>
      <a:minorFont>
        <a:latin typeface="Taub Sans"/>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0000"/>
          </a:lnSpc>
          <a:spcAft>
            <a:spcPts val="1800"/>
          </a:spcAft>
          <a:defRPr sz="1600" dirty="0"/>
        </a:defPPr>
      </a:lstStyle>
    </a:txDef>
  </a:objectDefaults>
  <a:extraClrSchemeLst/>
  <a:extLst>
    <a:ext uri="{05A4C25C-085E-4340-85A3-A5531E510DB2}">
      <thm15:themeFamily xmlns:thm15="http://schemas.microsoft.com/office/thememl/2012/main" name="adp_ppt-template-16-9_20190426 YM" id="{A2741A9F-FECD-B24C-BD29-263AA6D89263}" vid="{90A94787-247E-CB4F-B1DD-262A3668AFB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44E86DF67C1448920B2CDB039FCA1E" ma:contentTypeVersion="10" ma:contentTypeDescription="Create a new document." ma:contentTypeScope="" ma:versionID="182ba219a0e1f74fae455a56aa9b7ae6">
  <xsd:schema xmlns:xsd="http://www.w3.org/2001/XMLSchema" xmlns:xs="http://www.w3.org/2001/XMLSchema" xmlns:p="http://schemas.microsoft.com/office/2006/metadata/properties" xmlns:ns2="29b8850d-5b93-4276-beb6-6f0ab4eb9f9c" xmlns:ns3="b9b6d6f1-e443-4b32-9973-8fad49f517a2" targetNamespace="http://schemas.microsoft.com/office/2006/metadata/properties" ma:root="true" ma:fieldsID="fac5278db53acd0b4de8c7dd8491a0e4" ns2:_="" ns3:_="">
    <xsd:import namespace="29b8850d-5b93-4276-beb6-6f0ab4eb9f9c"/>
    <xsd:import namespace="b9b6d6f1-e443-4b32-9973-8fad49f517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8850d-5b93-4276-beb6-6f0ab4eb9f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b6d6f1-e443-4b32-9973-8fad49f517a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E20090-0B7E-4CF3-96CC-41D5D362BD93}">
  <ds:schemaRef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b9b6d6f1-e443-4b32-9973-8fad49f517a2"/>
    <ds:schemaRef ds:uri="http://purl.org/dc/elements/1.1/"/>
    <ds:schemaRef ds:uri="http://purl.org/dc/terms/"/>
    <ds:schemaRef ds:uri="http://schemas.microsoft.com/office/infopath/2007/PartnerControls"/>
    <ds:schemaRef ds:uri="29b8850d-5b93-4276-beb6-6f0ab4eb9f9c"/>
    <ds:schemaRef ds:uri="http://www.w3.org/XML/1998/namespace"/>
  </ds:schemaRefs>
</ds:datastoreItem>
</file>

<file path=customXml/itemProps2.xml><?xml version="1.0" encoding="utf-8"?>
<ds:datastoreItem xmlns:ds="http://schemas.openxmlformats.org/officeDocument/2006/customXml" ds:itemID="{C51DB158-4499-4E53-B80A-EF42AD7144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8850d-5b93-4276-beb6-6f0ab4eb9f9c"/>
    <ds:schemaRef ds:uri="b9b6d6f1-e443-4b32-9973-8fad49f51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6738D8-B1BE-4821-AAA4-CC03DF0BE7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adp_ppt-template-16-9_20190426</Template>
  <TotalTime>75</TotalTime>
  <Words>1601</Words>
  <Application>Microsoft Macintosh PowerPoint</Application>
  <PresentationFormat>On-screen Show (16:9)</PresentationFormat>
  <Paragraphs>201</Paragraphs>
  <Slides>18</Slides>
  <Notes>9</Notes>
  <HiddenSlides>0</HiddenSlides>
  <MMClips>0</MMClips>
  <ScaleCrop>false</ScaleCrop>
  <HeadingPairs>
    <vt:vector size="8" baseType="variant">
      <vt:variant>
        <vt:lpstr>Fonts Used</vt:lpstr>
      </vt:variant>
      <vt:variant>
        <vt:i4>4</vt:i4>
      </vt:variant>
      <vt:variant>
        <vt:lpstr>Theme</vt:lpstr>
      </vt:variant>
      <vt:variant>
        <vt:i4>6</vt:i4>
      </vt:variant>
      <vt:variant>
        <vt:lpstr>Embedded OLE Servers</vt:lpstr>
      </vt:variant>
      <vt:variant>
        <vt:i4>1</vt:i4>
      </vt:variant>
      <vt:variant>
        <vt:lpstr>Slide Titles</vt:lpstr>
      </vt:variant>
      <vt:variant>
        <vt:i4>18</vt:i4>
      </vt:variant>
    </vt:vector>
  </HeadingPairs>
  <TitlesOfParts>
    <vt:vector size="29" baseType="lpstr">
      <vt:lpstr>Arial</vt:lpstr>
      <vt:lpstr>Calibri</vt:lpstr>
      <vt:lpstr>Symbol</vt:lpstr>
      <vt:lpstr>Taub Sans</vt:lpstr>
      <vt:lpstr>ADP 16:9 (Purple) | SketchDeck</vt:lpstr>
      <vt:lpstr>1_ADP 16:9 (Purple) | SketchDeck</vt:lpstr>
      <vt:lpstr>ADP 16:9 (Blue) | SketchDeck</vt:lpstr>
      <vt:lpstr>ADP 16:9 (Rose) | SketchDeck</vt:lpstr>
      <vt:lpstr>ADP 16:9 (Tan) | SketchDeck</vt:lpstr>
      <vt:lpstr>ADP 16:9 (Global) | SketchDeck</vt:lpstr>
      <vt:lpstr>think-cell Slide</vt:lpstr>
      <vt:lpstr>PowerPoint Presentation</vt:lpstr>
      <vt:lpstr>Program</vt:lpstr>
      <vt:lpstr>Panel Discussion</vt:lpstr>
      <vt:lpstr>PowerPoint Presentation</vt:lpstr>
      <vt:lpstr>PowerPoint Presentation</vt:lpstr>
      <vt:lpstr>New ways of working</vt:lpstr>
      <vt:lpstr>New ways of working</vt:lpstr>
      <vt:lpstr>New ways of working</vt:lpstr>
      <vt:lpstr>New ways of working</vt:lpstr>
      <vt:lpstr>Technology and tools</vt:lpstr>
      <vt:lpstr>Technology and tools</vt:lpstr>
      <vt:lpstr>Technology and tools</vt:lpstr>
      <vt:lpstr>The HR transformation needed to cope with the trends</vt:lpstr>
      <vt:lpstr>The HR transformation needed to cope with the trends</vt:lpstr>
      <vt:lpstr>PowerPoint Presentation</vt:lpstr>
      <vt:lpstr>PowerPoint Presentation</vt:lpstr>
      <vt:lpstr>PowerPoint Presentation</vt:lpstr>
      <vt:lpstr>www.de-adp.com  adp@de.adp.com   0800 2 37 37 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mbrunner</dc:creator>
  <cp:lastModifiedBy>Andre Rampat</cp:lastModifiedBy>
  <cp:revision>88</cp:revision>
  <cp:lastPrinted>2019-05-01T13:43:15Z</cp:lastPrinted>
  <dcterms:created xsi:type="dcterms:W3CDTF">2019-05-01T13:38:41Z</dcterms:created>
  <dcterms:modified xsi:type="dcterms:W3CDTF">2019-11-05T12:33:42Z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0x0101000544E86DF67C1448920B2CDB039FCA1E</vt:lpwstr>
  </property>
</Properties>
</file>