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33" r:id="rId2"/>
    <p:sldId id="434" r:id="rId3"/>
    <p:sldId id="435" r:id="rId4"/>
    <p:sldId id="436" r:id="rId5"/>
    <p:sldId id="437" r:id="rId6"/>
    <p:sldId id="438" r:id="rId7"/>
    <p:sldId id="439" r:id="rId8"/>
    <p:sldId id="441" r:id="rId9"/>
    <p:sldId id="442" r:id="rId10"/>
    <p:sldId id="443" r:id="rId11"/>
    <p:sldId id="444" r:id="rId12"/>
    <p:sldId id="4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ie, Lauren" initials="ML" lastIdx="1" clrIdx="0">
    <p:extLst>
      <p:ext uri="{19B8F6BF-5375-455C-9EA6-DF929625EA0E}">
        <p15:presenceInfo xmlns:p15="http://schemas.microsoft.com/office/powerpoint/2012/main" userId="S-1-5-21-325404147-39181358-28295441-14033" providerId="AD"/>
      </p:ext>
    </p:extLst>
  </p:cmAuthor>
  <p:cmAuthor id="2" name="Torgersen, Kayla" initials="TK" lastIdx="1" clrIdx="1">
    <p:extLst>
      <p:ext uri="{19B8F6BF-5375-455C-9EA6-DF929625EA0E}">
        <p15:presenceInfo xmlns:p15="http://schemas.microsoft.com/office/powerpoint/2012/main" userId="S::ktorgersen@pennfoster.edu::69968944-1754-445f-bbff-e0370e1d05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1818" autoAdjust="0"/>
  </p:normalViewPr>
  <p:slideViewPr>
    <p:cSldViewPr snapToGrid="0">
      <p:cViewPr varScale="1">
        <p:scale>
          <a:sx n="59" d="100"/>
          <a:sy n="59" d="100"/>
        </p:scale>
        <p:origin x="12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0-23T12:21:43.948" idx="1">
    <p:pos x="7783" y="990"/>
    <p:text>Enter your school's name wherever you see this orange [Your School Name] prompt throughout the presentation.</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CCA1C-A944-406B-A495-4A539001A01B}" type="doc">
      <dgm:prSet loTypeId="urn:microsoft.com/office/officeart/2005/8/layout/vList3" loCatId="list" qsTypeId="urn:microsoft.com/office/officeart/2005/8/quickstyle/simple1" qsCatId="simple" csTypeId="urn:microsoft.com/office/officeart/2005/8/colors/accent1_2" csCatId="accent1" phldr="1"/>
      <dgm:spPr/>
    </dgm:pt>
    <dgm:pt modelId="{54DBB366-5B60-4D8C-849C-5B130989AFC8}">
      <dgm:prSet phldrT="[Text]" custT="1"/>
      <dgm:spPr/>
      <dgm:t>
        <a:bodyPr/>
        <a:lstStyle/>
        <a:p>
          <a:r>
            <a:rPr lang="en-US" sz="2800" b="1" dirty="0">
              <a:solidFill>
                <a:schemeClr val="accent5"/>
              </a:solidFill>
            </a:rPr>
            <a:t>97%</a:t>
          </a:r>
        </a:p>
        <a:p>
          <a:r>
            <a:rPr lang="en-US" sz="1800" dirty="0"/>
            <a:t>Achieved their goals</a:t>
          </a:r>
          <a:endParaRPr lang="en-US" sz="2000" dirty="0"/>
        </a:p>
      </dgm:t>
    </dgm:pt>
    <dgm:pt modelId="{0B663089-16A9-412A-9040-6F493501D535}" type="parTrans" cxnId="{D6AA5419-FC0D-4F9D-BD3D-6299E629ACBC}">
      <dgm:prSet/>
      <dgm:spPr/>
      <dgm:t>
        <a:bodyPr/>
        <a:lstStyle/>
        <a:p>
          <a:endParaRPr lang="en-US"/>
        </a:p>
      </dgm:t>
    </dgm:pt>
    <dgm:pt modelId="{010FB918-90A2-4567-AD5B-B7E74BE48578}" type="sibTrans" cxnId="{D6AA5419-FC0D-4F9D-BD3D-6299E629ACBC}">
      <dgm:prSet/>
      <dgm:spPr/>
      <dgm:t>
        <a:bodyPr/>
        <a:lstStyle/>
        <a:p>
          <a:endParaRPr lang="en-US"/>
        </a:p>
      </dgm:t>
    </dgm:pt>
    <dgm:pt modelId="{2EB350FB-DEF2-4DA1-95EA-F9D1001837E5}">
      <dgm:prSet phldrT="[Text]" custT="1"/>
      <dgm:spPr/>
      <dgm:t>
        <a:bodyPr/>
        <a:lstStyle/>
        <a:p>
          <a:r>
            <a:rPr lang="en-US" sz="2800" b="1" dirty="0">
              <a:solidFill>
                <a:schemeClr val="accent5"/>
              </a:solidFill>
            </a:rPr>
            <a:t>98% </a:t>
          </a:r>
        </a:p>
        <a:p>
          <a:r>
            <a:rPr lang="en-US" sz="1800" dirty="0"/>
            <a:t>Would recommend Penn Foster</a:t>
          </a:r>
        </a:p>
      </dgm:t>
    </dgm:pt>
    <dgm:pt modelId="{2B26F5E7-5DE8-4ED1-B91F-72EEC9261046}" type="parTrans" cxnId="{A5B82824-B41E-4BF4-A4CB-9B9538907DAC}">
      <dgm:prSet/>
      <dgm:spPr/>
      <dgm:t>
        <a:bodyPr/>
        <a:lstStyle/>
        <a:p>
          <a:endParaRPr lang="en-US"/>
        </a:p>
      </dgm:t>
    </dgm:pt>
    <dgm:pt modelId="{A6130786-18A8-44D9-B635-D78189F8EF91}" type="sibTrans" cxnId="{A5B82824-B41E-4BF4-A4CB-9B9538907DAC}">
      <dgm:prSet/>
      <dgm:spPr/>
      <dgm:t>
        <a:bodyPr/>
        <a:lstStyle/>
        <a:p>
          <a:endParaRPr lang="en-US"/>
        </a:p>
      </dgm:t>
    </dgm:pt>
    <dgm:pt modelId="{B213F223-6686-48E4-87B6-3109902D2D9F}">
      <dgm:prSet phldrT="[Text]" custT="1"/>
      <dgm:spPr/>
      <dgm:t>
        <a:bodyPr/>
        <a:lstStyle/>
        <a:p>
          <a:r>
            <a:rPr lang="en-US" sz="2800" b="1" dirty="0">
              <a:solidFill>
                <a:schemeClr val="accent5"/>
              </a:solidFill>
            </a:rPr>
            <a:t>98%</a:t>
          </a:r>
        </a:p>
        <a:p>
          <a:r>
            <a:rPr lang="en-US" sz="1800" dirty="0"/>
            <a:t>Are satisfied with their education</a:t>
          </a:r>
        </a:p>
      </dgm:t>
    </dgm:pt>
    <dgm:pt modelId="{69D8BD9D-20ED-472D-B227-748200F1C486}" type="parTrans" cxnId="{700CB036-C09E-4AE2-A719-2B49587EE791}">
      <dgm:prSet/>
      <dgm:spPr/>
      <dgm:t>
        <a:bodyPr/>
        <a:lstStyle/>
        <a:p>
          <a:endParaRPr lang="en-US"/>
        </a:p>
      </dgm:t>
    </dgm:pt>
    <dgm:pt modelId="{430096B2-75BB-4A44-B1F9-BF8A73E1BF98}" type="sibTrans" cxnId="{700CB036-C09E-4AE2-A719-2B49587EE791}">
      <dgm:prSet/>
      <dgm:spPr/>
      <dgm:t>
        <a:bodyPr/>
        <a:lstStyle/>
        <a:p>
          <a:endParaRPr lang="en-US"/>
        </a:p>
      </dgm:t>
    </dgm:pt>
    <dgm:pt modelId="{736AAC4C-D7E0-414C-8688-504ABE724E16}" type="pres">
      <dgm:prSet presAssocID="{46ACCA1C-A944-406B-A495-4A539001A01B}" presName="linearFlow" presStyleCnt="0">
        <dgm:presLayoutVars>
          <dgm:dir/>
          <dgm:resizeHandles val="exact"/>
        </dgm:presLayoutVars>
      </dgm:prSet>
      <dgm:spPr/>
    </dgm:pt>
    <dgm:pt modelId="{E7DDBEF2-FFB8-43A0-98EE-86ECAF01D2B7}" type="pres">
      <dgm:prSet presAssocID="{54DBB366-5B60-4D8C-849C-5B130989AFC8}" presName="composite" presStyleCnt="0"/>
      <dgm:spPr/>
    </dgm:pt>
    <dgm:pt modelId="{EE2CC2C9-8088-40CE-B91E-4A22B989471C}" type="pres">
      <dgm:prSet presAssocID="{54DBB366-5B60-4D8C-849C-5B130989AFC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ophy"/>
        </a:ext>
      </dgm:extLst>
    </dgm:pt>
    <dgm:pt modelId="{51D36098-2861-4C8A-A486-D5F3A71CBCFF}" type="pres">
      <dgm:prSet presAssocID="{54DBB366-5B60-4D8C-849C-5B130989AFC8}" presName="txShp" presStyleLbl="node1" presStyleIdx="0" presStyleCnt="3">
        <dgm:presLayoutVars>
          <dgm:bulletEnabled val="1"/>
        </dgm:presLayoutVars>
      </dgm:prSet>
      <dgm:spPr/>
    </dgm:pt>
    <dgm:pt modelId="{5BD1DE18-602D-4BA5-BB51-043A2F254554}" type="pres">
      <dgm:prSet presAssocID="{010FB918-90A2-4567-AD5B-B7E74BE48578}" presName="spacing" presStyleCnt="0"/>
      <dgm:spPr/>
    </dgm:pt>
    <dgm:pt modelId="{BE52E31B-EA5A-4AE6-8826-188877DDCE89}" type="pres">
      <dgm:prSet presAssocID="{2EB350FB-DEF2-4DA1-95EA-F9D1001837E5}" presName="composite" presStyleCnt="0"/>
      <dgm:spPr/>
    </dgm:pt>
    <dgm:pt modelId="{3330E979-BE37-4214-A98B-54D0A373A49A}" type="pres">
      <dgm:prSet presAssocID="{2EB350FB-DEF2-4DA1-95EA-F9D1001837E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of men"/>
        </a:ext>
      </dgm:extLst>
    </dgm:pt>
    <dgm:pt modelId="{2A90A916-E54A-4532-8AE4-21011A6AD680}" type="pres">
      <dgm:prSet presAssocID="{2EB350FB-DEF2-4DA1-95EA-F9D1001837E5}" presName="txShp" presStyleLbl="node1" presStyleIdx="1" presStyleCnt="3">
        <dgm:presLayoutVars>
          <dgm:bulletEnabled val="1"/>
        </dgm:presLayoutVars>
      </dgm:prSet>
      <dgm:spPr/>
    </dgm:pt>
    <dgm:pt modelId="{1529061F-8ECE-46B9-BB92-9F3B418DA720}" type="pres">
      <dgm:prSet presAssocID="{A6130786-18A8-44D9-B635-D78189F8EF91}" presName="spacing" presStyleCnt="0"/>
      <dgm:spPr/>
    </dgm:pt>
    <dgm:pt modelId="{FF6A4344-56C0-4849-8F9F-B6AD195E2A1E}" type="pres">
      <dgm:prSet presAssocID="{B213F223-6686-48E4-87B6-3109902D2D9F}" presName="composite" presStyleCnt="0"/>
      <dgm:spPr/>
    </dgm:pt>
    <dgm:pt modelId="{98075C52-D093-446B-8ACD-2E2F966588E8}" type="pres">
      <dgm:prSet presAssocID="{B213F223-6686-48E4-87B6-3109902D2D9F}"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1A1E3946-6651-464A-8EA8-5552A67C3CD3}" type="pres">
      <dgm:prSet presAssocID="{B213F223-6686-48E4-87B6-3109902D2D9F}" presName="txShp" presStyleLbl="node1" presStyleIdx="2" presStyleCnt="3">
        <dgm:presLayoutVars>
          <dgm:bulletEnabled val="1"/>
        </dgm:presLayoutVars>
      </dgm:prSet>
      <dgm:spPr/>
    </dgm:pt>
  </dgm:ptLst>
  <dgm:cxnLst>
    <dgm:cxn modelId="{D6AA5419-FC0D-4F9D-BD3D-6299E629ACBC}" srcId="{46ACCA1C-A944-406B-A495-4A539001A01B}" destId="{54DBB366-5B60-4D8C-849C-5B130989AFC8}" srcOrd="0" destOrd="0" parTransId="{0B663089-16A9-412A-9040-6F493501D535}" sibTransId="{010FB918-90A2-4567-AD5B-B7E74BE48578}"/>
    <dgm:cxn modelId="{A5B82824-B41E-4BF4-A4CB-9B9538907DAC}" srcId="{46ACCA1C-A944-406B-A495-4A539001A01B}" destId="{2EB350FB-DEF2-4DA1-95EA-F9D1001837E5}" srcOrd="1" destOrd="0" parTransId="{2B26F5E7-5DE8-4ED1-B91F-72EEC9261046}" sibTransId="{A6130786-18A8-44D9-B635-D78189F8EF91}"/>
    <dgm:cxn modelId="{700CB036-C09E-4AE2-A719-2B49587EE791}" srcId="{46ACCA1C-A944-406B-A495-4A539001A01B}" destId="{B213F223-6686-48E4-87B6-3109902D2D9F}" srcOrd="2" destOrd="0" parTransId="{69D8BD9D-20ED-472D-B227-748200F1C486}" sibTransId="{430096B2-75BB-4A44-B1F9-BF8A73E1BF98}"/>
    <dgm:cxn modelId="{D62B2E8B-4867-45CD-BD41-ECF1CECA3898}" type="presOf" srcId="{54DBB366-5B60-4D8C-849C-5B130989AFC8}" destId="{51D36098-2861-4C8A-A486-D5F3A71CBCFF}" srcOrd="0" destOrd="0" presId="urn:microsoft.com/office/officeart/2005/8/layout/vList3"/>
    <dgm:cxn modelId="{5A28AFCA-396C-4A21-81AD-150F5C4F9054}" type="presOf" srcId="{B213F223-6686-48E4-87B6-3109902D2D9F}" destId="{1A1E3946-6651-464A-8EA8-5552A67C3CD3}" srcOrd="0" destOrd="0" presId="urn:microsoft.com/office/officeart/2005/8/layout/vList3"/>
    <dgm:cxn modelId="{14C84FED-E05B-441B-9264-05BC7073B0E4}" type="presOf" srcId="{46ACCA1C-A944-406B-A495-4A539001A01B}" destId="{736AAC4C-D7E0-414C-8688-504ABE724E16}" srcOrd="0" destOrd="0" presId="urn:microsoft.com/office/officeart/2005/8/layout/vList3"/>
    <dgm:cxn modelId="{634F65FE-5F22-4531-B7E7-29B197FCE073}" type="presOf" srcId="{2EB350FB-DEF2-4DA1-95EA-F9D1001837E5}" destId="{2A90A916-E54A-4532-8AE4-21011A6AD680}" srcOrd="0" destOrd="0" presId="urn:microsoft.com/office/officeart/2005/8/layout/vList3"/>
    <dgm:cxn modelId="{51071D4F-CCC4-4898-AED8-95C6143365C7}" type="presParOf" srcId="{736AAC4C-D7E0-414C-8688-504ABE724E16}" destId="{E7DDBEF2-FFB8-43A0-98EE-86ECAF01D2B7}" srcOrd="0" destOrd="0" presId="urn:microsoft.com/office/officeart/2005/8/layout/vList3"/>
    <dgm:cxn modelId="{FB3A251E-2ACC-4BED-B8E8-08E439A5E988}" type="presParOf" srcId="{E7DDBEF2-FFB8-43A0-98EE-86ECAF01D2B7}" destId="{EE2CC2C9-8088-40CE-B91E-4A22B989471C}" srcOrd="0" destOrd="0" presId="urn:microsoft.com/office/officeart/2005/8/layout/vList3"/>
    <dgm:cxn modelId="{8B6CB159-D122-4DBA-A074-5D0536CA8C09}" type="presParOf" srcId="{E7DDBEF2-FFB8-43A0-98EE-86ECAF01D2B7}" destId="{51D36098-2861-4C8A-A486-D5F3A71CBCFF}" srcOrd="1" destOrd="0" presId="urn:microsoft.com/office/officeart/2005/8/layout/vList3"/>
    <dgm:cxn modelId="{8187B47D-A356-43B4-A146-98A5D2BE7EF3}" type="presParOf" srcId="{736AAC4C-D7E0-414C-8688-504ABE724E16}" destId="{5BD1DE18-602D-4BA5-BB51-043A2F254554}" srcOrd="1" destOrd="0" presId="urn:microsoft.com/office/officeart/2005/8/layout/vList3"/>
    <dgm:cxn modelId="{AFEEDE2E-DB8A-4D29-963A-86802760CF97}" type="presParOf" srcId="{736AAC4C-D7E0-414C-8688-504ABE724E16}" destId="{BE52E31B-EA5A-4AE6-8826-188877DDCE89}" srcOrd="2" destOrd="0" presId="urn:microsoft.com/office/officeart/2005/8/layout/vList3"/>
    <dgm:cxn modelId="{9FD60F0D-4BD3-4CA2-BC15-C106C5E128D6}" type="presParOf" srcId="{BE52E31B-EA5A-4AE6-8826-188877DDCE89}" destId="{3330E979-BE37-4214-A98B-54D0A373A49A}" srcOrd="0" destOrd="0" presId="urn:microsoft.com/office/officeart/2005/8/layout/vList3"/>
    <dgm:cxn modelId="{C58D42FF-BB8E-45DD-BCAE-C409E807E082}" type="presParOf" srcId="{BE52E31B-EA5A-4AE6-8826-188877DDCE89}" destId="{2A90A916-E54A-4532-8AE4-21011A6AD680}" srcOrd="1" destOrd="0" presId="urn:microsoft.com/office/officeart/2005/8/layout/vList3"/>
    <dgm:cxn modelId="{65E64F2D-6D31-444E-B6E6-6BA33B16A984}" type="presParOf" srcId="{736AAC4C-D7E0-414C-8688-504ABE724E16}" destId="{1529061F-8ECE-46B9-BB92-9F3B418DA720}" srcOrd="3" destOrd="0" presId="urn:microsoft.com/office/officeart/2005/8/layout/vList3"/>
    <dgm:cxn modelId="{613A492D-CA76-4CC9-B79F-65D123032ADB}" type="presParOf" srcId="{736AAC4C-D7E0-414C-8688-504ABE724E16}" destId="{FF6A4344-56C0-4849-8F9F-B6AD195E2A1E}" srcOrd="4" destOrd="0" presId="urn:microsoft.com/office/officeart/2005/8/layout/vList3"/>
    <dgm:cxn modelId="{C2688884-89FE-4FEB-BE9F-D88D0F377A2B}" type="presParOf" srcId="{FF6A4344-56C0-4849-8F9F-B6AD195E2A1E}" destId="{98075C52-D093-446B-8ACD-2E2F966588E8}" srcOrd="0" destOrd="0" presId="urn:microsoft.com/office/officeart/2005/8/layout/vList3"/>
    <dgm:cxn modelId="{252A85CB-4F29-4B97-8432-05592907BB95}" type="presParOf" srcId="{FF6A4344-56C0-4849-8F9F-B6AD195E2A1E}" destId="{1A1E3946-6651-464A-8EA8-5552A67C3CD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36098-2861-4C8A-A486-D5F3A71CBCFF}">
      <dsp:nvSpPr>
        <dsp:cNvPr id="0" name=""/>
        <dsp:cNvSpPr/>
      </dsp:nvSpPr>
      <dsp:spPr>
        <a:xfrm rot="10800000">
          <a:off x="1507748" y="1719"/>
          <a:ext cx="4805685" cy="11891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39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solidFill>
            </a:rPr>
            <a:t>97%</a:t>
          </a:r>
        </a:p>
        <a:p>
          <a:pPr marL="0" lvl="0" indent="0" algn="ctr" defTabSz="1244600">
            <a:lnSpc>
              <a:spcPct val="90000"/>
            </a:lnSpc>
            <a:spcBef>
              <a:spcPct val="0"/>
            </a:spcBef>
            <a:spcAft>
              <a:spcPct val="35000"/>
            </a:spcAft>
            <a:buNone/>
          </a:pPr>
          <a:r>
            <a:rPr lang="en-US" sz="1800" kern="1200" dirty="0"/>
            <a:t>Achieved their goals</a:t>
          </a:r>
          <a:endParaRPr lang="en-US" sz="2000" kern="1200" dirty="0"/>
        </a:p>
      </dsp:txBody>
      <dsp:txXfrm rot="10800000">
        <a:off x="1805042" y="1719"/>
        <a:ext cx="4508391" cy="1189177"/>
      </dsp:txXfrm>
    </dsp:sp>
    <dsp:sp modelId="{EE2CC2C9-8088-40CE-B91E-4A22B989471C}">
      <dsp:nvSpPr>
        <dsp:cNvPr id="0" name=""/>
        <dsp:cNvSpPr/>
      </dsp:nvSpPr>
      <dsp:spPr>
        <a:xfrm>
          <a:off x="913160" y="1719"/>
          <a:ext cx="1189177" cy="11891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2A90A916-E54A-4532-8AE4-21011A6AD680}">
      <dsp:nvSpPr>
        <dsp:cNvPr id="0" name=""/>
        <dsp:cNvSpPr/>
      </dsp:nvSpPr>
      <dsp:spPr>
        <a:xfrm rot="10800000">
          <a:off x="1507748" y="1545874"/>
          <a:ext cx="4805685" cy="11891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39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solidFill>
            </a:rPr>
            <a:t>98% </a:t>
          </a:r>
        </a:p>
        <a:p>
          <a:pPr marL="0" lvl="0" indent="0" algn="ctr" defTabSz="1244600">
            <a:lnSpc>
              <a:spcPct val="90000"/>
            </a:lnSpc>
            <a:spcBef>
              <a:spcPct val="0"/>
            </a:spcBef>
            <a:spcAft>
              <a:spcPct val="35000"/>
            </a:spcAft>
            <a:buNone/>
          </a:pPr>
          <a:r>
            <a:rPr lang="en-US" sz="1800" kern="1200" dirty="0"/>
            <a:t>Would recommend Penn Foster</a:t>
          </a:r>
        </a:p>
      </dsp:txBody>
      <dsp:txXfrm rot="10800000">
        <a:off x="1805042" y="1545874"/>
        <a:ext cx="4508391" cy="1189177"/>
      </dsp:txXfrm>
    </dsp:sp>
    <dsp:sp modelId="{3330E979-BE37-4214-A98B-54D0A373A49A}">
      <dsp:nvSpPr>
        <dsp:cNvPr id="0" name=""/>
        <dsp:cNvSpPr/>
      </dsp:nvSpPr>
      <dsp:spPr>
        <a:xfrm>
          <a:off x="913160" y="1545874"/>
          <a:ext cx="1189177" cy="118917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1A1E3946-6651-464A-8EA8-5552A67C3CD3}">
      <dsp:nvSpPr>
        <dsp:cNvPr id="0" name=""/>
        <dsp:cNvSpPr/>
      </dsp:nvSpPr>
      <dsp:spPr>
        <a:xfrm rot="10800000">
          <a:off x="1507748" y="3090029"/>
          <a:ext cx="4805685" cy="1189177"/>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4394"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solidFill>
            </a:rPr>
            <a:t>98%</a:t>
          </a:r>
        </a:p>
        <a:p>
          <a:pPr marL="0" lvl="0" indent="0" algn="ctr" defTabSz="1244600">
            <a:lnSpc>
              <a:spcPct val="90000"/>
            </a:lnSpc>
            <a:spcBef>
              <a:spcPct val="0"/>
            </a:spcBef>
            <a:spcAft>
              <a:spcPct val="35000"/>
            </a:spcAft>
            <a:buNone/>
          </a:pPr>
          <a:r>
            <a:rPr lang="en-US" sz="1800" kern="1200" dirty="0"/>
            <a:t>Are satisfied with their education</a:t>
          </a:r>
        </a:p>
      </dsp:txBody>
      <dsp:txXfrm rot="10800000">
        <a:off x="1805042" y="3090029"/>
        <a:ext cx="4508391" cy="1189177"/>
      </dsp:txXfrm>
    </dsp:sp>
    <dsp:sp modelId="{98075C52-D093-446B-8ACD-2E2F966588E8}">
      <dsp:nvSpPr>
        <dsp:cNvPr id="0" name=""/>
        <dsp:cNvSpPr/>
      </dsp:nvSpPr>
      <dsp:spPr>
        <a:xfrm>
          <a:off x="913160" y="3090029"/>
          <a:ext cx="1189177" cy="11891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068B7-61C5-4141-8A20-1BE90AF5B1AB}"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0D6E4-3217-4FA9-B394-4B2F060A474E}" type="slidenum">
              <a:rPr lang="en-US" smtClean="0"/>
              <a:t>‹#›</a:t>
            </a:fld>
            <a:endParaRPr lang="en-US"/>
          </a:p>
        </p:txBody>
      </p:sp>
    </p:spTree>
    <p:extLst>
      <p:ext uri="{BB962C8B-B14F-4D97-AF65-F5344CB8AC3E}">
        <p14:creationId xmlns:p14="http://schemas.microsoft.com/office/powerpoint/2010/main" val="167408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0D6E4-3217-4FA9-B394-4B2F060A474E}" type="slidenum">
              <a:rPr lang="en-US" smtClean="0"/>
              <a:t>7</a:t>
            </a:fld>
            <a:endParaRPr lang="en-US"/>
          </a:p>
        </p:txBody>
      </p:sp>
    </p:spTree>
    <p:extLst>
      <p:ext uri="{BB962C8B-B14F-4D97-AF65-F5344CB8AC3E}">
        <p14:creationId xmlns:p14="http://schemas.microsoft.com/office/powerpoint/2010/main" val="3377463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353" y="1426597"/>
            <a:ext cx="11296127" cy="2249401"/>
          </a:xfrm>
          <a:prstGeom prst="rect">
            <a:avLst/>
          </a:prstGeom>
        </p:spPr>
        <p:txBody>
          <a:bodyPr anchor="b">
            <a:normAutofit/>
          </a:bodyPr>
          <a:lstStyle>
            <a:lvl1pPr algn="l">
              <a:lnSpc>
                <a:spcPct val="85000"/>
              </a:lnSpc>
              <a:defRPr sz="7200" b="0" i="0" spc="-67"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683353" y="3693768"/>
            <a:ext cx="11296127" cy="584688"/>
          </a:xfrm>
          <a:prstGeom prst="rect">
            <a:avLst/>
          </a:prstGeom>
        </p:spPr>
        <p:txBody>
          <a:bodyPr lIns="91440" rIns="91440">
            <a:normAutofit/>
          </a:bodyPr>
          <a:lstStyle>
            <a:lvl1pPr marL="0" indent="0" algn="l">
              <a:buNone/>
              <a:defRPr sz="2133" cap="all" spc="267" baseline="0">
                <a:solidFill>
                  <a:schemeClr val="accent2">
                    <a:lumMod val="50000"/>
                  </a:schemeClr>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6" name="Text Placeholder 5"/>
          <p:cNvSpPr>
            <a:spLocks noGrp="1"/>
          </p:cNvSpPr>
          <p:nvPr>
            <p:ph type="body" sz="quarter" idx="10" hasCustomPrompt="1"/>
          </p:nvPr>
        </p:nvSpPr>
        <p:spPr>
          <a:xfrm>
            <a:off x="683684" y="4299408"/>
            <a:ext cx="11295787" cy="473075"/>
          </a:xfrm>
          <a:prstGeom prst="rect">
            <a:avLst/>
          </a:prstGeom>
        </p:spPr>
        <p:txBody>
          <a:bodyPr/>
          <a:lstStyle>
            <a:lvl1pPr marL="0" indent="0">
              <a:buFontTx/>
              <a:buNone/>
              <a:defRPr sz="1867" i="1">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Click to edit master text </a:t>
            </a:r>
          </a:p>
        </p:txBody>
      </p:sp>
      <p:pic>
        <p:nvPicPr>
          <p:cNvPr id="4" name="Picture 3" descr="Penn Foster Logo Stacked BW-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3348" y="175857"/>
            <a:ext cx="2993416" cy="1201559"/>
          </a:xfrm>
          <a:prstGeom prst="rect">
            <a:avLst/>
          </a:prstGeom>
        </p:spPr>
      </p:pic>
      <p:sp>
        <p:nvSpPr>
          <p:cNvPr id="7" name="Slide Number Placeholder 4"/>
          <p:cNvSpPr>
            <a:spLocks noGrp="1"/>
          </p:cNvSpPr>
          <p:nvPr>
            <p:ph type="sldNum" sz="quarter" idx="4"/>
          </p:nvPr>
        </p:nvSpPr>
        <p:spPr>
          <a:xfrm>
            <a:off x="11155680" y="6356352"/>
            <a:ext cx="823800" cy="360539"/>
          </a:xfrm>
          <a:prstGeom prst="rect">
            <a:avLst/>
          </a:prstGeom>
        </p:spPr>
        <p:txBody>
          <a:bodyPr vert="horz" lIns="91440" tIns="45720" rIns="91440" bIns="45720" rtlCol="0" anchor="ctr"/>
          <a:lstStyle>
            <a:lvl1pPr algn="r">
              <a:defRPr sz="933">
                <a:solidFill>
                  <a:schemeClr val="bg1"/>
                </a:solidFill>
              </a:defRPr>
            </a:lvl1p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106025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 y="0"/>
            <a:ext cx="12191999" cy="6858000"/>
          </a:xfrm>
          <a:prstGeom prst="rect">
            <a:avLst/>
          </a:prstGeom>
          <a:solidFill>
            <a:srgbClr val="BFBFBF"/>
          </a:solidFill>
        </p:spPr>
        <p:txBody>
          <a:bodyPr lIns="457200" tIns="457200" anchor="t"/>
          <a:lstStyle>
            <a:lvl1pPr marL="0" indent="0">
              <a:buNone/>
              <a:defRPr sz="4267">
                <a:solidFill>
                  <a:schemeClr val="bg1"/>
                </a:solidFil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Tree>
    <p:extLst>
      <p:ext uri="{BB962C8B-B14F-4D97-AF65-F5344CB8AC3E}">
        <p14:creationId xmlns:p14="http://schemas.microsoft.com/office/powerpoint/2010/main" val="338603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569186" y="1"/>
            <a:ext cx="6622813" cy="6857999"/>
          </a:xfrm>
          <a:prstGeom prst="rect">
            <a:avLst/>
          </a:prstGeom>
          <a:solidFill>
            <a:srgbClr val="BFBFBF"/>
          </a:solidFill>
        </p:spPr>
        <p:txBody>
          <a:bodyPr lIns="457200" tIns="457200" anchor="t"/>
          <a:lstStyle>
            <a:lvl1pPr marL="0" indent="0">
              <a:buNone/>
              <a:defRPr sz="4267">
                <a:solidFill>
                  <a:schemeClr val="bg1"/>
                </a:solidFil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2" name="Title 1"/>
          <p:cNvSpPr>
            <a:spLocks noGrp="1"/>
          </p:cNvSpPr>
          <p:nvPr>
            <p:ph type="title"/>
          </p:nvPr>
        </p:nvSpPr>
        <p:spPr>
          <a:xfrm>
            <a:off x="450020" y="127998"/>
            <a:ext cx="4703456" cy="830181"/>
          </a:xfrm>
        </p:spPr>
        <p:txBody>
          <a:bodyPr/>
          <a:lstStyle/>
          <a:p>
            <a:r>
              <a:rPr lang="en-US"/>
              <a:t>Click to edit Master title style</a:t>
            </a:r>
            <a:endParaRPr lang="en-US" dirty="0"/>
          </a:p>
        </p:txBody>
      </p:sp>
      <p:sp>
        <p:nvSpPr>
          <p:cNvPr id="8" name="Content Placeholder 2"/>
          <p:cNvSpPr>
            <a:spLocks noGrp="1"/>
          </p:cNvSpPr>
          <p:nvPr>
            <p:ph sz="half" idx="12"/>
          </p:nvPr>
        </p:nvSpPr>
        <p:spPr>
          <a:xfrm>
            <a:off x="450021" y="1317172"/>
            <a:ext cx="4703455" cy="4551925"/>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92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467293"/>
            <a:ext cx="4937760" cy="4401803"/>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a:xfrm>
            <a:off x="11113097" y="6358645"/>
            <a:ext cx="823800" cy="360539"/>
          </a:xfrm>
        </p:spPr>
        <p:txBody>
          <a:bodyPr/>
          <a:lstStyle/>
          <a:p>
            <a:fld id="{ADF38F21-EC6C-40B8-AF2F-797DC7A73A97}" type="slidenum">
              <a:rPr lang="en-US" smtClean="0"/>
              <a:t>‹#›</a:t>
            </a:fld>
            <a:endParaRPr lang="en-US" dirty="0"/>
          </a:p>
        </p:txBody>
      </p:sp>
      <p:sp>
        <p:nvSpPr>
          <p:cNvPr id="11" name="Rectangle 10"/>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9" name="Rectangle 8"/>
          <p:cNvSpPr/>
          <p:nvPr userDrawn="1"/>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2" name="Content Placeholder 2"/>
          <p:cNvSpPr>
            <a:spLocks noGrp="1"/>
          </p:cNvSpPr>
          <p:nvPr>
            <p:ph sz="half" idx="12"/>
          </p:nvPr>
        </p:nvSpPr>
        <p:spPr>
          <a:xfrm>
            <a:off x="6409507" y="1467293"/>
            <a:ext cx="4937760" cy="4401803"/>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655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97280" y="1477912"/>
            <a:ext cx="4937760" cy="736283"/>
          </a:xfrm>
          <a:prstGeom prst="rect">
            <a:avLst/>
          </a:prstGeom>
        </p:spPr>
        <p:txBody>
          <a:bodyPr lIns="91440" rIns="91440" anchor="ctr">
            <a:normAutofit/>
          </a:bodyPr>
          <a:lstStyle>
            <a:lvl1pPr marL="0" indent="0">
              <a:buNone/>
              <a:defRPr sz="2133" b="1" cap="all" baseline="0">
                <a:solidFill>
                  <a:schemeClr val="accent2"/>
                </a:solidFil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This is a sub header</a:t>
            </a:r>
          </a:p>
        </p:txBody>
      </p:sp>
      <p:sp>
        <p:nvSpPr>
          <p:cNvPr id="5" name="Text Placeholder 4"/>
          <p:cNvSpPr>
            <a:spLocks noGrp="1"/>
          </p:cNvSpPr>
          <p:nvPr>
            <p:ph type="body" sz="quarter" idx="3" hasCustomPrompt="1"/>
          </p:nvPr>
        </p:nvSpPr>
        <p:spPr>
          <a:xfrm>
            <a:off x="6217920" y="1477912"/>
            <a:ext cx="4937760" cy="736283"/>
          </a:xfrm>
          <a:prstGeom prst="rect">
            <a:avLst/>
          </a:prstGeom>
        </p:spPr>
        <p:txBody>
          <a:bodyPr lIns="91440" rIns="91440" anchor="ctr">
            <a:normAutofit/>
          </a:bodyPr>
          <a:lstStyle>
            <a:lvl1pPr marL="0" indent="0">
              <a:buNone/>
              <a:defRPr sz="2133" b="1" cap="all" baseline="0">
                <a:solidFill>
                  <a:schemeClr val="accent2"/>
                </a:solidFil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This is a sub header</a:t>
            </a:r>
          </a:p>
        </p:txBody>
      </p:sp>
      <p:sp>
        <p:nvSpPr>
          <p:cNvPr id="6" name="Content Placeholder 5"/>
          <p:cNvSpPr>
            <a:spLocks noGrp="1"/>
          </p:cNvSpPr>
          <p:nvPr>
            <p:ph sz="quarter" idx="4"/>
          </p:nvPr>
        </p:nvSpPr>
        <p:spPr>
          <a:xfrm>
            <a:off x="6217920" y="2413594"/>
            <a:ext cx="4937760" cy="3455505"/>
          </a:xfrm>
          <a:prstGeom prst="rect">
            <a:avLst/>
          </a:prstGeom>
        </p:spPr>
        <p:txBody>
          <a:bodyPr>
            <a:normAutofit/>
          </a:bodyPr>
          <a:lstStyle>
            <a:lvl1pPr>
              <a:defRPr sz="2667">
                <a:latin typeface="+mj-lt"/>
                <a:cs typeface="Arial"/>
              </a:defRPr>
            </a:lvl1pPr>
            <a:lvl2pPr>
              <a:defRPr sz="2400">
                <a:latin typeface="+mj-lt"/>
                <a:cs typeface="Arial"/>
              </a:defRPr>
            </a:lvl2pPr>
            <a:lvl3pPr>
              <a:defRPr sz="1867">
                <a:latin typeface="+mj-lt"/>
                <a:cs typeface="Arial"/>
              </a:defRPr>
            </a:lvl3pPr>
            <a:lvl4pPr>
              <a:defRPr sz="1867">
                <a:latin typeface="+mj-lt"/>
                <a:cs typeface="Arial"/>
              </a:defRPr>
            </a:lvl4pPr>
            <a:lvl5pPr>
              <a:defRPr sz="1867">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0"/>
          </p:nvPr>
        </p:nvSpPr>
        <p:spPr>
          <a:xfrm>
            <a:off x="11113097" y="6358645"/>
            <a:ext cx="823800" cy="360539"/>
          </a:xfrm>
        </p:spPr>
        <p:txBody>
          <a:bodyPr/>
          <a:lstStyle/>
          <a:p>
            <a:fld id="{ADF38F21-EC6C-40B8-AF2F-797DC7A73A97}" type="slidenum">
              <a:rPr lang="en-US" smtClean="0"/>
              <a:t>‹#›</a:t>
            </a:fld>
            <a:endParaRPr lang="en-US"/>
          </a:p>
        </p:txBody>
      </p:sp>
      <p:sp>
        <p:nvSpPr>
          <p:cNvPr id="14" name="Rectangle 13"/>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1" name="Rectangle 10"/>
          <p:cNvSpPr/>
          <p:nvPr userDrawn="1"/>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5" name="Content Placeholder 2"/>
          <p:cNvSpPr>
            <a:spLocks noGrp="1"/>
          </p:cNvSpPr>
          <p:nvPr>
            <p:ph sz="half" idx="13"/>
          </p:nvPr>
        </p:nvSpPr>
        <p:spPr>
          <a:xfrm>
            <a:off x="1097280" y="2413594"/>
            <a:ext cx="4937760" cy="3455505"/>
          </a:xfrm>
          <a:prstGeom prst="rect">
            <a:avLst/>
          </a:prstGeom>
        </p:spPr>
        <p:txBody>
          <a:bodyPr/>
          <a:lstStyle>
            <a:lvl1pPr marL="304792" indent="-304792">
              <a:buSzPct val="100000"/>
              <a:defRPr sz="2667">
                <a:latin typeface="+mj-lt"/>
                <a:cs typeface="Arial"/>
              </a:defRPr>
            </a:lvl1pPr>
            <a:lvl2pPr>
              <a:defRPr sz="2400">
                <a:latin typeface="+mj-lt"/>
                <a:cs typeface="Arial"/>
              </a:defRPr>
            </a:lvl2pPr>
            <a:lvl3pPr>
              <a:defRPr sz="1867">
                <a:latin typeface="+mj-lt"/>
                <a:cs typeface="Arial"/>
              </a:defRPr>
            </a:lvl3pPr>
            <a:lvl4pPr>
              <a:buSzPct val="100000"/>
              <a:defRPr sz="1867">
                <a:latin typeface="+mj-lt"/>
                <a:cs typeface="Arial"/>
              </a:defRPr>
            </a:lvl4pPr>
            <a:lvl5pPr>
              <a:buSzPct val="100000"/>
              <a:defRPr sz="1867">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58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7"/>
          <p:cNvSpPr>
            <a:spLocks noGrp="1"/>
          </p:cNvSpPr>
          <p:nvPr>
            <p:ph type="body" sz="quarter" idx="15" hasCustomPrompt="1"/>
          </p:nvPr>
        </p:nvSpPr>
        <p:spPr>
          <a:xfrm>
            <a:off x="667107" y="4618440"/>
            <a:ext cx="3200653" cy="666749"/>
          </a:xfrm>
          <a:prstGeom prst="rect">
            <a:avLst/>
          </a:prstGeom>
        </p:spPr>
        <p:txBody>
          <a:bodyPr>
            <a:noAutofit/>
          </a:bodyPr>
          <a:lstStyle>
            <a:lvl1pPr marL="0" indent="0">
              <a:buFontTx/>
              <a:buNone/>
              <a:defRPr sz="2133" i="1">
                <a:solidFill>
                  <a:schemeClr val="accent2"/>
                </a:solidFill>
                <a:latin typeface="+mn-lt"/>
                <a:cs typeface="Arial"/>
              </a:defRPr>
            </a:lvl1pPr>
          </a:lstStyle>
          <a:p>
            <a:pPr lvl="0"/>
            <a:r>
              <a:rPr lang="en-US" dirty="0"/>
              <a:t>Click to edit master text styles</a:t>
            </a:r>
          </a:p>
        </p:txBody>
      </p:sp>
      <p:sp>
        <p:nvSpPr>
          <p:cNvPr id="2" name="Slide Number Placeholder 1"/>
          <p:cNvSpPr>
            <a:spLocks noGrp="1"/>
          </p:cNvSpPr>
          <p:nvPr>
            <p:ph type="sldNum" sz="quarter" idx="17"/>
          </p:nvPr>
        </p:nvSpPr>
        <p:spPr>
          <a:xfrm>
            <a:off x="11113097" y="6358645"/>
            <a:ext cx="823800" cy="360539"/>
          </a:xfrm>
        </p:spPr>
        <p:txBody>
          <a:bodyPr/>
          <a:lstStyle/>
          <a:p>
            <a:fld id="{ADF38F21-EC6C-40B8-AF2F-797DC7A73A97}" type="slidenum">
              <a:rPr lang="en-US" smtClean="0"/>
              <a:t>‹#›</a:t>
            </a:fld>
            <a:endParaRPr lang="en-US"/>
          </a:p>
        </p:txBody>
      </p:sp>
      <p:sp>
        <p:nvSpPr>
          <p:cNvPr id="5" name="Rectangle 4"/>
          <p:cNvSpPr/>
          <p:nvPr/>
        </p:nvSpPr>
        <p:spPr>
          <a:xfrm>
            <a:off x="667107" y="1191171"/>
            <a:ext cx="3200653" cy="34272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9"/>
          <p:cNvSpPr>
            <a:spLocks noGrp="1"/>
          </p:cNvSpPr>
          <p:nvPr>
            <p:ph type="body" sz="quarter" idx="18"/>
          </p:nvPr>
        </p:nvSpPr>
        <p:spPr>
          <a:xfrm>
            <a:off x="924989" y="1438988"/>
            <a:ext cx="2679700" cy="1898651"/>
          </a:xfrm>
          <a:prstGeom prst="rect">
            <a:avLst/>
          </a:prstGeom>
        </p:spPr>
        <p:txBody>
          <a:bodyPr/>
          <a:lstStyle>
            <a:lvl1pPr marL="0" indent="0">
              <a:buNone/>
              <a:defRPr>
                <a:solidFill>
                  <a:schemeClr val="bg1"/>
                </a:solidFill>
                <a:cs typeface="Arial"/>
              </a:defRPr>
            </a:lvl1pPr>
            <a:lvl2pPr marL="268217" indent="0">
              <a:buNone/>
              <a:defRPr/>
            </a:lvl2pPr>
            <a:lvl3pPr marL="512051" indent="0">
              <a:buNone/>
              <a:defRPr/>
            </a:lvl3pPr>
            <a:lvl4pPr marL="755885" indent="0">
              <a:buNone/>
              <a:defRPr/>
            </a:lvl4pPr>
            <a:lvl5pPr marL="999719" indent="0">
              <a:buNone/>
              <a:defRPr/>
            </a:lvl5pPr>
          </a:lstStyle>
          <a:p>
            <a:pPr lvl="0"/>
            <a:r>
              <a:rPr lang="en-US"/>
              <a:t>Click to edit Master text styles</a:t>
            </a:r>
          </a:p>
        </p:txBody>
      </p:sp>
      <p:sp>
        <p:nvSpPr>
          <p:cNvPr id="13" name="Content Placeholder 2"/>
          <p:cNvSpPr>
            <a:spLocks noGrp="1"/>
          </p:cNvSpPr>
          <p:nvPr>
            <p:ph sz="half" idx="1"/>
          </p:nvPr>
        </p:nvSpPr>
        <p:spPr>
          <a:xfrm>
            <a:off x="4659089" y="1191171"/>
            <a:ext cx="6496596" cy="4677928"/>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47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11113097" y="6358645"/>
            <a:ext cx="823800" cy="360539"/>
          </a:xfrm>
        </p:spPr>
        <p:txBody>
          <a:bodyPr/>
          <a:lstStyle/>
          <a:p>
            <a:fld id="{ADF38F21-EC6C-40B8-AF2F-797DC7A73A97}" type="slidenum">
              <a:rPr lang="en-US" smtClean="0"/>
              <a:t>‹#›</a:t>
            </a:fld>
            <a:endParaRPr lang="en-US"/>
          </a:p>
        </p:txBody>
      </p:sp>
    </p:spTree>
    <p:extLst>
      <p:ext uri="{BB962C8B-B14F-4D97-AF65-F5344CB8AC3E}">
        <p14:creationId xmlns:p14="http://schemas.microsoft.com/office/powerpoint/2010/main" val="19931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7148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8" name="Rectangle 7"/>
          <p:cNvSpPr/>
          <p:nvPr/>
        </p:nvSpPr>
        <p:spPr>
          <a:xfrm>
            <a:off x="450022" y="1281167"/>
            <a:ext cx="5569780" cy="2192899"/>
          </a:xfrm>
          <a:prstGeom prst="rect">
            <a:avLst/>
          </a:prstGeom>
          <a:solidFill>
            <a:schemeClr val="accent3"/>
          </a:solidFill>
          <a:ln w="12700" cap="flat" cmpd="sng" algn="ctr">
            <a:noFill/>
            <a:prstDash val="solid"/>
            <a:miter lim="800000"/>
          </a:ln>
          <a:effectLst/>
        </p:spPr>
        <p:txBody>
          <a:bodyPr rtlCol="0" anchor="ctr"/>
          <a:lstStyle/>
          <a:p>
            <a:pPr defTabSz="609585">
              <a:lnSpc>
                <a:spcPct val="130000"/>
              </a:lnSpc>
            </a:pPr>
            <a:endParaRPr lang="en-US" sz="1867" i="1" kern="1200" dirty="0">
              <a:solidFill>
                <a:srgbClr val="05A6DC"/>
              </a:solidFill>
              <a:cs typeface="Georgia"/>
            </a:endParaRPr>
          </a:p>
          <a:p>
            <a:pPr defTabSz="609585">
              <a:lnSpc>
                <a:spcPct val="130000"/>
              </a:lnSpc>
            </a:pPr>
            <a:r>
              <a:rPr lang="en-US" sz="1200" i="1" kern="1200" dirty="0">
                <a:solidFill>
                  <a:srgbClr val="05A6DC"/>
                </a:solidFill>
                <a:cs typeface="Georgia"/>
              </a:rPr>
              <a:t>	</a:t>
            </a:r>
          </a:p>
          <a:p>
            <a:pPr defTabSz="609585">
              <a:lnSpc>
                <a:spcPct val="130000"/>
              </a:lnSpc>
            </a:pPr>
            <a:endParaRPr lang="en-US" sz="1200" i="1" kern="1200" dirty="0">
              <a:solidFill>
                <a:prstClr val="white"/>
              </a:solidFill>
              <a:cs typeface="Georgia"/>
            </a:endParaRPr>
          </a:p>
        </p:txBody>
      </p:sp>
      <p:sp>
        <p:nvSpPr>
          <p:cNvPr id="9" name="Content Placeholder 16"/>
          <p:cNvSpPr>
            <a:spLocks noGrp="1"/>
          </p:cNvSpPr>
          <p:nvPr/>
        </p:nvSpPr>
        <p:spPr>
          <a:xfrm>
            <a:off x="450024" y="3871501"/>
            <a:ext cx="5569777" cy="2347403"/>
          </a:xfrm>
          <a:prstGeom prst="rect">
            <a:avLst/>
          </a:prstGeom>
          <a:ln/>
        </p:spPr>
        <p:style>
          <a:lnRef idx="2">
            <a:schemeClr val="accent1"/>
          </a:lnRef>
          <a:fillRef idx="1">
            <a:schemeClr val="lt1"/>
          </a:fillRef>
          <a:effectRef idx="0">
            <a:schemeClr val="accent1"/>
          </a:effectRef>
          <a:fontRef idx="minor">
            <a:schemeClr val="dk1"/>
          </a:fontRef>
        </p:style>
        <p:txBody>
          <a:bodyPr vert="horz" lIns="121920" tIns="60960" rIns="121920" bIns="60960" rtlCol="0">
            <a:no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228594" indent="-228594">
              <a:lnSpc>
                <a:spcPct val="100000"/>
              </a:lnSpc>
              <a:buClr>
                <a:srgbClr val="20A7DA"/>
              </a:buClr>
              <a:buSzPct val="115000"/>
            </a:pPr>
            <a:endParaRPr lang="en-US" sz="1467" dirty="0">
              <a:solidFill>
                <a:schemeClr val="bg1">
                  <a:lumMod val="50000"/>
                </a:schemeClr>
              </a:solidFill>
            </a:endParaRPr>
          </a:p>
          <a:p>
            <a:pPr marL="228594" indent="-228594">
              <a:lnSpc>
                <a:spcPct val="100000"/>
              </a:lnSpc>
              <a:buClr>
                <a:srgbClr val="20A7DA"/>
              </a:buClr>
              <a:buSzPct val="115000"/>
            </a:pPr>
            <a:endParaRPr lang="en-US" sz="1467" dirty="0">
              <a:solidFill>
                <a:schemeClr val="bg1">
                  <a:lumMod val="50000"/>
                </a:schemeClr>
              </a:solidFill>
            </a:endParaRPr>
          </a:p>
        </p:txBody>
      </p:sp>
      <p:sp>
        <p:nvSpPr>
          <p:cNvPr id="13" name="TextBox 12"/>
          <p:cNvSpPr txBox="1"/>
          <p:nvPr userDrawn="1"/>
        </p:nvSpPr>
        <p:spPr>
          <a:xfrm>
            <a:off x="450024" y="3871501"/>
            <a:ext cx="5228313" cy="420564"/>
          </a:xfrm>
          <a:prstGeom prst="rect">
            <a:avLst/>
          </a:prstGeom>
          <a:noFill/>
        </p:spPr>
        <p:txBody>
          <a:bodyPr wrap="square" rtlCol="0">
            <a:spAutoFit/>
          </a:bodyPr>
          <a:lstStyle/>
          <a:p>
            <a:pPr defTabSz="609585"/>
            <a:r>
              <a:rPr lang="en-US" sz="2133" b="1" i="1" dirty="0">
                <a:solidFill>
                  <a:srgbClr val="015B78">
                    <a:lumMod val="50000"/>
                  </a:srgbClr>
                </a:solidFill>
              </a:rPr>
              <a:t>Scenario:</a:t>
            </a:r>
          </a:p>
        </p:txBody>
      </p:sp>
      <p:sp>
        <p:nvSpPr>
          <p:cNvPr id="16" name="Text Placeholder 4"/>
          <p:cNvSpPr>
            <a:spLocks noGrp="1"/>
          </p:cNvSpPr>
          <p:nvPr>
            <p:ph type="body" sz="quarter" idx="11"/>
          </p:nvPr>
        </p:nvSpPr>
        <p:spPr>
          <a:xfrm>
            <a:off x="599017" y="1563209"/>
            <a:ext cx="5257800" cy="1635627"/>
          </a:xfrm>
        </p:spPr>
        <p:txBody>
          <a:bodyPr>
            <a:normAutofit/>
          </a:bodyPr>
          <a:lstStyle>
            <a:lvl1pPr marL="0" indent="0">
              <a:buNone/>
              <a:defRPr sz="1867">
                <a:solidFill>
                  <a:schemeClr val="bg1"/>
                </a:solidFill>
              </a:defRPr>
            </a:lvl1pPr>
          </a:lstStyle>
          <a:p>
            <a:pPr lvl="0"/>
            <a:r>
              <a:rPr lang="en-US"/>
              <a:t>Click to edit Master text styles</a:t>
            </a:r>
          </a:p>
        </p:txBody>
      </p:sp>
      <p:sp>
        <p:nvSpPr>
          <p:cNvPr id="19" name="Content Placeholder 16"/>
          <p:cNvSpPr>
            <a:spLocks noGrp="1"/>
          </p:cNvSpPr>
          <p:nvPr userDrawn="1"/>
        </p:nvSpPr>
        <p:spPr>
          <a:xfrm>
            <a:off x="6329744" y="1203111"/>
            <a:ext cx="5649739" cy="5015795"/>
          </a:xfrm>
          <a:prstGeom prst="rect">
            <a:avLst/>
          </a:prstGeom>
          <a:ln/>
        </p:spPr>
        <p:style>
          <a:lnRef idx="2">
            <a:schemeClr val="accent1"/>
          </a:lnRef>
          <a:fillRef idx="1">
            <a:schemeClr val="lt1"/>
          </a:fillRef>
          <a:effectRef idx="0">
            <a:schemeClr val="accent1"/>
          </a:effectRef>
          <a:fontRef idx="minor">
            <a:schemeClr val="dk1"/>
          </a:fontRef>
        </p:style>
        <p:txBody>
          <a:bodyPr vert="horz" lIns="121920" tIns="60960" rIns="121920" bIns="6096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600" kern="1200" dirty="0">
              <a:solidFill>
                <a:schemeClr val="bg1">
                  <a:lumMod val="50000"/>
                </a:schemeClr>
              </a:solidFill>
            </a:endParaRPr>
          </a:p>
        </p:txBody>
      </p:sp>
      <p:sp>
        <p:nvSpPr>
          <p:cNvPr id="20" name="TextBox 19"/>
          <p:cNvSpPr txBox="1"/>
          <p:nvPr userDrawn="1"/>
        </p:nvSpPr>
        <p:spPr>
          <a:xfrm>
            <a:off x="6329744" y="1203112"/>
            <a:ext cx="3204061" cy="420564"/>
          </a:xfrm>
          <a:prstGeom prst="rect">
            <a:avLst/>
          </a:prstGeom>
          <a:noFill/>
        </p:spPr>
        <p:txBody>
          <a:bodyPr wrap="square" rtlCol="0">
            <a:spAutoFit/>
          </a:bodyPr>
          <a:lstStyle/>
          <a:p>
            <a:pPr defTabSz="609585"/>
            <a:r>
              <a:rPr lang="en-US" sz="2133" b="1" i="1" dirty="0">
                <a:solidFill>
                  <a:srgbClr val="015B78">
                    <a:lumMod val="50000"/>
                  </a:srgbClr>
                </a:solidFill>
              </a:rPr>
              <a:t>Penn Foster Solution:</a:t>
            </a:r>
            <a:endParaRPr lang="en-US" sz="2133" dirty="0">
              <a:solidFill>
                <a:srgbClr val="015B78">
                  <a:lumMod val="50000"/>
                </a:srgbClr>
              </a:solidFill>
            </a:endParaRPr>
          </a:p>
        </p:txBody>
      </p:sp>
      <p:sp>
        <p:nvSpPr>
          <p:cNvPr id="21" name="TextBox 20"/>
          <p:cNvSpPr txBox="1"/>
          <p:nvPr userDrawn="1"/>
        </p:nvSpPr>
        <p:spPr>
          <a:xfrm>
            <a:off x="6329746" y="3874016"/>
            <a:ext cx="1770679" cy="420564"/>
          </a:xfrm>
          <a:prstGeom prst="rect">
            <a:avLst/>
          </a:prstGeom>
          <a:noFill/>
        </p:spPr>
        <p:txBody>
          <a:bodyPr wrap="square" rtlCol="0">
            <a:spAutoFit/>
          </a:bodyPr>
          <a:lstStyle/>
          <a:p>
            <a:pPr defTabSz="609585"/>
            <a:r>
              <a:rPr lang="en-US" sz="2133" b="1" i="1" dirty="0">
                <a:solidFill>
                  <a:srgbClr val="015B78">
                    <a:lumMod val="50000"/>
                  </a:srgbClr>
                </a:solidFill>
              </a:rPr>
              <a:t>Outcomes:</a:t>
            </a:r>
            <a:endParaRPr lang="en-US" sz="2133" dirty="0">
              <a:solidFill>
                <a:srgbClr val="015B78">
                  <a:lumMod val="50000"/>
                </a:srgbClr>
              </a:solidFill>
            </a:endParaRPr>
          </a:p>
        </p:txBody>
      </p:sp>
      <p:sp>
        <p:nvSpPr>
          <p:cNvPr id="22" name="Text Placeholder 4"/>
          <p:cNvSpPr>
            <a:spLocks noGrp="1"/>
          </p:cNvSpPr>
          <p:nvPr>
            <p:ph type="body" sz="quarter" idx="12"/>
          </p:nvPr>
        </p:nvSpPr>
        <p:spPr>
          <a:xfrm>
            <a:off x="6472873" y="1653919"/>
            <a:ext cx="5371855" cy="2220095"/>
          </a:xfrm>
        </p:spPr>
        <p:txBody>
          <a:bodyPr>
            <a:normAutofit/>
          </a:bodyPr>
          <a:lstStyle>
            <a:lvl1pPr marL="0" indent="0">
              <a:buNone/>
              <a:defRPr sz="1867"/>
            </a:lvl1pPr>
          </a:lstStyle>
          <a:p>
            <a:pPr lvl="0"/>
            <a:r>
              <a:rPr lang="en-US"/>
              <a:t>Click to edit Master text styles</a:t>
            </a:r>
          </a:p>
        </p:txBody>
      </p:sp>
      <p:sp>
        <p:nvSpPr>
          <p:cNvPr id="23" name="Text Placeholder 4"/>
          <p:cNvSpPr>
            <a:spLocks noGrp="1"/>
          </p:cNvSpPr>
          <p:nvPr>
            <p:ph type="body" sz="quarter" idx="13"/>
          </p:nvPr>
        </p:nvSpPr>
        <p:spPr>
          <a:xfrm>
            <a:off x="6472873" y="4334239"/>
            <a:ext cx="5371855" cy="1724525"/>
          </a:xfrm>
        </p:spPr>
        <p:txBody>
          <a:bodyPr>
            <a:normAutofit/>
          </a:bodyPr>
          <a:lstStyle>
            <a:lvl1pPr marL="0" indent="0">
              <a:buNone/>
              <a:defRPr sz="1867"/>
            </a:lvl1pPr>
          </a:lstStyle>
          <a:p>
            <a:pPr lvl="0"/>
            <a:r>
              <a:rPr lang="en-US"/>
              <a:t>Click to edit Master text styles</a:t>
            </a:r>
          </a:p>
        </p:txBody>
      </p:sp>
      <p:sp>
        <p:nvSpPr>
          <p:cNvPr id="24" name="Text Placeholder 4"/>
          <p:cNvSpPr>
            <a:spLocks noGrp="1"/>
          </p:cNvSpPr>
          <p:nvPr>
            <p:ph type="body" sz="quarter" idx="14"/>
          </p:nvPr>
        </p:nvSpPr>
        <p:spPr>
          <a:xfrm>
            <a:off x="583716" y="4334239"/>
            <a:ext cx="5272869" cy="1724525"/>
          </a:xfrm>
        </p:spPr>
        <p:txBody>
          <a:bodyPr>
            <a:normAutofit/>
          </a:bodyPr>
          <a:lstStyle>
            <a:lvl1pPr marL="0" indent="0">
              <a:buNone/>
              <a:defRPr sz="1867"/>
            </a:lvl1pPr>
          </a:lstStyle>
          <a:p>
            <a:pPr lvl="0"/>
            <a:r>
              <a:rPr lang="en-US"/>
              <a:t>Click to edit Master text styles</a:t>
            </a:r>
          </a:p>
        </p:txBody>
      </p:sp>
      <p:pic>
        <p:nvPicPr>
          <p:cNvPr id="18" name="Picture 17" descr="Asset 2Department_Banner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201126" y="1058366"/>
            <a:ext cx="795783" cy="595553"/>
          </a:xfrm>
          <a:prstGeom prst="rect">
            <a:avLst/>
          </a:prstGeom>
        </p:spPr>
      </p:pic>
      <p:pic>
        <p:nvPicPr>
          <p:cNvPr id="25" name="Picture 24" descr="Asset 2Department_Banner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0445" y="3069089"/>
            <a:ext cx="795783" cy="595553"/>
          </a:xfrm>
          <a:prstGeom prst="rect">
            <a:avLst/>
          </a:prstGeom>
        </p:spPr>
      </p:pic>
    </p:spTree>
    <p:extLst>
      <p:ext uri="{BB962C8B-B14F-4D97-AF65-F5344CB8AC3E}">
        <p14:creationId xmlns:p14="http://schemas.microsoft.com/office/powerpoint/2010/main" val="68101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2">
    <p:spTree>
      <p:nvGrpSpPr>
        <p:cNvPr id="1" name=""/>
        <p:cNvGrpSpPr/>
        <p:nvPr/>
      </p:nvGrpSpPr>
      <p:grpSpPr>
        <a:xfrm>
          <a:off x="0" y="0"/>
          <a:ext cx="0" cy="0"/>
          <a:chOff x="0" y="0"/>
          <a:chExt cx="0" cy="0"/>
        </a:xfrm>
      </p:grpSpPr>
      <p:sp>
        <p:nvSpPr>
          <p:cNvPr id="23" name="Rectangle 22"/>
          <p:cNvSpPr/>
          <p:nvPr userDrawn="1"/>
        </p:nvSpPr>
        <p:spPr>
          <a:xfrm>
            <a:off x="450022" y="3874016"/>
            <a:ext cx="5569780" cy="2336697"/>
          </a:xfrm>
          <a:prstGeom prst="rect">
            <a:avLst/>
          </a:prstGeom>
          <a:solidFill>
            <a:schemeClr val="accent3"/>
          </a:solidFill>
          <a:ln w="12700" cap="flat" cmpd="sng" algn="ctr">
            <a:noFill/>
            <a:prstDash val="solid"/>
            <a:miter lim="800000"/>
          </a:ln>
          <a:effectLst/>
        </p:spPr>
        <p:txBody>
          <a:bodyPr rtlCol="0" anchor="ctr"/>
          <a:lstStyle/>
          <a:p>
            <a:pPr defTabSz="609585">
              <a:lnSpc>
                <a:spcPct val="130000"/>
              </a:lnSpc>
            </a:pPr>
            <a:endParaRPr lang="en-US" sz="1867" i="1" kern="1200" dirty="0">
              <a:solidFill>
                <a:srgbClr val="05A6DC"/>
              </a:solidFill>
              <a:cs typeface="Georgia"/>
            </a:endParaRPr>
          </a:p>
          <a:p>
            <a:pPr defTabSz="609585">
              <a:lnSpc>
                <a:spcPct val="130000"/>
              </a:lnSpc>
            </a:pPr>
            <a:r>
              <a:rPr lang="en-US" sz="1200" i="1" kern="1200" dirty="0">
                <a:solidFill>
                  <a:srgbClr val="05A6DC"/>
                </a:solidFill>
                <a:cs typeface="Georgia"/>
              </a:rPr>
              <a:t>	</a:t>
            </a:r>
          </a:p>
          <a:p>
            <a:pPr defTabSz="609585">
              <a:lnSpc>
                <a:spcPct val="130000"/>
              </a:lnSpc>
            </a:pPr>
            <a:endParaRPr lang="en-US" sz="1200" i="1" kern="1200" dirty="0">
              <a:solidFill>
                <a:prstClr val="white"/>
              </a:solidFill>
              <a:cs typeface="Georgia"/>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11" name="Content Placeholder 16"/>
          <p:cNvSpPr>
            <a:spLocks noGrp="1"/>
          </p:cNvSpPr>
          <p:nvPr userDrawn="1"/>
        </p:nvSpPr>
        <p:spPr>
          <a:xfrm>
            <a:off x="6329744" y="1203111"/>
            <a:ext cx="5649739" cy="5015795"/>
          </a:xfrm>
          <a:prstGeom prst="rect">
            <a:avLst/>
          </a:prstGeom>
          <a:ln>
            <a:solidFill>
              <a:srgbClr val="05A6DC"/>
            </a:solidFill>
          </a:ln>
        </p:spPr>
        <p:style>
          <a:lnRef idx="2">
            <a:schemeClr val="accent1"/>
          </a:lnRef>
          <a:fillRef idx="1">
            <a:schemeClr val="lt1"/>
          </a:fillRef>
          <a:effectRef idx="0">
            <a:schemeClr val="accent1"/>
          </a:effectRef>
          <a:fontRef idx="minor">
            <a:schemeClr val="dk1"/>
          </a:fontRef>
        </p:style>
        <p:txBody>
          <a:bodyPr vert="horz" lIns="121920" tIns="60960" rIns="121920" bIns="6096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600" kern="1200" dirty="0">
              <a:solidFill>
                <a:schemeClr val="bg1">
                  <a:lumMod val="50000"/>
                </a:schemeClr>
              </a:solidFill>
            </a:endParaRPr>
          </a:p>
        </p:txBody>
      </p:sp>
      <p:sp>
        <p:nvSpPr>
          <p:cNvPr id="14" name="TextBox 13"/>
          <p:cNvSpPr txBox="1"/>
          <p:nvPr userDrawn="1"/>
        </p:nvSpPr>
        <p:spPr>
          <a:xfrm>
            <a:off x="6329744" y="1203112"/>
            <a:ext cx="3204061" cy="420564"/>
          </a:xfrm>
          <a:prstGeom prst="rect">
            <a:avLst/>
          </a:prstGeom>
          <a:noFill/>
        </p:spPr>
        <p:txBody>
          <a:bodyPr wrap="square" rtlCol="0">
            <a:spAutoFit/>
          </a:bodyPr>
          <a:lstStyle/>
          <a:p>
            <a:pPr defTabSz="609585"/>
            <a:r>
              <a:rPr lang="en-US" sz="2133" b="1" i="1" dirty="0">
                <a:solidFill>
                  <a:srgbClr val="015B78">
                    <a:lumMod val="50000"/>
                  </a:srgbClr>
                </a:solidFill>
              </a:rPr>
              <a:t>Penn Foster Solution:</a:t>
            </a:r>
            <a:endParaRPr lang="en-US" sz="2133" dirty="0">
              <a:solidFill>
                <a:srgbClr val="015B78">
                  <a:lumMod val="50000"/>
                </a:srgbClr>
              </a:solidFill>
            </a:endParaRPr>
          </a:p>
        </p:txBody>
      </p:sp>
      <p:sp>
        <p:nvSpPr>
          <p:cNvPr id="15" name="TextBox 14"/>
          <p:cNvSpPr txBox="1"/>
          <p:nvPr userDrawn="1"/>
        </p:nvSpPr>
        <p:spPr>
          <a:xfrm>
            <a:off x="6329746" y="3874016"/>
            <a:ext cx="1770679" cy="420564"/>
          </a:xfrm>
          <a:prstGeom prst="rect">
            <a:avLst/>
          </a:prstGeom>
          <a:noFill/>
        </p:spPr>
        <p:txBody>
          <a:bodyPr wrap="square" rtlCol="0">
            <a:spAutoFit/>
          </a:bodyPr>
          <a:lstStyle/>
          <a:p>
            <a:pPr defTabSz="609585"/>
            <a:r>
              <a:rPr lang="en-US" sz="2133" b="1" i="1" dirty="0">
                <a:solidFill>
                  <a:srgbClr val="015B78">
                    <a:lumMod val="50000"/>
                  </a:srgbClr>
                </a:solidFill>
              </a:rPr>
              <a:t>Outcomes:</a:t>
            </a:r>
            <a:endParaRPr lang="en-US" sz="2133" dirty="0">
              <a:solidFill>
                <a:srgbClr val="015B78">
                  <a:lumMod val="50000"/>
                </a:srgbClr>
              </a:solidFill>
            </a:endParaRPr>
          </a:p>
        </p:txBody>
      </p:sp>
      <p:sp>
        <p:nvSpPr>
          <p:cNvPr id="24" name="Content Placeholder 16"/>
          <p:cNvSpPr>
            <a:spLocks noGrp="1"/>
          </p:cNvSpPr>
          <p:nvPr userDrawn="1"/>
        </p:nvSpPr>
        <p:spPr>
          <a:xfrm>
            <a:off x="450025" y="1203112"/>
            <a:ext cx="5569777" cy="2346433"/>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vert="horz" lIns="121920" tIns="60960" rIns="121920" bIns="60960" rtlCol="0">
            <a:normAutofit/>
          </a:bodyPr>
          <a:lstStyle>
            <a:lvl1pPr marL="171450" indent="-171450" algn="l" defTabSz="914400" rtl="0" eaLnBrk="1" latinLnBrk="0" hangingPunct="1">
              <a:lnSpc>
                <a:spcPct val="90000"/>
              </a:lnSpc>
              <a:spcBef>
                <a:spcPts val="1200"/>
              </a:spcBef>
              <a:spcAft>
                <a:spcPts val="200"/>
              </a:spcAft>
              <a:buClr>
                <a:schemeClr val="accent4"/>
              </a:buClr>
              <a:buSzPct val="110000"/>
              <a:buFont typeface="Arial"/>
              <a:buChar char="•"/>
              <a:defRPr sz="2000" kern="1200">
                <a:solidFill>
                  <a:schemeClr val="dk1"/>
                </a:solidFill>
                <a:latin typeface="+mn-lt"/>
                <a:ea typeface="+mn-ea"/>
                <a:cs typeface="+mn-cs"/>
              </a:defRPr>
            </a:lvl1pPr>
            <a:lvl2pPr marL="544068" indent="-342900" algn="l" defTabSz="914400" rtl="0" eaLnBrk="1" latinLnBrk="0" hangingPunct="1">
              <a:lnSpc>
                <a:spcPct val="90000"/>
              </a:lnSpc>
              <a:spcBef>
                <a:spcPts val="200"/>
              </a:spcBef>
              <a:spcAft>
                <a:spcPts val="400"/>
              </a:spcAft>
              <a:buClr>
                <a:schemeClr val="accent4">
                  <a:lumMod val="40000"/>
                  <a:lumOff val="60000"/>
                </a:schemeClr>
              </a:buClr>
              <a:buSzPct val="100000"/>
              <a:buFont typeface="Arial"/>
              <a:buChar char="•"/>
              <a:defRPr sz="1800" kern="1200">
                <a:solidFill>
                  <a:schemeClr val="dk1"/>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2"/>
              </a:buClr>
              <a:buSzPct val="100000"/>
              <a:buFont typeface="Arial"/>
              <a:buChar char="•"/>
              <a:defRPr sz="1600" kern="1200">
                <a:solidFill>
                  <a:schemeClr val="dk1"/>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2">
                  <a:lumMod val="60000"/>
                  <a:lumOff val="40000"/>
                </a:schemeClr>
              </a:buClr>
              <a:buSzPct val="110000"/>
              <a:buFont typeface="Arial"/>
              <a:buChar char="•"/>
              <a:defRPr sz="1400" kern="1200">
                <a:solidFill>
                  <a:schemeClr val="dk1"/>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6"/>
              </a:buClr>
              <a:buSzPct val="90000"/>
              <a:buFont typeface="Wingdings" charset="2"/>
              <a:buChar char="§"/>
              <a:defRPr sz="12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lnSpc>
                <a:spcPct val="100000"/>
              </a:lnSpc>
              <a:buClr>
                <a:srgbClr val="20A7DA"/>
              </a:buClr>
              <a:buSzPct val="115000"/>
              <a:buNone/>
            </a:pPr>
            <a:endParaRPr lang="en-US" sz="1600" kern="1200" dirty="0">
              <a:solidFill>
                <a:schemeClr val="bg1">
                  <a:lumMod val="50000"/>
                </a:schemeClr>
              </a:solidFill>
            </a:endParaRPr>
          </a:p>
        </p:txBody>
      </p:sp>
      <p:sp>
        <p:nvSpPr>
          <p:cNvPr id="25" name="TextBox 24"/>
          <p:cNvSpPr txBox="1"/>
          <p:nvPr userDrawn="1"/>
        </p:nvSpPr>
        <p:spPr>
          <a:xfrm>
            <a:off x="450025" y="1203112"/>
            <a:ext cx="1581977" cy="420564"/>
          </a:xfrm>
          <a:prstGeom prst="rect">
            <a:avLst/>
          </a:prstGeom>
          <a:noFill/>
        </p:spPr>
        <p:txBody>
          <a:bodyPr wrap="square" rtlCol="0">
            <a:spAutoFit/>
          </a:bodyPr>
          <a:lstStyle/>
          <a:p>
            <a:pPr defTabSz="609585"/>
            <a:r>
              <a:rPr lang="en-US" sz="2133" b="1" i="1" dirty="0">
                <a:solidFill>
                  <a:srgbClr val="015B78">
                    <a:lumMod val="50000"/>
                  </a:srgbClr>
                </a:solidFill>
              </a:rPr>
              <a:t>Scenario:</a:t>
            </a:r>
            <a:endParaRPr lang="en-US" sz="2133" dirty="0">
              <a:solidFill>
                <a:srgbClr val="015B78">
                  <a:lumMod val="50000"/>
                </a:srgbClr>
              </a:solidFill>
            </a:endParaRPr>
          </a:p>
        </p:txBody>
      </p:sp>
      <p:sp>
        <p:nvSpPr>
          <p:cNvPr id="5" name="Text Placeholder 4"/>
          <p:cNvSpPr>
            <a:spLocks noGrp="1"/>
          </p:cNvSpPr>
          <p:nvPr>
            <p:ph type="body" sz="quarter" idx="11"/>
          </p:nvPr>
        </p:nvSpPr>
        <p:spPr>
          <a:xfrm>
            <a:off x="599017" y="1653921"/>
            <a:ext cx="5257800" cy="1748367"/>
          </a:xfrm>
        </p:spPr>
        <p:txBody>
          <a:bodyPr>
            <a:normAutofit/>
          </a:bodyPr>
          <a:lstStyle>
            <a:lvl1pPr marL="0" indent="0">
              <a:buNone/>
              <a:defRPr sz="1867"/>
            </a:lvl1pPr>
          </a:lstStyle>
          <a:p>
            <a:pPr lvl="0"/>
            <a:r>
              <a:rPr lang="en-US"/>
              <a:t>Click to edit Master text styles</a:t>
            </a:r>
          </a:p>
        </p:txBody>
      </p:sp>
      <p:sp>
        <p:nvSpPr>
          <p:cNvPr id="17" name="Text Placeholder 4"/>
          <p:cNvSpPr>
            <a:spLocks noGrp="1"/>
          </p:cNvSpPr>
          <p:nvPr>
            <p:ph type="body" sz="quarter" idx="12"/>
          </p:nvPr>
        </p:nvSpPr>
        <p:spPr>
          <a:xfrm>
            <a:off x="6472873" y="1653919"/>
            <a:ext cx="5371855" cy="2220095"/>
          </a:xfrm>
        </p:spPr>
        <p:txBody>
          <a:bodyPr>
            <a:normAutofit/>
          </a:bodyPr>
          <a:lstStyle>
            <a:lvl1pPr marL="0" indent="0">
              <a:buNone/>
              <a:defRPr sz="1867"/>
            </a:lvl1pPr>
          </a:lstStyle>
          <a:p>
            <a:pPr lvl="0"/>
            <a:r>
              <a:rPr lang="en-US"/>
              <a:t>Click to edit Master text styles</a:t>
            </a:r>
          </a:p>
        </p:txBody>
      </p:sp>
      <p:sp>
        <p:nvSpPr>
          <p:cNvPr id="18" name="Text Placeholder 4"/>
          <p:cNvSpPr>
            <a:spLocks noGrp="1"/>
          </p:cNvSpPr>
          <p:nvPr>
            <p:ph type="body" sz="quarter" idx="13"/>
          </p:nvPr>
        </p:nvSpPr>
        <p:spPr>
          <a:xfrm>
            <a:off x="6472873" y="4334239"/>
            <a:ext cx="5371855" cy="1724525"/>
          </a:xfrm>
        </p:spPr>
        <p:txBody>
          <a:bodyPr>
            <a:normAutofit/>
          </a:bodyPr>
          <a:lstStyle>
            <a:lvl1pPr marL="0" indent="0">
              <a:buNone/>
              <a:defRPr sz="1867"/>
            </a:lvl1pPr>
          </a:lstStyle>
          <a:p>
            <a:pPr lvl="0"/>
            <a:r>
              <a:rPr lang="en-US"/>
              <a:t>Click to edit Master text styles</a:t>
            </a:r>
          </a:p>
        </p:txBody>
      </p:sp>
      <p:sp>
        <p:nvSpPr>
          <p:cNvPr id="22" name="Text Placeholder 9"/>
          <p:cNvSpPr>
            <a:spLocks noGrp="1"/>
          </p:cNvSpPr>
          <p:nvPr>
            <p:ph type="body" sz="quarter" idx="19"/>
          </p:nvPr>
        </p:nvSpPr>
        <p:spPr>
          <a:xfrm>
            <a:off x="4337317" y="5441423"/>
            <a:ext cx="1219200" cy="498799"/>
          </a:xfrm>
        </p:spPr>
        <p:txBody>
          <a:bodyPr>
            <a:normAutofit/>
          </a:bodyPr>
          <a:lstStyle>
            <a:lvl1pPr marL="0" indent="0">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9"/>
          <p:cNvSpPr>
            <a:spLocks noGrp="1"/>
          </p:cNvSpPr>
          <p:nvPr>
            <p:ph type="body" sz="quarter" idx="21"/>
          </p:nvPr>
        </p:nvSpPr>
        <p:spPr>
          <a:xfrm>
            <a:off x="2656484" y="5441423"/>
            <a:ext cx="1219200" cy="498799"/>
          </a:xfrm>
        </p:spPr>
        <p:txBody>
          <a:bodyPr>
            <a:normAutofit/>
          </a:bodyPr>
          <a:lstStyle>
            <a:lvl1pPr marL="0" indent="0">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ext Placeholder 9"/>
          <p:cNvSpPr>
            <a:spLocks noGrp="1"/>
          </p:cNvSpPr>
          <p:nvPr>
            <p:ph type="body" sz="quarter" idx="23"/>
          </p:nvPr>
        </p:nvSpPr>
        <p:spPr>
          <a:xfrm>
            <a:off x="894080" y="5441423"/>
            <a:ext cx="1219200" cy="498799"/>
          </a:xfrm>
        </p:spPr>
        <p:txBody>
          <a:bodyPr>
            <a:normAutofit/>
          </a:bodyPr>
          <a:lstStyle>
            <a:lvl1pPr marL="0" indent="0">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8" name="Picture Placeholder 13"/>
          <p:cNvSpPr>
            <a:spLocks noGrp="1"/>
          </p:cNvSpPr>
          <p:nvPr>
            <p:ph type="pic" sz="quarter" idx="24"/>
          </p:nvPr>
        </p:nvSpPr>
        <p:spPr>
          <a:xfrm>
            <a:off x="994588" y="4215875"/>
            <a:ext cx="1037413" cy="1034221"/>
          </a:xfrm>
          <a:prstGeom prst="ellipse">
            <a:avLst/>
          </a:prstGeom>
        </p:spPr>
        <p:txBody>
          <a:bodyPr/>
          <a:lstStyle>
            <a:lvl1pPr algn="ctr" rtl="0">
              <a:buNone/>
              <a:defRPr sz="1228">
                <a:latin typeface="Lato" pitchFamily="34" charset="0"/>
              </a:defRPr>
            </a:lvl1pPr>
          </a:lstStyle>
          <a:p>
            <a:r>
              <a:rPr lang="en-US"/>
              <a:t>Drag picture to placeholder or click icon to add</a:t>
            </a:r>
            <a:endParaRPr lang="x-none" dirty="0"/>
          </a:p>
        </p:txBody>
      </p:sp>
      <p:sp>
        <p:nvSpPr>
          <p:cNvPr id="29" name="Picture Placeholder 13"/>
          <p:cNvSpPr>
            <a:spLocks noGrp="1"/>
          </p:cNvSpPr>
          <p:nvPr>
            <p:ph type="pic" sz="quarter" idx="25"/>
          </p:nvPr>
        </p:nvSpPr>
        <p:spPr>
          <a:xfrm>
            <a:off x="2749690" y="4215875"/>
            <a:ext cx="1037413" cy="1034221"/>
          </a:xfrm>
          <a:prstGeom prst="ellipse">
            <a:avLst/>
          </a:prstGeom>
        </p:spPr>
        <p:txBody>
          <a:bodyPr/>
          <a:lstStyle>
            <a:lvl1pPr algn="ctr" rtl="0">
              <a:buNone/>
              <a:defRPr sz="1228">
                <a:latin typeface="Lato" pitchFamily="34" charset="0"/>
              </a:defRPr>
            </a:lvl1pPr>
          </a:lstStyle>
          <a:p>
            <a:r>
              <a:rPr lang="en-US"/>
              <a:t>Drag picture to placeholder or click icon to add</a:t>
            </a:r>
            <a:endParaRPr lang="x-none" dirty="0"/>
          </a:p>
        </p:txBody>
      </p:sp>
      <p:sp>
        <p:nvSpPr>
          <p:cNvPr id="30" name="Picture Placeholder 13"/>
          <p:cNvSpPr>
            <a:spLocks noGrp="1"/>
          </p:cNvSpPr>
          <p:nvPr>
            <p:ph type="pic" sz="quarter" idx="26"/>
          </p:nvPr>
        </p:nvSpPr>
        <p:spPr>
          <a:xfrm>
            <a:off x="4434234" y="4215875"/>
            <a:ext cx="1037413" cy="1034221"/>
          </a:xfrm>
          <a:prstGeom prst="ellipse">
            <a:avLst/>
          </a:prstGeom>
        </p:spPr>
        <p:txBody>
          <a:bodyPr/>
          <a:lstStyle>
            <a:lvl1pPr algn="ctr" rtl="0">
              <a:buNone/>
              <a:defRPr sz="1228">
                <a:latin typeface="Lato" pitchFamily="34" charset="0"/>
              </a:defRPr>
            </a:lvl1pPr>
          </a:lstStyle>
          <a:p>
            <a:r>
              <a:rPr lang="en-US"/>
              <a:t>Drag picture to placeholder or click icon to add</a:t>
            </a:r>
            <a:endParaRPr lang="x-none" dirty="0"/>
          </a:p>
        </p:txBody>
      </p:sp>
    </p:spTree>
    <p:extLst>
      <p:ext uri="{BB962C8B-B14F-4D97-AF65-F5344CB8AC3E}">
        <p14:creationId xmlns:p14="http://schemas.microsoft.com/office/powerpoint/2010/main" val="226154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hoto layou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11113097" y="6358645"/>
            <a:ext cx="823800" cy="360539"/>
          </a:xfrm>
        </p:spPr>
        <p:txBody>
          <a:bodyPr/>
          <a:lstStyle/>
          <a:p>
            <a:fld id="{ADF38F21-EC6C-40B8-AF2F-797DC7A73A97}" type="slidenum">
              <a:rPr lang="en-US" smtClean="0"/>
              <a:t>‹#›</a:t>
            </a:fld>
            <a:endParaRPr lang="en-US"/>
          </a:p>
        </p:txBody>
      </p:sp>
      <p:sp>
        <p:nvSpPr>
          <p:cNvPr id="11" name="Rectangle 10"/>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2" name="Text Placeholder 10"/>
          <p:cNvSpPr>
            <a:spLocks noGrp="1"/>
          </p:cNvSpPr>
          <p:nvPr>
            <p:ph type="body" sz="quarter" idx="18"/>
          </p:nvPr>
        </p:nvSpPr>
        <p:spPr>
          <a:xfrm>
            <a:off x="1247018" y="3287723"/>
            <a:ext cx="4326467" cy="299541"/>
          </a:xfrm>
          <a:prstGeom prst="rect">
            <a:avLst/>
          </a:prstGeom>
        </p:spPr>
        <p:txBody>
          <a:bodyPr lIns="0" tIns="0" rIns="0" bIns="0">
            <a:noAutofit/>
          </a:bodyPr>
          <a:lstStyle>
            <a:lvl1pPr marL="0" indent="0" algn="ctr">
              <a:buNone/>
              <a:defRPr sz="1867">
                <a:solidFill>
                  <a:schemeClr val="accent2">
                    <a:lumMod val="7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3" name="Text Placeholder 10"/>
          <p:cNvSpPr>
            <a:spLocks noGrp="1"/>
          </p:cNvSpPr>
          <p:nvPr>
            <p:ph type="body" sz="quarter" idx="19"/>
          </p:nvPr>
        </p:nvSpPr>
        <p:spPr>
          <a:xfrm>
            <a:off x="1247018" y="5690948"/>
            <a:ext cx="4326467" cy="299541"/>
          </a:xfrm>
          <a:prstGeom prst="rect">
            <a:avLst/>
          </a:prstGeom>
        </p:spPr>
        <p:txBody>
          <a:bodyPr lIns="0" tIns="0" rIns="0" bIns="0">
            <a:noAutofit/>
          </a:bodyPr>
          <a:lstStyle>
            <a:lvl1pPr marL="0" indent="0" algn="ctr">
              <a:buNone/>
              <a:defRPr sz="1867">
                <a:solidFill>
                  <a:schemeClr val="accent2">
                    <a:lumMod val="7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4" name="Text Placeholder 10"/>
          <p:cNvSpPr>
            <a:spLocks noGrp="1"/>
          </p:cNvSpPr>
          <p:nvPr>
            <p:ph type="body" sz="quarter" idx="20"/>
          </p:nvPr>
        </p:nvSpPr>
        <p:spPr>
          <a:xfrm>
            <a:off x="6351581" y="3290352"/>
            <a:ext cx="4326467" cy="299541"/>
          </a:xfrm>
          <a:prstGeom prst="rect">
            <a:avLst/>
          </a:prstGeom>
        </p:spPr>
        <p:txBody>
          <a:bodyPr lIns="0" tIns="0" rIns="0" bIns="0">
            <a:noAutofit/>
          </a:bodyPr>
          <a:lstStyle>
            <a:lvl1pPr marL="0" indent="0" algn="ctr">
              <a:buNone/>
              <a:defRPr sz="1867">
                <a:solidFill>
                  <a:schemeClr val="accent2">
                    <a:lumMod val="7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5" name="Text Placeholder 10"/>
          <p:cNvSpPr>
            <a:spLocks noGrp="1"/>
          </p:cNvSpPr>
          <p:nvPr>
            <p:ph type="body" sz="quarter" idx="21"/>
          </p:nvPr>
        </p:nvSpPr>
        <p:spPr>
          <a:xfrm>
            <a:off x="6351581" y="5693579"/>
            <a:ext cx="4326467" cy="299541"/>
          </a:xfrm>
          <a:prstGeom prst="rect">
            <a:avLst/>
          </a:prstGeom>
        </p:spPr>
        <p:txBody>
          <a:bodyPr lIns="0" tIns="0" rIns="0" bIns="0">
            <a:noAutofit/>
          </a:bodyPr>
          <a:lstStyle>
            <a:lvl1pPr marL="0" indent="0" algn="ctr">
              <a:buNone/>
              <a:defRPr sz="1867">
                <a:solidFill>
                  <a:schemeClr val="accent2">
                    <a:lumMod val="7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7" name="Picture Placeholder 16"/>
          <p:cNvSpPr>
            <a:spLocks noGrp="1"/>
          </p:cNvSpPr>
          <p:nvPr>
            <p:ph type="pic" sz="quarter" idx="22"/>
          </p:nvPr>
        </p:nvSpPr>
        <p:spPr>
          <a:xfrm>
            <a:off x="1246717" y="1416053"/>
            <a:ext cx="4326467" cy="1698625"/>
          </a:xfrm>
          <a:prstGeom prst="rect">
            <a:avLst/>
          </a:prstGeom>
        </p:spPr>
        <p:txBody>
          <a:bodyPr/>
          <a:lstStyle>
            <a:lvl1pPr marL="304792" indent="-304792">
              <a:defRPr>
                <a:cs typeface="Arial"/>
              </a:defRPr>
            </a:lvl1pPr>
          </a:lstStyle>
          <a:p>
            <a:r>
              <a:rPr lang="en-US"/>
              <a:t>Drag picture to placeholder or click icon to add</a:t>
            </a:r>
            <a:endParaRPr lang="en-US" dirty="0"/>
          </a:p>
        </p:txBody>
      </p:sp>
      <p:sp>
        <p:nvSpPr>
          <p:cNvPr id="18" name="Picture Placeholder 16"/>
          <p:cNvSpPr>
            <a:spLocks noGrp="1"/>
          </p:cNvSpPr>
          <p:nvPr>
            <p:ph type="pic" sz="quarter" idx="23"/>
          </p:nvPr>
        </p:nvSpPr>
        <p:spPr>
          <a:xfrm>
            <a:off x="6351581" y="1416960"/>
            <a:ext cx="4326467" cy="1698625"/>
          </a:xfrm>
          <a:prstGeom prst="rect">
            <a:avLst/>
          </a:prstGeom>
        </p:spPr>
        <p:txBody>
          <a:bodyPr/>
          <a:lstStyle>
            <a:lvl1pPr marL="304792" indent="-304792">
              <a:defRPr>
                <a:cs typeface="Arial"/>
              </a:defRPr>
            </a:lvl1pPr>
          </a:lstStyle>
          <a:p>
            <a:r>
              <a:rPr lang="en-US"/>
              <a:t>Drag picture to placeholder or click icon to add</a:t>
            </a:r>
            <a:endParaRPr lang="en-US" dirty="0"/>
          </a:p>
        </p:txBody>
      </p:sp>
      <p:sp>
        <p:nvSpPr>
          <p:cNvPr id="19" name="Picture Placeholder 16"/>
          <p:cNvSpPr>
            <a:spLocks noGrp="1"/>
          </p:cNvSpPr>
          <p:nvPr>
            <p:ph type="pic" sz="quarter" idx="24"/>
          </p:nvPr>
        </p:nvSpPr>
        <p:spPr>
          <a:xfrm>
            <a:off x="1246717" y="3829332"/>
            <a:ext cx="4326467" cy="1698625"/>
          </a:xfrm>
          <a:prstGeom prst="rect">
            <a:avLst/>
          </a:prstGeom>
        </p:spPr>
        <p:txBody>
          <a:bodyPr/>
          <a:lstStyle>
            <a:lvl1pPr marL="304792" indent="-304792">
              <a:defRPr>
                <a:cs typeface="Arial"/>
              </a:defRPr>
            </a:lvl1pPr>
          </a:lstStyle>
          <a:p>
            <a:r>
              <a:rPr lang="en-US"/>
              <a:t>Drag picture to placeholder or click icon to add</a:t>
            </a:r>
            <a:endParaRPr lang="en-US" dirty="0"/>
          </a:p>
        </p:txBody>
      </p:sp>
      <p:sp>
        <p:nvSpPr>
          <p:cNvPr id="20" name="Picture Placeholder 16"/>
          <p:cNvSpPr>
            <a:spLocks noGrp="1"/>
          </p:cNvSpPr>
          <p:nvPr>
            <p:ph type="pic" sz="quarter" idx="25"/>
          </p:nvPr>
        </p:nvSpPr>
        <p:spPr>
          <a:xfrm>
            <a:off x="6351581" y="3830238"/>
            <a:ext cx="4326467" cy="1698625"/>
          </a:xfrm>
          <a:prstGeom prst="rect">
            <a:avLst/>
          </a:prstGeom>
        </p:spPr>
        <p:txBody>
          <a:bodyPr/>
          <a:lstStyle>
            <a:lvl1pPr marL="304792" indent="-304792">
              <a:defRPr>
                <a:cs typeface="Arial"/>
              </a:defRPr>
            </a:lvl1pPr>
          </a:lstStyle>
          <a:p>
            <a:r>
              <a:rPr lang="en-US"/>
              <a:t>Drag picture to placeholder or click icon to add</a:t>
            </a:r>
            <a:endParaRPr lang="en-US" dirty="0"/>
          </a:p>
        </p:txBody>
      </p:sp>
      <p:sp>
        <p:nvSpPr>
          <p:cNvPr id="16" name="Rectangle 15"/>
          <p:cNvSpPr/>
          <p:nvPr userDrawn="1"/>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33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_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353" y="2998892"/>
            <a:ext cx="11296127" cy="2249401"/>
          </a:xfrm>
          <a:prstGeom prst="rect">
            <a:avLst/>
          </a:prstGeom>
        </p:spPr>
        <p:txBody>
          <a:bodyPr anchor="b">
            <a:normAutofit/>
          </a:bodyPr>
          <a:lstStyle>
            <a:lvl1pPr algn="r">
              <a:lnSpc>
                <a:spcPct val="85000"/>
              </a:lnSpc>
              <a:defRPr sz="7200" b="0" i="0" spc="-67"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683353" y="5266063"/>
            <a:ext cx="11296127" cy="584688"/>
          </a:xfrm>
          <a:prstGeom prst="rect">
            <a:avLst/>
          </a:prstGeom>
        </p:spPr>
        <p:txBody>
          <a:bodyPr lIns="91440" rIns="91440">
            <a:normAutofit/>
          </a:bodyPr>
          <a:lstStyle>
            <a:lvl1pPr marL="0" indent="0" algn="r">
              <a:buNone/>
              <a:defRPr sz="2133" cap="all" spc="267" baseline="0">
                <a:solidFill>
                  <a:srgbClr val="05A6DC"/>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pic>
        <p:nvPicPr>
          <p:cNvPr id="4" name="Picture 3" descr="Penn Foster Logo Stacked BW-0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86064" y="175857"/>
            <a:ext cx="2993416" cy="1201559"/>
          </a:xfrm>
          <a:prstGeom prst="rect">
            <a:avLst/>
          </a:prstGeom>
        </p:spPr>
      </p:pic>
      <p:sp>
        <p:nvSpPr>
          <p:cNvPr id="7" name="Slide Number Placeholder 4"/>
          <p:cNvSpPr>
            <a:spLocks noGrp="1"/>
          </p:cNvSpPr>
          <p:nvPr>
            <p:ph type="sldNum" sz="quarter" idx="4"/>
          </p:nvPr>
        </p:nvSpPr>
        <p:spPr>
          <a:xfrm>
            <a:off x="11155680" y="6356352"/>
            <a:ext cx="823800" cy="360539"/>
          </a:xfrm>
          <a:prstGeom prst="rect">
            <a:avLst/>
          </a:prstGeom>
        </p:spPr>
        <p:txBody>
          <a:bodyPr vert="horz" lIns="91440" tIns="45720" rIns="91440" bIns="45720" rtlCol="0" anchor="ctr"/>
          <a:lstStyle>
            <a:lvl1pPr algn="r">
              <a:defRPr sz="933">
                <a:solidFill>
                  <a:schemeClr val="bg1"/>
                </a:solidFill>
              </a:defRPr>
            </a:lvl1p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3820026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11113097" y="6358645"/>
            <a:ext cx="823800" cy="360539"/>
          </a:xfrm>
        </p:spPr>
        <p:txBody>
          <a:bodyPr/>
          <a:lstStyle/>
          <a:p>
            <a:fld id="{ADF38F21-EC6C-40B8-AF2F-797DC7A73A97}" type="slidenum">
              <a:rPr lang="en-US" smtClean="0"/>
              <a:t>‹#›</a:t>
            </a:fld>
            <a:endParaRPr lang="en-US"/>
          </a:p>
        </p:txBody>
      </p:sp>
      <p:cxnSp>
        <p:nvCxnSpPr>
          <p:cNvPr id="6" name="Straight Connector 5"/>
          <p:cNvCxnSpPr/>
          <p:nvPr/>
        </p:nvCxnSpPr>
        <p:spPr>
          <a:xfrm>
            <a:off x="1549947" y="2971927"/>
            <a:ext cx="0"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30823" y="3613516"/>
            <a:ext cx="3476"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36065" y="3613516"/>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82338" y="3613516"/>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405356" y="2971927"/>
            <a:ext cx="1"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50441" y="2971927"/>
            <a:ext cx="5508"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6"/>
          </p:nvPr>
        </p:nvSpPr>
        <p:spPr>
          <a:xfrm>
            <a:off x="637879" y="2146785"/>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5" name="Text Placeholder 10"/>
          <p:cNvSpPr>
            <a:spLocks noGrp="1"/>
          </p:cNvSpPr>
          <p:nvPr>
            <p:ph type="body" sz="quarter" idx="18"/>
          </p:nvPr>
        </p:nvSpPr>
        <p:spPr>
          <a:xfrm>
            <a:off x="4558053" y="2146785"/>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6" name="Text Placeholder 10"/>
          <p:cNvSpPr>
            <a:spLocks noGrp="1"/>
          </p:cNvSpPr>
          <p:nvPr>
            <p:ph type="body" sz="quarter" idx="19"/>
          </p:nvPr>
        </p:nvSpPr>
        <p:spPr>
          <a:xfrm>
            <a:off x="4558053" y="2545322"/>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7" name="Text Placeholder 10"/>
          <p:cNvSpPr>
            <a:spLocks noGrp="1"/>
          </p:cNvSpPr>
          <p:nvPr>
            <p:ph type="body" sz="quarter" idx="21"/>
          </p:nvPr>
        </p:nvSpPr>
        <p:spPr>
          <a:xfrm>
            <a:off x="8493282" y="2545322"/>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37" name="Text Placeholder 10"/>
          <p:cNvSpPr>
            <a:spLocks noGrp="1"/>
          </p:cNvSpPr>
          <p:nvPr>
            <p:ph type="body" sz="quarter" idx="17"/>
          </p:nvPr>
        </p:nvSpPr>
        <p:spPr>
          <a:xfrm>
            <a:off x="637879" y="2545322"/>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38" name="Text Placeholder 10"/>
          <p:cNvSpPr>
            <a:spLocks noGrp="1"/>
          </p:cNvSpPr>
          <p:nvPr>
            <p:ph type="body" sz="quarter" idx="20"/>
          </p:nvPr>
        </p:nvSpPr>
        <p:spPr>
          <a:xfrm>
            <a:off x="8493282" y="2146785"/>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1" name="Rectangle 40"/>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cxnSp>
        <p:nvCxnSpPr>
          <p:cNvPr id="34" name="Straight Connector 33"/>
          <p:cNvCxnSpPr/>
          <p:nvPr userDrawn="1"/>
        </p:nvCxnSpPr>
        <p:spPr>
          <a:xfrm>
            <a:off x="1549947" y="2971927"/>
            <a:ext cx="0"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2830823" y="3613516"/>
            <a:ext cx="3476"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6736065" y="3613516"/>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10682338" y="3613516"/>
            <a:ext cx="1" cy="53728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9405356" y="2971927"/>
            <a:ext cx="1"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a:off x="5450441" y="2971927"/>
            <a:ext cx="5508" cy="533591"/>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1549951" y="3546915"/>
            <a:ext cx="9132388"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4" name="Rectangle 53"/>
          <p:cNvSpPr/>
          <p:nvPr userDrawn="1"/>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3" name="Title 2"/>
          <p:cNvSpPr>
            <a:spLocks noGrp="1"/>
          </p:cNvSpPr>
          <p:nvPr>
            <p:ph type="title"/>
          </p:nvPr>
        </p:nvSpPr>
        <p:spPr/>
        <p:txBody>
          <a:bodyPr/>
          <a:lstStyle/>
          <a:p>
            <a:r>
              <a:rPr lang="en-US"/>
              <a:t>Click to edit Master title style</a:t>
            </a:r>
          </a:p>
        </p:txBody>
      </p:sp>
      <p:sp>
        <p:nvSpPr>
          <p:cNvPr id="4" name="Oval 3"/>
          <p:cNvSpPr/>
          <p:nvPr userDrawn="1"/>
        </p:nvSpPr>
        <p:spPr>
          <a:xfrm>
            <a:off x="1481117"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8" name="Oval 57"/>
          <p:cNvSpPr/>
          <p:nvPr userDrawn="1"/>
        </p:nvSpPr>
        <p:spPr>
          <a:xfrm>
            <a:off x="2761993"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9" name="Oval 58"/>
          <p:cNvSpPr/>
          <p:nvPr userDrawn="1"/>
        </p:nvSpPr>
        <p:spPr>
          <a:xfrm>
            <a:off x="5381611"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2" name="Oval 61"/>
          <p:cNvSpPr/>
          <p:nvPr userDrawn="1"/>
        </p:nvSpPr>
        <p:spPr>
          <a:xfrm>
            <a:off x="6667236"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3" name="Oval 62"/>
          <p:cNvSpPr/>
          <p:nvPr userDrawn="1"/>
        </p:nvSpPr>
        <p:spPr>
          <a:xfrm>
            <a:off x="9336525"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4" name="Oval 63"/>
          <p:cNvSpPr/>
          <p:nvPr userDrawn="1"/>
        </p:nvSpPr>
        <p:spPr>
          <a:xfrm>
            <a:off x="10613508" y="3498032"/>
            <a:ext cx="137659" cy="13765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Text Placeholder 10"/>
          <p:cNvSpPr>
            <a:spLocks noGrp="1"/>
          </p:cNvSpPr>
          <p:nvPr>
            <p:ph type="body" sz="quarter" idx="22"/>
          </p:nvPr>
        </p:nvSpPr>
        <p:spPr>
          <a:xfrm>
            <a:off x="1911980" y="4335633"/>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0" name="Text Placeholder 10"/>
          <p:cNvSpPr>
            <a:spLocks noGrp="1"/>
          </p:cNvSpPr>
          <p:nvPr>
            <p:ph type="body" sz="quarter" idx="23"/>
          </p:nvPr>
        </p:nvSpPr>
        <p:spPr>
          <a:xfrm>
            <a:off x="5832153" y="4335633"/>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6" name="Text Placeholder 10"/>
          <p:cNvSpPr>
            <a:spLocks noGrp="1"/>
          </p:cNvSpPr>
          <p:nvPr>
            <p:ph type="body" sz="quarter" idx="24"/>
          </p:nvPr>
        </p:nvSpPr>
        <p:spPr>
          <a:xfrm>
            <a:off x="5832153" y="4734170"/>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7" name="Text Placeholder 10"/>
          <p:cNvSpPr>
            <a:spLocks noGrp="1"/>
          </p:cNvSpPr>
          <p:nvPr>
            <p:ph type="body" sz="quarter" idx="25"/>
          </p:nvPr>
        </p:nvSpPr>
        <p:spPr>
          <a:xfrm>
            <a:off x="9767382" y="4734170"/>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8" name="Text Placeholder 10"/>
          <p:cNvSpPr>
            <a:spLocks noGrp="1"/>
          </p:cNvSpPr>
          <p:nvPr>
            <p:ph type="body" sz="quarter" idx="26"/>
          </p:nvPr>
        </p:nvSpPr>
        <p:spPr>
          <a:xfrm>
            <a:off x="1911980" y="4734170"/>
            <a:ext cx="1824145" cy="351012"/>
          </a:xfrm>
          <a:prstGeom prst="rect">
            <a:avLst/>
          </a:prstGeom>
        </p:spPr>
        <p:txBody>
          <a:bodyPr lIns="0" tIns="0" rIns="0" bIns="0">
            <a:noAutofit/>
          </a:bodyPr>
          <a:lstStyle>
            <a:lvl1pPr marL="0" indent="0" algn="ctr">
              <a:buNone/>
              <a:defRPr sz="1333">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49" name="Text Placeholder 10"/>
          <p:cNvSpPr>
            <a:spLocks noGrp="1"/>
          </p:cNvSpPr>
          <p:nvPr>
            <p:ph type="body" sz="quarter" idx="27"/>
          </p:nvPr>
        </p:nvSpPr>
        <p:spPr>
          <a:xfrm>
            <a:off x="9767382" y="4335633"/>
            <a:ext cx="1824145" cy="398536"/>
          </a:xfrm>
          <a:prstGeom prst="rect">
            <a:avLst/>
          </a:prstGeom>
        </p:spPr>
        <p:txBody>
          <a:bodyPr lIns="0" tIns="0" rIns="0" bIns="0">
            <a:noAutofit/>
          </a:bodyPr>
          <a:lstStyle>
            <a:lvl1pPr marL="0" indent="0" algn="ctr">
              <a:buNone/>
              <a:defRPr sz="1067" b="1" i="0">
                <a:solidFill>
                  <a:srgbClr val="2CA2EB"/>
                </a:solidFill>
                <a:latin typeface="+mn-lt"/>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Tree>
    <p:extLst>
      <p:ext uri="{BB962C8B-B14F-4D97-AF65-F5344CB8AC3E}">
        <p14:creationId xmlns:p14="http://schemas.microsoft.com/office/powerpoint/2010/main" val="198396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11113097" y="6358645"/>
            <a:ext cx="823800" cy="360539"/>
          </a:xfrm>
        </p:spPr>
        <p:txBody>
          <a:bodyPr/>
          <a:lstStyle/>
          <a:p>
            <a:fld id="{ADF38F21-EC6C-40B8-AF2F-797DC7A73A97}" type="slidenum">
              <a:rPr lang="en-US" smtClean="0"/>
              <a:t>‹#›</a:t>
            </a:fld>
            <a:endParaRPr lang="en-US"/>
          </a:p>
        </p:txBody>
      </p:sp>
      <p:sp>
        <p:nvSpPr>
          <p:cNvPr id="10" name="Picture Placeholder 2"/>
          <p:cNvSpPr>
            <a:spLocks noGrp="1"/>
          </p:cNvSpPr>
          <p:nvPr>
            <p:ph type="pic" idx="17"/>
          </p:nvPr>
        </p:nvSpPr>
        <p:spPr>
          <a:xfrm>
            <a:off x="1889947" y="1821210"/>
            <a:ext cx="1549271" cy="1544509"/>
          </a:xfrm>
          <a:prstGeom prst="ellipse">
            <a:avLst/>
          </a:prstGeom>
          <a:solidFill>
            <a:schemeClr val="bg1">
              <a:lumMod val="85000"/>
            </a:schemeClr>
          </a:solidFill>
        </p:spPr>
        <p:txBody>
          <a:bodyPr anchor="t">
            <a:normAutofit/>
          </a:bodyPr>
          <a:lstStyle>
            <a:lvl1pPr marL="0" indent="0">
              <a:buNone/>
              <a:defRPr sz="1333">
                <a:cs typeface="Arial"/>
              </a:defRPr>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Drag picture to placeholder or click icon to add</a:t>
            </a:r>
            <a:endParaRPr lang="en-US" dirty="0"/>
          </a:p>
        </p:txBody>
      </p:sp>
      <p:sp>
        <p:nvSpPr>
          <p:cNvPr id="11" name="Text Placeholder 10"/>
          <p:cNvSpPr>
            <a:spLocks noGrp="1"/>
          </p:cNvSpPr>
          <p:nvPr>
            <p:ph type="body" sz="quarter" idx="18"/>
          </p:nvPr>
        </p:nvSpPr>
        <p:spPr>
          <a:xfrm>
            <a:off x="1686213" y="3781977"/>
            <a:ext cx="2425049" cy="606124"/>
          </a:xfrm>
          <a:prstGeom prst="rect">
            <a:avLst/>
          </a:prstGeom>
        </p:spPr>
        <p:txBody>
          <a:bodyPr lIns="0" tIns="0" rIns="0" bIns="0">
            <a:noAutofit/>
          </a:bodyPr>
          <a:lstStyle>
            <a:lvl1pPr marL="0" indent="0" algn="ctr">
              <a:buNone/>
              <a:defRPr sz="1867">
                <a:solidFill>
                  <a:srgbClr val="2CA2EB"/>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2" name="Text Placeholder 10"/>
          <p:cNvSpPr>
            <a:spLocks noGrp="1"/>
          </p:cNvSpPr>
          <p:nvPr>
            <p:ph type="body" sz="quarter" idx="19"/>
          </p:nvPr>
        </p:nvSpPr>
        <p:spPr>
          <a:xfrm>
            <a:off x="1686213" y="4676514"/>
            <a:ext cx="2425049" cy="606124"/>
          </a:xfrm>
          <a:prstGeom prst="rect">
            <a:avLst/>
          </a:prstGeom>
        </p:spPr>
        <p:txBody>
          <a:bodyPr lIns="0" tIns="0" rIns="0" bIns="0">
            <a:noAutofit/>
          </a:bodyPr>
          <a:lstStyle>
            <a:lvl1pPr marL="0" indent="0" algn="ctr">
              <a:buNone/>
              <a:defRPr sz="1333" i="1">
                <a:solidFill>
                  <a:schemeClr val="tx1">
                    <a:lumMod val="75000"/>
                    <a:lumOff val="2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cxnSp>
        <p:nvCxnSpPr>
          <p:cNvPr id="13" name="Straight Connector 12"/>
          <p:cNvCxnSpPr/>
          <p:nvPr/>
        </p:nvCxnSpPr>
        <p:spPr>
          <a:xfrm>
            <a:off x="2593932" y="4830448"/>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20"/>
          </p:nvPr>
        </p:nvSpPr>
        <p:spPr>
          <a:xfrm>
            <a:off x="1686214" y="5292933"/>
            <a:ext cx="2425047" cy="606124"/>
          </a:xfrm>
          <a:prstGeom prst="rect">
            <a:avLst/>
          </a:prstGeom>
        </p:spPr>
        <p:txBody>
          <a:bodyPr lIns="0" tIns="0" rIns="0" bIns="0">
            <a:noAutofit/>
          </a:bodyPr>
          <a:lstStyle>
            <a:lvl1pPr marL="0" indent="0" algn="ctr">
              <a:buNone/>
              <a:defRPr sz="1200">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5" name="Text Placeholder 10"/>
          <p:cNvSpPr>
            <a:spLocks noGrp="1"/>
          </p:cNvSpPr>
          <p:nvPr>
            <p:ph type="body" sz="quarter" idx="21"/>
          </p:nvPr>
        </p:nvSpPr>
        <p:spPr>
          <a:xfrm>
            <a:off x="4883481" y="3781977"/>
            <a:ext cx="2425049" cy="606124"/>
          </a:xfrm>
          <a:prstGeom prst="rect">
            <a:avLst/>
          </a:prstGeom>
        </p:spPr>
        <p:txBody>
          <a:bodyPr lIns="0" tIns="0" rIns="0" bIns="0">
            <a:noAutofit/>
          </a:bodyPr>
          <a:lstStyle>
            <a:lvl1pPr marL="0" indent="0" algn="ctr">
              <a:buNone/>
              <a:defRPr sz="1867">
                <a:solidFill>
                  <a:srgbClr val="2CA2EB"/>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6" name="Text Placeholder 10"/>
          <p:cNvSpPr>
            <a:spLocks noGrp="1"/>
          </p:cNvSpPr>
          <p:nvPr>
            <p:ph type="body" sz="quarter" idx="22"/>
          </p:nvPr>
        </p:nvSpPr>
        <p:spPr>
          <a:xfrm>
            <a:off x="4883481" y="4676514"/>
            <a:ext cx="2425049" cy="606124"/>
          </a:xfrm>
          <a:prstGeom prst="rect">
            <a:avLst/>
          </a:prstGeom>
        </p:spPr>
        <p:txBody>
          <a:bodyPr lIns="0" tIns="0" rIns="0" bIns="0">
            <a:noAutofit/>
          </a:bodyPr>
          <a:lstStyle>
            <a:lvl1pPr marL="0" indent="0" algn="ctr">
              <a:buNone/>
              <a:defRPr sz="1333" i="1">
                <a:solidFill>
                  <a:schemeClr val="tx1">
                    <a:lumMod val="75000"/>
                    <a:lumOff val="2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cxnSp>
        <p:nvCxnSpPr>
          <p:cNvPr id="17" name="Straight Connector 16"/>
          <p:cNvCxnSpPr/>
          <p:nvPr/>
        </p:nvCxnSpPr>
        <p:spPr>
          <a:xfrm>
            <a:off x="5791200" y="4830448"/>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0"/>
          <p:cNvSpPr>
            <a:spLocks noGrp="1"/>
          </p:cNvSpPr>
          <p:nvPr>
            <p:ph type="body" sz="quarter" idx="23"/>
          </p:nvPr>
        </p:nvSpPr>
        <p:spPr>
          <a:xfrm>
            <a:off x="4883483" y="5292933"/>
            <a:ext cx="2425047" cy="606124"/>
          </a:xfrm>
          <a:prstGeom prst="rect">
            <a:avLst/>
          </a:prstGeom>
        </p:spPr>
        <p:txBody>
          <a:bodyPr lIns="0" tIns="0" rIns="0" bIns="0">
            <a:noAutofit/>
          </a:bodyPr>
          <a:lstStyle>
            <a:lvl1pPr marL="0" indent="0" algn="ctr">
              <a:buNone/>
              <a:defRPr sz="1200">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19" name="Text Placeholder 10"/>
          <p:cNvSpPr>
            <a:spLocks noGrp="1"/>
          </p:cNvSpPr>
          <p:nvPr>
            <p:ph type="body" sz="quarter" idx="24"/>
          </p:nvPr>
        </p:nvSpPr>
        <p:spPr>
          <a:xfrm>
            <a:off x="8080748" y="3781977"/>
            <a:ext cx="2425049" cy="606124"/>
          </a:xfrm>
          <a:prstGeom prst="rect">
            <a:avLst/>
          </a:prstGeom>
        </p:spPr>
        <p:txBody>
          <a:bodyPr lIns="0" tIns="0" rIns="0" bIns="0">
            <a:noAutofit/>
          </a:bodyPr>
          <a:lstStyle>
            <a:lvl1pPr marL="0" indent="0" algn="ctr">
              <a:buNone/>
              <a:defRPr sz="1867">
                <a:solidFill>
                  <a:srgbClr val="2CA2EB"/>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20" name="Text Placeholder 10"/>
          <p:cNvSpPr>
            <a:spLocks noGrp="1"/>
          </p:cNvSpPr>
          <p:nvPr>
            <p:ph type="body" sz="quarter" idx="25"/>
          </p:nvPr>
        </p:nvSpPr>
        <p:spPr>
          <a:xfrm>
            <a:off x="8080748" y="4676514"/>
            <a:ext cx="2425049" cy="606124"/>
          </a:xfrm>
          <a:prstGeom prst="rect">
            <a:avLst/>
          </a:prstGeom>
        </p:spPr>
        <p:txBody>
          <a:bodyPr lIns="0" tIns="0" rIns="0" bIns="0">
            <a:noAutofit/>
          </a:bodyPr>
          <a:lstStyle>
            <a:lvl1pPr marL="0" indent="0" algn="ctr">
              <a:buNone/>
              <a:defRPr sz="1333" i="1">
                <a:solidFill>
                  <a:schemeClr val="tx1">
                    <a:lumMod val="75000"/>
                    <a:lumOff val="25000"/>
                  </a:schemeClr>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cxnSp>
        <p:nvCxnSpPr>
          <p:cNvPr id="21" name="Straight Connector 20"/>
          <p:cNvCxnSpPr/>
          <p:nvPr/>
        </p:nvCxnSpPr>
        <p:spPr>
          <a:xfrm>
            <a:off x="8988468" y="4830448"/>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0"/>
          <p:cNvSpPr>
            <a:spLocks noGrp="1"/>
          </p:cNvSpPr>
          <p:nvPr>
            <p:ph type="body" sz="quarter" idx="26"/>
          </p:nvPr>
        </p:nvSpPr>
        <p:spPr>
          <a:xfrm>
            <a:off x="8080753" y="5292933"/>
            <a:ext cx="2425047" cy="606124"/>
          </a:xfrm>
          <a:prstGeom prst="rect">
            <a:avLst/>
          </a:prstGeom>
        </p:spPr>
        <p:txBody>
          <a:bodyPr lIns="0" tIns="0" rIns="0" bIns="0">
            <a:noAutofit/>
          </a:bodyPr>
          <a:lstStyle>
            <a:lvl1pPr marL="0" indent="0" algn="ctr">
              <a:buNone/>
              <a:defRPr sz="1200">
                <a:solidFill>
                  <a:srgbClr val="1E262E"/>
                </a:solidFill>
                <a:latin typeface="Arial"/>
                <a:cs typeface="Arial"/>
              </a:defRPr>
            </a:lvl1pPr>
            <a:lvl2pPr marL="457177" indent="0">
              <a:buNone/>
              <a:defRPr sz="1200"/>
            </a:lvl2pPr>
            <a:lvl3pPr marL="914354" indent="0">
              <a:buNone/>
              <a:defRPr sz="1200"/>
            </a:lvl3pPr>
            <a:lvl4pPr marL="1371531" indent="0">
              <a:buNone/>
              <a:defRPr sz="1200"/>
            </a:lvl4pPr>
            <a:lvl5pPr marL="1828709" indent="0">
              <a:buNone/>
              <a:defRPr sz="1200"/>
            </a:lvl5pPr>
          </a:lstStyle>
          <a:p>
            <a:pPr lvl="0"/>
            <a:r>
              <a:rPr lang="en-US"/>
              <a:t>Click to edit Master text styles</a:t>
            </a:r>
          </a:p>
        </p:txBody>
      </p:sp>
      <p:sp>
        <p:nvSpPr>
          <p:cNvPr id="25" name="Rectangle 24"/>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cxnSp>
        <p:nvCxnSpPr>
          <p:cNvPr id="26" name="Straight Connector 25"/>
          <p:cNvCxnSpPr/>
          <p:nvPr userDrawn="1"/>
        </p:nvCxnSpPr>
        <p:spPr>
          <a:xfrm>
            <a:off x="2593932" y="4497620"/>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5791200" y="4497620"/>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988468" y="4497620"/>
            <a:ext cx="60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30" name="Picture Placeholder 2"/>
          <p:cNvSpPr>
            <a:spLocks noGrp="1"/>
          </p:cNvSpPr>
          <p:nvPr>
            <p:ph type="pic" idx="27"/>
          </p:nvPr>
        </p:nvSpPr>
        <p:spPr>
          <a:xfrm>
            <a:off x="5160839" y="1821210"/>
            <a:ext cx="1549271" cy="1544509"/>
          </a:xfrm>
          <a:prstGeom prst="ellipse">
            <a:avLst/>
          </a:prstGeom>
          <a:solidFill>
            <a:schemeClr val="bg1">
              <a:lumMod val="85000"/>
            </a:schemeClr>
          </a:solidFill>
        </p:spPr>
        <p:txBody>
          <a:bodyPr anchor="t">
            <a:normAutofit/>
          </a:bodyPr>
          <a:lstStyle>
            <a:lvl1pPr marL="0" indent="0">
              <a:buNone/>
              <a:defRPr sz="1333">
                <a:cs typeface="Arial"/>
              </a:defRPr>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Drag picture to placeholder or click icon to add</a:t>
            </a:r>
            <a:endParaRPr lang="en-US" dirty="0"/>
          </a:p>
        </p:txBody>
      </p:sp>
      <p:sp>
        <p:nvSpPr>
          <p:cNvPr id="31" name="Picture Placeholder 2"/>
          <p:cNvSpPr>
            <a:spLocks noGrp="1"/>
          </p:cNvSpPr>
          <p:nvPr>
            <p:ph type="pic" idx="28"/>
          </p:nvPr>
        </p:nvSpPr>
        <p:spPr>
          <a:xfrm>
            <a:off x="8431733" y="1821210"/>
            <a:ext cx="1549271" cy="1544509"/>
          </a:xfrm>
          <a:prstGeom prst="ellipse">
            <a:avLst/>
          </a:prstGeom>
          <a:solidFill>
            <a:schemeClr val="bg1">
              <a:lumMod val="85000"/>
            </a:schemeClr>
          </a:solidFill>
        </p:spPr>
        <p:txBody>
          <a:bodyPr anchor="t">
            <a:normAutofit/>
          </a:bodyPr>
          <a:lstStyle>
            <a:lvl1pPr marL="0" indent="0">
              <a:buNone/>
              <a:defRPr sz="1333">
                <a:cs typeface="Arial"/>
              </a:defRPr>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Drag picture to placeholder or click icon to add</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839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0"/>
                                        </p:tgtEl>
                                      </p:cBhvr>
                                    </p:animEffect>
                                    <p:animScale>
                                      <p:cBhvr>
                                        <p:cTn id="12" dur="250" autoRev="1" fill="hold"/>
                                        <p:tgtEl>
                                          <p:spTgt spid="3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1"/>
                                        </p:tgtEl>
                                      </p:cBhvr>
                                    </p:animEffect>
                                    <p:animScale>
                                      <p:cBhvr>
                                        <p:cTn id="1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3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xt Steps Slide 1">
    <p:spTree>
      <p:nvGrpSpPr>
        <p:cNvPr id="1" name=""/>
        <p:cNvGrpSpPr/>
        <p:nvPr/>
      </p:nvGrpSpPr>
      <p:grpSpPr>
        <a:xfrm>
          <a:off x="0" y="0"/>
          <a:ext cx="0" cy="0"/>
          <a:chOff x="0" y="0"/>
          <a:chExt cx="0" cy="0"/>
        </a:xfrm>
      </p:grpSpPr>
      <p:sp>
        <p:nvSpPr>
          <p:cNvPr id="2" name="Title 1"/>
          <p:cNvSpPr>
            <a:spLocks noGrp="1"/>
          </p:cNvSpPr>
          <p:nvPr>
            <p:ph type="title"/>
          </p:nvPr>
        </p:nvSpPr>
        <p:spPr>
          <a:xfrm>
            <a:off x="450022" y="188559"/>
            <a:ext cx="11486879" cy="44640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18" name="Text Placeholder 4"/>
          <p:cNvSpPr>
            <a:spLocks noGrp="1"/>
          </p:cNvSpPr>
          <p:nvPr>
            <p:ph type="body" sz="half" idx="2"/>
          </p:nvPr>
        </p:nvSpPr>
        <p:spPr>
          <a:xfrm>
            <a:off x="450020" y="634967"/>
            <a:ext cx="11697840" cy="366925"/>
          </a:xfrm>
        </p:spPr>
        <p:txBody>
          <a:bodyPr>
            <a:noAutofit/>
          </a:bodyPr>
          <a:lstStyle>
            <a:lvl1pPr marL="0" indent="0">
              <a:buNone/>
              <a:defRPr sz="2133"/>
            </a:lvl1pPr>
          </a:lstStyle>
          <a:p>
            <a:pPr lvl="0"/>
            <a:r>
              <a:rPr lang="en-US"/>
              <a:t>Click to edit Master text styles</a:t>
            </a:r>
          </a:p>
        </p:txBody>
      </p:sp>
      <p:sp>
        <p:nvSpPr>
          <p:cNvPr id="28" name="TextBox 27"/>
          <p:cNvSpPr txBox="1"/>
          <p:nvPr userDrawn="1"/>
        </p:nvSpPr>
        <p:spPr>
          <a:xfrm>
            <a:off x="1226707" y="1489115"/>
            <a:ext cx="466476" cy="913007"/>
          </a:xfrm>
          <a:prstGeom prst="rect">
            <a:avLst/>
          </a:prstGeom>
          <a:noFill/>
          <a:ln>
            <a:noFill/>
          </a:ln>
        </p:spPr>
        <p:txBody>
          <a:bodyPr wrap="square" rtlCol="0">
            <a:spAutoFit/>
          </a:bodyPr>
          <a:lstStyle/>
          <a:p>
            <a:pPr defTabSz="1219139"/>
            <a:r>
              <a:rPr lang="en-US" sz="5333" b="1" dirty="0">
                <a:solidFill>
                  <a:schemeClr val="bg1"/>
                </a:solidFill>
              </a:rPr>
              <a:t>1</a:t>
            </a:r>
          </a:p>
        </p:txBody>
      </p:sp>
      <p:grpSp>
        <p:nvGrpSpPr>
          <p:cNvPr id="7" name="Group 6"/>
          <p:cNvGrpSpPr/>
          <p:nvPr userDrawn="1"/>
        </p:nvGrpSpPr>
        <p:grpSpPr>
          <a:xfrm>
            <a:off x="764589" y="1489116"/>
            <a:ext cx="802071" cy="802071"/>
            <a:chOff x="573441" y="1116836"/>
            <a:chExt cx="601553" cy="601553"/>
          </a:xfrm>
        </p:grpSpPr>
        <p:sp>
          <p:nvSpPr>
            <p:cNvPr id="16" name="Oval 15"/>
            <p:cNvSpPr/>
            <p:nvPr userDrawn="1"/>
          </p:nvSpPr>
          <p:spPr>
            <a:xfrm>
              <a:off x="573441" y="1116836"/>
              <a:ext cx="601553" cy="601553"/>
            </a:xfrm>
            <a:prstGeom prst="ellipse">
              <a:avLst/>
            </a:prstGeom>
            <a:solidFill>
              <a:srgbClr val="20A7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endParaRPr lang="en-US" sz="2400" b="1" spc="89">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19" name="TextBox 18"/>
            <p:cNvSpPr txBox="1"/>
            <p:nvPr userDrawn="1"/>
          </p:nvSpPr>
          <p:spPr>
            <a:xfrm>
              <a:off x="682202" y="1123379"/>
              <a:ext cx="290436" cy="530915"/>
            </a:xfrm>
            <a:prstGeom prst="rect">
              <a:avLst/>
            </a:prstGeom>
            <a:noFill/>
            <a:ln>
              <a:noFill/>
            </a:ln>
          </p:spPr>
          <p:txBody>
            <a:bodyPr wrap="square" rtlCol="0">
              <a:spAutoFit/>
            </a:bodyPr>
            <a:lstStyle/>
            <a:p>
              <a:pPr defTabSz="1219139"/>
              <a:r>
                <a:rPr lang="en-US" sz="4000" b="1" dirty="0">
                  <a:solidFill>
                    <a:schemeClr val="bg1"/>
                  </a:solidFill>
                </a:rPr>
                <a:t>1</a:t>
              </a:r>
            </a:p>
          </p:txBody>
        </p:sp>
      </p:grpSp>
      <p:grpSp>
        <p:nvGrpSpPr>
          <p:cNvPr id="6" name="Group 5"/>
          <p:cNvGrpSpPr/>
          <p:nvPr userDrawn="1"/>
        </p:nvGrpSpPr>
        <p:grpSpPr>
          <a:xfrm>
            <a:off x="764589" y="2657611"/>
            <a:ext cx="802071" cy="802071"/>
            <a:chOff x="573441" y="1977217"/>
            <a:chExt cx="601553" cy="601553"/>
          </a:xfrm>
        </p:grpSpPr>
        <p:sp>
          <p:nvSpPr>
            <p:cNvPr id="15" name="Oval 14"/>
            <p:cNvSpPr/>
            <p:nvPr userDrawn="1"/>
          </p:nvSpPr>
          <p:spPr>
            <a:xfrm>
              <a:off x="573441" y="1977217"/>
              <a:ext cx="601553" cy="601553"/>
            </a:xfrm>
            <a:prstGeom prst="ellipse">
              <a:avLst/>
            </a:prstGeom>
            <a:solidFill>
              <a:srgbClr val="167D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endParaRPr lang="en-US" sz="2400" b="1" spc="89">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26" name="TextBox 25"/>
            <p:cNvSpPr txBox="1"/>
            <p:nvPr userDrawn="1"/>
          </p:nvSpPr>
          <p:spPr>
            <a:xfrm>
              <a:off x="682202" y="1983831"/>
              <a:ext cx="290436" cy="530914"/>
            </a:xfrm>
            <a:prstGeom prst="rect">
              <a:avLst/>
            </a:prstGeom>
            <a:noFill/>
            <a:ln>
              <a:noFill/>
            </a:ln>
          </p:spPr>
          <p:txBody>
            <a:bodyPr wrap="square" rtlCol="0">
              <a:spAutoFit/>
            </a:bodyPr>
            <a:lstStyle/>
            <a:p>
              <a:pPr defTabSz="1219139"/>
              <a:r>
                <a:rPr lang="en-US" sz="4000" b="1" dirty="0">
                  <a:solidFill>
                    <a:schemeClr val="bg1"/>
                  </a:solidFill>
                </a:rPr>
                <a:t>2</a:t>
              </a:r>
            </a:p>
          </p:txBody>
        </p:sp>
      </p:grpSp>
      <p:grpSp>
        <p:nvGrpSpPr>
          <p:cNvPr id="5" name="Group 4"/>
          <p:cNvGrpSpPr/>
          <p:nvPr userDrawn="1"/>
        </p:nvGrpSpPr>
        <p:grpSpPr>
          <a:xfrm>
            <a:off x="764589" y="3826106"/>
            <a:ext cx="802071" cy="802070"/>
            <a:chOff x="573441" y="2843624"/>
            <a:chExt cx="601553" cy="601553"/>
          </a:xfrm>
        </p:grpSpPr>
        <p:sp>
          <p:nvSpPr>
            <p:cNvPr id="13" name="Oval 12"/>
            <p:cNvSpPr/>
            <p:nvPr userDrawn="1"/>
          </p:nvSpPr>
          <p:spPr>
            <a:xfrm>
              <a:off x="573441" y="2843624"/>
              <a:ext cx="601553" cy="601553"/>
            </a:xfrm>
            <a:prstGeom prst="ellipse">
              <a:avLst/>
            </a:prstGeom>
            <a:solidFill>
              <a:srgbClr val="105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endParaRPr lang="en-US" sz="2400" b="1" spc="89">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31" name="TextBox 30"/>
            <p:cNvSpPr txBox="1"/>
            <p:nvPr userDrawn="1"/>
          </p:nvSpPr>
          <p:spPr>
            <a:xfrm>
              <a:off x="682202" y="2858109"/>
              <a:ext cx="290436" cy="530915"/>
            </a:xfrm>
            <a:prstGeom prst="rect">
              <a:avLst/>
            </a:prstGeom>
            <a:noFill/>
            <a:ln>
              <a:noFill/>
            </a:ln>
          </p:spPr>
          <p:txBody>
            <a:bodyPr wrap="square" rtlCol="0">
              <a:spAutoFit/>
            </a:bodyPr>
            <a:lstStyle/>
            <a:p>
              <a:pPr defTabSz="1219139"/>
              <a:r>
                <a:rPr lang="en-US" sz="4000" b="1" dirty="0">
                  <a:solidFill>
                    <a:schemeClr val="bg1"/>
                  </a:solidFill>
                </a:rPr>
                <a:t>3</a:t>
              </a:r>
            </a:p>
          </p:txBody>
        </p:sp>
      </p:grpSp>
      <p:grpSp>
        <p:nvGrpSpPr>
          <p:cNvPr id="4" name="Group 3"/>
          <p:cNvGrpSpPr/>
          <p:nvPr userDrawn="1"/>
        </p:nvGrpSpPr>
        <p:grpSpPr>
          <a:xfrm>
            <a:off x="764589" y="4994604"/>
            <a:ext cx="802071" cy="802071"/>
            <a:chOff x="573441" y="3745953"/>
            <a:chExt cx="601553" cy="601553"/>
          </a:xfrm>
        </p:grpSpPr>
        <p:sp>
          <p:nvSpPr>
            <p:cNvPr id="14" name="Oval 13"/>
            <p:cNvSpPr/>
            <p:nvPr userDrawn="1"/>
          </p:nvSpPr>
          <p:spPr>
            <a:xfrm>
              <a:off x="573441" y="3745953"/>
              <a:ext cx="601553" cy="601553"/>
            </a:xfrm>
            <a:prstGeom prst="ellipse">
              <a:avLst/>
            </a:prstGeom>
            <a:solidFill>
              <a:srgbClr val="093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a:endParaRPr lang="en-US" sz="2400" b="1" spc="89">
                <a:ln w="9525" cmpd="sng">
                  <a:solidFill>
                    <a:srgbClr val="01314A"/>
                  </a:solidFill>
                  <a:prstDash val="solid"/>
                </a:ln>
                <a:solidFill>
                  <a:srgbClr val="70AD47">
                    <a:tint val="1000"/>
                  </a:srgbClr>
                </a:solidFill>
                <a:effectLst>
                  <a:glow rad="38100">
                    <a:srgbClr val="01314A">
                      <a:alpha val="40000"/>
                    </a:srgbClr>
                  </a:glow>
                </a:effectLst>
              </a:endParaRPr>
            </a:p>
          </p:txBody>
        </p:sp>
        <p:sp>
          <p:nvSpPr>
            <p:cNvPr id="32" name="TextBox 31"/>
            <p:cNvSpPr txBox="1"/>
            <p:nvPr userDrawn="1"/>
          </p:nvSpPr>
          <p:spPr>
            <a:xfrm>
              <a:off x="675587" y="3752567"/>
              <a:ext cx="290436" cy="530914"/>
            </a:xfrm>
            <a:prstGeom prst="rect">
              <a:avLst/>
            </a:prstGeom>
            <a:noFill/>
            <a:ln>
              <a:noFill/>
            </a:ln>
          </p:spPr>
          <p:txBody>
            <a:bodyPr wrap="square" rtlCol="0">
              <a:spAutoFit/>
            </a:bodyPr>
            <a:lstStyle/>
            <a:p>
              <a:pPr defTabSz="1219139"/>
              <a:r>
                <a:rPr lang="en-US" sz="4000" b="1" dirty="0">
                  <a:solidFill>
                    <a:schemeClr val="bg1"/>
                  </a:solidFill>
                </a:rPr>
                <a:t>4</a:t>
              </a:r>
            </a:p>
          </p:txBody>
        </p:sp>
      </p:grpSp>
    </p:spTree>
    <p:extLst>
      <p:ext uri="{BB962C8B-B14F-4D97-AF65-F5344CB8AC3E}">
        <p14:creationId xmlns:p14="http://schemas.microsoft.com/office/powerpoint/2010/main" val="2749362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xt Steps Slid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grpSp>
        <p:nvGrpSpPr>
          <p:cNvPr id="13" name="Group 12"/>
          <p:cNvGrpSpPr/>
          <p:nvPr userDrawn="1"/>
        </p:nvGrpSpPr>
        <p:grpSpPr>
          <a:xfrm>
            <a:off x="574107" y="1374108"/>
            <a:ext cx="11224604" cy="1206861"/>
            <a:chOff x="602642" y="1464237"/>
            <a:chExt cx="10707101" cy="1328729"/>
          </a:xfrm>
          <a:solidFill>
            <a:schemeClr val="accent2"/>
          </a:solidFill>
        </p:grpSpPr>
        <p:sp>
          <p:nvSpPr>
            <p:cNvPr id="14" name="Freeform 13"/>
            <p:cNvSpPr/>
            <p:nvPr/>
          </p:nvSpPr>
          <p:spPr>
            <a:xfrm>
              <a:off x="602642" y="1464237"/>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0 w 3321821"/>
                <a:gd name="connsiteY5"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21" h="1328728">
                  <a:moveTo>
                    <a:pt x="0" y="0"/>
                  </a:moveTo>
                  <a:lnTo>
                    <a:pt x="2657457" y="0"/>
                  </a:lnTo>
                  <a:lnTo>
                    <a:pt x="3321821" y="664364"/>
                  </a:lnTo>
                  <a:lnTo>
                    <a:pt x="2657457" y="1328728"/>
                  </a:lnTo>
                  <a:lnTo>
                    <a:pt x="0" y="1328728"/>
                  </a:lnTo>
                  <a:lnTo>
                    <a:pt x="0" y="0"/>
                  </a:lnTo>
                  <a:close/>
                </a:path>
              </a:pathLst>
            </a:custGeom>
            <a:grp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4676" tIns="37338" rIns="350851" bIns="37338" numCol="1" spcCol="1270" anchor="ctr" anchorCtr="0">
              <a:noAutofit/>
            </a:bodyPr>
            <a:lstStyle/>
            <a:p>
              <a:pPr lvl="0" algn="l" defTabSz="829713">
                <a:lnSpc>
                  <a:spcPct val="90000"/>
                </a:lnSpc>
                <a:spcBef>
                  <a:spcPct val="0"/>
                </a:spcBef>
                <a:spcAft>
                  <a:spcPct val="35000"/>
                </a:spcAft>
              </a:pPr>
              <a:endParaRPr lang="en-US" sz="1600" kern="1200" dirty="0"/>
            </a:p>
          </p:txBody>
        </p:sp>
        <p:sp>
          <p:nvSpPr>
            <p:cNvPr id="15" name="Freeform 14"/>
            <p:cNvSpPr/>
            <p:nvPr/>
          </p:nvSpPr>
          <p:spPr>
            <a:xfrm>
              <a:off x="3093757" y="1464238"/>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167DA4"/>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829713">
                <a:lnSpc>
                  <a:spcPct val="90000"/>
                </a:lnSpc>
                <a:spcBef>
                  <a:spcPct val="0"/>
                </a:spcBef>
                <a:spcAft>
                  <a:spcPct val="35000"/>
                </a:spcAft>
              </a:pPr>
              <a:endParaRPr lang="en-US" sz="1600" kern="1200" dirty="0"/>
            </a:p>
          </p:txBody>
        </p:sp>
        <p:sp>
          <p:nvSpPr>
            <p:cNvPr id="16" name="Freeform 15"/>
            <p:cNvSpPr/>
            <p:nvPr/>
          </p:nvSpPr>
          <p:spPr>
            <a:xfrm>
              <a:off x="5594656" y="1464237"/>
              <a:ext cx="3321821" cy="1328728"/>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0F536D"/>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829713">
                <a:lnSpc>
                  <a:spcPct val="90000"/>
                </a:lnSpc>
                <a:spcBef>
                  <a:spcPct val="0"/>
                </a:spcBef>
                <a:spcAft>
                  <a:spcPct val="35000"/>
                </a:spcAft>
              </a:pPr>
              <a:endParaRPr lang="en-US" sz="1600" kern="1200" dirty="0"/>
            </a:p>
          </p:txBody>
        </p:sp>
        <p:sp>
          <p:nvSpPr>
            <p:cNvPr id="17" name="Freeform 16"/>
            <p:cNvSpPr/>
            <p:nvPr/>
          </p:nvSpPr>
          <p:spPr>
            <a:xfrm>
              <a:off x="7987922" y="1464237"/>
              <a:ext cx="3321821" cy="1328727"/>
            </a:xfrm>
            <a:custGeom>
              <a:avLst/>
              <a:gdLst>
                <a:gd name="connsiteX0" fmla="*/ 0 w 3321821"/>
                <a:gd name="connsiteY0" fmla="*/ 0 h 1328728"/>
                <a:gd name="connsiteX1" fmla="*/ 2657457 w 3321821"/>
                <a:gd name="connsiteY1" fmla="*/ 0 h 1328728"/>
                <a:gd name="connsiteX2" fmla="*/ 3321821 w 3321821"/>
                <a:gd name="connsiteY2" fmla="*/ 664364 h 1328728"/>
                <a:gd name="connsiteX3" fmla="*/ 2657457 w 3321821"/>
                <a:gd name="connsiteY3" fmla="*/ 1328728 h 1328728"/>
                <a:gd name="connsiteX4" fmla="*/ 0 w 3321821"/>
                <a:gd name="connsiteY4" fmla="*/ 1328728 h 1328728"/>
                <a:gd name="connsiteX5" fmla="*/ 664364 w 3321821"/>
                <a:gd name="connsiteY5" fmla="*/ 664364 h 1328728"/>
                <a:gd name="connsiteX6" fmla="*/ 0 w 3321821"/>
                <a:gd name="connsiteY6" fmla="*/ 0 h 132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821" h="1328728">
                  <a:moveTo>
                    <a:pt x="0" y="0"/>
                  </a:moveTo>
                  <a:lnTo>
                    <a:pt x="2657457" y="0"/>
                  </a:lnTo>
                  <a:lnTo>
                    <a:pt x="3321821" y="664364"/>
                  </a:lnTo>
                  <a:lnTo>
                    <a:pt x="2657457" y="1328728"/>
                  </a:lnTo>
                  <a:lnTo>
                    <a:pt x="0" y="1328728"/>
                  </a:lnTo>
                  <a:lnTo>
                    <a:pt x="664364" y="664364"/>
                  </a:lnTo>
                  <a:lnTo>
                    <a:pt x="0" y="0"/>
                  </a:lnTo>
                  <a:close/>
                </a:path>
              </a:pathLst>
            </a:custGeom>
            <a:solidFill>
              <a:srgbClr val="093A4C"/>
            </a:solidFill>
            <a:ln w="38100" cmpd="sng">
              <a:solidFill>
                <a:schemeClr val="bg1"/>
              </a:solidFill>
            </a:ln>
          </p:spPr>
          <p:style>
            <a:lnRef idx="3">
              <a:schemeClr val="lt1"/>
            </a:lnRef>
            <a:fillRef idx="1">
              <a:schemeClr val="accent1"/>
            </a:fillRef>
            <a:effectRef idx="1">
              <a:schemeClr val="accent1"/>
            </a:effectRef>
            <a:fontRef idx="minor">
              <a:schemeClr val="lt1"/>
            </a:fontRef>
          </p:style>
          <p:txBody>
            <a:bodyPr spcFirstLastPara="0" vert="horz" wrap="square" lIns="720371" tIns="37338" rIns="683033" bIns="37338" numCol="1" spcCol="1270" anchor="ctr" anchorCtr="0">
              <a:noAutofit/>
            </a:bodyPr>
            <a:lstStyle/>
            <a:p>
              <a:pPr lvl="0" algn="l" defTabSz="829713">
                <a:lnSpc>
                  <a:spcPct val="90000"/>
                </a:lnSpc>
                <a:spcBef>
                  <a:spcPct val="0"/>
                </a:spcBef>
                <a:spcAft>
                  <a:spcPct val="35000"/>
                </a:spcAft>
              </a:pPr>
              <a:endParaRPr lang="en-US" sz="1600" kern="1200" dirty="0"/>
            </a:p>
          </p:txBody>
        </p:sp>
      </p:grpSp>
      <p:cxnSp>
        <p:nvCxnSpPr>
          <p:cNvPr id="19" name="Straight Connector 18"/>
          <p:cNvCxnSpPr/>
          <p:nvPr userDrawn="1"/>
        </p:nvCxnSpPr>
        <p:spPr>
          <a:xfrm>
            <a:off x="770752" y="3152114"/>
            <a:ext cx="0" cy="2561207"/>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549137" y="3152114"/>
            <a:ext cx="0" cy="2561207"/>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71352" y="3152114"/>
            <a:ext cx="0" cy="2561207"/>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9126375" y="3152114"/>
            <a:ext cx="0" cy="2561207"/>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0" name="Title 1"/>
          <p:cNvSpPr>
            <a:spLocks noGrp="1"/>
          </p:cNvSpPr>
          <p:nvPr>
            <p:ph type="title"/>
          </p:nvPr>
        </p:nvSpPr>
        <p:spPr>
          <a:xfrm>
            <a:off x="450022" y="188559"/>
            <a:ext cx="11486879" cy="446408"/>
          </a:xfrm>
        </p:spPr>
        <p:txBody>
          <a:bodyPr/>
          <a:lstStyle/>
          <a:p>
            <a:r>
              <a:rPr lang="en-US"/>
              <a:t>Click to edit Master title style</a:t>
            </a:r>
            <a:endParaRPr lang="en-US" dirty="0"/>
          </a:p>
        </p:txBody>
      </p:sp>
      <p:sp>
        <p:nvSpPr>
          <p:cNvPr id="21" name="Text Placeholder 4"/>
          <p:cNvSpPr>
            <a:spLocks noGrp="1"/>
          </p:cNvSpPr>
          <p:nvPr>
            <p:ph type="body" sz="half" idx="2"/>
          </p:nvPr>
        </p:nvSpPr>
        <p:spPr>
          <a:xfrm>
            <a:off x="450020" y="634967"/>
            <a:ext cx="11697840" cy="366925"/>
          </a:xfrm>
        </p:spPr>
        <p:txBody>
          <a:bodyPr>
            <a:noAutofit/>
          </a:bodyPr>
          <a:lstStyle>
            <a:lvl1pPr marL="0" indent="0">
              <a:buNone/>
              <a:defRPr sz="2133"/>
            </a:lvl1pPr>
          </a:lstStyle>
          <a:p>
            <a:pPr lvl="0"/>
            <a:r>
              <a:rPr lang="en-US"/>
              <a:t>Click to edit Master text styles</a:t>
            </a:r>
          </a:p>
        </p:txBody>
      </p:sp>
    </p:spTree>
    <p:extLst>
      <p:ext uri="{BB962C8B-B14F-4D97-AF65-F5344CB8AC3E}">
        <p14:creationId xmlns:p14="http://schemas.microsoft.com/office/powerpoint/2010/main" val="3991899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itle 1"/>
          <p:cNvSpPr>
            <a:spLocks noGrp="1"/>
          </p:cNvSpPr>
          <p:nvPr>
            <p:ph type="ctrTitle"/>
          </p:nvPr>
        </p:nvSpPr>
        <p:spPr>
          <a:xfrm>
            <a:off x="2455900" y="1814186"/>
            <a:ext cx="7280201" cy="1628479"/>
          </a:xfrm>
          <a:prstGeom prst="rect">
            <a:avLst/>
          </a:prstGeom>
        </p:spPr>
        <p:txBody>
          <a:bodyPr anchor="b">
            <a:normAutofit/>
          </a:bodyPr>
          <a:lstStyle>
            <a:lvl1pPr algn="ctr">
              <a:lnSpc>
                <a:spcPct val="85000"/>
              </a:lnSpc>
              <a:defRPr sz="5333" b="0" i="0" spc="-67" baseline="0">
                <a:solidFill>
                  <a:srgbClr val="FFFFFF"/>
                </a:solidFill>
                <a:latin typeface="Arial"/>
                <a:cs typeface="Arial"/>
              </a:defRPr>
            </a:lvl1pPr>
          </a:lstStyle>
          <a:p>
            <a:r>
              <a:rPr lang="en-US"/>
              <a:t>Click to edit Master title style</a:t>
            </a:r>
            <a:endParaRPr lang="en-US" dirty="0"/>
          </a:p>
        </p:txBody>
      </p:sp>
      <p:sp>
        <p:nvSpPr>
          <p:cNvPr id="14" name="Subtitle 2"/>
          <p:cNvSpPr>
            <a:spLocks noGrp="1"/>
          </p:cNvSpPr>
          <p:nvPr>
            <p:ph type="subTitle" idx="1" hasCustomPrompt="1"/>
          </p:nvPr>
        </p:nvSpPr>
        <p:spPr>
          <a:xfrm>
            <a:off x="2455900" y="3497067"/>
            <a:ext cx="7280201" cy="369363"/>
          </a:xfrm>
          <a:prstGeom prst="rect">
            <a:avLst/>
          </a:prstGeom>
        </p:spPr>
        <p:txBody>
          <a:bodyPr lIns="91440" rIns="91440">
            <a:normAutofit/>
          </a:bodyPr>
          <a:lstStyle>
            <a:lvl1pPr marL="0" indent="0" algn="ctr">
              <a:buNone/>
              <a:defRPr sz="1600" cap="all" spc="267" baseline="0">
                <a:solidFill>
                  <a:schemeClr val="bg1"/>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16" name="Text Placeholder 5"/>
          <p:cNvSpPr>
            <a:spLocks noGrp="1"/>
          </p:cNvSpPr>
          <p:nvPr>
            <p:ph type="body" sz="quarter" idx="11" hasCustomPrompt="1"/>
          </p:nvPr>
        </p:nvSpPr>
        <p:spPr>
          <a:xfrm>
            <a:off x="2456009" y="4238681"/>
            <a:ext cx="7279983" cy="327711"/>
          </a:xfrm>
          <a:prstGeom prst="rect">
            <a:avLst/>
          </a:prstGeom>
        </p:spPr>
        <p:txBody>
          <a:bodyPr/>
          <a:lstStyle>
            <a:lvl1pPr marL="0" indent="0" algn="ctr">
              <a:buFontTx/>
              <a:buNone/>
              <a:defRPr sz="1467" i="0" baseline="0">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Contact Us</a:t>
            </a:r>
          </a:p>
        </p:txBody>
      </p:sp>
      <p:sp>
        <p:nvSpPr>
          <p:cNvPr id="21" name="Freeform 100"/>
          <p:cNvSpPr>
            <a:spLocks noEditPoints="1"/>
          </p:cNvSpPr>
          <p:nvPr/>
        </p:nvSpPr>
        <p:spPr bwMode="auto">
          <a:xfrm>
            <a:off x="8024823" y="4838699"/>
            <a:ext cx="365760" cy="365760"/>
          </a:xfrm>
          <a:custGeom>
            <a:avLst/>
            <a:gdLst/>
            <a:ahLst/>
            <a:cxnLst>
              <a:cxn ang="0">
                <a:pos x="307" y="239"/>
              </a:cxn>
              <a:cxn ang="0">
                <a:pos x="239" y="306"/>
              </a:cxn>
              <a:cxn ang="0">
                <a:pos x="147" y="324"/>
              </a:cxn>
              <a:cxn ang="0">
                <a:pos x="48" y="277"/>
              </a:cxn>
              <a:cxn ang="0">
                <a:pos x="3" y="194"/>
              </a:cxn>
              <a:cxn ang="0">
                <a:pos x="12" y="100"/>
              </a:cxn>
              <a:cxn ang="0">
                <a:pos x="73" y="27"/>
              </a:cxn>
              <a:cxn ang="0">
                <a:pos x="163" y="0"/>
              </a:cxn>
              <a:cxn ang="0">
                <a:pos x="265" y="37"/>
              </a:cxn>
              <a:cxn ang="0">
                <a:pos x="319" y="115"/>
              </a:cxn>
              <a:cxn ang="0">
                <a:pos x="314" y="147"/>
              </a:cxn>
              <a:cxn ang="0">
                <a:pos x="270" y="56"/>
              </a:cxn>
              <a:cxn ang="0">
                <a:pos x="194" y="14"/>
              </a:cxn>
              <a:cxn ang="0">
                <a:pos x="105" y="22"/>
              </a:cxn>
              <a:cxn ang="0">
                <a:pos x="37" y="79"/>
              </a:cxn>
              <a:cxn ang="0">
                <a:pos x="12" y="162"/>
              </a:cxn>
              <a:cxn ang="0">
                <a:pos x="46" y="258"/>
              </a:cxn>
              <a:cxn ang="0">
                <a:pos x="119" y="307"/>
              </a:cxn>
              <a:cxn ang="0">
                <a:pos x="208" y="307"/>
              </a:cxn>
              <a:cxn ang="0">
                <a:pos x="281" y="258"/>
              </a:cxn>
              <a:cxn ang="0">
                <a:pos x="314" y="162"/>
              </a:cxn>
              <a:cxn ang="0">
                <a:pos x="258" y="120"/>
              </a:cxn>
              <a:cxn ang="0">
                <a:pos x="242" y="149"/>
              </a:cxn>
              <a:cxn ang="0">
                <a:pos x="215" y="209"/>
              </a:cxn>
              <a:cxn ang="0">
                <a:pos x="164" y="237"/>
              </a:cxn>
              <a:cxn ang="0">
                <a:pos x="89" y="223"/>
              </a:cxn>
              <a:cxn ang="0">
                <a:pos x="91" y="213"/>
              </a:cxn>
              <a:cxn ang="0">
                <a:pos x="128" y="208"/>
              </a:cxn>
              <a:cxn ang="0">
                <a:pos x="106" y="177"/>
              </a:cxn>
              <a:cxn ang="0">
                <a:pos x="93" y="148"/>
              </a:cxn>
              <a:cxn ang="0">
                <a:pos x="93" y="125"/>
              </a:cxn>
              <a:cxn ang="0">
                <a:pos x="100" y="102"/>
              </a:cxn>
              <a:cxn ang="0">
                <a:pos x="120" y="117"/>
              </a:cxn>
              <a:cxn ang="0">
                <a:pos x="165" y="137"/>
              </a:cxn>
              <a:cxn ang="0">
                <a:pos x="177" y="107"/>
              </a:cxn>
              <a:cxn ang="0">
                <a:pos x="218" y="98"/>
              </a:cxn>
              <a:cxn ang="0">
                <a:pos x="250" y="98"/>
              </a:cxn>
              <a:cxn ang="0">
                <a:pos x="252" y="113"/>
              </a:cxn>
              <a:cxn ang="0">
                <a:pos x="236" y="128"/>
              </a:cxn>
              <a:cxn ang="0">
                <a:pos x="229" y="122"/>
              </a:cxn>
              <a:cxn ang="0">
                <a:pos x="230" y="118"/>
              </a:cxn>
              <a:cxn ang="0">
                <a:pos x="210" y="107"/>
              </a:cxn>
              <a:cxn ang="0">
                <a:pos x="184" y="116"/>
              </a:cxn>
              <a:cxn ang="0">
                <a:pos x="177" y="142"/>
              </a:cxn>
              <a:cxn ang="0">
                <a:pos x="162" y="147"/>
              </a:cxn>
              <a:cxn ang="0">
                <a:pos x="105" y="118"/>
              </a:cxn>
              <a:cxn ang="0">
                <a:pos x="117" y="148"/>
              </a:cxn>
              <a:cxn ang="0">
                <a:pos x="114" y="157"/>
              </a:cxn>
              <a:cxn ang="0">
                <a:pos x="127" y="175"/>
              </a:cxn>
              <a:cxn ang="0">
                <a:pos x="130" y="184"/>
              </a:cxn>
              <a:cxn ang="0">
                <a:pos x="135" y="199"/>
              </a:cxn>
              <a:cxn ang="0">
                <a:pos x="145" y="209"/>
              </a:cxn>
              <a:cxn ang="0">
                <a:pos x="129" y="226"/>
              </a:cxn>
              <a:cxn ang="0">
                <a:pos x="187" y="217"/>
              </a:cxn>
              <a:cxn ang="0">
                <a:pos x="223" y="179"/>
              </a:cxn>
              <a:cxn ang="0">
                <a:pos x="232" y="135"/>
              </a:cxn>
            </a:cxnLst>
            <a:rect l="0" t="0" r="r" b="b"/>
            <a:pathLst>
              <a:path w="326" h="325">
                <a:moveTo>
                  <a:pt x="326" y="162"/>
                </a:moveTo>
                <a:lnTo>
                  <a:pt x="326" y="162"/>
                </a:lnTo>
                <a:lnTo>
                  <a:pt x="325" y="178"/>
                </a:lnTo>
                <a:lnTo>
                  <a:pt x="323" y="194"/>
                </a:lnTo>
                <a:lnTo>
                  <a:pt x="319" y="210"/>
                </a:lnTo>
                <a:lnTo>
                  <a:pt x="314" y="225"/>
                </a:lnTo>
                <a:lnTo>
                  <a:pt x="307" y="239"/>
                </a:lnTo>
                <a:lnTo>
                  <a:pt x="299" y="252"/>
                </a:lnTo>
                <a:lnTo>
                  <a:pt x="289" y="265"/>
                </a:lnTo>
                <a:lnTo>
                  <a:pt x="278" y="277"/>
                </a:lnTo>
                <a:lnTo>
                  <a:pt x="278" y="277"/>
                </a:lnTo>
                <a:lnTo>
                  <a:pt x="265" y="289"/>
                </a:lnTo>
                <a:lnTo>
                  <a:pt x="253" y="298"/>
                </a:lnTo>
                <a:lnTo>
                  <a:pt x="239" y="306"/>
                </a:lnTo>
                <a:lnTo>
                  <a:pt x="225" y="313"/>
                </a:lnTo>
                <a:lnTo>
                  <a:pt x="211" y="318"/>
                </a:lnTo>
                <a:lnTo>
                  <a:pt x="196" y="322"/>
                </a:lnTo>
                <a:lnTo>
                  <a:pt x="179" y="324"/>
                </a:lnTo>
                <a:lnTo>
                  <a:pt x="163" y="325"/>
                </a:lnTo>
                <a:lnTo>
                  <a:pt x="163" y="325"/>
                </a:lnTo>
                <a:lnTo>
                  <a:pt x="147" y="324"/>
                </a:lnTo>
                <a:lnTo>
                  <a:pt x="131" y="322"/>
                </a:lnTo>
                <a:lnTo>
                  <a:pt x="116" y="318"/>
                </a:lnTo>
                <a:lnTo>
                  <a:pt x="100" y="313"/>
                </a:lnTo>
                <a:lnTo>
                  <a:pt x="87" y="306"/>
                </a:lnTo>
                <a:lnTo>
                  <a:pt x="73" y="298"/>
                </a:lnTo>
                <a:lnTo>
                  <a:pt x="61" y="289"/>
                </a:lnTo>
                <a:lnTo>
                  <a:pt x="48" y="277"/>
                </a:lnTo>
                <a:lnTo>
                  <a:pt x="48" y="277"/>
                </a:lnTo>
                <a:lnTo>
                  <a:pt x="37" y="265"/>
                </a:lnTo>
                <a:lnTo>
                  <a:pt x="28" y="252"/>
                </a:lnTo>
                <a:lnTo>
                  <a:pt x="19" y="239"/>
                </a:lnTo>
                <a:lnTo>
                  <a:pt x="12" y="225"/>
                </a:lnTo>
                <a:lnTo>
                  <a:pt x="7" y="210"/>
                </a:lnTo>
                <a:lnTo>
                  <a:pt x="3" y="194"/>
                </a:lnTo>
                <a:lnTo>
                  <a:pt x="1" y="178"/>
                </a:lnTo>
                <a:lnTo>
                  <a:pt x="0" y="162"/>
                </a:lnTo>
                <a:lnTo>
                  <a:pt x="0" y="162"/>
                </a:lnTo>
                <a:lnTo>
                  <a:pt x="1" y="146"/>
                </a:lnTo>
                <a:lnTo>
                  <a:pt x="3" y="130"/>
                </a:lnTo>
                <a:lnTo>
                  <a:pt x="7" y="115"/>
                </a:lnTo>
                <a:lnTo>
                  <a:pt x="12" y="100"/>
                </a:lnTo>
                <a:lnTo>
                  <a:pt x="19" y="86"/>
                </a:lnTo>
                <a:lnTo>
                  <a:pt x="28" y="73"/>
                </a:lnTo>
                <a:lnTo>
                  <a:pt x="37" y="60"/>
                </a:lnTo>
                <a:lnTo>
                  <a:pt x="48" y="48"/>
                </a:lnTo>
                <a:lnTo>
                  <a:pt x="48" y="48"/>
                </a:lnTo>
                <a:lnTo>
                  <a:pt x="61" y="37"/>
                </a:lnTo>
                <a:lnTo>
                  <a:pt x="73" y="27"/>
                </a:lnTo>
                <a:lnTo>
                  <a:pt x="87" y="18"/>
                </a:lnTo>
                <a:lnTo>
                  <a:pt x="100" y="11"/>
                </a:lnTo>
                <a:lnTo>
                  <a:pt x="116" y="6"/>
                </a:lnTo>
                <a:lnTo>
                  <a:pt x="131" y="3"/>
                </a:lnTo>
                <a:lnTo>
                  <a:pt x="147" y="0"/>
                </a:lnTo>
                <a:lnTo>
                  <a:pt x="163" y="0"/>
                </a:lnTo>
                <a:lnTo>
                  <a:pt x="163" y="0"/>
                </a:lnTo>
                <a:lnTo>
                  <a:pt x="179" y="0"/>
                </a:lnTo>
                <a:lnTo>
                  <a:pt x="196" y="3"/>
                </a:lnTo>
                <a:lnTo>
                  <a:pt x="211" y="6"/>
                </a:lnTo>
                <a:lnTo>
                  <a:pt x="225" y="11"/>
                </a:lnTo>
                <a:lnTo>
                  <a:pt x="239" y="18"/>
                </a:lnTo>
                <a:lnTo>
                  <a:pt x="253" y="27"/>
                </a:lnTo>
                <a:lnTo>
                  <a:pt x="265" y="37"/>
                </a:lnTo>
                <a:lnTo>
                  <a:pt x="278" y="48"/>
                </a:lnTo>
                <a:lnTo>
                  <a:pt x="278" y="48"/>
                </a:lnTo>
                <a:lnTo>
                  <a:pt x="289" y="60"/>
                </a:lnTo>
                <a:lnTo>
                  <a:pt x="299" y="73"/>
                </a:lnTo>
                <a:lnTo>
                  <a:pt x="307" y="86"/>
                </a:lnTo>
                <a:lnTo>
                  <a:pt x="314" y="100"/>
                </a:lnTo>
                <a:lnTo>
                  <a:pt x="319" y="115"/>
                </a:lnTo>
                <a:lnTo>
                  <a:pt x="323" y="130"/>
                </a:lnTo>
                <a:lnTo>
                  <a:pt x="325" y="146"/>
                </a:lnTo>
                <a:lnTo>
                  <a:pt x="326" y="162"/>
                </a:lnTo>
                <a:lnTo>
                  <a:pt x="326" y="162"/>
                </a:lnTo>
                <a:close/>
                <a:moveTo>
                  <a:pt x="314" y="162"/>
                </a:moveTo>
                <a:lnTo>
                  <a:pt x="314" y="162"/>
                </a:lnTo>
                <a:lnTo>
                  <a:pt x="314" y="147"/>
                </a:lnTo>
                <a:lnTo>
                  <a:pt x="312" y="132"/>
                </a:lnTo>
                <a:lnTo>
                  <a:pt x="308" y="118"/>
                </a:lnTo>
                <a:lnTo>
                  <a:pt x="303" y="104"/>
                </a:lnTo>
                <a:lnTo>
                  <a:pt x="297" y="91"/>
                </a:lnTo>
                <a:lnTo>
                  <a:pt x="290" y="79"/>
                </a:lnTo>
                <a:lnTo>
                  <a:pt x="281" y="67"/>
                </a:lnTo>
                <a:lnTo>
                  <a:pt x="270" y="56"/>
                </a:lnTo>
                <a:lnTo>
                  <a:pt x="270" y="56"/>
                </a:lnTo>
                <a:lnTo>
                  <a:pt x="258" y="45"/>
                </a:lnTo>
                <a:lnTo>
                  <a:pt x="246" y="36"/>
                </a:lnTo>
                <a:lnTo>
                  <a:pt x="234" y="29"/>
                </a:lnTo>
                <a:lnTo>
                  <a:pt x="221" y="22"/>
                </a:lnTo>
                <a:lnTo>
                  <a:pt x="208" y="17"/>
                </a:lnTo>
                <a:lnTo>
                  <a:pt x="194" y="14"/>
                </a:lnTo>
                <a:lnTo>
                  <a:pt x="178" y="11"/>
                </a:lnTo>
                <a:lnTo>
                  <a:pt x="163" y="11"/>
                </a:lnTo>
                <a:lnTo>
                  <a:pt x="163" y="11"/>
                </a:lnTo>
                <a:lnTo>
                  <a:pt x="148" y="11"/>
                </a:lnTo>
                <a:lnTo>
                  <a:pt x="133" y="14"/>
                </a:lnTo>
                <a:lnTo>
                  <a:pt x="119" y="17"/>
                </a:lnTo>
                <a:lnTo>
                  <a:pt x="105" y="22"/>
                </a:lnTo>
                <a:lnTo>
                  <a:pt x="92" y="29"/>
                </a:lnTo>
                <a:lnTo>
                  <a:pt x="79" y="36"/>
                </a:lnTo>
                <a:lnTo>
                  <a:pt x="67" y="45"/>
                </a:lnTo>
                <a:lnTo>
                  <a:pt x="56" y="56"/>
                </a:lnTo>
                <a:lnTo>
                  <a:pt x="56" y="56"/>
                </a:lnTo>
                <a:lnTo>
                  <a:pt x="46" y="67"/>
                </a:lnTo>
                <a:lnTo>
                  <a:pt x="37" y="79"/>
                </a:lnTo>
                <a:lnTo>
                  <a:pt x="30" y="91"/>
                </a:lnTo>
                <a:lnTo>
                  <a:pt x="22" y="104"/>
                </a:lnTo>
                <a:lnTo>
                  <a:pt x="18" y="118"/>
                </a:lnTo>
                <a:lnTo>
                  <a:pt x="14" y="132"/>
                </a:lnTo>
                <a:lnTo>
                  <a:pt x="12" y="147"/>
                </a:lnTo>
                <a:lnTo>
                  <a:pt x="12" y="162"/>
                </a:lnTo>
                <a:lnTo>
                  <a:pt x="12" y="162"/>
                </a:lnTo>
                <a:lnTo>
                  <a:pt x="12" y="177"/>
                </a:lnTo>
                <a:lnTo>
                  <a:pt x="14" y="192"/>
                </a:lnTo>
                <a:lnTo>
                  <a:pt x="18" y="207"/>
                </a:lnTo>
                <a:lnTo>
                  <a:pt x="22" y="221"/>
                </a:lnTo>
                <a:lnTo>
                  <a:pt x="30" y="233"/>
                </a:lnTo>
                <a:lnTo>
                  <a:pt x="37" y="246"/>
                </a:lnTo>
                <a:lnTo>
                  <a:pt x="46" y="258"/>
                </a:lnTo>
                <a:lnTo>
                  <a:pt x="56" y="269"/>
                </a:lnTo>
                <a:lnTo>
                  <a:pt x="56" y="269"/>
                </a:lnTo>
                <a:lnTo>
                  <a:pt x="67" y="279"/>
                </a:lnTo>
                <a:lnTo>
                  <a:pt x="79" y="289"/>
                </a:lnTo>
                <a:lnTo>
                  <a:pt x="92" y="296"/>
                </a:lnTo>
                <a:lnTo>
                  <a:pt x="105" y="303"/>
                </a:lnTo>
                <a:lnTo>
                  <a:pt x="119" y="307"/>
                </a:lnTo>
                <a:lnTo>
                  <a:pt x="133" y="311"/>
                </a:lnTo>
                <a:lnTo>
                  <a:pt x="148" y="313"/>
                </a:lnTo>
                <a:lnTo>
                  <a:pt x="163" y="314"/>
                </a:lnTo>
                <a:lnTo>
                  <a:pt x="163" y="314"/>
                </a:lnTo>
                <a:lnTo>
                  <a:pt x="178" y="313"/>
                </a:lnTo>
                <a:lnTo>
                  <a:pt x="194" y="311"/>
                </a:lnTo>
                <a:lnTo>
                  <a:pt x="208" y="307"/>
                </a:lnTo>
                <a:lnTo>
                  <a:pt x="221" y="303"/>
                </a:lnTo>
                <a:lnTo>
                  <a:pt x="234" y="296"/>
                </a:lnTo>
                <a:lnTo>
                  <a:pt x="246" y="289"/>
                </a:lnTo>
                <a:lnTo>
                  <a:pt x="258" y="279"/>
                </a:lnTo>
                <a:lnTo>
                  <a:pt x="270" y="269"/>
                </a:lnTo>
                <a:lnTo>
                  <a:pt x="270" y="269"/>
                </a:lnTo>
                <a:lnTo>
                  <a:pt x="281" y="258"/>
                </a:lnTo>
                <a:lnTo>
                  <a:pt x="290" y="246"/>
                </a:lnTo>
                <a:lnTo>
                  <a:pt x="297" y="233"/>
                </a:lnTo>
                <a:lnTo>
                  <a:pt x="303" y="221"/>
                </a:lnTo>
                <a:lnTo>
                  <a:pt x="308" y="207"/>
                </a:lnTo>
                <a:lnTo>
                  <a:pt x="312" y="192"/>
                </a:lnTo>
                <a:lnTo>
                  <a:pt x="314" y="177"/>
                </a:lnTo>
                <a:lnTo>
                  <a:pt x="314" y="162"/>
                </a:lnTo>
                <a:lnTo>
                  <a:pt x="314" y="162"/>
                </a:lnTo>
                <a:close/>
                <a:moveTo>
                  <a:pt x="258" y="114"/>
                </a:moveTo>
                <a:lnTo>
                  <a:pt x="258" y="114"/>
                </a:lnTo>
                <a:lnTo>
                  <a:pt x="259" y="116"/>
                </a:lnTo>
                <a:lnTo>
                  <a:pt x="259" y="117"/>
                </a:lnTo>
                <a:lnTo>
                  <a:pt x="259" y="119"/>
                </a:lnTo>
                <a:lnTo>
                  <a:pt x="258" y="120"/>
                </a:lnTo>
                <a:lnTo>
                  <a:pt x="258" y="120"/>
                </a:lnTo>
                <a:lnTo>
                  <a:pt x="251" y="130"/>
                </a:lnTo>
                <a:lnTo>
                  <a:pt x="243" y="137"/>
                </a:lnTo>
                <a:lnTo>
                  <a:pt x="243" y="137"/>
                </a:lnTo>
                <a:lnTo>
                  <a:pt x="243" y="139"/>
                </a:lnTo>
                <a:lnTo>
                  <a:pt x="243" y="139"/>
                </a:lnTo>
                <a:lnTo>
                  <a:pt x="242" y="149"/>
                </a:lnTo>
                <a:lnTo>
                  <a:pt x="241" y="158"/>
                </a:lnTo>
                <a:lnTo>
                  <a:pt x="239" y="167"/>
                </a:lnTo>
                <a:lnTo>
                  <a:pt x="236" y="176"/>
                </a:lnTo>
                <a:lnTo>
                  <a:pt x="232" y="184"/>
                </a:lnTo>
                <a:lnTo>
                  <a:pt x="227" y="192"/>
                </a:lnTo>
                <a:lnTo>
                  <a:pt x="222" y="201"/>
                </a:lnTo>
                <a:lnTo>
                  <a:pt x="215" y="209"/>
                </a:lnTo>
                <a:lnTo>
                  <a:pt x="215" y="209"/>
                </a:lnTo>
                <a:lnTo>
                  <a:pt x="208" y="216"/>
                </a:lnTo>
                <a:lnTo>
                  <a:pt x="201" y="222"/>
                </a:lnTo>
                <a:lnTo>
                  <a:pt x="193" y="227"/>
                </a:lnTo>
                <a:lnTo>
                  <a:pt x="183" y="231"/>
                </a:lnTo>
                <a:lnTo>
                  <a:pt x="174" y="235"/>
                </a:lnTo>
                <a:lnTo>
                  <a:pt x="164" y="237"/>
                </a:lnTo>
                <a:lnTo>
                  <a:pt x="154" y="238"/>
                </a:lnTo>
                <a:lnTo>
                  <a:pt x="143" y="239"/>
                </a:lnTo>
                <a:lnTo>
                  <a:pt x="143" y="239"/>
                </a:lnTo>
                <a:lnTo>
                  <a:pt x="129" y="238"/>
                </a:lnTo>
                <a:lnTo>
                  <a:pt x="115" y="235"/>
                </a:lnTo>
                <a:lnTo>
                  <a:pt x="101" y="230"/>
                </a:lnTo>
                <a:lnTo>
                  <a:pt x="89" y="223"/>
                </a:lnTo>
                <a:lnTo>
                  <a:pt x="89" y="223"/>
                </a:lnTo>
                <a:lnTo>
                  <a:pt x="87" y="220"/>
                </a:lnTo>
                <a:lnTo>
                  <a:pt x="87" y="217"/>
                </a:lnTo>
                <a:lnTo>
                  <a:pt x="87" y="217"/>
                </a:lnTo>
                <a:lnTo>
                  <a:pt x="88" y="215"/>
                </a:lnTo>
                <a:lnTo>
                  <a:pt x="89" y="214"/>
                </a:lnTo>
                <a:lnTo>
                  <a:pt x="91" y="213"/>
                </a:lnTo>
                <a:lnTo>
                  <a:pt x="93" y="213"/>
                </a:lnTo>
                <a:lnTo>
                  <a:pt x="93" y="213"/>
                </a:lnTo>
                <a:lnTo>
                  <a:pt x="101" y="214"/>
                </a:lnTo>
                <a:lnTo>
                  <a:pt x="111" y="213"/>
                </a:lnTo>
                <a:lnTo>
                  <a:pt x="120" y="211"/>
                </a:lnTo>
                <a:lnTo>
                  <a:pt x="128" y="208"/>
                </a:lnTo>
                <a:lnTo>
                  <a:pt x="128" y="208"/>
                </a:lnTo>
                <a:lnTo>
                  <a:pt x="120" y="203"/>
                </a:lnTo>
                <a:lnTo>
                  <a:pt x="114" y="198"/>
                </a:lnTo>
                <a:lnTo>
                  <a:pt x="109" y="191"/>
                </a:lnTo>
                <a:lnTo>
                  <a:pt x="105" y="183"/>
                </a:lnTo>
                <a:lnTo>
                  <a:pt x="105" y="183"/>
                </a:lnTo>
                <a:lnTo>
                  <a:pt x="105" y="180"/>
                </a:lnTo>
                <a:lnTo>
                  <a:pt x="106" y="177"/>
                </a:lnTo>
                <a:lnTo>
                  <a:pt x="106" y="177"/>
                </a:lnTo>
                <a:lnTo>
                  <a:pt x="106" y="177"/>
                </a:lnTo>
                <a:lnTo>
                  <a:pt x="101" y="171"/>
                </a:lnTo>
                <a:lnTo>
                  <a:pt x="96" y="164"/>
                </a:lnTo>
                <a:lnTo>
                  <a:pt x="94" y="157"/>
                </a:lnTo>
                <a:lnTo>
                  <a:pt x="93" y="148"/>
                </a:lnTo>
                <a:lnTo>
                  <a:pt x="93" y="148"/>
                </a:lnTo>
                <a:lnTo>
                  <a:pt x="94" y="146"/>
                </a:lnTo>
                <a:lnTo>
                  <a:pt x="96" y="143"/>
                </a:lnTo>
                <a:lnTo>
                  <a:pt x="96" y="143"/>
                </a:lnTo>
                <a:lnTo>
                  <a:pt x="98" y="143"/>
                </a:lnTo>
                <a:lnTo>
                  <a:pt x="98" y="143"/>
                </a:lnTo>
                <a:lnTo>
                  <a:pt x="94" y="134"/>
                </a:lnTo>
                <a:lnTo>
                  <a:pt x="93" y="125"/>
                </a:lnTo>
                <a:lnTo>
                  <a:pt x="93" y="125"/>
                </a:lnTo>
                <a:lnTo>
                  <a:pt x="93" y="119"/>
                </a:lnTo>
                <a:lnTo>
                  <a:pt x="94" y="115"/>
                </a:lnTo>
                <a:lnTo>
                  <a:pt x="96" y="109"/>
                </a:lnTo>
                <a:lnTo>
                  <a:pt x="98" y="104"/>
                </a:lnTo>
                <a:lnTo>
                  <a:pt x="98" y="104"/>
                </a:lnTo>
                <a:lnTo>
                  <a:pt x="100" y="102"/>
                </a:lnTo>
                <a:lnTo>
                  <a:pt x="103" y="102"/>
                </a:lnTo>
                <a:lnTo>
                  <a:pt x="103" y="102"/>
                </a:lnTo>
                <a:lnTo>
                  <a:pt x="105" y="102"/>
                </a:lnTo>
                <a:lnTo>
                  <a:pt x="108" y="104"/>
                </a:lnTo>
                <a:lnTo>
                  <a:pt x="108" y="104"/>
                </a:lnTo>
                <a:lnTo>
                  <a:pt x="114" y="110"/>
                </a:lnTo>
                <a:lnTo>
                  <a:pt x="120" y="117"/>
                </a:lnTo>
                <a:lnTo>
                  <a:pt x="127" y="122"/>
                </a:lnTo>
                <a:lnTo>
                  <a:pt x="133" y="126"/>
                </a:lnTo>
                <a:lnTo>
                  <a:pt x="141" y="130"/>
                </a:lnTo>
                <a:lnTo>
                  <a:pt x="149" y="133"/>
                </a:lnTo>
                <a:lnTo>
                  <a:pt x="157" y="135"/>
                </a:lnTo>
                <a:lnTo>
                  <a:pt x="165" y="137"/>
                </a:lnTo>
                <a:lnTo>
                  <a:pt x="165" y="137"/>
                </a:lnTo>
                <a:lnTo>
                  <a:pt x="165" y="135"/>
                </a:lnTo>
                <a:lnTo>
                  <a:pt x="165" y="135"/>
                </a:lnTo>
                <a:lnTo>
                  <a:pt x="166" y="127"/>
                </a:lnTo>
                <a:lnTo>
                  <a:pt x="168" y="120"/>
                </a:lnTo>
                <a:lnTo>
                  <a:pt x="172" y="114"/>
                </a:lnTo>
                <a:lnTo>
                  <a:pt x="177" y="107"/>
                </a:lnTo>
                <a:lnTo>
                  <a:pt x="177" y="107"/>
                </a:lnTo>
                <a:lnTo>
                  <a:pt x="183" y="102"/>
                </a:lnTo>
                <a:lnTo>
                  <a:pt x="189" y="98"/>
                </a:lnTo>
                <a:lnTo>
                  <a:pt x="197" y="96"/>
                </a:lnTo>
                <a:lnTo>
                  <a:pt x="205" y="96"/>
                </a:lnTo>
                <a:lnTo>
                  <a:pt x="205" y="96"/>
                </a:lnTo>
                <a:lnTo>
                  <a:pt x="212" y="96"/>
                </a:lnTo>
                <a:lnTo>
                  <a:pt x="218" y="98"/>
                </a:lnTo>
                <a:lnTo>
                  <a:pt x="225" y="101"/>
                </a:lnTo>
                <a:lnTo>
                  <a:pt x="230" y="106"/>
                </a:lnTo>
                <a:lnTo>
                  <a:pt x="230" y="106"/>
                </a:lnTo>
                <a:lnTo>
                  <a:pt x="239" y="103"/>
                </a:lnTo>
                <a:lnTo>
                  <a:pt x="247" y="99"/>
                </a:lnTo>
                <a:lnTo>
                  <a:pt x="247" y="99"/>
                </a:lnTo>
                <a:lnTo>
                  <a:pt x="250" y="98"/>
                </a:lnTo>
                <a:lnTo>
                  <a:pt x="253" y="99"/>
                </a:lnTo>
                <a:lnTo>
                  <a:pt x="253" y="99"/>
                </a:lnTo>
                <a:lnTo>
                  <a:pt x="255" y="102"/>
                </a:lnTo>
                <a:lnTo>
                  <a:pt x="255" y="105"/>
                </a:lnTo>
                <a:lnTo>
                  <a:pt x="255" y="105"/>
                </a:lnTo>
                <a:lnTo>
                  <a:pt x="252" y="113"/>
                </a:lnTo>
                <a:lnTo>
                  <a:pt x="252" y="113"/>
                </a:lnTo>
                <a:lnTo>
                  <a:pt x="254" y="111"/>
                </a:lnTo>
                <a:lnTo>
                  <a:pt x="255" y="111"/>
                </a:lnTo>
                <a:lnTo>
                  <a:pt x="258" y="114"/>
                </a:lnTo>
                <a:lnTo>
                  <a:pt x="258" y="114"/>
                </a:lnTo>
                <a:close/>
                <a:moveTo>
                  <a:pt x="238" y="128"/>
                </a:moveTo>
                <a:lnTo>
                  <a:pt x="238" y="128"/>
                </a:lnTo>
                <a:lnTo>
                  <a:pt x="236" y="128"/>
                </a:lnTo>
                <a:lnTo>
                  <a:pt x="236" y="128"/>
                </a:lnTo>
                <a:lnTo>
                  <a:pt x="234" y="128"/>
                </a:lnTo>
                <a:lnTo>
                  <a:pt x="232" y="127"/>
                </a:lnTo>
                <a:lnTo>
                  <a:pt x="231" y="126"/>
                </a:lnTo>
                <a:lnTo>
                  <a:pt x="230" y="124"/>
                </a:lnTo>
                <a:lnTo>
                  <a:pt x="230" y="124"/>
                </a:lnTo>
                <a:lnTo>
                  <a:pt x="229" y="122"/>
                </a:lnTo>
                <a:lnTo>
                  <a:pt x="230" y="121"/>
                </a:lnTo>
                <a:lnTo>
                  <a:pt x="230" y="120"/>
                </a:lnTo>
                <a:lnTo>
                  <a:pt x="232" y="118"/>
                </a:lnTo>
                <a:lnTo>
                  <a:pt x="232" y="118"/>
                </a:lnTo>
                <a:lnTo>
                  <a:pt x="235" y="117"/>
                </a:lnTo>
                <a:lnTo>
                  <a:pt x="235" y="117"/>
                </a:lnTo>
                <a:lnTo>
                  <a:pt x="230" y="118"/>
                </a:lnTo>
                <a:lnTo>
                  <a:pt x="230" y="118"/>
                </a:lnTo>
                <a:lnTo>
                  <a:pt x="227" y="118"/>
                </a:lnTo>
                <a:lnTo>
                  <a:pt x="225" y="116"/>
                </a:lnTo>
                <a:lnTo>
                  <a:pt x="225" y="116"/>
                </a:lnTo>
                <a:lnTo>
                  <a:pt x="220" y="111"/>
                </a:lnTo>
                <a:lnTo>
                  <a:pt x="215" y="109"/>
                </a:lnTo>
                <a:lnTo>
                  <a:pt x="210" y="107"/>
                </a:lnTo>
                <a:lnTo>
                  <a:pt x="205" y="107"/>
                </a:lnTo>
                <a:lnTo>
                  <a:pt x="205" y="107"/>
                </a:lnTo>
                <a:lnTo>
                  <a:pt x="199" y="107"/>
                </a:lnTo>
                <a:lnTo>
                  <a:pt x="194" y="109"/>
                </a:lnTo>
                <a:lnTo>
                  <a:pt x="188" y="111"/>
                </a:lnTo>
                <a:lnTo>
                  <a:pt x="184" y="116"/>
                </a:lnTo>
                <a:lnTo>
                  <a:pt x="184" y="116"/>
                </a:lnTo>
                <a:lnTo>
                  <a:pt x="181" y="120"/>
                </a:lnTo>
                <a:lnTo>
                  <a:pt x="178" y="124"/>
                </a:lnTo>
                <a:lnTo>
                  <a:pt x="177" y="130"/>
                </a:lnTo>
                <a:lnTo>
                  <a:pt x="176" y="135"/>
                </a:lnTo>
                <a:lnTo>
                  <a:pt x="176" y="135"/>
                </a:lnTo>
                <a:lnTo>
                  <a:pt x="177" y="142"/>
                </a:lnTo>
                <a:lnTo>
                  <a:pt x="177" y="142"/>
                </a:lnTo>
                <a:lnTo>
                  <a:pt x="177" y="144"/>
                </a:lnTo>
                <a:lnTo>
                  <a:pt x="176" y="146"/>
                </a:lnTo>
                <a:lnTo>
                  <a:pt x="176" y="146"/>
                </a:lnTo>
                <a:lnTo>
                  <a:pt x="174" y="147"/>
                </a:lnTo>
                <a:lnTo>
                  <a:pt x="172" y="148"/>
                </a:lnTo>
                <a:lnTo>
                  <a:pt x="172" y="148"/>
                </a:lnTo>
                <a:lnTo>
                  <a:pt x="162" y="147"/>
                </a:lnTo>
                <a:lnTo>
                  <a:pt x="153" y="145"/>
                </a:lnTo>
                <a:lnTo>
                  <a:pt x="144" y="143"/>
                </a:lnTo>
                <a:lnTo>
                  <a:pt x="136" y="139"/>
                </a:lnTo>
                <a:lnTo>
                  <a:pt x="128" y="135"/>
                </a:lnTo>
                <a:lnTo>
                  <a:pt x="120" y="130"/>
                </a:lnTo>
                <a:lnTo>
                  <a:pt x="113" y="124"/>
                </a:lnTo>
                <a:lnTo>
                  <a:pt x="105" y="118"/>
                </a:lnTo>
                <a:lnTo>
                  <a:pt x="105" y="118"/>
                </a:lnTo>
                <a:lnTo>
                  <a:pt x="104" y="125"/>
                </a:lnTo>
                <a:lnTo>
                  <a:pt x="104" y="125"/>
                </a:lnTo>
                <a:lnTo>
                  <a:pt x="105" y="132"/>
                </a:lnTo>
                <a:lnTo>
                  <a:pt x="108" y="138"/>
                </a:lnTo>
                <a:lnTo>
                  <a:pt x="112" y="143"/>
                </a:lnTo>
                <a:lnTo>
                  <a:pt x="117" y="148"/>
                </a:lnTo>
                <a:lnTo>
                  <a:pt x="117" y="148"/>
                </a:lnTo>
                <a:lnTo>
                  <a:pt x="119" y="150"/>
                </a:lnTo>
                <a:lnTo>
                  <a:pt x="119" y="153"/>
                </a:lnTo>
                <a:lnTo>
                  <a:pt x="119" y="153"/>
                </a:lnTo>
                <a:lnTo>
                  <a:pt x="117" y="156"/>
                </a:lnTo>
                <a:lnTo>
                  <a:pt x="114" y="157"/>
                </a:lnTo>
                <a:lnTo>
                  <a:pt x="114" y="157"/>
                </a:lnTo>
                <a:lnTo>
                  <a:pt x="110" y="157"/>
                </a:lnTo>
                <a:lnTo>
                  <a:pt x="105" y="156"/>
                </a:lnTo>
                <a:lnTo>
                  <a:pt x="105" y="156"/>
                </a:lnTo>
                <a:lnTo>
                  <a:pt x="109" y="163"/>
                </a:lnTo>
                <a:lnTo>
                  <a:pt x="113" y="169"/>
                </a:lnTo>
                <a:lnTo>
                  <a:pt x="119" y="173"/>
                </a:lnTo>
                <a:lnTo>
                  <a:pt x="127" y="175"/>
                </a:lnTo>
                <a:lnTo>
                  <a:pt x="127" y="175"/>
                </a:lnTo>
                <a:lnTo>
                  <a:pt x="129" y="176"/>
                </a:lnTo>
                <a:lnTo>
                  <a:pt x="130" y="177"/>
                </a:lnTo>
                <a:lnTo>
                  <a:pt x="131" y="178"/>
                </a:lnTo>
                <a:lnTo>
                  <a:pt x="131" y="180"/>
                </a:lnTo>
                <a:lnTo>
                  <a:pt x="131" y="180"/>
                </a:lnTo>
                <a:lnTo>
                  <a:pt x="130" y="184"/>
                </a:lnTo>
                <a:lnTo>
                  <a:pt x="127" y="186"/>
                </a:lnTo>
                <a:lnTo>
                  <a:pt x="127" y="186"/>
                </a:lnTo>
                <a:lnTo>
                  <a:pt x="120" y="187"/>
                </a:lnTo>
                <a:lnTo>
                  <a:pt x="120" y="187"/>
                </a:lnTo>
                <a:lnTo>
                  <a:pt x="124" y="192"/>
                </a:lnTo>
                <a:lnTo>
                  <a:pt x="129" y="196"/>
                </a:lnTo>
                <a:lnTo>
                  <a:pt x="135" y="199"/>
                </a:lnTo>
                <a:lnTo>
                  <a:pt x="142" y="199"/>
                </a:lnTo>
                <a:lnTo>
                  <a:pt x="142" y="199"/>
                </a:lnTo>
                <a:lnTo>
                  <a:pt x="145" y="200"/>
                </a:lnTo>
                <a:lnTo>
                  <a:pt x="147" y="203"/>
                </a:lnTo>
                <a:lnTo>
                  <a:pt x="147" y="203"/>
                </a:lnTo>
                <a:lnTo>
                  <a:pt x="147" y="206"/>
                </a:lnTo>
                <a:lnTo>
                  <a:pt x="145" y="209"/>
                </a:lnTo>
                <a:lnTo>
                  <a:pt x="145" y="209"/>
                </a:lnTo>
                <a:lnTo>
                  <a:pt x="138" y="214"/>
                </a:lnTo>
                <a:lnTo>
                  <a:pt x="130" y="218"/>
                </a:lnTo>
                <a:lnTo>
                  <a:pt x="122" y="221"/>
                </a:lnTo>
                <a:lnTo>
                  <a:pt x="114" y="223"/>
                </a:lnTo>
                <a:lnTo>
                  <a:pt x="114" y="223"/>
                </a:lnTo>
                <a:lnTo>
                  <a:pt x="129" y="226"/>
                </a:lnTo>
                <a:lnTo>
                  <a:pt x="144" y="228"/>
                </a:lnTo>
                <a:lnTo>
                  <a:pt x="144" y="228"/>
                </a:lnTo>
                <a:lnTo>
                  <a:pt x="153" y="227"/>
                </a:lnTo>
                <a:lnTo>
                  <a:pt x="162" y="226"/>
                </a:lnTo>
                <a:lnTo>
                  <a:pt x="171" y="224"/>
                </a:lnTo>
                <a:lnTo>
                  <a:pt x="179" y="221"/>
                </a:lnTo>
                <a:lnTo>
                  <a:pt x="187" y="217"/>
                </a:lnTo>
                <a:lnTo>
                  <a:pt x="195" y="213"/>
                </a:lnTo>
                <a:lnTo>
                  <a:pt x="202" y="207"/>
                </a:lnTo>
                <a:lnTo>
                  <a:pt x="208" y="201"/>
                </a:lnTo>
                <a:lnTo>
                  <a:pt x="208" y="201"/>
                </a:lnTo>
                <a:lnTo>
                  <a:pt x="214" y="193"/>
                </a:lnTo>
                <a:lnTo>
                  <a:pt x="218" y="186"/>
                </a:lnTo>
                <a:lnTo>
                  <a:pt x="223" y="179"/>
                </a:lnTo>
                <a:lnTo>
                  <a:pt x="226" y="171"/>
                </a:lnTo>
                <a:lnTo>
                  <a:pt x="229" y="164"/>
                </a:lnTo>
                <a:lnTo>
                  <a:pt x="230" y="156"/>
                </a:lnTo>
                <a:lnTo>
                  <a:pt x="232" y="148"/>
                </a:lnTo>
                <a:lnTo>
                  <a:pt x="232" y="139"/>
                </a:lnTo>
                <a:lnTo>
                  <a:pt x="232" y="139"/>
                </a:lnTo>
                <a:lnTo>
                  <a:pt x="232" y="135"/>
                </a:lnTo>
                <a:lnTo>
                  <a:pt x="232" y="135"/>
                </a:lnTo>
                <a:lnTo>
                  <a:pt x="233" y="132"/>
                </a:lnTo>
                <a:lnTo>
                  <a:pt x="235" y="130"/>
                </a:lnTo>
                <a:lnTo>
                  <a:pt x="235" y="130"/>
                </a:lnTo>
                <a:lnTo>
                  <a:pt x="238" y="128"/>
                </a:lnTo>
                <a:lnTo>
                  <a:pt x="238" y="12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x-none" sz="2400" dirty="0">
              <a:latin typeface="Arial"/>
            </a:endParaRPr>
          </a:p>
        </p:txBody>
      </p:sp>
      <p:grpSp>
        <p:nvGrpSpPr>
          <p:cNvPr id="24" name="Group 23"/>
          <p:cNvGrpSpPr/>
          <p:nvPr/>
        </p:nvGrpSpPr>
        <p:grpSpPr>
          <a:xfrm>
            <a:off x="3716353" y="4835513"/>
            <a:ext cx="367535" cy="368312"/>
            <a:chOff x="3687763" y="2195513"/>
            <a:chExt cx="750888" cy="752475"/>
          </a:xfrm>
          <a:solidFill>
            <a:schemeClr val="accent1"/>
          </a:solidFill>
        </p:grpSpPr>
        <p:sp>
          <p:nvSpPr>
            <p:cNvPr id="25" name="Freeform 5"/>
            <p:cNvSpPr>
              <a:spLocks noEditPoints="1"/>
            </p:cNvSpPr>
            <p:nvPr/>
          </p:nvSpPr>
          <p:spPr bwMode="auto">
            <a:xfrm>
              <a:off x="3687763" y="2195513"/>
              <a:ext cx="750888" cy="752475"/>
            </a:xfrm>
            <a:custGeom>
              <a:avLst/>
              <a:gdLst/>
              <a:ahLst/>
              <a:cxnLst>
                <a:cxn ang="0">
                  <a:pos x="1882" y="1091"/>
                </a:cxn>
                <a:cxn ang="0">
                  <a:pos x="1823" y="1311"/>
                </a:cxn>
                <a:cxn ang="0">
                  <a:pos x="1709" y="1509"/>
                </a:cxn>
                <a:cxn ang="0">
                  <a:pos x="1579" y="1651"/>
                </a:cxn>
                <a:cxn ang="0">
                  <a:pos x="1390" y="1787"/>
                </a:cxn>
                <a:cxn ang="0">
                  <a:pos x="1179" y="1869"/>
                </a:cxn>
                <a:cxn ang="0">
                  <a:pos x="946" y="1896"/>
                </a:cxn>
                <a:cxn ang="0">
                  <a:pos x="758" y="1878"/>
                </a:cxn>
                <a:cxn ang="0">
                  <a:pos x="543" y="1808"/>
                </a:cxn>
                <a:cxn ang="0">
                  <a:pos x="349" y="1683"/>
                </a:cxn>
                <a:cxn ang="0">
                  <a:pos x="212" y="1546"/>
                </a:cxn>
                <a:cxn ang="0">
                  <a:pos x="88" y="1352"/>
                </a:cxn>
                <a:cxn ang="0">
                  <a:pos x="18" y="1137"/>
                </a:cxn>
                <a:cxn ang="0">
                  <a:pos x="0" y="948"/>
                </a:cxn>
                <a:cxn ang="0">
                  <a:pos x="27" y="714"/>
                </a:cxn>
                <a:cxn ang="0">
                  <a:pos x="108" y="504"/>
                </a:cxn>
                <a:cxn ang="0">
                  <a:pos x="244" y="314"/>
                </a:cxn>
                <a:cxn ang="0">
                  <a:pos x="387" y="183"/>
                </a:cxn>
                <a:cxn ang="0">
                  <a:pos x="584" y="69"/>
                </a:cxn>
                <a:cxn ang="0">
                  <a:pos x="804" y="10"/>
                </a:cxn>
                <a:cxn ang="0">
                  <a:pos x="994" y="1"/>
                </a:cxn>
                <a:cxn ang="0">
                  <a:pos x="1223" y="40"/>
                </a:cxn>
                <a:cxn ang="0">
                  <a:pos x="1430" y="132"/>
                </a:cxn>
                <a:cxn ang="0">
                  <a:pos x="1614" y="279"/>
                </a:cxn>
                <a:cxn ang="0">
                  <a:pos x="1736" y="425"/>
                </a:cxn>
                <a:cxn ang="0">
                  <a:pos x="1840" y="628"/>
                </a:cxn>
                <a:cxn ang="0">
                  <a:pos x="1888" y="851"/>
                </a:cxn>
                <a:cxn ang="0">
                  <a:pos x="1827" y="948"/>
                </a:cxn>
                <a:cxn ang="0">
                  <a:pos x="1801" y="730"/>
                </a:cxn>
                <a:cxn ang="0">
                  <a:pos x="1726" y="533"/>
                </a:cxn>
                <a:cxn ang="0">
                  <a:pos x="1600" y="358"/>
                </a:cxn>
                <a:cxn ang="0">
                  <a:pos x="1469" y="237"/>
                </a:cxn>
                <a:cxn ang="0">
                  <a:pos x="1285" y="131"/>
                </a:cxn>
                <a:cxn ang="0">
                  <a:pos x="1079" y="76"/>
                </a:cxn>
                <a:cxn ang="0">
                  <a:pos x="901" y="67"/>
                </a:cxn>
                <a:cxn ang="0">
                  <a:pos x="688" y="102"/>
                </a:cxn>
                <a:cxn ang="0">
                  <a:pos x="496" y="189"/>
                </a:cxn>
                <a:cxn ang="0">
                  <a:pos x="324" y="325"/>
                </a:cxn>
                <a:cxn ang="0">
                  <a:pos x="211" y="460"/>
                </a:cxn>
                <a:cxn ang="0">
                  <a:pos x="116" y="648"/>
                </a:cxn>
                <a:cxn ang="0">
                  <a:pos x="70" y="858"/>
                </a:cxn>
                <a:cxn ang="0">
                  <a:pos x="70" y="1038"/>
                </a:cxn>
                <a:cxn ang="0">
                  <a:pos x="116" y="1246"/>
                </a:cxn>
                <a:cxn ang="0">
                  <a:pos x="211" y="1435"/>
                </a:cxn>
                <a:cxn ang="0">
                  <a:pos x="324" y="1571"/>
                </a:cxn>
                <a:cxn ang="0">
                  <a:pos x="496" y="1707"/>
                </a:cxn>
                <a:cxn ang="0">
                  <a:pos x="688" y="1793"/>
                </a:cxn>
                <a:cxn ang="0">
                  <a:pos x="901" y="1828"/>
                </a:cxn>
                <a:cxn ang="0">
                  <a:pos x="1079" y="1820"/>
                </a:cxn>
                <a:cxn ang="0">
                  <a:pos x="1285" y="1765"/>
                </a:cxn>
                <a:cxn ang="0">
                  <a:pos x="1469" y="1659"/>
                </a:cxn>
                <a:cxn ang="0">
                  <a:pos x="1600" y="1538"/>
                </a:cxn>
                <a:cxn ang="0">
                  <a:pos x="1726" y="1363"/>
                </a:cxn>
                <a:cxn ang="0">
                  <a:pos x="1801" y="1165"/>
                </a:cxn>
                <a:cxn ang="0">
                  <a:pos x="1827" y="948"/>
                </a:cxn>
              </a:cxnLst>
              <a:rect l="0" t="0" r="r" b="b"/>
              <a:pathLst>
                <a:path w="1892" h="1896">
                  <a:moveTo>
                    <a:pt x="1892" y="948"/>
                  </a:moveTo>
                  <a:lnTo>
                    <a:pt x="1892" y="948"/>
                  </a:lnTo>
                  <a:lnTo>
                    <a:pt x="1891" y="996"/>
                  </a:lnTo>
                  <a:lnTo>
                    <a:pt x="1888" y="1043"/>
                  </a:lnTo>
                  <a:lnTo>
                    <a:pt x="1882" y="1091"/>
                  </a:lnTo>
                  <a:lnTo>
                    <a:pt x="1875" y="1137"/>
                  </a:lnTo>
                  <a:lnTo>
                    <a:pt x="1865" y="1182"/>
                  </a:lnTo>
                  <a:lnTo>
                    <a:pt x="1853" y="1226"/>
                  </a:lnTo>
                  <a:lnTo>
                    <a:pt x="1840" y="1268"/>
                  </a:lnTo>
                  <a:lnTo>
                    <a:pt x="1823" y="1311"/>
                  </a:lnTo>
                  <a:lnTo>
                    <a:pt x="1805" y="1352"/>
                  </a:lnTo>
                  <a:lnTo>
                    <a:pt x="1784" y="1392"/>
                  </a:lnTo>
                  <a:lnTo>
                    <a:pt x="1761" y="1432"/>
                  </a:lnTo>
                  <a:lnTo>
                    <a:pt x="1736" y="1471"/>
                  </a:lnTo>
                  <a:lnTo>
                    <a:pt x="1709" y="1509"/>
                  </a:lnTo>
                  <a:lnTo>
                    <a:pt x="1680" y="1546"/>
                  </a:lnTo>
                  <a:lnTo>
                    <a:pt x="1648" y="1582"/>
                  </a:lnTo>
                  <a:lnTo>
                    <a:pt x="1614" y="1617"/>
                  </a:lnTo>
                  <a:lnTo>
                    <a:pt x="1614" y="1617"/>
                  </a:lnTo>
                  <a:lnTo>
                    <a:pt x="1579" y="1651"/>
                  </a:lnTo>
                  <a:lnTo>
                    <a:pt x="1543" y="1683"/>
                  </a:lnTo>
                  <a:lnTo>
                    <a:pt x="1506" y="1712"/>
                  </a:lnTo>
                  <a:lnTo>
                    <a:pt x="1469" y="1739"/>
                  </a:lnTo>
                  <a:lnTo>
                    <a:pt x="1430" y="1764"/>
                  </a:lnTo>
                  <a:lnTo>
                    <a:pt x="1390" y="1787"/>
                  </a:lnTo>
                  <a:lnTo>
                    <a:pt x="1350" y="1808"/>
                  </a:lnTo>
                  <a:lnTo>
                    <a:pt x="1309" y="1826"/>
                  </a:lnTo>
                  <a:lnTo>
                    <a:pt x="1266" y="1842"/>
                  </a:lnTo>
                  <a:lnTo>
                    <a:pt x="1223" y="1857"/>
                  </a:lnTo>
                  <a:lnTo>
                    <a:pt x="1179" y="1869"/>
                  </a:lnTo>
                  <a:lnTo>
                    <a:pt x="1135" y="1878"/>
                  </a:lnTo>
                  <a:lnTo>
                    <a:pt x="1089" y="1886"/>
                  </a:lnTo>
                  <a:lnTo>
                    <a:pt x="1043" y="1892"/>
                  </a:lnTo>
                  <a:lnTo>
                    <a:pt x="994" y="1895"/>
                  </a:lnTo>
                  <a:lnTo>
                    <a:pt x="946" y="1896"/>
                  </a:lnTo>
                  <a:lnTo>
                    <a:pt x="946" y="1896"/>
                  </a:lnTo>
                  <a:lnTo>
                    <a:pt x="898" y="1895"/>
                  </a:lnTo>
                  <a:lnTo>
                    <a:pt x="851" y="1892"/>
                  </a:lnTo>
                  <a:lnTo>
                    <a:pt x="804" y="1886"/>
                  </a:lnTo>
                  <a:lnTo>
                    <a:pt x="758" y="1878"/>
                  </a:lnTo>
                  <a:lnTo>
                    <a:pt x="713" y="1869"/>
                  </a:lnTo>
                  <a:lnTo>
                    <a:pt x="669" y="1857"/>
                  </a:lnTo>
                  <a:lnTo>
                    <a:pt x="626" y="1842"/>
                  </a:lnTo>
                  <a:lnTo>
                    <a:pt x="584" y="1826"/>
                  </a:lnTo>
                  <a:lnTo>
                    <a:pt x="543" y="1808"/>
                  </a:lnTo>
                  <a:lnTo>
                    <a:pt x="503" y="1787"/>
                  </a:lnTo>
                  <a:lnTo>
                    <a:pt x="463" y="1764"/>
                  </a:lnTo>
                  <a:lnTo>
                    <a:pt x="424" y="1739"/>
                  </a:lnTo>
                  <a:lnTo>
                    <a:pt x="387" y="1712"/>
                  </a:lnTo>
                  <a:lnTo>
                    <a:pt x="349" y="1683"/>
                  </a:lnTo>
                  <a:lnTo>
                    <a:pt x="313" y="1651"/>
                  </a:lnTo>
                  <a:lnTo>
                    <a:pt x="278" y="1617"/>
                  </a:lnTo>
                  <a:lnTo>
                    <a:pt x="278" y="1617"/>
                  </a:lnTo>
                  <a:lnTo>
                    <a:pt x="244" y="1582"/>
                  </a:lnTo>
                  <a:lnTo>
                    <a:pt x="212" y="1546"/>
                  </a:lnTo>
                  <a:lnTo>
                    <a:pt x="184" y="1509"/>
                  </a:lnTo>
                  <a:lnTo>
                    <a:pt x="157" y="1471"/>
                  </a:lnTo>
                  <a:lnTo>
                    <a:pt x="131" y="1432"/>
                  </a:lnTo>
                  <a:lnTo>
                    <a:pt x="108" y="1392"/>
                  </a:lnTo>
                  <a:lnTo>
                    <a:pt x="88" y="1352"/>
                  </a:lnTo>
                  <a:lnTo>
                    <a:pt x="70" y="1311"/>
                  </a:lnTo>
                  <a:lnTo>
                    <a:pt x="54" y="1268"/>
                  </a:lnTo>
                  <a:lnTo>
                    <a:pt x="39" y="1226"/>
                  </a:lnTo>
                  <a:lnTo>
                    <a:pt x="27" y="1182"/>
                  </a:lnTo>
                  <a:lnTo>
                    <a:pt x="18" y="1137"/>
                  </a:lnTo>
                  <a:lnTo>
                    <a:pt x="10" y="1091"/>
                  </a:lnTo>
                  <a:lnTo>
                    <a:pt x="4" y="1043"/>
                  </a:lnTo>
                  <a:lnTo>
                    <a:pt x="1" y="996"/>
                  </a:lnTo>
                  <a:lnTo>
                    <a:pt x="0" y="948"/>
                  </a:lnTo>
                  <a:lnTo>
                    <a:pt x="0" y="948"/>
                  </a:lnTo>
                  <a:lnTo>
                    <a:pt x="1" y="900"/>
                  </a:lnTo>
                  <a:lnTo>
                    <a:pt x="4" y="851"/>
                  </a:lnTo>
                  <a:lnTo>
                    <a:pt x="10" y="805"/>
                  </a:lnTo>
                  <a:lnTo>
                    <a:pt x="18" y="759"/>
                  </a:lnTo>
                  <a:lnTo>
                    <a:pt x="27" y="714"/>
                  </a:lnTo>
                  <a:lnTo>
                    <a:pt x="39" y="670"/>
                  </a:lnTo>
                  <a:lnTo>
                    <a:pt x="54" y="628"/>
                  </a:lnTo>
                  <a:lnTo>
                    <a:pt x="70" y="585"/>
                  </a:lnTo>
                  <a:lnTo>
                    <a:pt x="88" y="543"/>
                  </a:lnTo>
                  <a:lnTo>
                    <a:pt x="108" y="504"/>
                  </a:lnTo>
                  <a:lnTo>
                    <a:pt x="131" y="463"/>
                  </a:lnTo>
                  <a:lnTo>
                    <a:pt x="157" y="425"/>
                  </a:lnTo>
                  <a:lnTo>
                    <a:pt x="184" y="387"/>
                  </a:lnTo>
                  <a:lnTo>
                    <a:pt x="212" y="350"/>
                  </a:lnTo>
                  <a:lnTo>
                    <a:pt x="244" y="314"/>
                  </a:lnTo>
                  <a:lnTo>
                    <a:pt x="278" y="279"/>
                  </a:lnTo>
                  <a:lnTo>
                    <a:pt x="278" y="279"/>
                  </a:lnTo>
                  <a:lnTo>
                    <a:pt x="313" y="245"/>
                  </a:lnTo>
                  <a:lnTo>
                    <a:pt x="349" y="213"/>
                  </a:lnTo>
                  <a:lnTo>
                    <a:pt x="387" y="183"/>
                  </a:lnTo>
                  <a:lnTo>
                    <a:pt x="424" y="157"/>
                  </a:lnTo>
                  <a:lnTo>
                    <a:pt x="463" y="132"/>
                  </a:lnTo>
                  <a:lnTo>
                    <a:pt x="503" y="109"/>
                  </a:lnTo>
                  <a:lnTo>
                    <a:pt x="543" y="88"/>
                  </a:lnTo>
                  <a:lnTo>
                    <a:pt x="584" y="69"/>
                  </a:lnTo>
                  <a:lnTo>
                    <a:pt x="626" y="53"/>
                  </a:lnTo>
                  <a:lnTo>
                    <a:pt x="669" y="40"/>
                  </a:lnTo>
                  <a:lnTo>
                    <a:pt x="713" y="27"/>
                  </a:lnTo>
                  <a:lnTo>
                    <a:pt x="758" y="18"/>
                  </a:lnTo>
                  <a:lnTo>
                    <a:pt x="804" y="10"/>
                  </a:lnTo>
                  <a:lnTo>
                    <a:pt x="851" y="4"/>
                  </a:lnTo>
                  <a:lnTo>
                    <a:pt x="898" y="1"/>
                  </a:lnTo>
                  <a:lnTo>
                    <a:pt x="946" y="0"/>
                  </a:lnTo>
                  <a:lnTo>
                    <a:pt x="946" y="0"/>
                  </a:lnTo>
                  <a:lnTo>
                    <a:pt x="994" y="1"/>
                  </a:lnTo>
                  <a:lnTo>
                    <a:pt x="1043" y="4"/>
                  </a:lnTo>
                  <a:lnTo>
                    <a:pt x="1089" y="10"/>
                  </a:lnTo>
                  <a:lnTo>
                    <a:pt x="1135" y="18"/>
                  </a:lnTo>
                  <a:lnTo>
                    <a:pt x="1179" y="27"/>
                  </a:lnTo>
                  <a:lnTo>
                    <a:pt x="1223" y="40"/>
                  </a:lnTo>
                  <a:lnTo>
                    <a:pt x="1266" y="53"/>
                  </a:lnTo>
                  <a:lnTo>
                    <a:pt x="1309" y="69"/>
                  </a:lnTo>
                  <a:lnTo>
                    <a:pt x="1350" y="88"/>
                  </a:lnTo>
                  <a:lnTo>
                    <a:pt x="1390" y="109"/>
                  </a:lnTo>
                  <a:lnTo>
                    <a:pt x="1430" y="132"/>
                  </a:lnTo>
                  <a:lnTo>
                    <a:pt x="1469" y="157"/>
                  </a:lnTo>
                  <a:lnTo>
                    <a:pt x="1506" y="183"/>
                  </a:lnTo>
                  <a:lnTo>
                    <a:pt x="1543" y="213"/>
                  </a:lnTo>
                  <a:lnTo>
                    <a:pt x="1579" y="245"/>
                  </a:lnTo>
                  <a:lnTo>
                    <a:pt x="1614" y="279"/>
                  </a:lnTo>
                  <a:lnTo>
                    <a:pt x="1614" y="279"/>
                  </a:lnTo>
                  <a:lnTo>
                    <a:pt x="1648" y="314"/>
                  </a:lnTo>
                  <a:lnTo>
                    <a:pt x="1680" y="350"/>
                  </a:lnTo>
                  <a:lnTo>
                    <a:pt x="1709" y="387"/>
                  </a:lnTo>
                  <a:lnTo>
                    <a:pt x="1736" y="425"/>
                  </a:lnTo>
                  <a:lnTo>
                    <a:pt x="1761" y="463"/>
                  </a:lnTo>
                  <a:lnTo>
                    <a:pt x="1784" y="504"/>
                  </a:lnTo>
                  <a:lnTo>
                    <a:pt x="1805" y="543"/>
                  </a:lnTo>
                  <a:lnTo>
                    <a:pt x="1823" y="585"/>
                  </a:lnTo>
                  <a:lnTo>
                    <a:pt x="1840" y="628"/>
                  </a:lnTo>
                  <a:lnTo>
                    <a:pt x="1853" y="670"/>
                  </a:lnTo>
                  <a:lnTo>
                    <a:pt x="1865" y="714"/>
                  </a:lnTo>
                  <a:lnTo>
                    <a:pt x="1875" y="759"/>
                  </a:lnTo>
                  <a:lnTo>
                    <a:pt x="1882" y="805"/>
                  </a:lnTo>
                  <a:lnTo>
                    <a:pt x="1888" y="851"/>
                  </a:lnTo>
                  <a:lnTo>
                    <a:pt x="1891" y="900"/>
                  </a:lnTo>
                  <a:lnTo>
                    <a:pt x="1892" y="948"/>
                  </a:lnTo>
                  <a:lnTo>
                    <a:pt x="1892" y="948"/>
                  </a:lnTo>
                  <a:close/>
                  <a:moveTo>
                    <a:pt x="1827" y="948"/>
                  </a:moveTo>
                  <a:lnTo>
                    <a:pt x="1827" y="948"/>
                  </a:lnTo>
                  <a:lnTo>
                    <a:pt x="1826" y="903"/>
                  </a:lnTo>
                  <a:lnTo>
                    <a:pt x="1822" y="858"/>
                  </a:lnTo>
                  <a:lnTo>
                    <a:pt x="1817" y="815"/>
                  </a:lnTo>
                  <a:lnTo>
                    <a:pt x="1810" y="772"/>
                  </a:lnTo>
                  <a:lnTo>
                    <a:pt x="1801" y="730"/>
                  </a:lnTo>
                  <a:lnTo>
                    <a:pt x="1791" y="689"/>
                  </a:lnTo>
                  <a:lnTo>
                    <a:pt x="1777" y="648"/>
                  </a:lnTo>
                  <a:lnTo>
                    <a:pt x="1762" y="609"/>
                  </a:lnTo>
                  <a:lnTo>
                    <a:pt x="1745" y="571"/>
                  </a:lnTo>
                  <a:lnTo>
                    <a:pt x="1726" y="533"/>
                  </a:lnTo>
                  <a:lnTo>
                    <a:pt x="1704" y="496"/>
                  </a:lnTo>
                  <a:lnTo>
                    <a:pt x="1681" y="460"/>
                  </a:lnTo>
                  <a:lnTo>
                    <a:pt x="1656" y="425"/>
                  </a:lnTo>
                  <a:lnTo>
                    <a:pt x="1628" y="391"/>
                  </a:lnTo>
                  <a:lnTo>
                    <a:pt x="1600" y="358"/>
                  </a:lnTo>
                  <a:lnTo>
                    <a:pt x="1568" y="325"/>
                  </a:lnTo>
                  <a:lnTo>
                    <a:pt x="1568" y="325"/>
                  </a:lnTo>
                  <a:lnTo>
                    <a:pt x="1535" y="293"/>
                  </a:lnTo>
                  <a:lnTo>
                    <a:pt x="1502" y="264"/>
                  </a:lnTo>
                  <a:lnTo>
                    <a:pt x="1469" y="237"/>
                  </a:lnTo>
                  <a:lnTo>
                    <a:pt x="1433" y="212"/>
                  </a:lnTo>
                  <a:lnTo>
                    <a:pt x="1397" y="189"/>
                  </a:lnTo>
                  <a:lnTo>
                    <a:pt x="1360" y="167"/>
                  </a:lnTo>
                  <a:lnTo>
                    <a:pt x="1323" y="148"/>
                  </a:lnTo>
                  <a:lnTo>
                    <a:pt x="1285" y="131"/>
                  </a:lnTo>
                  <a:lnTo>
                    <a:pt x="1245" y="115"/>
                  </a:lnTo>
                  <a:lnTo>
                    <a:pt x="1205" y="102"/>
                  </a:lnTo>
                  <a:lnTo>
                    <a:pt x="1164" y="91"/>
                  </a:lnTo>
                  <a:lnTo>
                    <a:pt x="1121" y="82"/>
                  </a:lnTo>
                  <a:lnTo>
                    <a:pt x="1079" y="76"/>
                  </a:lnTo>
                  <a:lnTo>
                    <a:pt x="1036" y="70"/>
                  </a:lnTo>
                  <a:lnTo>
                    <a:pt x="991" y="67"/>
                  </a:lnTo>
                  <a:lnTo>
                    <a:pt x="946" y="66"/>
                  </a:lnTo>
                  <a:lnTo>
                    <a:pt x="946" y="66"/>
                  </a:lnTo>
                  <a:lnTo>
                    <a:pt x="901" y="67"/>
                  </a:lnTo>
                  <a:lnTo>
                    <a:pt x="856" y="70"/>
                  </a:lnTo>
                  <a:lnTo>
                    <a:pt x="814" y="76"/>
                  </a:lnTo>
                  <a:lnTo>
                    <a:pt x="771" y="82"/>
                  </a:lnTo>
                  <a:lnTo>
                    <a:pt x="729" y="91"/>
                  </a:lnTo>
                  <a:lnTo>
                    <a:pt x="688" y="102"/>
                  </a:lnTo>
                  <a:lnTo>
                    <a:pt x="648" y="115"/>
                  </a:lnTo>
                  <a:lnTo>
                    <a:pt x="609" y="131"/>
                  </a:lnTo>
                  <a:lnTo>
                    <a:pt x="571" y="148"/>
                  </a:lnTo>
                  <a:lnTo>
                    <a:pt x="532" y="167"/>
                  </a:lnTo>
                  <a:lnTo>
                    <a:pt x="496" y="189"/>
                  </a:lnTo>
                  <a:lnTo>
                    <a:pt x="460" y="212"/>
                  </a:lnTo>
                  <a:lnTo>
                    <a:pt x="425" y="237"/>
                  </a:lnTo>
                  <a:lnTo>
                    <a:pt x="390" y="264"/>
                  </a:lnTo>
                  <a:lnTo>
                    <a:pt x="357" y="293"/>
                  </a:lnTo>
                  <a:lnTo>
                    <a:pt x="324" y="325"/>
                  </a:lnTo>
                  <a:lnTo>
                    <a:pt x="324" y="325"/>
                  </a:lnTo>
                  <a:lnTo>
                    <a:pt x="292" y="358"/>
                  </a:lnTo>
                  <a:lnTo>
                    <a:pt x="264" y="391"/>
                  </a:lnTo>
                  <a:lnTo>
                    <a:pt x="237" y="425"/>
                  </a:lnTo>
                  <a:lnTo>
                    <a:pt x="211" y="460"/>
                  </a:lnTo>
                  <a:lnTo>
                    <a:pt x="188" y="496"/>
                  </a:lnTo>
                  <a:lnTo>
                    <a:pt x="168" y="533"/>
                  </a:lnTo>
                  <a:lnTo>
                    <a:pt x="148" y="571"/>
                  </a:lnTo>
                  <a:lnTo>
                    <a:pt x="130" y="609"/>
                  </a:lnTo>
                  <a:lnTo>
                    <a:pt x="116" y="648"/>
                  </a:lnTo>
                  <a:lnTo>
                    <a:pt x="103" y="689"/>
                  </a:lnTo>
                  <a:lnTo>
                    <a:pt x="92" y="730"/>
                  </a:lnTo>
                  <a:lnTo>
                    <a:pt x="82" y="772"/>
                  </a:lnTo>
                  <a:lnTo>
                    <a:pt x="76" y="815"/>
                  </a:lnTo>
                  <a:lnTo>
                    <a:pt x="70" y="858"/>
                  </a:lnTo>
                  <a:lnTo>
                    <a:pt x="68" y="903"/>
                  </a:lnTo>
                  <a:lnTo>
                    <a:pt x="67" y="948"/>
                  </a:lnTo>
                  <a:lnTo>
                    <a:pt x="67" y="948"/>
                  </a:lnTo>
                  <a:lnTo>
                    <a:pt x="68" y="993"/>
                  </a:lnTo>
                  <a:lnTo>
                    <a:pt x="70" y="1038"/>
                  </a:lnTo>
                  <a:lnTo>
                    <a:pt x="76" y="1081"/>
                  </a:lnTo>
                  <a:lnTo>
                    <a:pt x="82" y="1124"/>
                  </a:lnTo>
                  <a:lnTo>
                    <a:pt x="92" y="1165"/>
                  </a:lnTo>
                  <a:lnTo>
                    <a:pt x="103" y="1207"/>
                  </a:lnTo>
                  <a:lnTo>
                    <a:pt x="116" y="1246"/>
                  </a:lnTo>
                  <a:lnTo>
                    <a:pt x="130" y="1286"/>
                  </a:lnTo>
                  <a:lnTo>
                    <a:pt x="148" y="1324"/>
                  </a:lnTo>
                  <a:lnTo>
                    <a:pt x="168" y="1363"/>
                  </a:lnTo>
                  <a:lnTo>
                    <a:pt x="188" y="1399"/>
                  </a:lnTo>
                  <a:lnTo>
                    <a:pt x="211" y="1435"/>
                  </a:lnTo>
                  <a:lnTo>
                    <a:pt x="237" y="1470"/>
                  </a:lnTo>
                  <a:lnTo>
                    <a:pt x="264" y="1505"/>
                  </a:lnTo>
                  <a:lnTo>
                    <a:pt x="292" y="1538"/>
                  </a:lnTo>
                  <a:lnTo>
                    <a:pt x="324" y="1571"/>
                  </a:lnTo>
                  <a:lnTo>
                    <a:pt x="324" y="1571"/>
                  </a:lnTo>
                  <a:lnTo>
                    <a:pt x="357" y="1603"/>
                  </a:lnTo>
                  <a:lnTo>
                    <a:pt x="390" y="1632"/>
                  </a:lnTo>
                  <a:lnTo>
                    <a:pt x="425" y="1659"/>
                  </a:lnTo>
                  <a:lnTo>
                    <a:pt x="460" y="1684"/>
                  </a:lnTo>
                  <a:lnTo>
                    <a:pt x="496" y="1707"/>
                  </a:lnTo>
                  <a:lnTo>
                    <a:pt x="532" y="1728"/>
                  </a:lnTo>
                  <a:lnTo>
                    <a:pt x="571" y="1748"/>
                  </a:lnTo>
                  <a:lnTo>
                    <a:pt x="609" y="1765"/>
                  </a:lnTo>
                  <a:lnTo>
                    <a:pt x="648" y="1780"/>
                  </a:lnTo>
                  <a:lnTo>
                    <a:pt x="688" y="1793"/>
                  </a:lnTo>
                  <a:lnTo>
                    <a:pt x="729" y="1804"/>
                  </a:lnTo>
                  <a:lnTo>
                    <a:pt x="771" y="1814"/>
                  </a:lnTo>
                  <a:lnTo>
                    <a:pt x="814" y="1820"/>
                  </a:lnTo>
                  <a:lnTo>
                    <a:pt x="856" y="1826"/>
                  </a:lnTo>
                  <a:lnTo>
                    <a:pt x="901" y="1828"/>
                  </a:lnTo>
                  <a:lnTo>
                    <a:pt x="946" y="1829"/>
                  </a:lnTo>
                  <a:lnTo>
                    <a:pt x="946" y="1829"/>
                  </a:lnTo>
                  <a:lnTo>
                    <a:pt x="991" y="1828"/>
                  </a:lnTo>
                  <a:lnTo>
                    <a:pt x="1036" y="1826"/>
                  </a:lnTo>
                  <a:lnTo>
                    <a:pt x="1079" y="1820"/>
                  </a:lnTo>
                  <a:lnTo>
                    <a:pt x="1121" y="1814"/>
                  </a:lnTo>
                  <a:lnTo>
                    <a:pt x="1164" y="1804"/>
                  </a:lnTo>
                  <a:lnTo>
                    <a:pt x="1205" y="1793"/>
                  </a:lnTo>
                  <a:lnTo>
                    <a:pt x="1245" y="1780"/>
                  </a:lnTo>
                  <a:lnTo>
                    <a:pt x="1285" y="1765"/>
                  </a:lnTo>
                  <a:lnTo>
                    <a:pt x="1323" y="1748"/>
                  </a:lnTo>
                  <a:lnTo>
                    <a:pt x="1360" y="1728"/>
                  </a:lnTo>
                  <a:lnTo>
                    <a:pt x="1397" y="1707"/>
                  </a:lnTo>
                  <a:lnTo>
                    <a:pt x="1433" y="1684"/>
                  </a:lnTo>
                  <a:lnTo>
                    <a:pt x="1469" y="1659"/>
                  </a:lnTo>
                  <a:lnTo>
                    <a:pt x="1502" y="1632"/>
                  </a:lnTo>
                  <a:lnTo>
                    <a:pt x="1535" y="1603"/>
                  </a:lnTo>
                  <a:lnTo>
                    <a:pt x="1568" y="1571"/>
                  </a:lnTo>
                  <a:lnTo>
                    <a:pt x="1568" y="1571"/>
                  </a:lnTo>
                  <a:lnTo>
                    <a:pt x="1600" y="1538"/>
                  </a:lnTo>
                  <a:lnTo>
                    <a:pt x="1628" y="1505"/>
                  </a:lnTo>
                  <a:lnTo>
                    <a:pt x="1656" y="1470"/>
                  </a:lnTo>
                  <a:lnTo>
                    <a:pt x="1681" y="1435"/>
                  </a:lnTo>
                  <a:lnTo>
                    <a:pt x="1704" y="1399"/>
                  </a:lnTo>
                  <a:lnTo>
                    <a:pt x="1726" y="1363"/>
                  </a:lnTo>
                  <a:lnTo>
                    <a:pt x="1745" y="1324"/>
                  </a:lnTo>
                  <a:lnTo>
                    <a:pt x="1762" y="1286"/>
                  </a:lnTo>
                  <a:lnTo>
                    <a:pt x="1777" y="1246"/>
                  </a:lnTo>
                  <a:lnTo>
                    <a:pt x="1791" y="1207"/>
                  </a:lnTo>
                  <a:lnTo>
                    <a:pt x="1801" y="1165"/>
                  </a:lnTo>
                  <a:lnTo>
                    <a:pt x="1810" y="1124"/>
                  </a:lnTo>
                  <a:lnTo>
                    <a:pt x="1817" y="1081"/>
                  </a:lnTo>
                  <a:lnTo>
                    <a:pt x="1822" y="1038"/>
                  </a:lnTo>
                  <a:lnTo>
                    <a:pt x="1826" y="993"/>
                  </a:lnTo>
                  <a:lnTo>
                    <a:pt x="1827" y="948"/>
                  </a:lnTo>
                  <a:lnTo>
                    <a:pt x="1827" y="9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sz="2400" dirty="0">
                <a:latin typeface="Arial"/>
              </a:endParaRPr>
            </a:p>
          </p:txBody>
        </p:sp>
        <p:sp>
          <p:nvSpPr>
            <p:cNvPr id="26" name="Freeform 6"/>
            <p:cNvSpPr>
              <a:spLocks noEditPoints="1"/>
            </p:cNvSpPr>
            <p:nvPr/>
          </p:nvSpPr>
          <p:spPr bwMode="auto">
            <a:xfrm>
              <a:off x="3865563" y="2373313"/>
              <a:ext cx="395288" cy="396875"/>
            </a:xfrm>
            <a:custGeom>
              <a:avLst/>
              <a:gdLst/>
              <a:ahLst/>
              <a:cxnLst>
                <a:cxn ang="0">
                  <a:pos x="667" y="28"/>
                </a:cxn>
                <a:cxn ang="0">
                  <a:pos x="424" y="5"/>
                </a:cxn>
                <a:cxn ang="0">
                  <a:pos x="184" y="112"/>
                </a:cxn>
                <a:cxn ang="0">
                  <a:pos x="37" y="307"/>
                </a:cxn>
                <a:cxn ang="0">
                  <a:pos x="1" y="519"/>
                </a:cxn>
                <a:cxn ang="0">
                  <a:pos x="55" y="726"/>
                </a:cxn>
                <a:cxn ang="0">
                  <a:pos x="210" y="906"/>
                </a:cxn>
                <a:cxn ang="0">
                  <a:pos x="449" y="996"/>
                </a:cxn>
                <a:cxn ang="0">
                  <a:pos x="684" y="963"/>
                </a:cxn>
                <a:cxn ang="0">
                  <a:pos x="876" y="823"/>
                </a:cxn>
                <a:cxn ang="0">
                  <a:pos x="987" y="594"/>
                </a:cxn>
                <a:cxn ang="0">
                  <a:pos x="991" y="423"/>
                </a:cxn>
                <a:cxn ang="0">
                  <a:pos x="885" y="184"/>
                </a:cxn>
                <a:cxn ang="0">
                  <a:pos x="523" y="639"/>
                </a:cxn>
                <a:cxn ang="0">
                  <a:pos x="389" y="487"/>
                </a:cxn>
                <a:cxn ang="0">
                  <a:pos x="523" y="359"/>
                </a:cxn>
                <a:cxn ang="0">
                  <a:pos x="343" y="341"/>
                </a:cxn>
                <a:cxn ang="0">
                  <a:pos x="219" y="374"/>
                </a:cxn>
                <a:cxn ang="0">
                  <a:pos x="335" y="542"/>
                </a:cxn>
                <a:cxn ang="0">
                  <a:pos x="212" y="579"/>
                </a:cxn>
                <a:cxn ang="0">
                  <a:pos x="771" y="653"/>
                </a:cxn>
                <a:cxn ang="0">
                  <a:pos x="660" y="415"/>
                </a:cxn>
                <a:cxn ang="0">
                  <a:pos x="779" y="374"/>
                </a:cxn>
                <a:cxn ang="0">
                  <a:pos x="631" y="195"/>
                </a:cxn>
                <a:cxn ang="0">
                  <a:pos x="666" y="137"/>
                </a:cxn>
                <a:cxn ang="0">
                  <a:pos x="696" y="275"/>
                </a:cxn>
                <a:cxn ang="0">
                  <a:pos x="262" y="241"/>
                </a:cxn>
                <a:cxn ang="0">
                  <a:pos x="386" y="90"/>
                </a:cxn>
                <a:cxn ang="0">
                  <a:pos x="349" y="288"/>
                </a:cxn>
                <a:cxn ang="0">
                  <a:pos x="128" y="255"/>
                </a:cxn>
                <a:cxn ang="0">
                  <a:pos x="153" y="461"/>
                </a:cxn>
                <a:cxn ang="0">
                  <a:pos x="179" y="690"/>
                </a:cxn>
                <a:cxn ang="0">
                  <a:pos x="66" y="596"/>
                </a:cxn>
                <a:cxn ang="0">
                  <a:pos x="389" y="879"/>
                </a:cxn>
                <a:cxn ang="0">
                  <a:pos x="299" y="819"/>
                </a:cxn>
                <a:cxn ang="0">
                  <a:pos x="349" y="710"/>
                </a:cxn>
                <a:cxn ang="0">
                  <a:pos x="707" y="805"/>
                </a:cxn>
                <a:cxn ang="0">
                  <a:pos x="600" y="901"/>
                </a:cxn>
                <a:cxn ang="0">
                  <a:pos x="938" y="542"/>
                </a:cxn>
                <a:cxn ang="0">
                  <a:pos x="811" y="710"/>
                </a:cxn>
                <a:cxn ang="0">
                  <a:pos x="811" y="288"/>
                </a:cxn>
                <a:cxn ang="0">
                  <a:pos x="940" y="455"/>
                </a:cxn>
                <a:cxn ang="0">
                  <a:pos x="811" y="288"/>
                </a:cxn>
                <a:cxn ang="0">
                  <a:pos x="735" y="124"/>
                </a:cxn>
                <a:cxn ang="0">
                  <a:pos x="793" y="237"/>
                </a:cxn>
                <a:cxn ang="0">
                  <a:pos x="402" y="297"/>
                </a:cxn>
                <a:cxn ang="0">
                  <a:pos x="471" y="74"/>
                </a:cxn>
                <a:cxn ang="0">
                  <a:pos x="526" y="74"/>
                </a:cxn>
                <a:cxn ang="0">
                  <a:pos x="595" y="297"/>
                </a:cxn>
                <a:cxn ang="0">
                  <a:pos x="183" y="225"/>
                </a:cxn>
                <a:cxn ang="0">
                  <a:pos x="278" y="114"/>
                </a:cxn>
                <a:cxn ang="0">
                  <a:pos x="246" y="863"/>
                </a:cxn>
                <a:cxn ang="0">
                  <a:pos x="402" y="701"/>
                </a:cxn>
                <a:cxn ang="0">
                  <a:pos x="586" y="752"/>
                </a:cxn>
                <a:cxn ang="0">
                  <a:pos x="519" y="931"/>
                </a:cxn>
                <a:cxn ang="0">
                  <a:pos x="463" y="912"/>
                </a:cxn>
                <a:cxn ang="0">
                  <a:pos x="402" y="701"/>
                </a:cxn>
                <a:cxn ang="0">
                  <a:pos x="835" y="786"/>
                </a:cxn>
              </a:cxnLst>
              <a:rect l="0" t="0" r="r" b="b"/>
              <a:pathLst>
                <a:path w="996" h="998">
                  <a:moveTo>
                    <a:pt x="851" y="146"/>
                  </a:moveTo>
                  <a:lnTo>
                    <a:pt x="851" y="146"/>
                  </a:lnTo>
                  <a:lnTo>
                    <a:pt x="832" y="128"/>
                  </a:lnTo>
                  <a:lnTo>
                    <a:pt x="814" y="112"/>
                  </a:lnTo>
                  <a:lnTo>
                    <a:pt x="794" y="96"/>
                  </a:lnTo>
                  <a:lnTo>
                    <a:pt x="774" y="82"/>
                  </a:lnTo>
                  <a:lnTo>
                    <a:pt x="753" y="69"/>
                  </a:lnTo>
                  <a:lnTo>
                    <a:pt x="733" y="57"/>
                  </a:lnTo>
                  <a:lnTo>
                    <a:pt x="711" y="47"/>
                  </a:lnTo>
                  <a:lnTo>
                    <a:pt x="690" y="37"/>
                  </a:lnTo>
                  <a:lnTo>
                    <a:pt x="667" y="28"/>
                  </a:lnTo>
                  <a:lnTo>
                    <a:pt x="644" y="21"/>
                  </a:lnTo>
                  <a:lnTo>
                    <a:pt x="621" y="14"/>
                  </a:lnTo>
                  <a:lnTo>
                    <a:pt x="598" y="10"/>
                  </a:lnTo>
                  <a:lnTo>
                    <a:pt x="574" y="5"/>
                  </a:lnTo>
                  <a:lnTo>
                    <a:pt x="549" y="2"/>
                  </a:lnTo>
                  <a:lnTo>
                    <a:pt x="523" y="1"/>
                  </a:lnTo>
                  <a:lnTo>
                    <a:pt x="498" y="0"/>
                  </a:lnTo>
                  <a:lnTo>
                    <a:pt x="498" y="0"/>
                  </a:lnTo>
                  <a:lnTo>
                    <a:pt x="473" y="1"/>
                  </a:lnTo>
                  <a:lnTo>
                    <a:pt x="448" y="2"/>
                  </a:lnTo>
                  <a:lnTo>
                    <a:pt x="424" y="5"/>
                  </a:lnTo>
                  <a:lnTo>
                    <a:pt x="400" y="10"/>
                  </a:lnTo>
                  <a:lnTo>
                    <a:pt x="376" y="14"/>
                  </a:lnTo>
                  <a:lnTo>
                    <a:pt x="353" y="21"/>
                  </a:lnTo>
                  <a:lnTo>
                    <a:pt x="330" y="28"/>
                  </a:lnTo>
                  <a:lnTo>
                    <a:pt x="308" y="37"/>
                  </a:lnTo>
                  <a:lnTo>
                    <a:pt x="286" y="47"/>
                  </a:lnTo>
                  <a:lnTo>
                    <a:pt x="264" y="57"/>
                  </a:lnTo>
                  <a:lnTo>
                    <a:pt x="243" y="69"/>
                  </a:lnTo>
                  <a:lnTo>
                    <a:pt x="223" y="82"/>
                  </a:lnTo>
                  <a:lnTo>
                    <a:pt x="202" y="96"/>
                  </a:lnTo>
                  <a:lnTo>
                    <a:pt x="184" y="112"/>
                  </a:lnTo>
                  <a:lnTo>
                    <a:pt x="164" y="128"/>
                  </a:lnTo>
                  <a:lnTo>
                    <a:pt x="147" y="146"/>
                  </a:lnTo>
                  <a:lnTo>
                    <a:pt x="147" y="146"/>
                  </a:lnTo>
                  <a:lnTo>
                    <a:pt x="129" y="164"/>
                  </a:lnTo>
                  <a:lnTo>
                    <a:pt x="113" y="184"/>
                  </a:lnTo>
                  <a:lnTo>
                    <a:pt x="97" y="203"/>
                  </a:lnTo>
                  <a:lnTo>
                    <a:pt x="83" y="223"/>
                  </a:lnTo>
                  <a:lnTo>
                    <a:pt x="70" y="243"/>
                  </a:lnTo>
                  <a:lnTo>
                    <a:pt x="58" y="264"/>
                  </a:lnTo>
                  <a:lnTo>
                    <a:pt x="47" y="286"/>
                  </a:lnTo>
                  <a:lnTo>
                    <a:pt x="37" y="307"/>
                  </a:lnTo>
                  <a:lnTo>
                    <a:pt x="28" y="330"/>
                  </a:lnTo>
                  <a:lnTo>
                    <a:pt x="21" y="353"/>
                  </a:lnTo>
                  <a:lnTo>
                    <a:pt x="15" y="376"/>
                  </a:lnTo>
                  <a:lnTo>
                    <a:pt x="10" y="399"/>
                  </a:lnTo>
                  <a:lnTo>
                    <a:pt x="5" y="423"/>
                  </a:lnTo>
                  <a:lnTo>
                    <a:pt x="3" y="449"/>
                  </a:lnTo>
                  <a:lnTo>
                    <a:pt x="1" y="474"/>
                  </a:lnTo>
                  <a:lnTo>
                    <a:pt x="0" y="499"/>
                  </a:lnTo>
                  <a:lnTo>
                    <a:pt x="0" y="514"/>
                  </a:lnTo>
                  <a:lnTo>
                    <a:pt x="0" y="514"/>
                  </a:lnTo>
                  <a:lnTo>
                    <a:pt x="1" y="519"/>
                  </a:lnTo>
                  <a:lnTo>
                    <a:pt x="2" y="523"/>
                  </a:lnTo>
                  <a:lnTo>
                    <a:pt x="2" y="523"/>
                  </a:lnTo>
                  <a:lnTo>
                    <a:pt x="4" y="547"/>
                  </a:lnTo>
                  <a:lnTo>
                    <a:pt x="6" y="571"/>
                  </a:lnTo>
                  <a:lnTo>
                    <a:pt x="11" y="594"/>
                  </a:lnTo>
                  <a:lnTo>
                    <a:pt x="15" y="618"/>
                  </a:lnTo>
                  <a:lnTo>
                    <a:pt x="21" y="641"/>
                  </a:lnTo>
                  <a:lnTo>
                    <a:pt x="28" y="662"/>
                  </a:lnTo>
                  <a:lnTo>
                    <a:pt x="36" y="684"/>
                  </a:lnTo>
                  <a:lnTo>
                    <a:pt x="45" y="705"/>
                  </a:lnTo>
                  <a:lnTo>
                    <a:pt x="55" y="726"/>
                  </a:lnTo>
                  <a:lnTo>
                    <a:pt x="66" y="746"/>
                  </a:lnTo>
                  <a:lnTo>
                    <a:pt x="78" y="767"/>
                  </a:lnTo>
                  <a:lnTo>
                    <a:pt x="91" y="785"/>
                  </a:lnTo>
                  <a:lnTo>
                    <a:pt x="105" y="804"/>
                  </a:lnTo>
                  <a:lnTo>
                    <a:pt x="120" y="823"/>
                  </a:lnTo>
                  <a:lnTo>
                    <a:pt x="137" y="841"/>
                  </a:lnTo>
                  <a:lnTo>
                    <a:pt x="154" y="859"/>
                  </a:lnTo>
                  <a:lnTo>
                    <a:pt x="154" y="859"/>
                  </a:lnTo>
                  <a:lnTo>
                    <a:pt x="172" y="875"/>
                  </a:lnTo>
                  <a:lnTo>
                    <a:pt x="190" y="891"/>
                  </a:lnTo>
                  <a:lnTo>
                    <a:pt x="210" y="906"/>
                  </a:lnTo>
                  <a:lnTo>
                    <a:pt x="230" y="919"/>
                  </a:lnTo>
                  <a:lnTo>
                    <a:pt x="250" y="931"/>
                  </a:lnTo>
                  <a:lnTo>
                    <a:pt x="270" y="943"/>
                  </a:lnTo>
                  <a:lnTo>
                    <a:pt x="291" y="953"/>
                  </a:lnTo>
                  <a:lnTo>
                    <a:pt x="312" y="963"/>
                  </a:lnTo>
                  <a:lnTo>
                    <a:pt x="334" y="971"/>
                  </a:lnTo>
                  <a:lnTo>
                    <a:pt x="356" y="978"/>
                  </a:lnTo>
                  <a:lnTo>
                    <a:pt x="379" y="984"/>
                  </a:lnTo>
                  <a:lnTo>
                    <a:pt x="402" y="989"/>
                  </a:lnTo>
                  <a:lnTo>
                    <a:pt x="425" y="993"/>
                  </a:lnTo>
                  <a:lnTo>
                    <a:pt x="449" y="996"/>
                  </a:lnTo>
                  <a:lnTo>
                    <a:pt x="474" y="997"/>
                  </a:lnTo>
                  <a:lnTo>
                    <a:pt x="498" y="998"/>
                  </a:lnTo>
                  <a:lnTo>
                    <a:pt x="498" y="998"/>
                  </a:lnTo>
                  <a:lnTo>
                    <a:pt x="523" y="997"/>
                  </a:lnTo>
                  <a:lnTo>
                    <a:pt x="547" y="996"/>
                  </a:lnTo>
                  <a:lnTo>
                    <a:pt x="572" y="993"/>
                  </a:lnTo>
                  <a:lnTo>
                    <a:pt x="595" y="989"/>
                  </a:lnTo>
                  <a:lnTo>
                    <a:pt x="618" y="984"/>
                  </a:lnTo>
                  <a:lnTo>
                    <a:pt x="641" y="978"/>
                  </a:lnTo>
                  <a:lnTo>
                    <a:pt x="662" y="971"/>
                  </a:lnTo>
                  <a:lnTo>
                    <a:pt x="684" y="963"/>
                  </a:lnTo>
                  <a:lnTo>
                    <a:pt x="706" y="953"/>
                  </a:lnTo>
                  <a:lnTo>
                    <a:pt x="727" y="943"/>
                  </a:lnTo>
                  <a:lnTo>
                    <a:pt x="747" y="931"/>
                  </a:lnTo>
                  <a:lnTo>
                    <a:pt x="768" y="919"/>
                  </a:lnTo>
                  <a:lnTo>
                    <a:pt x="786" y="906"/>
                  </a:lnTo>
                  <a:lnTo>
                    <a:pt x="806" y="891"/>
                  </a:lnTo>
                  <a:lnTo>
                    <a:pt x="825" y="875"/>
                  </a:lnTo>
                  <a:lnTo>
                    <a:pt x="842" y="859"/>
                  </a:lnTo>
                  <a:lnTo>
                    <a:pt x="842" y="859"/>
                  </a:lnTo>
                  <a:lnTo>
                    <a:pt x="860" y="841"/>
                  </a:lnTo>
                  <a:lnTo>
                    <a:pt x="876" y="823"/>
                  </a:lnTo>
                  <a:lnTo>
                    <a:pt x="891" y="804"/>
                  </a:lnTo>
                  <a:lnTo>
                    <a:pt x="906" y="785"/>
                  </a:lnTo>
                  <a:lnTo>
                    <a:pt x="919" y="767"/>
                  </a:lnTo>
                  <a:lnTo>
                    <a:pt x="931" y="746"/>
                  </a:lnTo>
                  <a:lnTo>
                    <a:pt x="942" y="726"/>
                  </a:lnTo>
                  <a:lnTo>
                    <a:pt x="952" y="705"/>
                  </a:lnTo>
                  <a:lnTo>
                    <a:pt x="960" y="684"/>
                  </a:lnTo>
                  <a:lnTo>
                    <a:pt x="969" y="662"/>
                  </a:lnTo>
                  <a:lnTo>
                    <a:pt x="976" y="641"/>
                  </a:lnTo>
                  <a:lnTo>
                    <a:pt x="981" y="618"/>
                  </a:lnTo>
                  <a:lnTo>
                    <a:pt x="987" y="594"/>
                  </a:lnTo>
                  <a:lnTo>
                    <a:pt x="990" y="571"/>
                  </a:lnTo>
                  <a:lnTo>
                    <a:pt x="992" y="547"/>
                  </a:lnTo>
                  <a:lnTo>
                    <a:pt x="994" y="523"/>
                  </a:lnTo>
                  <a:lnTo>
                    <a:pt x="994" y="523"/>
                  </a:lnTo>
                  <a:lnTo>
                    <a:pt x="995" y="518"/>
                  </a:lnTo>
                  <a:lnTo>
                    <a:pt x="996" y="514"/>
                  </a:lnTo>
                  <a:lnTo>
                    <a:pt x="996" y="499"/>
                  </a:lnTo>
                  <a:lnTo>
                    <a:pt x="996" y="499"/>
                  </a:lnTo>
                  <a:lnTo>
                    <a:pt x="995" y="474"/>
                  </a:lnTo>
                  <a:lnTo>
                    <a:pt x="994" y="449"/>
                  </a:lnTo>
                  <a:lnTo>
                    <a:pt x="991" y="423"/>
                  </a:lnTo>
                  <a:lnTo>
                    <a:pt x="987" y="399"/>
                  </a:lnTo>
                  <a:lnTo>
                    <a:pt x="982" y="376"/>
                  </a:lnTo>
                  <a:lnTo>
                    <a:pt x="976" y="353"/>
                  </a:lnTo>
                  <a:lnTo>
                    <a:pt x="968" y="330"/>
                  </a:lnTo>
                  <a:lnTo>
                    <a:pt x="959" y="307"/>
                  </a:lnTo>
                  <a:lnTo>
                    <a:pt x="949" y="286"/>
                  </a:lnTo>
                  <a:lnTo>
                    <a:pt x="940" y="264"/>
                  </a:lnTo>
                  <a:lnTo>
                    <a:pt x="927" y="243"/>
                  </a:lnTo>
                  <a:lnTo>
                    <a:pt x="914" y="223"/>
                  </a:lnTo>
                  <a:lnTo>
                    <a:pt x="900" y="203"/>
                  </a:lnTo>
                  <a:lnTo>
                    <a:pt x="885" y="184"/>
                  </a:lnTo>
                  <a:lnTo>
                    <a:pt x="868" y="164"/>
                  </a:lnTo>
                  <a:lnTo>
                    <a:pt x="851" y="146"/>
                  </a:lnTo>
                  <a:lnTo>
                    <a:pt x="851" y="146"/>
                  </a:lnTo>
                  <a:close/>
                  <a:moveTo>
                    <a:pt x="608" y="542"/>
                  </a:moveTo>
                  <a:lnTo>
                    <a:pt x="608" y="542"/>
                  </a:lnTo>
                  <a:lnTo>
                    <a:pt x="604" y="596"/>
                  </a:lnTo>
                  <a:lnTo>
                    <a:pt x="601" y="646"/>
                  </a:lnTo>
                  <a:lnTo>
                    <a:pt x="601" y="646"/>
                  </a:lnTo>
                  <a:lnTo>
                    <a:pt x="575" y="643"/>
                  </a:lnTo>
                  <a:lnTo>
                    <a:pt x="549" y="641"/>
                  </a:lnTo>
                  <a:lnTo>
                    <a:pt x="523" y="639"/>
                  </a:lnTo>
                  <a:lnTo>
                    <a:pt x="498" y="638"/>
                  </a:lnTo>
                  <a:lnTo>
                    <a:pt x="498" y="638"/>
                  </a:lnTo>
                  <a:lnTo>
                    <a:pt x="473" y="639"/>
                  </a:lnTo>
                  <a:lnTo>
                    <a:pt x="448" y="641"/>
                  </a:lnTo>
                  <a:lnTo>
                    <a:pt x="422" y="643"/>
                  </a:lnTo>
                  <a:lnTo>
                    <a:pt x="395" y="646"/>
                  </a:lnTo>
                  <a:lnTo>
                    <a:pt x="395" y="646"/>
                  </a:lnTo>
                  <a:lnTo>
                    <a:pt x="392" y="594"/>
                  </a:lnTo>
                  <a:lnTo>
                    <a:pt x="390" y="542"/>
                  </a:lnTo>
                  <a:lnTo>
                    <a:pt x="608" y="542"/>
                  </a:lnTo>
                  <a:close/>
                  <a:moveTo>
                    <a:pt x="389" y="487"/>
                  </a:moveTo>
                  <a:lnTo>
                    <a:pt x="389" y="487"/>
                  </a:lnTo>
                  <a:lnTo>
                    <a:pt x="390" y="453"/>
                  </a:lnTo>
                  <a:lnTo>
                    <a:pt x="391" y="419"/>
                  </a:lnTo>
                  <a:lnTo>
                    <a:pt x="393" y="385"/>
                  </a:lnTo>
                  <a:lnTo>
                    <a:pt x="395" y="351"/>
                  </a:lnTo>
                  <a:lnTo>
                    <a:pt x="395" y="351"/>
                  </a:lnTo>
                  <a:lnTo>
                    <a:pt x="422" y="354"/>
                  </a:lnTo>
                  <a:lnTo>
                    <a:pt x="448" y="357"/>
                  </a:lnTo>
                  <a:lnTo>
                    <a:pt x="473" y="359"/>
                  </a:lnTo>
                  <a:lnTo>
                    <a:pt x="498" y="359"/>
                  </a:lnTo>
                  <a:lnTo>
                    <a:pt x="523" y="359"/>
                  </a:lnTo>
                  <a:lnTo>
                    <a:pt x="550" y="357"/>
                  </a:lnTo>
                  <a:lnTo>
                    <a:pt x="575" y="354"/>
                  </a:lnTo>
                  <a:lnTo>
                    <a:pt x="601" y="351"/>
                  </a:lnTo>
                  <a:lnTo>
                    <a:pt x="601" y="351"/>
                  </a:lnTo>
                  <a:lnTo>
                    <a:pt x="603" y="385"/>
                  </a:lnTo>
                  <a:lnTo>
                    <a:pt x="605" y="419"/>
                  </a:lnTo>
                  <a:lnTo>
                    <a:pt x="607" y="453"/>
                  </a:lnTo>
                  <a:lnTo>
                    <a:pt x="608" y="487"/>
                  </a:lnTo>
                  <a:lnTo>
                    <a:pt x="389" y="487"/>
                  </a:lnTo>
                  <a:close/>
                  <a:moveTo>
                    <a:pt x="343" y="341"/>
                  </a:moveTo>
                  <a:lnTo>
                    <a:pt x="343" y="341"/>
                  </a:lnTo>
                  <a:lnTo>
                    <a:pt x="339" y="377"/>
                  </a:lnTo>
                  <a:lnTo>
                    <a:pt x="337" y="413"/>
                  </a:lnTo>
                  <a:lnTo>
                    <a:pt x="335" y="451"/>
                  </a:lnTo>
                  <a:lnTo>
                    <a:pt x="334" y="487"/>
                  </a:lnTo>
                  <a:lnTo>
                    <a:pt x="207" y="487"/>
                  </a:lnTo>
                  <a:lnTo>
                    <a:pt x="207" y="487"/>
                  </a:lnTo>
                  <a:lnTo>
                    <a:pt x="208" y="464"/>
                  </a:lnTo>
                  <a:lnTo>
                    <a:pt x="209" y="441"/>
                  </a:lnTo>
                  <a:lnTo>
                    <a:pt x="211" y="418"/>
                  </a:lnTo>
                  <a:lnTo>
                    <a:pt x="215" y="396"/>
                  </a:lnTo>
                  <a:lnTo>
                    <a:pt x="219" y="374"/>
                  </a:lnTo>
                  <a:lnTo>
                    <a:pt x="223" y="352"/>
                  </a:lnTo>
                  <a:lnTo>
                    <a:pt x="229" y="331"/>
                  </a:lnTo>
                  <a:lnTo>
                    <a:pt x="234" y="310"/>
                  </a:lnTo>
                  <a:lnTo>
                    <a:pt x="234" y="310"/>
                  </a:lnTo>
                  <a:lnTo>
                    <a:pt x="261" y="319"/>
                  </a:lnTo>
                  <a:lnTo>
                    <a:pt x="288" y="328"/>
                  </a:lnTo>
                  <a:lnTo>
                    <a:pt x="315" y="334"/>
                  </a:lnTo>
                  <a:lnTo>
                    <a:pt x="343" y="341"/>
                  </a:lnTo>
                  <a:lnTo>
                    <a:pt x="343" y="341"/>
                  </a:lnTo>
                  <a:close/>
                  <a:moveTo>
                    <a:pt x="335" y="542"/>
                  </a:moveTo>
                  <a:lnTo>
                    <a:pt x="335" y="542"/>
                  </a:lnTo>
                  <a:lnTo>
                    <a:pt x="337" y="600"/>
                  </a:lnTo>
                  <a:lnTo>
                    <a:pt x="343" y="656"/>
                  </a:lnTo>
                  <a:lnTo>
                    <a:pt x="343" y="656"/>
                  </a:lnTo>
                  <a:lnTo>
                    <a:pt x="314" y="662"/>
                  </a:lnTo>
                  <a:lnTo>
                    <a:pt x="288" y="670"/>
                  </a:lnTo>
                  <a:lnTo>
                    <a:pt x="261" y="679"/>
                  </a:lnTo>
                  <a:lnTo>
                    <a:pt x="234" y="688"/>
                  </a:lnTo>
                  <a:lnTo>
                    <a:pt x="234" y="688"/>
                  </a:lnTo>
                  <a:lnTo>
                    <a:pt x="225" y="653"/>
                  </a:lnTo>
                  <a:lnTo>
                    <a:pt x="218" y="616"/>
                  </a:lnTo>
                  <a:lnTo>
                    <a:pt x="212" y="579"/>
                  </a:lnTo>
                  <a:lnTo>
                    <a:pt x="209" y="542"/>
                  </a:lnTo>
                  <a:lnTo>
                    <a:pt x="335" y="542"/>
                  </a:lnTo>
                  <a:close/>
                  <a:moveTo>
                    <a:pt x="654" y="656"/>
                  </a:moveTo>
                  <a:lnTo>
                    <a:pt x="654" y="656"/>
                  </a:lnTo>
                  <a:lnTo>
                    <a:pt x="659" y="600"/>
                  </a:lnTo>
                  <a:lnTo>
                    <a:pt x="662" y="542"/>
                  </a:lnTo>
                  <a:lnTo>
                    <a:pt x="787" y="542"/>
                  </a:lnTo>
                  <a:lnTo>
                    <a:pt x="787" y="542"/>
                  </a:lnTo>
                  <a:lnTo>
                    <a:pt x="784" y="579"/>
                  </a:lnTo>
                  <a:lnTo>
                    <a:pt x="779" y="616"/>
                  </a:lnTo>
                  <a:lnTo>
                    <a:pt x="771" y="653"/>
                  </a:lnTo>
                  <a:lnTo>
                    <a:pt x="762" y="688"/>
                  </a:lnTo>
                  <a:lnTo>
                    <a:pt x="762" y="688"/>
                  </a:lnTo>
                  <a:lnTo>
                    <a:pt x="736" y="679"/>
                  </a:lnTo>
                  <a:lnTo>
                    <a:pt x="710" y="670"/>
                  </a:lnTo>
                  <a:lnTo>
                    <a:pt x="682" y="662"/>
                  </a:lnTo>
                  <a:lnTo>
                    <a:pt x="654" y="656"/>
                  </a:lnTo>
                  <a:lnTo>
                    <a:pt x="654" y="656"/>
                  </a:lnTo>
                  <a:close/>
                  <a:moveTo>
                    <a:pt x="662" y="487"/>
                  </a:moveTo>
                  <a:lnTo>
                    <a:pt x="662" y="487"/>
                  </a:lnTo>
                  <a:lnTo>
                    <a:pt x="661" y="451"/>
                  </a:lnTo>
                  <a:lnTo>
                    <a:pt x="660" y="415"/>
                  </a:lnTo>
                  <a:lnTo>
                    <a:pt x="657" y="377"/>
                  </a:lnTo>
                  <a:lnTo>
                    <a:pt x="654" y="341"/>
                  </a:lnTo>
                  <a:lnTo>
                    <a:pt x="654" y="341"/>
                  </a:lnTo>
                  <a:lnTo>
                    <a:pt x="682" y="336"/>
                  </a:lnTo>
                  <a:lnTo>
                    <a:pt x="710" y="328"/>
                  </a:lnTo>
                  <a:lnTo>
                    <a:pt x="736" y="319"/>
                  </a:lnTo>
                  <a:lnTo>
                    <a:pt x="762" y="310"/>
                  </a:lnTo>
                  <a:lnTo>
                    <a:pt x="762" y="310"/>
                  </a:lnTo>
                  <a:lnTo>
                    <a:pt x="768" y="331"/>
                  </a:lnTo>
                  <a:lnTo>
                    <a:pt x="773" y="352"/>
                  </a:lnTo>
                  <a:lnTo>
                    <a:pt x="779" y="374"/>
                  </a:lnTo>
                  <a:lnTo>
                    <a:pt x="782" y="396"/>
                  </a:lnTo>
                  <a:lnTo>
                    <a:pt x="785" y="419"/>
                  </a:lnTo>
                  <a:lnTo>
                    <a:pt x="787" y="441"/>
                  </a:lnTo>
                  <a:lnTo>
                    <a:pt x="788" y="464"/>
                  </a:lnTo>
                  <a:lnTo>
                    <a:pt x="789" y="487"/>
                  </a:lnTo>
                  <a:lnTo>
                    <a:pt x="662" y="487"/>
                  </a:lnTo>
                  <a:close/>
                  <a:moveTo>
                    <a:pt x="647" y="288"/>
                  </a:moveTo>
                  <a:lnTo>
                    <a:pt x="647" y="288"/>
                  </a:lnTo>
                  <a:lnTo>
                    <a:pt x="642" y="255"/>
                  </a:lnTo>
                  <a:lnTo>
                    <a:pt x="636" y="225"/>
                  </a:lnTo>
                  <a:lnTo>
                    <a:pt x="631" y="195"/>
                  </a:lnTo>
                  <a:lnTo>
                    <a:pt x="624" y="168"/>
                  </a:lnTo>
                  <a:lnTo>
                    <a:pt x="616" y="142"/>
                  </a:lnTo>
                  <a:lnTo>
                    <a:pt x="609" y="119"/>
                  </a:lnTo>
                  <a:lnTo>
                    <a:pt x="600" y="97"/>
                  </a:lnTo>
                  <a:lnTo>
                    <a:pt x="590" y="78"/>
                  </a:lnTo>
                  <a:lnTo>
                    <a:pt x="590" y="78"/>
                  </a:lnTo>
                  <a:lnTo>
                    <a:pt x="611" y="90"/>
                  </a:lnTo>
                  <a:lnTo>
                    <a:pt x="630" y="104"/>
                  </a:lnTo>
                  <a:lnTo>
                    <a:pt x="648" y="119"/>
                  </a:lnTo>
                  <a:lnTo>
                    <a:pt x="666" y="137"/>
                  </a:lnTo>
                  <a:lnTo>
                    <a:pt x="666" y="137"/>
                  </a:lnTo>
                  <a:lnTo>
                    <a:pt x="677" y="150"/>
                  </a:lnTo>
                  <a:lnTo>
                    <a:pt x="688" y="164"/>
                  </a:lnTo>
                  <a:lnTo>
                    <a:pt x="699" y="179"/>
                  </a:lnTo>
                  <a:lnTo>
                    <a:pt x="707" y="193"/>
                  </a:lnTo>
                  <a:lnTo>
                    <a:pt x="717" y="208"/>
                  </a:lnTo>
                  <a:lnTo>
                    <a:pt x="726" y="225"/>
                  </a:lnTo>
                  <a:lnTo>
                    <a:pt x="735" y="241"/>
                  </a:lnTo>
                  <a:lnTo>
                    <a:pt x="742" y="259"/>
                  </a:lnTo>
                  <a:lnTo>
                    <a:pt x="742" y="259"/>
                  </a:lnTo>
                  <a:lnTo>
                    <a:pt x="719" y="267"/>
                  </a:lnTo>
                  <a:lnTo>
                    <a:pt x="696" y="275"/>
                  </a:lnTo>
                  <a:lnTo>
                    <a:pt x="672" y="282"/>
                  </a:lnTo>
                  <a:lnTo>
                    <a:pt x="647" y="288"/>
                  </a:lnTo>
                  <a:lnTo>
                    <a:pt x="647" y="288"/>
                  </a:lnTo>
                  <a:close/>
                  <a:moveTo>
                    <a:pt x="349" y="288"/>
                  </a:moveTo>
                  <a:lnTo>
                    <a:pt x="349" y="288"/>
                  </a:lnTo>
                  <a:lnTo>
                    <a:pt x="325" y="282"/>
                  </a:lnTo>
                  <a:lnTo>
                    <a:pt x="301" y="275"/>
                  </a:lnTo>
                  <a:lnTo>
                    <a:pt x="277" y="267"/>
                  </a:lnTo>
                  <a:lnTo>
                    <a:pt x="254" y="259"/>
                  </a:lnTo>
                  <a:lnTo>
                    <a:pt x="254" y="259"/>
                  </a:lnTo>
                  <a:lnTo>
                    <a:pt x="262" y="241"/>
                  </a:lnTo>
                  <a:lnTo>
                    <a:pt x="270" y="225"/>
                  </a:lnTo>
                  <a:lnTo>
                    <a:pt x="279" y="208"/>
                  </a:lnTo>
                  <a:lnTo>
                    <a:pt x="289" y="193"/>
                  </a:lnTo>
                  <a:lnTo>
                    <a:pt x="299" y="179"/>
                  </a:lnTo>
                  <a:lnTo>
                    <a:pt x="309" y="164"/>
                  </a:lnTo>
                  <a:lnTo>
                    <a:pt x="320" y="150"/>
                  </a:lnTo>
                  <a:lnTo>
                    <a:pt x="331" y="137"/>
                  </a:lnTo>
                  <a:lnTo>
                    <a:pt x="331" y="137"/>
                  </a:lnTo>
                  <a:lnTo>
                    <a:pt x="348" y="119"/>
                  </a:lnTo>
                  <a:lnTo>
                    <a:pt x="367" y="104"/>
                  </a:lnTo>
                  <a:lnTo>
                    <a:pt x="386" y="90"/>
                  </a:lnTo>
                  <a:lnTo>
                    <a:pt x="406" y="79"/>
                  </a:lnTo>
                  <a:lnTo>
                    <a:pt x="406" y="79"/>
                  </a:lnTo>
                  <a:lnTo>
                    <a:pt x="396" y="97"/>
                  </a:lnTo>
                  <a:lnTo>
                    <a:pt x="389" y="119"/>
                  </a:lnTo>
                  <a:lnTo>
                    <a:pt x="380" y="142"/>
                  </a:lnTo>
                  <a:lnTo>
                    <a:pt x="373" y="168"/>
                  </a:lnTo>
                  <a:lnTo>
                    <a:pt x="366" y="195"/>
                  </a:lnTo>
                  <a:lnTo>
                    <a:pt x="360" y="224"/>
                  </a:lnTo>
                  <a:lnTo>
                    <a:pt x="355" y="255"/>
                  </a:lnTo>
                  <a:lnTo>
                    <a:pt x="349" y="288"/>
                  </a:lnTo>
                  <a:lnTo>
                    <a:pt x="349" y="288"/>
                  </a:lnTo>
                  <a:close/>
                  <a:moveTo>
                    <a:pt x="152" y="487"/>
                  </a:moveTo>
                  <a:lnTo>
                    <a:pt x="56" y="487"/>
                  </a:lnTo>
                  <a:lnTo>
                    <a:pt x="56" y="487"/>
                  </a:lnTo>
                  <a:lnTo>
                    <a:pt x="57" y="455"/>
                  </a:lnTo>
                  <a:lnTo>
                    <a:pt x="61" y="425"/>
                  </a:lnTo>
                  <a:lnTo>
                    <a:pt x="67" y="396"/>
                  </a:lnTo>
                  <a:lnTo>
                    <a:pt x="75" y="366"/>
                  </a:lnTo>
                  <a:lnTo>
                    <a:pt x="85" y="338"/>
                  </a:lnTo>
                  <a:lnTo>
                    <a:pt x="97" y="309"/>
                  </a:lnTo>
                  <a:lnTo>
                    <a:pt x="112" y="282"/>
                  </a:lnTo>
                  <a:lnTo>
                    <a:pt x="128" y="255"/>
                  </a:lnTo>
                  <a:lnTo>
                    <a:pt x="128" y="255"/>
                  </a:lnTo>
                  <a:lnTo>
                    <a:pt x="157" y="273"/>
                  </a:lnTo>
                  <a:lnTo>
                    <a:pt x="185" y="288"/>
                  </a:lnTo>
                  <a:lnTo>
                    <a:pt x="185" y="288"/>
                  </a:lnTo>
                  <a:lnTo>
                    <a:pt x="178" y="312"/>
                  </a:lnTo>
                  <a:lnTo>
                    <a:pt x="172" y="337"/>
                  </a:lnTo>
                  <a:lnTo>
                    <a:pt x="166" y="361"/>
                  </a:lnTo>
                  <a:lnTo>
                    <a:pt x="162" y="385"/>
                  </a:lnTo>
                  <a:lnTo>
                    <a:pt x="158" y="410"/>
                  </a:lnTo>
                  <a:lnTo>
                    <a:pt x="155" y="435"/>
                  </a:lnTo>
                  <a:lnTo>
                    <a:pt x="153" y="461"/>
                  </a:lnTo>
                  <a:lnTo>
                    <a:pt x="152" y="487"/>
                  </a:lnTo>
                  <a:lnTo>
                    <a:pt x="152" y="487"/>
                  </a:lnTo>
                  <a:close/>
                  <a:moveTo>
                    <a:pt x="154" y="542"/>
                  </a:moveTo>
                  <a:lnTo>
                    <a:pt x="154" y="542"/>
                  </a:lnTo>
                  <a:lnTo>
                    <a:pt x="157" y="564"/>
                  </a:lnTo>
                  <a:lnTo>
                    <a:pt x="159" y="585"/>
                  </a:lnTo>
                  <a:lnTo>
                    <a:pt x="161" y="607"/>
                  </a:lnTo>
                  <a:lnTo>
                    <a:pt x="165" y="627"/>
                  </a:lnTo>
                  <a:lnTo>
                    <a:pt x="169" y="648"/>
                  </a:lnTo>
                  <a:lnTo>
                    <a:pt x="174" y="669"/>
                  </a:lnTo>
                  <a:lnTo>
                    <a:pt x="179" y="690"/>
                  </a:lnTo>
                  <a:lnTo>
                    <a:pt x="185" y="710"/>
                  </a:lnTo>
                  <a:lnTo>
                    <a:pt x="185" y="710"/>
                  </a:lnTo>
                  <a:lnTo>
                    <a:pt x="157" y="725"/>
                  </a:lnTo>
                  <a:lnTo>
                    <a:pt x="128" y="743"/>
                  </a:lnTo>
                  <a:lnTo>
                    <a:pt x="128" y="743"/>
                  </a:lnTo>
                  <a:lnTo>
                    <a:pt x="114" y="720"/>
                  </a:lnTo>
                  <a:lnTo>
                    <a:pt x="101" y="695"/>
                  </a:lnTo>
                  <a:lnTo>
                    <a:pt x="90" y="671"/>
                  </a:lnTo>
                  <a:lnTo>
                    <a:pt x="80" y="647"/>
                  </a:lnTo>
                  <a:lnTo>
                    <a:pt x="72" y="621"/>
                  </a:lnTo>
                  <a:lnTo>
                    <a:pt x="66" y="596"/>
                  </a:lnTo>
                  <a:lnTo>
                    <a:pt x="61" y="569"/>
                  </a:lnTo>
                  <a:lnTo>
                    <a:pt x="58" y="542"/>
                  </a:lnTo>
                  <a:lnTo>
                    <a:pt x="154" y="542"/>
                  </a:lnTo>
                  <a:close/>
                  <a:moveTo>
                    <a:pt x="349" y="710"/>
                  </a:moveTo>
                  <a:lnTo>
                    <a:pt x="349" y="710"/>
                  </a:lnTo>
                  <a:lnTo>
                    <a:pt x="355" y="743"/>
                  </a:lnTo>
                  <a:lnTo>
                    <a:pt x="360" y="773"/>
                  </a:lnTo>
                  <a:lnTo>
                    <a:pt x="366" y="803"/>
                  </a:lnTo>
                  <a:lnTo>
                    <a:pt x="373" y="830"/>
                  </a:lnTo>
                  <a:lnTo>
                    <a:pt x="380" y="856"/>
                  </a:lnTo>
                  <a:lnTo>
                    <a:pt x="389" y="879"/>
                  </a:lnTo>
                  <a:lnTo>
                    <a:pt x="396" y="901"/>
                  </a:lnTo>
                  <a:lnTo>
                    <a:pt x="406" y="919"/>
                  </a:lnTo>
                  <a:lnTo>
                    <a:pt x="406" y="919"/>
                  </a:lnTo>
                  <a:lnTo>
                    <a:pt x="386" y="908"/>
                  </a:lnTo>
                  <a:lnTo>
                    <a:pt x="367" y="894"/>
                  </a:lnTo>
                  <a:lnTo>
                    <a:pt x="348" y="879"/>
                  </a:lnTo>
                  <a:lnTo>
                    <a:pt x="331" y="860"/>
                  </a:lnTo>
                  <a:lnTo>
                    <a:pt x="331" y="860"/>
                  </a:lnTo>
                  <a:lnTo>
                    <a:pt x="320" y="848"/>
                  </a:lnTo>
                  <a:lnTo>
                    <a:pt x="309" y="834"/>
                  </a:lnTo>
                  <a:lnTo>
                    <a:pt x="299" y="819"/>
                  </a:lnTo>
                  <a:lnTo>
                    <a:pt x="289" y="805"/>
                  </a:lnTo>
                  <a:lnTo>
                    <a:pt x="279" y="790"/>
                  </a:lnTo>
                  <a:lnTo>
                    <a:pt x="270" y="773"/>
                  </a:lnTo>
                  <a:lnTo>
                    <a:pt x="262" y="757"/>
                  </a:lnTo>
                  <a:lnTo>
                    <a:pt x="254" y="739"/>
                  </a:lnTo>
                  <a:lnTo>
                    <a:pt x="254" y="739"/>
                  </a:lnTo>
                  <a:lnTo>
                    <a:pt x="277" y="731"/>
                  </a:lnTo>
                  <a:lnTo>
                    <a:pt x="301" y="723"/>
                  </a:lnTo>
                  <a:lnTo>
                    <a:pt x="325" y="715"/>
                  </a:lnTo>
                  <a:lnTo>
                    <a:pt x="349" y="710"/>
                  </a:lnTo>
                  <a:lnTo>
                    <a:pt x="349" y="710"/>
                  </a:lnTo>
                  <a:close/>
                  <a:moveTo>
                    <a:pt x="647" y="710"/>
                  </a:moveTo>
                  <a:lnTo>
                    <a:pt x="647" y="710"/>
                  </a:lnTo>
                  <a:lnTo>
                    <a:pt x="672" y="715"/>
                  </a:lnTo>
                  <a:lnTo>
                    <a:pt x="696" y="723"/>
                  </a:lnTo>
                  <a:lnTo>
                    <a:pt x="719" y="731"/>
                  </a:lnTo>
                  <a:lnTo>
                    <a:pt x="742" y="739"/>
                  </a:lnTo>
                  <a:lnTo>
                    <a:pt x="742" y="739"/>
                  </a:lnTo>
                  <a:lnTo>
                    <a:pt x="735" y="757"/>
                  </a:lnTo>
                  <a:lnTo>
                    <a:pt x="726" y="773"/>
                  </a:lnTo>
                  <a:lnTo>
                    <a:pt x="717" y="790"/>
                  </a:lnTo>
                  <a:lnTo>
                    <a:pt x="707" y="805"/>
                  </a:lnTo>
                  <a:lnTo>
                    <a:pt x="699" y="819"/>
                  </a:lnTo>
                  <a:lnTo>
                    <a:pt x="688" y="834"/>
                  </a:lnTo>
                  <a:lnTo>
                    <a:pt x="677" y="848"/>
                  </a:lnTo>
                  <a:lnTo>
                    <a:pt x="666" y="860"/>
                  </a:lnTo>
                  <a:lnTo>
                    <a:pt x="666" y="860"/>
                  </a:lnTo>
                  <a:lnTo>
                    <a:pt x="648" y="879"/>
                  </a:lnTo>
                  <a:lnTo>
                    <a:pt x="630" y="894"/>
                  </a:lnTo>
                  <a:lnTo>
                    <a:pt x="611" y="908"/>
                  </a:lnTo>
                  <a:lnTo>
                    <a:pt x="590" y="919"/>
                  </a:lnTo>
                  <a:lnTo>
                    <a:pt x="590" y="919"/>
                  </a:lnTo>
                  <a:lnTo>
                    <a:pt x="600" y="901"/>
                  </a:lnTo>
                  <a:lnTo>
                    <a:pt x="609" y="879"/>
                  </a:lnTo>
                  <a:lnTo>
                    <a:pt x="616" y="856"/>
                  </a:lnTo>
                  <a:lnTo>
                    <a:pt x="624" y="829"/>
                  </a:lnTo>
                  <a:lnTo>
                    <a:pt x="631" y="803"/>
                  </a:lnTo>
                  <a:lnTo>
                    <a:pt x="636" y="773"/>
                  </a:lnTo>
                  <a:lnTo>
                    <a:pt x="642" y="743"/>
                  </a:lnTo>
                  <a:lnTo>
                    <a:pt x="647" y="710"/>
                  </a:lnTo>
                  <a:lnTo>
                    <a:pt x="647" y="710"/>
                  </a:lnTo>
                  <a:close/>
                  <a:moveTo>
                    <a:pt x="842" y="542"/>
                  </a:moveTo>
                  <a:lnTo>
                    <a:pt x="938" y="542"/>
                  </a:lnTo>
                  <a:lnTo>
                    <a:pt x="938" y="542"/>
                  </a:lnTo>
                  <a:lnTo>
                    <a:pt x="935" y="569"/>
                  </a:lnTo>
                  <a:lnTo>
                    <a:pt x="931" y="596"/>
                  </a:lnTo>
                  <a:lnTo>
                    <a:pt x="924" y="622"/>
                  </a:lnTo>
                  <a:lnTo>
                    <a:pt x="917" y="647"/>
                  </a:lnTo>
                  <a:lnTo>
                    <a:pt x="907" y="671"/>
                  </a:lnTo>
                  <a:lnTo>
                    <a:pt x="896" y="695"/>
                  </a:lnTo>
                  <a:lnTo>
                    <a:pt x="883" y="720"/>
                  </a:lnTo>
                  <a:lnTo>
                    <a:pt x="868" y="743"/>
                  </a:lnTo>
                  <a:lnTo>
                    <a:pt x="868" y="743"/>
                  </a:lnTo>
                  <a:lnTo>
                    <a:pt x="841" y="725"/>
                  </a:lnTo>
                  <a:lnTo>
                    <a:pt x="811" y="710"/>
                  </a:lnTo>
                  <a:lnTo>
                    <a:pt x="811" y="710"/>
                  </a:lnTo>
                  <a:lnTo>
                    <a:pt x="817" y="690"/>
                  </a:lnTo>
                  <a:lnTo>
                    <a:pt x="822" y="669"/>
                  </a:lnTo>
                  <a:lnTo>
                    <a:pt x="828" y="648"/>
                  </a:lnTo>
                  <a:lnTo>
                    <a:pt x="832" y="627"/>
                  </a:lnTo>
                  <a:lnTo>
                    <a:pt x="835" y="607"/>
                  </a:lnTo>
                  <a:lnTo>
                    <a:pt x="838" y="585"/>
                  </a:lnTo>
                  <a:lnTo>
                    <a:pt x="841" y="564"/>
                  </a:lnTo>
                  <a:lnTo>
                    <a:pt x="842" y="542"/>
                  </a:lnTo>
                  <a:lnTo>
                    <a:pt x="842" y="542"/>
                  </a:lnTo>
                  <a:close/>
                  <a:moveTo>
                    <a:pt x="811" y="288"/>
                  </a:moveTo>
                  <a:lnTo>
                    <a:pt x="811" y="288"/>
                  </a:lnTo>
                  <a:lnTo>
                    <a:pt x="841" y="273"/>
                  </a:lnTo>
                  <a:lnTo>
                    <a:pt x="868" y="255"/>
                  </a:lnTo>
                  <a:lnTo>
                    <a:pt x="868" y="255"/>
                  </a:lnTo>
                  <a:lnTo>
                    <a:pt x="885" y="282"/>
                  </a:lnTo>
                  <a:lnTo>
                    <a:pt x="899" y="309"/>
                  </a:lnTo>
                  <a:lnTo>
                    <a:pt x="911" y="338"/>
                  </a:lnTo>
                  <a:lnTo>
                    <a:pt x="922" y="366"/>
                  </a:lnTo>
                  <a:lnTo>
                    <a:pt x="930" y="396"/>
                  </a:lnTo>
                  <a:lnTo>
                    <a:pt x="935" y="425"/>
                  </a:lnTo>
                  <a:lnTo>
                    <a:pt x="940" y="455"/>
                  </a:lnTo>
                  <a:lnTo>
                    <a:pt x="942" y="487"/>
                  </a:lnTo>
                  <a:lnTo>
                    <a:pt x="844" y="487"/>
                  </a:lnTo>
                  <a:lnTo>
                    <a:pt x="844" y="487"/>
                  </a:lnTo>
                  <a:lnTo>
                    <a:pt x="843" y="461"/>
                  </a:lnTo>
                  <a:lnTo>
                    <a:pt x="842" y="435"/>
                  </a:lnTo>
                  <a:lnTo>
                    <a:pt x="839" y="410"/>
                  </a:lnTo>
                  <a:lnTo>
                    <a:pt x="835" y="385"/>
                  </a:lnTo>
                  <a:lnTo>
                    <a:pt x="830" y="361"/>
                  </a:lnTo>
                  <a:lnTo>
                    <a:pt x="825" y="337"/>
                  </a:lnTo>
                  <a:lnTo>
                    <a:pt x="819" y="312"/>
                  </a:lnTo>
                  <a:lnTo>
                    <a:pt x="811" y="288"/>
                  </a:lnTo>
                  <a:lnTo>
                    <a:pt x="811" y="288"/>
                  </a:lnTo>
                  <a:close/>
                  <a:moveTo>
                    <a:pt x="793" y="237"/>
                  </a:moveTo>
                  <a:lnTo>
                    <a:pt x="793" y="237"/>
                  </a:lnTo>
                  <a:lnTo>
                    <a:pt x="776" y="203"/>
                  </a:lnTo>
                  <a:lnTo>
                    <a:pt x="759" y="171"/>
                  </a:lnTo>
                  <a:lnTo>
                    <a:pt x="749" y="156"/>
                  </a:lnTo>
                  <a:lnTo>
                    <a:pt x="739" y="141"/>
                  </a:lnTo>
                  <a:lnTo>
                    <a:pt x="729" y="127"/>
                  </a:lnTo>
                  <a:lnTo>
                    <a:pt x="718" y="114"/>
                  </a:lnTo>
                  <a:lnTo>
                    <a:pt x="718" y="114"/>
                  </a:lnTo>
                  <a:lnTo>
                    <a:pt x="735" y="124"/>
                  </a:lnTo>
                  <a:lnTo>
                    <a:pt x="751" y="135"/>
                  </a:lnTo>
                  <a:lnTo>
                    <a:pt x="766" y="146"/>
                  </a:lnTo>
                  <a:lnTo>
                    <a:pt x="781" y="158"/>
                  </a:lnTo>
                  <a:lnTo>
                    <a:pt x="795" y="170"/>
                  </a:lnTo>
                  <a:lnTo>
                    <a:pt x="809" y="183"/>
                  </a:lnTo>
                  <a:lnTo>
                    <a:pt x="822" y="197"/>
                  </a:lnTo>
                  <a:lnTo>
                    <a:pt x="835" y="212"/>
                  </a:lnTo>
                  <a:lnTo>
                    <a:pt x="835" y="212"/>
                  </a:lnTo>
                  <a:lnTo>
                    <a:pt x="815" y="225"/>
                  </a:lnTo>
                  <a:lnTo>
                    <a:pt x="793" y="237"/>
                  </a:lnTo>
                  <a:lnTo>
                    <a:pt x="793" y="237"/>
                  </a:lnTo>
                  <a:close/>
                  <a:moveTo>
                    <a:pt x="595" y="297"/>
                  </a:moveTo>
                  <a:lnTo>
                    <a:pt x="595" y="297"/>
                  </a:lnTo>
                  <a:lnTo>
                    <a:pt x="570" y="300"/>
                  </a:lnTo>
                  <a:lnTo>
                    <a:pt x="546" y="303"/>
                  </a:lnTo>
                  <a:lnTo>
                    <a:pt x="522" y="304"/>
                  </a:lnTo>
                  <a:lnTo>
                    <a:pt x="498" y="304"/>
                  </a:lnTo>
                  <a:lnTo>
                    <a:pt x="474" y="304"/>
                  </a:lnTo>
                  <a:lnTo>
                    <a:pt x="450" y="303"/>
                  </a:lnTo>
                  <a:lnTo>
                    <a:pt x="426" y="300"/>
                  </a:lnTo>
                  <a:lnTo>
                    <a:pt x="402" y="297"/>
                  </a:lnTo>
                  <a:lnTo>
                    <a:pt x="402" y="297"/>
                  </a:lnTo>
                  <a:lnTo>
                    <a:pt x="411" y="246"/>
                  </a:lnTo>
                  <a:lnTo>
                    <a:pt x="415" y="221"/>
                  </a:lnTo>
                  <a:lnTo>
                    <a:pt x="420" y="198"/>
                  </a:lnTo>
                  <a:lnTo>
                    <a:pt x="426" y="178"/>
                  </a:lnTo>
                  <a:lnTo>
                    <a:pt x="432" y="157"/>
                  </a:lnTo>
                  <a:lnTo>
                    <a:pt x="439" y="138"/>
                  </a:lnTo>
                  <a:lnTo>
                    <a:pt x="446" y="120"/>
                  </a:lnTo>
                  <a:lnTo>
                    <a:pt x="446" y="120"/>
                  </a:lnTo>
                  <a:lnTo>
                    <a:pt x="454" y="102"/>
                  </a:lnTo>
                  <a:lnTo>
                    <a:pt x="463" y="86"/>
                  </a:lnTo>
                  <a:lnTo>
                    <a:pt x="471" y="74"/>
                  </a:lnTo>
                  <a:lnTo>
                    <a:pt x="478" y="67"/>
                  </a:lnTo>
                  <a:lnTo>
                    <a:pt x="484" y="60"/>
                  </a:lnTo>
                  <a:lnTo>
                    <a:pt x="489" y="57"/>
                  </a:lnTo>
                  <a:lnTo>
                    <a:pt x="495" y="56"/>
                  </a:lnTo>
                  <a:lnTo>
                    <a:pt x="498" y="55"/>
                  </a:lnTo>
                  <a:lnTo>
                    <a:pt x="498" y="55"/>
                  </a:lnTo>
                  <a:lnTo>
                    <a:pt x="503" y="56"/>
                  </a:lnTo>
                  <a:lnTo>
                    <a:pt x="507" y="57"/>
                  </a:lnTo>
                  <a:lnTo>
                    <a:pt x="512" y="60"/>
                  </a:lnTo>
                  <a:lnTo>
                    <a:pt x="519" y="67"/>
                  </a:lnTo>
                  <a:lnTo>
                    <a:pt x="526" y="74"/>
                  </a:lnTo>
                  <a:lnTo>
                    <a:pt x="533" y="86"/>
                  </a:lnTo>
                  <a:lnTo>
                    <a:pt x="542" y="102"/>
                  </a:lnTo>
                  <a:lnTo>
                    <a:pt x="551" y="120"/>
                  </a:lnTo>
                  <a:lnTo>
                    <a:pt x="551" y="120"/>
                  </a:lnTo>
                  <a:lnTo>
                    <a:pt x="557" y="138"/>
                  </a:lnTo>
                  <a:lnTo>
                    <a:pt x="564" y="157"/>
                  </a:lnTo>
                  <a:lnTo>
                    <a:pt x="570" y="178"/>
                  </a:lnTo>
                  <a:lnTo>
                    <a:pt x="576" y="198"/>
                  </a:lnTo>
                  <a:lnTo>
                    <a:pt x="581" y="221"/>
                  </a:lnTo>
                  <a:lnTo>
                    <a:pt x="586" y="246"/>
                  </a:lnTo>
                  <a:lnTo>
                    <a:pt x="595" y="297"/>
                  </a:lnTo>
                  <a:lnTo>
                    <a:pt x="595" y="297"/>
                  </a:lnTo>
                  <a:close/>
                  <a:moveTo>
                    <a:pt x="278" y="114"/>
                  </a:moveTo>
                  <a:lnTo>
                    <a:pt x="278" y="114"/>
                  </a:lnTo>
                  <a:lnTo>
                    <a:pt x="267" y="127"/>
                  </a:lnTo>
                  <a:lnTo>
                    <a:pt x="257" y="141"/>
                  </a:lnTo>
                  <a:lnTo>
                    <a:pt x="247" y="156"/>
                  </a:lnTo>
                  <a:lnTo>
                    <a:pt x="238" y="171"/>
                  </a:lnTo>
                  <a:lnTo>
                    <a:pt x="220" y="203"/>
                  </a:lnTo>
                  <a:lnTo>
                    <a:pt x="204" y="237"/>
                  </a:lnTo>
                  <a:lnTo>
                    <a:pt x="204" y="237"/>
                  </a:lnTo>
                  <a:lnTo>
                    <a:pt x="183" y="225"/>
                  </a:lnTo>
                  <a:lnTo>
                    <a:pt x="162" y="212"/>
                  </a:lnTo>
                  <a:lnTo>
                    <a:pt x="162" y="212"/>
                  </a:lnTo>
                  <a:lnTo>
                    <a:pt x="174" y="196"/>
                  </a:lnTo>
                  <a:lnTo>
                    <a:pt x="188" y="183"/>
                  </a:lnTo>
                  <a:lnTo>
                    <a:pt x="201" y="170"/>
                  </a:lnTo>
                  <a:lnTo>
                    <a:pt x="216" y="158"/>
                  </a:lnTo>
                  <a:lnTo>
                    <a:pt x="231" y="146"/>
                  </a:lnTo>
                  <a:lnTo>
                    <a:pt x="246" y="135"/>
                  </a:lnTo>
                  <a:lnTo>
                    <a:pt x="262" y="124"/>
                  </a:lnTo>
                  <a:lnTo>
                    <a:pt x="278" y="114"/>
                  </a:lnTo>
                  <a:lnTo>
                    <a:pt x="278" y="114"/>
                  </a:lnTo>
                  <a:close/>
                  <a:moveTo>
                    <a:pt x="204" y="761"/>
                  </a:moveTo>
                  <a:lnTo>
                    <a:pt x="204" y="761"/>
                  </a:lnTo>
                  <a:lnTo>
                    <a:pt x="220" y="795"/>
                  </a:lnTo>
                  <a:lnTo>
                    <a:pt x="238" y="827"/>
                  </a:lnTo>
                  <a:lnTo>
                    <a:pt x="247" y="842"/>
                  </a:lnTo>
                  <a:lnTo>
                    <a:pt x="257" y="857"/>
                  </a:lnTo>
                  <a:lnTo>
                    <a:pt x="267" y="870"/>
                  </a:lnTo>
                  <a:lnTo>
                    <a:pt x="278" y="883"/>
                  </a:lnTo>
                  <a:lnTo>
                    <a:pt x="278" y="883"/>
                  </a:lnTo>
                  <a:lnTo>
                    <a:pt x="262" y="874"/>
                  </a:lnTo>
                  <a:lnTo>
                    <a:pt x="246" y="863"/>
                  </a:lnTo>
                  <a:lnTo>
                    <a:pt x="231" y="852"/>
                  </a:lnTo>
                  <a:lnTo>
                    <a:pt x="216" y="840"/>
                  </a:lnTo>
                  <a:lnTo>
                    <a:pt x="201" y="828"/>
                  </a:lnTo>
                  <a:lnTo>
                    <a:pt x="188" y="815"/>
                  </a:lnTo>
                  <a:lnTo>
                    <a:pt x="174" y="801"/>
                  </a:lnTo>
                  <a:lnTo>
                    <a:pt x="162" y="786"/>
                  </a:lnTo>
                  <a:lnTo>
                    <a:pt x="162" y="786"/>
                  </a:lnTo>
                  <a:lnTo>
                    <a:pt x="183" y="773"/>
                  </a:lnTo>
                  <a:lnTo>
                    <a:pt x="204" y="761"/>
                  </a:lnTo>
                  <a:lnTo>
                    <a:pt x="204" y="761"/>
                  </a:lnTo>
                  <a:close/>
                  <a:moveTo>
                    <a:pt x="402" y="701"/>
                  </a:moveTo>
                  <a:lnTo>
                    <a:pt x="402" y="701"/>
                  </a:lnTo>
                  <a:lnTo>
                    <a:pt x="427" y="698"/>
                  </a:lnTo>
                  <a:lnTo>
                    <a:pt x="451" y="695"/>
                  </a:lnTo>
                  <a:lnTo>
                    <a:pt x="474" y="694"/>
                  </a:lnTo>
                  <a:lnTo>
                    <a:pt x="498" y="693"/>
                  </a:lnTo>
                  <a:lnTo>
                    <a:pt x="522" y="694"/>
                  </a:lnTo>
                  <a:lnTo>
                    <a:pt x="546" y="695"/>
                  </a:lnTo>
                  <a:lnTo>
                    <a:pt x="570" y="698"/>
                  </a:lnTo>
                  <a:lnTo>
                    <a:pt x="595" y="701"/>
                  </a:lnTo>
                  <a:lnTo>
                    <a:pt x="595" y="701"/>
                  </a:lnTo>
                  <a:lnTo>
                    <a:pt x="586" y="752"/>
                  </a:lnTo>
                  <a:lnTo>
                    <a:pt x="581" y="777"/>
                  </a:lnTo>
                  <a:lnTo>
                    <a:pt x="576" y="800"/>
                  </a:lnTo>
                  <a:lnTo>
                    <a:pt x="570" y="820"/>
                  </a:lnTo>
                  <a:lnTo>
                    <a:pt x="564" y="840"/>
                  </a:lnTo>
                  <a:lnTo>
                    <a:pt x="557" y="860"/>
                  </a:lnTo>
                  <a:lnTo>
                    <a:pt x="551" y="878"/>
                  </a:lnTo>
                  <a:lnTo>
                    <a:pt x="551" y="878"/>
                  </a:lnTo>
                  <a:lnTo>
                    <a:pt x="542" y="896"/>
                  </a:lnTo>
                  <a:lnTo>
                    <a:pt x="533" y="912"/>
                  </a:lnTo>
                  <a:lnTo>
                    <a:pt x="526" y="923"/>
                  </a:lnTo>
                  <a:lnTo>
                    <a:pt x="519" y="931"/>
                  </a:lnTo>
                  <a:lnTo>
                    <a:pt x="512" y="937"/>
                  </a:lnTo>
                  <a:lnTo>
                    <a:pt x="507" y="941"/>
                  </a:lnTo>
                  <a:lnTo>
                    <a:pt x="503" y="942"/>
                  </a:lnTo>
                  <a:lnTo>
                    <a:pt x="498" y="943"/>
                  </a:lnTo>
                  <a:lnTo>
                    <a:pt x="498" y="943"/>
                  </a:lnTo>
                  <a:lnTo>
                    <a:pt x="495" y="942"/>
                  </a:lnTo>
                  <a:lnTo>
                    <a:pt x="489" y="941"/>
                  </a:lnTo>
                  <a:lnTo>
                    <a:pt x="484" y="937"/>
                  </a:lnTo>
                  <a:lnTo>
                    <a:pt x="478" y="931"/>
                  </a:lnTo>
                  <a:lnTo>
                    <a:pt x="471" y="923"/>
                  </a:lnTo>
                  <a:lnTo>
                    <a:pt x="463" y="912"/>
                  </a:lnTo>
                  <a:lnTo>
                    <a:pt x="454" y="896"/>
                  </a:lnTo>
                  <a:lnTo>
                    <a:pt x="446" y="878"/>
                  </a:lnTo>
                  <a:lnTo>
                    <a:pt x="446" y="878"/>
                  </a:lnTo>
                  <a:lnTo>
                    <a:pt x="439" y="860"/>
                  </a:lnTo>
                  <a:lnTo>
                    <a:pt x="432" y="840"/>
                  </a:lnTo>
                  <a:lnTo>
                    <a:pt x="426" y="820"/>
                  </a:lnTo>
                  <a:lnTo>
                    <a:pt x="420" y="799"/>
                  </a:lnTo>
                  <a:lnTo>
                    <a:pt x="415" y="777"/>
                  </a:lnTo>
                  <a:lnTo>
                    <a:pt x="411" y="752"/>
                  </a:lnTo>
                  <a:lnTo>
                    <a:pt x="402" y="701"/>
                  </a:lnTo>
                  <a:lnTo>
                    <a:pt x="402" y="701"/>
                  </a:lnTo>
                  <a:close/>
                  <a:moveTo>
                    <a:pt x="718" y="883"/>
                  </a:moveTo>
                  <a:lnTo>
                    <a:pt x="718" y="883"/>
                  </a:lnTo>
                  <a:lnTo>
                    <a:pt x="729" y="870"/>
                  </a:lnTo>
                  <a:lnTo>
                    <a:pt x="739" y="857"/>
                  </a:lnTo>
                  <a:lnTo>
                    <a:pt x="749" y="842"/>
                  </a:lnTo>
                  <a:lnTo>
                    <a:pt x="759" y="827"/>
                  </a:lnTo>
                  <a:lnTo>
                    <a:pt x="776" y="795"/>
                  </a:lnTo>
                  <a:lnTo>
                    <a:pt x="793" y="761"/>
                  </a:lnTo>
                  <a:lnTo>
                    <a:pt x="793" y="761"/>
                  </a:lnTo>
                  <a:lnTo>
                    <a:pt x="815" y="773"/>
                  </a:lnTo>
                  <a:lnTo>
                    <a:pt x="835" y="786"/>
                  </a:lnTo>
                  <a:lnTo>
                    <a:pt x="835" y="786"/>
                  </a:lnTo>
                  <a:lnTo>
                    <a:pt x="822" y="801"/>
                  </a:lnTo>
                  <a:lnTo>
                    <a:pt x="809" y="815"/>
                  </a:lnTo>
                  <a:lnTo>
                    <a:pt x="795" y="828"/>
                  </a:lnTo>
                  <a:lnTo>
                    <a:pt x="781" y="840"/>
                  </a:lnTo>
                  <a:lnTo>
                    <a:pt x="766" y="852"/>
                  </a:lnTo>
                  <a:lnTo>
                    <a:pt x="751" y="863"/>
                  </a:lnTo>
                  <a:lnTo>
                    <a:pt x="735" y="874"/>
                  </a:lnTo>
                  <a:lnTo>
                    <a:pt x="718" y="883"/>
                  </a:lnTo>
                  <a:lnTo>
                    <a:pt x="718" y="8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sz="2400" dirty="0">
                <a:latin typeface="Arial"/>
              </a:endParaRPr>
            </a:p>
          </p:txBody>
        </p:sp>
      </p:grpSp>
      <p:grpSp>
        <p:nvGrpSpPr>
          <p:cNvPr id="29" name="Group 28"/>
          <p:cNvGrpSpPr/>
          <p:nvPr/>
        </p:nvGrpSpPr>
        <p:grpSpPr>
          <a:xfrm>
            <a:off x="5866267" y="4835525"/>
            <a:ext cx="367524" cy="368300"/>
            <a:chOff x="4705351" y="2195513"/>
            <a:chExt cx="750888" cy="752475"/>
          </a:xfrm>
          <a:solidFill>
            <a:schemeClr val="accent1"/>
          </a:solidFill>
        </p:grpSpPr>
        <p:sp>
          <p:nvSpPr>
            <p:cNvPr id="30" name="Freeform 7"/>
            <p:cNvSpPr>
              <a:spLocks noEditPoints="1"/>
            </p:cNvSpPr>
            <p:nvPr/>
          </p:nvSpPr>
          <p:spPr bwMode="auto">
            <a:xfrm>
              <a:off x="4705351" y="2195513"/>
              <a:ext cx="750888" cy="752475"/>
            </a:xfrm>
            <a:custGeom>
              <a:avLst/>
              <a:gdLst/>
              <a:ahLst/>
              <a:cxnLst>
                <a:cxn ang="0">
                  <a:pos x="1882" y="1091"/>
                </a:cxn>
                <a:cxn ang="0">
                  <a:pos x="1822" y="1311"/>
                </a:cxn>
                <a:cxn ang="0">
                  <a:pos x="1708" y="1509"/>
                </a:cxn>
                <a:cxn ang="0">
                  <a:pos x="1579" y="1651"/>
                </a:cxn>
                <a:cxn ang="0">
                  <a:pos x="1389" y="1787"/>
                </a:cxn>
                <a:cxn ang="0">
                  <a:pos x="1178" y="1869"/>
                </a:cxn>
                <a:cxn ang="0">
                  <a:pos x="946" y="1896"/>
                </a:cxn>
                <a:cxn ang="0">
                  <a:pos x="757" y="1878"/>
                </a:cxn>
                <a:cxn ang="0">
                  <a:pos x="542" y="1808"/>
                </a:cxn>
                <a:cxn ang="0">
                  <a:pos x="348" y="1683"/>
                </a:cxn>
                <a:cxn ang="0">
                  <a:pos x="212" y="1546"/>
                </a:cxn>
                <a:cxn ang="0">
                  <a:pos x="87" y="1352"/>
                </a:cxn>
                <a:cxn ang="0">
                  <a:pos x="16" y="1137"/>
                </a:cxn>
                <a:cxn ang="0">
                  <a:pos x="0" y="948"/>
                </a:cxn>
                <a:cxn ang="0">
                  <a:pos x="26" y="714"/>
                </a:cxn>
                <a:cxn ang="0">
                  <a:pos x="108" y="504"/>
                </a:cxn>
                <a:cxn ang="0">
                  <a:pos x="244" y="314"/>
                </a:cxn>
                <a:cxn ang="0">
                  <a:pos x="385" y="183"/>
                </a:cxn>
                <a:cxn ang="0">
                  <a:pos x="583" y="69"/>
                </a:cxn>
                <a:cxn ang="0">
                  <a:pos x="803" y="10"/>
                </a:cxn>
                <a:cxn ang="0">
                  <a:pos x="994" y="1"/>
                </a:cxn>
                <a:cxn ang="0">
                  <a:pos x="1222" y="40"/>
                </a:cxn>
                <a:cxn ang="0">
                  <a:pos x="1429" y="132"/>
                </a:cxn>
                <a:cxn ang="0">
                  <a:pos x="1614" y="279"/>
                </a:cxn>
                <a:cxn ang="0">
                  <a:pos x="1735" y="425"/>
                </a:cxn>
                <a:cxn ang="0">
                  <a:pos x="1838" y="628"/>
                </a:cxn>
                <a:cxn ang="0">
                  <a:pos x="1888" y="851"/>
                </a:cxn>
                <a:cxn ang="0">
                  <a:pos x="1825" y="948"/>
                </a:cxn>
                <a:cxn ang="0">
                  <a:pos x="1800" y="730"/>
                </a:cxn>
                <a:cxn ang="0">
                  <a:pos x="1724" y="533"/>
                </a:cxn>
                <a:cxn ang="0">
                  <a:pos x="1599" y="358"/>
                </a:cxn>
                <a:cxn ang="0">
                  <a:pos x="1467" y="237"/>
                </a:cxn>
                <a:cxn ang="0">
                  <a:pos x="1283" y="131"/>
                </a:cxn>
                <a:cxn ang="0">
                  <a:pos x="1078" y="76"/>
                </a:cxn>
                <a:cxn ang="0">
                  <a:pos x="900" y="67"/>
                </a:cxn>
                <a:cxn ang="0">
                  <a:pos x="687" y="102"/>
                </a:cxn>
                <a:cxn ang="0">
                  <a:pos x="495" y="189"/>
                </a:cxn>
                <a:cxn ang="0">
                  <a:pos x="323" y="325"/>
                </a:cxn>
                <a:cxn ang="0">
                  <a:pos x="210" y="460"/>
                </a:cxn>
                <a:cxn ang="0">
                  <a:pos x="115" y="648"/>
                </a:cxn>
                <a:cxn ang="0">
                  <a:pos x="70" y="858"/>
                </a:cxn>
                <a:cxn ang="0">
                  <a:pos x="70" y="1038"/>
                </a:cxn>
                <a:cxn ang="0">
                  <a:pos x="115" y="1246"/>
                </a:cxn>
                <a:cxn ang="0">
                  <a:pos x="210" y="1435"/>
                </a:cxn>
                <a:cxn ang="0">
                  <a:pos x="323" y="1571"/>
                </a:cxn>
                <a:cxn ang="0">
                  <a:pos x="495" y="1707"/>
                </a:cxn>
                <a:cxn ang="0">
                  <a:pos x="687" y="1793"/>
                </a:cxn>
                <a:cxn ang="0">
                  <a:pos x="900" y="1828"/>
                </a:cxn>
                <a:cxn ang="0">
                  <a:pos x="1078" y="1820"/>
                </a:cxn>
                <a:cxn ang="0">
                  <a:pos x="1283" y="1765"/>
                </a:cxn>
                <a:cxn ang="0">
                  <a:pos x="1467" y="1659"/>
                </a:cxn>
                <a:cxn ang="0">
                  <a:pos x="1599" y="1538"/>
                </a:cxn>
                <a:cxn ang="0">
                  <a:pos x="1724" y="1363"/>
                </a:cxn>
                <a:cxn ang="0">
                  <a:pos x="1800" y="1165"/>
                </a:cxn>
                <a:cxn ang="0">
                  <a:pos x="1825" y="948"/>
                </a:cxn>
              </a:cxnLst>
              <a:rect l="0" t="0" r="r" b="b"/>
              <a:pathLst>
                <a:path w="1892" h="1896">
                  <a:moveTo>
                    <a:pt x="1892" y="948"/>
                  </a:moveTo>
                  <a:lnTo>
                    <a:pt x="1892" y="948"/>
                  </a:lnTo>
                  <a:lnTo>
                    <a:pt x="1891" y="996"/>
                  </a:lnTo>
                  <a:lnTo>
                    <a:pt x="1888" y="1043"/>
                  </a:lnTo>
                  <a:lnTo>
                    <a:pt x="1882" y="1091"/>
                  </a:lnTo>
                  <a:lnTo>
                    <a:pt x="1874" y="1137"/>
                  </a:lnTo>
                  <a:lnTo>
                    <a:pt x="1865" y="1182"/>
                  </a:lnTo>
                  <a:lnTo>
                    <a:pt x="1853" y="1226"/>
                  </a:lnTo>
                  <a:lnTo>
                    <a:pt x="1838" y="1268"/>
                  </a:lnTo>
                  <a:lnTo>
                    <a:pt x="1822" y="1311"/>
                  </a:lnTo>
                  <a:lnTo>
                    <a:pt x="1803" y="1352"/>
                  </a:lnTo>
                  <a:lnTo>
                    <a:pt x="1782" y="1392"/>
                  </a:lnTo>
                  <a:lnTo>
                    <a:pt x="1761" y="1432"/>
                  </a:lnTo>
                  <a:lnTo>
                    <a:pt x="1735" y="1471"/>
                  </a:lnTo>
                  <a:lnTo>
                    <a:pt x="1708" y="1509"/>
                  </a:lnTo>
                  <a:lnTo>
                    <a:pt x="1678" y="1546"/>
                  </a:lnTo>
                  <a:lnTo>
                    <a:pt x="1648" y="1582"/>
                  </a:lnTo>
                  <a:lnTo>
                    <a:pt x="1614" y="1617"/>
                  </a:lnTo>
                  <a:lnTo>
                    <a:pt x="1614" y="1617"/>
                  </a:lnTo>
                  <a:lnTo>
                    <a:pt x="1579" y="1651"/>
                  </a:lnTo>
                  <a:lnTo>
                    <a:pt x="1543" y="1683"/>
                  </a:lnTo>
                  <a:lnTo>
                    <a:pt x="1505" y="1712"/>
                  </a:lnTo>
                  <a:lnTo>
                    <a:pt x="1467" y="1739"/>
                  </a:lnTo>
                  <a:lnTo>
                    <a:pt x="1429" y="1764"/>
                  </a:lnTo>
                  <a:lnTo>
                    <a:pt x="1389" y="1787"/>
                  </a:lnTo>
                  <a:lnTo>
                    <a:pt x="1349" y="1808"/>
                  </a:lnTo>
                  <a:lnTo>
                    <a:pt x="1307" y="1826"/>
                  </a:lnTo>
                  <a:lnTo>
                    <a:pt x="1266" y="1842"/>
                  </a:lnTo>
                  <a:lnTo>
                    <a:pt x="1222" y="1857"/>
                  </a:lnTo>
                  <a:lnTo>
                    <a:pt x="1178" y="1869"/>
                  </a:lnTo>
                  <a:lnTo>
                    <a:pt x="1133" y="1878"/>
                  </a:lnTo>
                  <a:lnTo>
                    <a:pt x="1088" y="1886"/>
                  </a:lnTo>
                  <a:lnTo>
                    <a:pt x="1041" y="1892"/>
                  </a:lnTo>
                  <a:lnTo>
                    <a:pt x="994" y="1895"/>
                  </a:lnTo>
                  <a:lnTo>
                    <a:pt x="946" y="1896"/>
                  </a:lnTo>
                  <a:lnTo>
                    <a:pt x="946" y="1896"/>
                  </a:lnTo>
                  <a:lnTo>
                    <a:pt x="897" y="1895"/>
                  </a:lnTo>
                  <a:lnTo>
                    <a:pt x="849" y="1892"/>
                  </a:lnTo>
                  <a:lnTo>
                    <a:pt x="803" y="1886"/>
                  </a:lnTo>
                  <a:lnTo>
                    <a:pt x="757" y="1878"/>
                  </a:lnTo>
                  <a:lnTo>
                    <a:pt x="713" y="1869"/>
                  </a:lnTo>
                  <a:lnTo>
                    <a:pt x="669" y="1857"/>
                  </a:lnTo>
                  <a:lnTo>
                    <a:pt x="625" y="1842"/>
                  </a:lnTo>
                  <a:lnTo>
                    <a:pt x="583" y="1826"/>
                  </a:lnTo>
                  <a:lnTo>
                    <a:pt x="542" y="1808"/>
                  </a:lnTo>
                  <a:lnTo>
                    <a:pt x="501" y="1787"/>
                  </a:lnTo>
                  <a:lnTo>
                    <a:pt x="462" y="1764"/>
                  </a:lnTo>
                  <a:lnTo>
                    <a:pt x="423" y="1739"/>
                  </a:lnTo>
                  <a:lnTo>
                    <a:pt x="385" y="1712"/>
                  </a:lnTo>
                  <a:lnTo>
                    <a:pt x="348" y="1683"/>
                  </a:lnTo>
                  <a:lnTo>
                    <a:pt x="313" y="1651"/>
                  </a:lnTo>
                  <a:lnTo>
                    <a:pt x="277" y="1617"/>
                  </a:lnTo>
                  <a:lnTo>
                    <a:pt x="277" y="1617"/>
                  </a:lnTo>
                  <a:lnTo>
                    <a:pt x="244" y="1582"/>
                  </a:lnTo>
                  <a:lnTo>
                    <a:pt x="212" y="1546"/>
                  </a:lnTo>
                  <a:lnTo>
                    <a:pt x="183" y="1509"/>
                  </a:lnTo>
                  <a:lnTo>
                    <a:pt x="155" y="1471"/>
                  </a:lnTo>
                  <a:lnTo>
                    <a:pt x="131" y="1432"/>
                  </a:lnTo>
                  <a:lnTo>
                    <a:pt x="108" y="1392"/>
                  </a:lnTo>
                  <a:lnTo>
                    <a:pt x="87" y="1352"/>
                  </a:lnTo>
                  <a:lnTo>
                    <a:pt x="69" y="1311"/>
                  </a:lnTo>
                  <a:lnTo>
                    <a:pt x="52" y="1268"/>
                  </a:lnTo>
                  <a:lnTo>
                    <a:pt x="38" y="1226"/>
                  </a:lnTo>
                  <a:lnTo>
                    <a:pt x="26" y="1182"/>
                  </a:lnTo>
                  <a:lnTo>
                    <a:pt x="16" y="1137"/>
                  </a:lnTo>
                  <a:lnTo>
                    <a:pt x="10" y="1091"/>
                  </a:lnTo>
                  <a:lnTo>
                    <a:pt x="4" y="1043"/>
                  </a:lnTo>
                  <a:lnTo>
                    <a:pt x="1" y="996"/>
                  </a:lnTo>
                  <a:lnTo>
                    <a:pt x="0" y="948"/>
                  </a:lnTo>
                  <a:lnTo>
                    <a:pt x="0" y="948"/>
                  </a:lnTo>
                  <a:lnTo>
                    <a:pt x="1" y="900"/>
                  </a:lnTo>
                  <a:lnTo>
                    <a:pt x="4" y="851"/>
                  </a:lnTo>
                  <a:lnTo>
                    <a:pt x="10" y="805"/>
                  </a:lnTo>
                  <a:lnTo>
                    <a:pt x="16" y="759"/>
                  </a:lnTo>
                  <a:lnTo>
                    <a:pt x="26" y="714"/>
                  </a:lnTo>
                  <a:lnTo>
                    <a:pt x="38" y="670"/>
                  </a:lnTo>
                  <a:lnTo>
                    <a:pt x="52" y="628"/>
                  </a:lnTo>
                  <a:lnTo>
                    <a:pt x="69" y="585"/>
                  </a:lnTo>
                  <a:lnTo>
                    <a:pt x="87" y="543"/>
                  </a:lnTo>
                  <a:lnTo>
                    <a:pt x="108" y="504"/>
                  </a:lnTo>
                  <a:lnTo>
                    <a:pt x="131" y="463"/>
                  </a:lnTo>
                  <a:lnTo>
                    <a:pt x="155" y="425"/>
                  </a:lnTo>
                  <a:lnTo>
                    <a:pt x="183" y="387"/>
                  </a:lnTo>
                  <a:lnTo>
                    <a:pt x="212" y="350"/>
                  </a:lnTo>
                  <a:lnTo>
                    <a:pt x="244" y="314"/>
                  </a:lnTo>
                  <a:lnTo>
                    <a:pt x="277" y="279"/>
                  </a:lnTo>
                  <a:lnTo>
                    <a:pt x="277" y="279"/>
                  </a:lnTo>
                  <a:lnTo>
                    <a:pt x="313" y="245"/>
                  </a:lnTo>
                  <a:lnTo>
                    <a:pt x="348" y="213"/>
                  </a:lnTo>
                  <a:lnTo>
                    <a:pt x="385" y="183"/>
                  </a:lnTo>
                  <a:lnTo>
                    <a:pt x="423" y="157"/>
                  </a:lnTo>
                  <a:lnTo>
                    <a:pt x="462" y="132"/>
                  </a:lnTo>
                  <a:lnTo>
                    <a:pt x="501" y="109"/>
                  </a:lnTo>
                  <a:lnTo>
                    <a:pt x="542" y="88"/>
                  </a:lnTo>
                  <a:lnTo>
                    <a:pt x="583" y="69"/>
                  </a:lnTo>
                  <a:lnTo>
                    <a:pt x="625" y="53"/>
                  </a:lnTo>
                  <a:lnTo>
                    <a:pt x="669" y="40"/>
                  </a:lnTo>
                  <a:lnTo>
                    <a:pt x="713" y="27"/>
                  </a:lnTo>
                  <a:lnTo>
                    <a:pt x="757" y="18"/>
                  </a:lnTo>
                  <a:lnTo>
                    <a:pt x="803" y="10"/>
                  </a:lnTo>
                  <a:lnTo>
                    <a:pt x="849" y="4"/>
                  </a:lnTo>
                  <a:lnTo>
                    <a:pt x="897" y="1"/>
                  </a:lnTo>
                  <a:lnTo>
                    <a:pt x="946" y="0"/>
                  </a:lnTo>
                  <a:lnTo>
                    <a:pt x="946" y="0"/>
                  </a:lnTo>
                  <a:lnTo>
                    <a:pt x="994" y="1"/>
                  </a:lnTo>
                  <a:lnTo>
                    <a:pt x="1041" y="4"/>
                  </a:lnTo>
                  <a:lnTo>
                    <a:pt x="1088" y="10"/>
                  </a:lnTo>
                  <a:lnTo>
                    <a:pt x="1133" y="18"/>
                  </a:lnTo>
                  <a:lnTo>
                    <a:pt x="1178" y="27"/>
                  </a:lnTo>
                  <a:lnTo>
                    <a:pt x="1222" y="40"/>
                  </a:lnTo>
                  <a:lnTo>
                    <a:pt x="1266" y="53"/>
                  </a:lnTo>
                  <a:lnTo>
                    <a:pt x="1307" y="69"/>
                  </a:lnTo>
                  <a:lnTo>
                    <a:pt x="1349" y="88"/>
                  </a:lnTo>
                  <a:lnTo>
                    <a:pt x="1389" y="109"/>
                  </a:lnTo>
                  <a:lnTo>
                    <a:pt x="1429" y="132"/>
                  </a:lnTo>
                  <a:lnTo>
                    <a:pt x="1467" y="157"/>
                  </a:lnTo>
                  <a:lnTo>
                    <a:pt x="1505" y="183"/>
                  </a:lnTo>
                  <a:lnTo>
                    <a:pt x="1543" y="213"/>
                  </a:lnTo>
                  <a:lnTo>
                    <a:pt x="1579" y="245"/>
                  </a:lnTo>
                  <a:lnTo>
                    <a:pt x="1614" y="279"/>
                  </a:lnTo>
                  <a:lnTo>
                    <a:pt x="1614" y="279"/>
                  </a:lnTo>
                  <a:lnTo>
                    <a:pt x="1648" y="314"/>
                  </a:lnTo>
                  <a:lnTo>
                    <a:pt x="1678" y="350"/>
                  </a:lnTo>
                  <a:lnTo>
                    <a:pt x="1708" y="387"/>
                  </a:lnTo>
                  <a:lnTo>
                    <a:pt x="1735" y="425"/>
                  </a:lnTo>
                  <a:lnTo>
                    <a:pt x="1761" y="463"/>
                  </a:lnTo>
                  <a:lnTo>
                    <a:pt x="1782" y="504"/>
                  </a:lnTo>
                  <a:lnTo>
                    <a:pt x="1803" y="543"/>
                  </a:lnTo>
                  <a:lnTo>
                    <a:pt x="1822" y="585"/>
                  </a:lnTo>
                  <a:lnTo>
                    <a:pt x="1838" y="628"/>
                  </a:lnTo>
                  <a:lnTo>
                    <a:pt x="1853" y="670"/>
                  </a:lnTo>
                  <a:lnTo>
                    <a:pt x="1865" y="714"/>
                  </a:lnTo>
                  <a:lnTo>
                    <a:pt x="1874" y="759"/>
                  </a:lnTo>
                  <a:lnTo>
                    <a:pt x="1882" y="805"/>
                  </a:lnTo>
                  <a:lnTo>
                    <a:pt x="1888" y="851"/>
                  </a:lnTo>
                  <a:lnTo>
                    <a:pt x="1891" y="900"/>
                  </a:lnTo>
                  <a:lnTo>
                    <a:pt x="1892" y="948"/>
                  </a:lnTo>
                  <a:lnTo>
                    <a:pt x="1892" y="948"/>
                  </a:lnTo>
                  <a:close/>
                  <a:moveTo>
                    <a:pt x="1825" y="948"/>
                  </a:moveTo>
                  <a:lnTo>
                    <a:pt x="1825" y="948"/>
                  </a:lnTo>
                  <a:lnTo>
                    <a:pt x="1824" y="903"/>
                  </a:lnTo>
                  <a:lnTo>
                    <a:pt x="1821" y="858"/>
                  </a:lnTo>
                  <a:lnTo>
                    <a:pt x="1816" y="815"/>
                  </a:lnTo>
                  <a:lnTo>
                    <a:pt x="1809" y="772"/>
                  </a:lnTo>
                  <a:lnTo>
                    <a:pt x="1800" y="730"/>
                  </a:lnTo>
                  <a:lnTo>
                    <a:pt x="1789" y="689"/>
                  </a:lnTo>
                  <a:lnTo>
                    <a:pt x="1776" y="648"/>
                  </a:lnTo>
                  <a:lnTo>
                    <a:pt x="1761" y="609"/>
                  </a:lnTo>
                  <a:lnTo>
                    <a:pt x="1744" y="571"/>
                  </a:lnTo>
                  <a:lnTo>
                    <a:pt x="1724" y="533"/>
                  </a:lnTo>
                  <a:lnTo>
                    <a:pt x="1704" y="496"/>
                  </a:lnTo>
                  <a:lnTo>
                    <a:pt x="1681" y="460"/>
                  </a:lnTo>
                  <a:lnTo>
                    <a:pt x="1655" y="425"/>
                  </a:lnTo>
                  <a:lnTo>
                    <a:pt x="1628" y="391"/>
                  </a:lnTo>
                  <a:lnTo>
                    <a:pt x="1599" y="358"/>
                  </a:lnTo>
                  <a:lnTo>
                    <a:pt x="1568" y="325"/>
                  </a:lnTo>
                  <a:lnTo>
                    <a:pt x="1568" y="325"/>
                  </a:lnTo>
                  <a:lnTo>
                    <a:pt x="1535" y="293"/>
                  </a:lnTo>
                  <a:lnTo>
                    <a:pt x="1501" y="264"/>
                  </a:lnTo>
                  <a:lnTo>
                    <a:pt x="1467" y="237"/>
                  </a:lnTo>
                  <a:lnTo>
                    <a:pt x="1432" y="212"/>
                  </a:lnTo>
                  <a:lnTo>
                    <a:pt x="1396" y="189"/>
                  </a:lnTo>
                  <a:lnTo>
                    <a:pt x="1360" y="167"/>
                  </a:lnTo>
                  <a:lnTo>
                    <a:pt x="1321" y="148"/>
                  </a:lnTo>
                  <a:lnTo>
                    <a:pt x="1283" y="131"/>
                  </a:lnTo>
                  <a:lnTo>
                    <a:pt x="1244" y="115"/>
                  </a:lnTo>
                  <a:lnTo>
                    <a:pt x="1204" y="102"/>
                  </a:lnTo>
                  <a:lnTo>
                    <a:pt x="1163" y="91"/>
                  </a:lnTo>
                  <a:lnTo>
                    <a:pt x="1121" y="82"/>
                  </a:lnTo>
                  <a:lnTo>
                    <a:pt x="1078" y="76"/>
                  </a:lnTo>
                  <a:lnTo>
                    <a:pt x="1035" y="70"/>
                  </a:lnTo>
                  <a:lnTo>
                    <a:pt x="991" y="67"/>
                  </a:lnTo>
                  <a:lnTo>
                    <a:pt x="946" y="66"/>
                  </a:lnTo>
                  <a:lnTo>
                    <a:pt x="946" y="66"/>
                  </a:lnTo>
                  <a:lnTo>
                    <a:pt x="900" y="67"/>
                  </a:lnTo>
                  <a:lnTo>
                    <a:pt x="856" y="70"/>
                  </a:lnTo>
                  <a:lnTo>
                    <a:pt x="812" y="76"/>
                  </a:lnTo>
                  <a:lnTo>
                    <a:pt x="770" y="82"/>
                  </a:lnTo>
                  <a:lnTo>
                    <a:pt x="728" y="91"/>
                  </a:lnTo>
                  <a:lnTo>
                    <a:pt x="687" y="102"/>
                  </a:lnTo>
                  <a:lnTo>
                    <a:pt x="647" y="115"/>
                  </a:lnTo>
                  <a:lnTo>
                    <a:pt x="607" y="131"/>
                  </a:lnTo>
                  <a:lnTo>
                    <a:pt x="569" y="148"/>
                  </a:lnTo>
                  <a:lnTo>
                    <a:pt x="532" y="167"/>
                  </a:lnTo>
                  <a:lnTo>
                    <a:pt x="495" y="189"/>
                  </a:lnTo>
                  <a:lnTo>
                    <a:pt x="459" y="212"/>
                  </a:lnTo>
                  <a:lnTo>
                    <a:pt x="423" y="237"/>
                  </a:lnTo>
                  <a:lnTo>
                    <a:pt x="390" y="264"/>
                  </a:lnTo>
                  <a:lnTo>
                    <a:pt x="356" y="293"/>
                  </a:lnTo>
                  <a:lnTo>
                    <a:pt x="323" y="325"/>
                  </a:lnTo>
                  <a:lnTo>
                    <a:pt x="323" y="325"/>
                  </a:lnTo>
                  <a:lnTo>
                    <a:pt x="292" y="358"/>
                  </a:lnTo>
                  <a:lnTo>
                    <a:pt x="262" y="391"/>
                  </a:lnTo>
                  <a:lnTo>
                    <a:pt x="235" y="425"/>
                  </a:lnTo>
                  <a:lnTo>
                    <a:pt x="210" y="460"/>
                  </a:lnTo>
                  <a:lnTo>
                    <a:pt x="187" y="496"/>
                  </a:lnTo>
                  <a:lnTo>
                    <a:pt x="166" y="533"/>
                  </a:lnTo>
                  <a:lnTo>
                    <a:pt x="147" y="571"/>
                  </a:lnTo>
                  <a:lnTo>
                    <a:pt x="130" y="609"/>
                  </a:lnTo>
                  <a:lnTo>
                    <a:pt x="115" y="648"/>
                  </a:lnTo>
                  <a:lnTo>
                    <a:pt x="101" y="689"/>
                  </a:lnTo>
                  <a:lnTo>
                    <a:pt x="91" y="730"/>
                  </a:lnTo>
                  <a:lnTo>
                    <a:pt x="82" y="772"/>
                  </a:lnTo>
                  <a:lnTo>
                    <a:pt x="74" y="815"/>
                  </a:lnTo>
                  <a:lnTo>
                    <a:pt x="70" y="858"/>
                  </a:lnTo>
                  <a:lnTo>
                    <a:pt x="66" y="903"/>
                  </a:lnTo>
                  <a:lnTo>
                    <a:pt x="65" y="948"/>
                  </a:lnTo>
                  <a:lnTo>
                    <a:pt x="65" y="948"/>
                  </a:lnTo>
                  <a:lnTo>
                    <a:pt x="66" y="993"/>
                  </a:lnTo>
                  <a:lnTo>
                    <a:pt x="70" y="1038"/>
                  </a:lnTo>
                  <a:lnTo>
                    <a:pt x="74" y="1081"/>
                  </a:lnTo>
                  <a:lnTo>
                    <a:pt x="82" y="1124"/>
                  </a:lnTo>
                  <a:lnTo>
                    <a:pt x="91" y="1165"/>
                  </a:lnTo>
                  <a:lnTo>
                    <a:pt x="101" y="1207"/>
                  </a:lnTo>
                  <a:lnTo>
                    <a:pt x="115" y="1246"/>
                  </a:lnTo>
                  <a:lnTo>
                    <a:pt x="130" y="1286"/>
                  </a:lnTo>
                  <a:lnTo>
                    <a:pt x="147" y="1324"/>
                  </a:lnTo>
                  <a:lnTo>
                    <a:pt x="166" y="1363"/>
                  </a:lnTo>
                  <a:lnTo>
                    <a:pt x="187" y="1399"/>
                  </a:lnTo>
                  <a:lnTo>
                    <a:pt x="210" y="1435"/>
                  </a:lnTo>
                  <a:lnTo>
                    <a:pt x="235" y="1470"/>
                  </a:lnTo>
                  <a:lnTo>
                    <a:pt x="262" y="1505"/>
                  </a:lnTo>
                  <a:lnTo>
                    <a:pt x="292" y="1538"/>
                  </a:lnTo>
                  <a:lnTo>
                    <a:pt x="323" y="1571"/>
                  </a:lnTo>
                  <a:lnTo>
                    <a:pt x="323" y="1571"/>
                  </a:lnTo>
                  <a:lnTo>
                    <a:pt x="356" y="1603"/>
                  </a:lnTo>
                  <a:lnTo>
                    <a:pt x="390" y="1632"/>
                  </a:lnTo>
                  <a:lnTo>
                    <a:pt x="423" y="1659"/>
                  </a:lnTo>
                  <a:lnTo>
                    <a:pt x="459" y="1684"/>
                  </a:lnTo>
                  <a:lnTo>
                    <a:pt x="495" y="1707"/>
                  </a:lnTo>
                  <a:lnTo>
                    <a:pt x="532" y="1728"/>
                  </a:lnTo>
                  <a:lnTo>
                    <a:pt x="569" y="1748"/>
                  </a:lnTo>
                  <a:lnTo>
                    <a:pt x="607" y="1765"/>
                  </a:lnTo>
                  <a:lnTo>
                    <a:pt x="647" y="1780"/>
                  </a:lnTo>
                  <a:lnTo>
                    <a:pt x="687" y="1793"/>
                  </a:lnTo>
                  <a:lnTo>
                    <a:pt x="728" y="1804"/>
                  </a:lnTo>
                  <a:lnTo>
                    <a:pt x="770" y="1814"/>
                  </a:lnTo>
                  <a:lnTo>
                    <a:pt x="812" y="1820"/>
                  </a:lnTo>
                  <a:lnTo>
                    <a:pt x="856" y="1826"/>
                  </a:lnTo>
                  <a:lnTo>
                    <a:pt x="900" y="1828"/>
                  </a:lnTo>
                  <a:lnTo>
                    <a:pt x="946" y="1829"/>
                  </a:lnTo>
                  <a:lnTo>
                    <a:pt x="946" y="1829"/>
                  </a:lnTo>
                  <a:lnTo>
                    <a:pt x="991" y="1828"/>
                  </a:lnTo>
                  <a:lnTo>
                    <a:pt x="1035" y="1826"/>
                  </a:lnTo>
                  <a:lnTo>
                    <a:pt x="1078" y="1820"/>
                  </a:lnTo>
                  <a:lnTo>
                    <a:pt x="1121" y="1814"/>
                  </a:lnTo>
                  <a:lnTo>
                    <a:pt x="1163" y="1804"/>
                  </a:lnTo>
                  <a:lnTo>
                    <a:pt x="1204" y="1793"/>
                  </a:lnTo>
                  <a:lnTo>
                    <a:pt x="1244" y="1780"/>
                  </a:lnTo>
                  <a:lnTo>
                    <a:pt x="1283" y="1765"/>
                  </a:lnTo>
                  <a:lnTo>
                    <a:pt x="1321" y="1748"/>
                  </a:lnTo>
                  <a:lnTo>
                    <a:pt x="1360" y="1728"/>
                  </a:lnTo>
                  <a:lnTo>
                    <a:pt x="1396" y="1707"/>
                  </a:lnTo>
                  <a:lnTo>
                    <a:pt x="1432" y="1684"/>
                  </a:lnTo>
                  <a:lnTo>
                    <a:pt x="1467" y="1659"/>
                  </a:lnTo>
                  <a:lnTo>
                    <a:pt x="1501" y="1632"/>
                  </a:lnTo>
                  <a:lnTo>
                    <a:pt x="1535" y="1603"/>
                  </a:lnTo>
                  <a:lnTo>
                    <a:pt x="1568" y="1571"/>
                  </a:lnTo>
                  <a:lnTo>
                    <a:pt x="1568" y="1571"/>
                  </a:lnTo>
                  <a:lnTo>
                    <a:pt x="1599" y="1538"/>
                  </a:lnTo>
                  <a:lnTo>
                    <a:pt x="1628" y="1505"/>
                  </a:lnTo>
                  <a:lnTo>
                    <a:pt x="1655" y="1470"/>
                  </a:lnTo>
                  <a:lnTo>
                    <a:pt x="1681" y="1435"/>
                  </a:lnTo>
                  <a:lnTo>
                    <a:pt x="1704" y="1399"/>
                  </a:lnTo>
                  <a:lnTo>
                    <a:pt x="1724" y="1363"/>
                  </a:lnTo>
                  <a:lnTo>
                    <a:pt x="1744" y="1324"/>
                  </a:lnTo>
                  <a:lnTo>
                    <a:pt x="1761" y="1286"/>
                  </a:lnTo>
                  <a:lnTo>
                    <a:pt x="1776" y="1246"/>
                  </a:lnTo>
                  <a:lnTo>
                    <a:pt x="1789" y="1207"/>
                  </a:lnTo>
                  <a:lnTo>
                    <a:pt x="1800" y="1165"/>
                  </a:lnTo>
                  <a:lnTo>
                    <a:pt x="1809" y="1124"/>
                  </a:lnTo>
                  <a:lnTo>
                    <a:pt x="1816" y="1081"/>
                  </a:lnTo>
                  <a:lnTo>
                    <a:pt x="1821" y="1038"/>
                  </a:lnTo>
                  <a:lnTo>
                    <a:pt x="1824" y="993"/>
                  </a:lnTo>
                  <a:lnTo>
                    <a:pt x="1825" y="948"/>
                  </a:lnTo>
                  <a:lnTo>
                    <a:pt x="1825" y="9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sz="2400" dirty="0">
                <a:latin typeface="Arial"/>
              </a:endParaRPr>
            </a:p>
          </p:txBody>
        </p:sp>
        <p:sp>
          <p:nvSpPr>
            <p:cNvPr id="31" name="Freeform 8"/>
            <p:cNvSpPr>
              <a:spLocks/>
            </p:cNvSpPr>
            <p:nvPr/>
          </p:nvSpPr>
          <p:spPr bwMode="auto">
            <a:xfrm>
              <a:off x="4932363" y="2503488"/>
              <a:ext cx="296863" cy="20638"/>
            </a:xfrm>
            <a:custGeom>
              <a:avLst/>
              <a:gdLst/>
              <a:ahLst/>
              <a:cxnLst>
                <a:cxn ang="0">
                  <a:pos x="724" y="0"/>
                </a:cxn>
                <a:cxn ang="0">
                  <a:pos x="26" y="0"/>
                </a:cxn>
                <a:cxn ang="0">
                  <a:pos x="26" y="0"/>
                </a:cxn>
                <a:cxn ang="0">
                  <a:pos x="21" y="1"/>
                </a:cxn>
                <a:cxn ang="0">
                  <a:pos x="16" y="2"/>
                </a:cxn>
                <a:cxn ang="0">
                  <a:pos x="11" y="4"/>
                </a:cxn>
                <a:cxn ang="0">
                  <a:pos x="8" y="6"/>
                </a:cxn>
                <a:cxn ang="0">
                  <a:pos x="5" y="11"/>
                </a:cxn>
                <a:cxn ang="0">
                  <a:pos x="2" y="15"/>
                </a:cxn>
                <a:cxn ang="0">
                  <a:pos x="1" y="20"/>
                </a:cxn>
                <a:cxn ang="0">
                  <a:pos x="0" y="26"/>
                </a:cxn>
                <a:cxn ang="0">
                  <a:pos x="0" y="26"/>
                </a:cxn>
                <a:cxn ang="0">
                  <a:pos x="1" y="32"/>
                </a:cxn>
                <a:cxn ang="0">
                  <a:pos x="2" y="36"/>
                </a:cxn>
                <a:cxn ang="0">
                  <a:pos x="5" y="40"/>
                </a:cxn>
                <a:cxn ang="0">
                  <a:pos x="8" y="45"/>
                </a:cxn>
                <a:cxn ang="0">
                  <a:pos x="11" y="47"/>
                </a:cxn>
                <a:cxn ang="0">
                  <a:pos x="16" y="49"/>
                </a:cxn>
                <a:cxn ang="0">
                  <a:pos x="21" y="51"/>
                </a:cxn>
                <a:cxn ang="0">
                  <a:pos x="26" y="51"/>
                </a:cxn>
                <a:cxn ang="0">
                  <a:pos x="724" y="51"/>
                </a:cxn>
                <a:cxn ang="0">
                  <a:pos x="724" y="51"/>
                </a:cxn>
                <a:cxn ang="0">
                  <a:pos x="730" y="51"/>
                </a:cxn>
                <a:cxn ang="0">
                  <a:pos x="735" y="49"/>
                </a:cxn>
                <a:cxn ang="0">
                  <a:pos x="739" y="47"/>
                </a:cxn>
                <a:cxn ang="0">
                  <a:pos x="744" y="45"/>
                </a:cxn>
                <a:cxn ang="0">
                  <a:pos x="746" y="40"/>
                </a:cxn>
                <a:cxn ang="0">
                  <a:pos x="748" y="36"/>
                </a:cxn>
                <a:cxn ang="0">
                  <a:pos x="749" y="32"/>
                </a:cxn>
                <a:cxn ang="0">
                  <a:pos x="750" y="26"/>
                </a:cxn>
                <a:cxn ang="0">
                  <a:pos x="750" y="26"/>
                </a:cxn>
                <a:cxn ang="0">
                  <a:pos x="749" y="20"/>
                </a:cxn>
                <a:cxn ang="0">
                  <a:pos x="748" y="15"/>
                </a:cxn>
                <a:cxn ang="0">
                  <a:pos x="746" y="11"/>
                </a:cxn>
                <a:cxn ang="0">
                  <a:pos x="744" y="6"/>
                </a:cxn>
                <a:cxn ang="0">
                  <a:pos x="739" y="4"/>
                </a:cxn>
                <a:cxn ang="0">
                  <a:pos x="735" y="2"/>
                </a:cxn>
                <a:cxn ang="0">
                  <a:pos x="730" y="1"/>
                </a:cxn>
                <a:cxn ang="0">
                  <a:pos x="724" y="0"/>
                </a:cxn>
                <a:cxn ang="0">
                  <a:pos x="724" y="0"/>
                </a:cxn>
              </a:cxnLst>
              <a:rect l="0" t="0" r="r" b="b"/>
              <a:pathLst>
                <a:path w="750" h="51">
                  <a:moveTo>
                    <a:pt x="724" y="0"/>
                  </a:moveTo>
                  <a:lnTo>
                    <a:pt x="26" y="0"/>
                  </a:lnTo>
                  <a:lnTo>
                    <a:pt x="26" y="0"/>
                  </a:lnTo>
                  <a:lnTo>
                    <a:pt x="21" y="1"/>
                  </a:lnTo>
                  <a:lnTo>
                    <a:pt x="16" y="2"/>
                  </a:lnTo>
                  <a:lnTo>
                    <a:pt x="11" y="4"/>
                  </a:lnTo>
                  <a:lnTo>
                    <a:pt x="8" y="6"/>
                  </a:lnTo>
                  <a:lnTo>
                    <a:pt x="5" y="11"/>
                  </a:lnTo>
                  <a:lnTo>
                    <a:pt x="2" y="15"/>
                  </a:lnTo>
                  <a:lnTo>
                    <a:pt x="1" y="20"/>
                  </a:lnTo>
                  <a:lnTo>
                    <a:pt x="0" y="26"/>
                  </a:lnTo>
                  <a:lnTo>
                    <a:pt x="0" y="26"/>
                  </a:lnTo>
                  <a:lnTo>
                    <a:pt x="1" y="32"/>
                  </a:lnTo>
                  <a:lnTo>
                    <a:pt x="2" y="36"/>
                  </a:lnTo>
                  <a:lnTo>
                    <a:pt x="5" y="40"/>
                  </a:lnTo>
                  <a:lnTo>
                    <a:pt x="8" y="45"/>
                  </a:lnTo>
                  <a:lnTo>
                    <a:pt x="11" y="47"/>
                  </a:lnTo>
                  <a:lnTo>
                    <a:pt x="16" y="49"/>
                  </a:lnTo>
                  <a:lnTo>
                    <a:pt x="21" y="51"/>
                  </a:lnTo>
                  <a:lnTo>
                    <a:pt x="26" y="51"/>
                  </a:lnTo>
                  <a:lnTo>
                    <a:pt x="724" y="51"/>
                  </a:lnTo>
                  <a:lnTo>
                    <a:pt x="724" y="51"/>
                  </a:lnTo>
                  <a:lnTo>
                    <a:pt x="730" y="51"/>
                  </a:lnTo>
                  <a:lnTo>
                    <a:pt x="735" y="49"/>
                  </a:lnTo>
                  <a:lnTo>
                    <a:pt x="739" y="47"/>
                  </a:lnTo>
                  <a:lnTo>
                    <a:pt x="744" y="45"/>
                  </a:lnTo>
                  <a:lnTo>
                    <a:pt x="746" y="40"/>
                  </a:lnTo>
                  <a:lnTo>
                    <a:pt x="748" y="36"/>
                  </a:lnTo>
                  <a:lnTo>
                    <a:pt x="749" y="32"/>
                  </a:lnTo>
                  <a:lnTo>
                    <a:pt x="750" y="26"/>
                  </a:lnTo>
                  <a:lnTo>
                    <a:pt x="750" y="26"/>
                  </a:lnTo>
                  <a:lnTo>
                    <a:pt x="749" y="20"/>
                  </a:lnTo>
                  <a:lnTo>
                    <a:pt x="748" y="15"/>
                  </a:lnTo>
                  <a:lnTo>
                    <a:pt x="746" y="11"/>
                  </a:lnTo>
                  <a:lnTo>
                    <a:pt x="744" y="6"/>
                  </a:lnTo>
                  <a:lnTo>
                    <a:pt x="739" y="4"/>
                  </a:lnTo>
                  <a:lnTo>
                    <a:pt x="735" y="2"/>
                  </a:lnTo>
                  <a:lnTo>
                    <a:pt x="730" y="1"/>
                  </a:lnTo>
                  <a:lnTo>
                    <a:pt x="724" y="0"/>
                  </a:lnTo>
                  <a:lnTo>
                    <a:pt x="72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sz="2400" dirty="0">
                <a:latin typeface="Arial"/>
              </a:endParaRPr>
            </a:p>
          </p:txBody>
        </p:sp>
        <p:sp>
          <p:nvSpPr>
            <p:cNvPr id="32" name="Freeform 9"/>
            <p:cNvSpPr>
              <a:spLocks noEditPoints="1"/>
            </p:cNvSpPr>
            <p:nvPr/>
          </p:nvSpPr>
          <p:spPr bwMode="auto">
            <a:xfrm>
              <a:off x="4865688" y="2370138"/>
              <a:ext cx="430213" cy="365125"/>
            </a:xfrm>
            <a:custGeom>
              <a:avLst/>
              <a:gdLst/>
              <a:ahLst/>
              <a:cxnLst>
                <a:cxn ang="0">
                  <a:pos x="579" y="14"/>
                </a:cxn>
                <a:cxn ang="0">
                  <a:pos x="571" y="9"/>
                </a:cxn>
                <a:cxn ang="0">
                  <a:pos x="553" y="1"/>
                </a:cxn>
                <a:cxn ang="0">
                  <a:pos x="532" y="1"/>
                </a:cxn>
                <a:cxn ang="0">
                  <a:pos x="513" y="9"/>
                </a:cxn>
                <a:cxn ang="0">
                  <a:pos x="12" y="312"/>
                </a:cxn>
                <a:cxn ang="0">
                  <a:pos x="6" y="317"/>
                </a:cxn>
                <a:cxn ang="0">
                  <a:pos x="1" y="329"/>
                </a:cxn>
                <a:cxn ang="0">
                  <a:pos x="0" y="864"/>
                </a:cxn>
                <a:cxn ang="0">
                  <a:pos x="1" y="875"/>
                </a:cxn>
                <a:cxn ang="0">
                  <a:pos x="10" y="894"/>
                </a:cxn>
                <a:cxn ang="0">
                  <a:pos x="16" y="902"/>
                </a:cxn>
                <a:cxn ang="0">
                  <a:pos x="35" y="915"/>
                </a:cxn>
                <a:cxn ang="0">
                  <a:pos x="56" y="920"/>
                </a:cxn>
                <a:cxn ang="0">
                  <a:pos x="1029" y="920"/>
                </a:cxn>
                <a:cxn ang="0">
                  <a:pos x="1050" y="915"/>
                </a:cxn>
                <a:cxn ang="0">
                  <a:pos x="1068" y="902"/>
                </a:cxn>
                <a:cxn ang="0">
                  <a:pos x="1075" y="894"/>
                </a:cxn>
                <a:cxn ang="0">
                  <a:pos x="1084" y="875"/>
                </a:cxn>
                <a:cxn ang="0">
                  <a:pos x="1085" y="334"/>
                </a:cxn>
                <a:cxn ang="0">
                  <a:pos x="1084" y="329"/>
                </a:cxn>
                <a:cxn ang="0">
                  <a:pos x="1078" y="317"/>
                </a:cxn>
                <a:cxn ang="0">
                  <a:pos x="1072" y="312"/>
                </a:cxn>
                <a:cxn ang="0">
                  <a:pos x="537" y="578"/>
                </a:cxn>
                <a:cxn ang="0">
                  <a:pos x="547" y="578"/>
                </a:cxn>
                <a:cxn ang="0">
                  <a:pos x="980" y="868"/>
                </a:cxn>
                <a:cxn ang="0">
                  <a:pos x="537" y="578"/>
                </a:cxn>
                <a:cxn ang="0">
                  <a:pos x="683" y="536"/>
                </a:cxn>
                <a:cxn ang="0">
                  <a:pos x="674" y="542"/>
                </a:cxn>
                <a:cxn ang="0">
                  <a:pos x="670" y="551"/>
                </a:cxn>
                <a:cxn ang="0">
                  <a:pos x="670" y="555"/>
                </a:cxn>
                <a:cxn ang="0">
                  <a:pos x="671" y="565"/>
                </a:cxn>
                <a:cxn ang="0">
                  <a:pos x="673" y="570"/>
                </a:cxn>
                <a:cxn ang="0">
                  <a:pos x="679" y="577"/>
                </a:cxn>
                <a:cxn ang="0">
                  <a:pos x="687" y="583"/>
                </a:cxn>
                <a:cxn ang="0">
                  <a:pos x="697" y="584"/>
                </a:cxn>
                <a:cxn ang="0">
                  <a:pos x="709" y="579"/>
                </a:cxn>
                <a:cxn ang="0">
                  <a:pos x="1033" y="839"/>
                </a:cxn>
                <a:cxn ang="0">
                  <a:pos x="580" y="538"/>
                </a:cxn>
                <a:cxn ang="0">
                  <a:pos x="564" y="529"/>
                </a:cxn>
                <a:cxn ang="0">
                  <a:pos x="543" y="527"/>
                </a:cxn>
                <a:cxn ang="0">
                  <a:pos x="531" y="527"/>
                </a:cxn>
                <a:cxn ang="0">
                  <a:pos x="513" y="532"/>
                </a:cxn>
                <a:cxn ang="0">
                  <a:pos x="51" y="839"/>
                </a:cxn>
                <a:cxn ang="0">
                  <a:pos x="376" y="581"/>
                </a:cxn>
                <a:cxn ang="0">
                  <a:pos x="382" y="583"/>
                </a:cxn>
                <a:cxn ang="0">
                  <a:pos x="392" y="584"/>
                </a:cxn>
                <a:cxn ang="0">
                  <a:pos x="402" y="581"/>
                </a:cxn>
                <a:cxn ang="0">
                  <a:pos x="409" y="574"/>
                </a:cxn>
                <a:cxn ang="0">
                  <a:pos x="411" y="571"/>
                </a:cxn>
                <a:cxn ang="0">
                  <a:pos x="415" y="560"/>
                </a:cxn>
                <a:cxn ang="0">
                  <a:pos x="415" y="551"/>
                </a:cxn>
                <a:cxn ang="0">
                  <a:pos x="410" y="542"/>
                </a:cxn>
                <a:cxn ang="0">
                  <a:pos x="402" y="536"/>
                </a:cxn>
                <a:cxn ang="0">
                  <a:pos x="534" y="57"/>
                </a:cxn>
                <a:cxn ang="0">
                  <a:pos x="540" y="57"/>
                </a:cxn>
                <a:cxn ang="0">
                  <a:pos x="546" y="57"/>
                </a:cxn>
                <a:cxn ang="0">
                  <a:pos x="1015" y="337"/>
                </a:cxn>
              </a:cxnLst>
              <a:rect l="0" t="0" r="r" b="b"/>
              <a:pathLst>
                <a:path w="1085" h="920">
                  <a:moveTo>
                    <a:pt x="1072" y="312"/>
                  </a:moveTo>
                  <a:lnTo>
                    <a:pt x="579" y="14"/>
                  </a:lnTo>
                  <a:lnTo>
                    <a:pt x="579" y="14"/>
                  </a:lnTo>
                  <a:lnTo>
                    <a:pt x="571" y="9"/>
                  </a:lnTo>
                  <a:lnTo>
                    <a:pt x="561" y="3"/>
                  </a:lnTo>
                  <a:lnTo>
                    <a:pt x="553" y="1"/>
                  </a:lnTo>
                  <a:lnTo>
                    <a:pt x="543" y="0"/>
                  </a:lnTo>
                  <a:lnTo>
                    <a:pt x="532" y="1"/>
                  </a:lnTo>
                  <a:lnTo>
                    <a:pt x="523" y="3"/>
                  </a:lnTo>
                  <a:lnTo>
                    <a:pt x="513" y="9"/>
                  </a:lnTo>
                  <a:lnTo>
                    <a:pt x="506" y="14"/>
                  </a:lnTo>
                  <a:lnTo>
                    <a:pt x="12" y="312"/>
                  </a:lnTo>
                  <a:lnTo>
                    <a:pt x="12" y="312"/>
                  </a:lnTo>
                  <a:lnTo>
                    <a:pt x="6" y="317"/>
                  </a:lnTo>
                  <a:lnTo>
                    <a:pt x="2" y="324"/>
                  </a:lnTo>
                  <a:lnTo>
                    <a:pt x="1" y="329"/>
                  </a:lnTo>
                  <a:lnTo>
                    <a:pt x="0" y="334"/>
                  </a:lnTo>
                  <a:lnTo>
                    <a:pt x="0" y="864"/>
                  </a:lnTo>
                  <a:lnTo>
                    <a:pt x="0" y="864"/>
                  </a:lnTo>
                  <a:lnTo>
                    <a:pt x="1" y="875"/>
                  </a:lnTo>
                  <a:lnTo>
                    <a:pt x="4" y="884"/>
                  </a:lnTo>
                  <a:lnTo>
                    <a:pt x="10" y="894"/>
                  </a:lnTo>
                  <a:lnTo>
                    <a:pt x="16" y="902"/>
                  </a:lnTo>
                  <a:lnTo>
                    <a:pt x="16" y="902"/>
                  </a:lnTo>
                  <a:lnTo>
                    <a:pt x="25" y="910"/>
                  </a:lnTo>
                  <a:lnTo>
                    <a:pt x="35" y="915"/>
                  </a:lnTo>
                  <a:lnTo>
                    <a:pt x="45" y="918"/>
                  </a:lnTo>
                  <a:lnTo>
                    <a:pt x="56" y="920"/>
                  </a:lnTo>
                  <a:lnTo>
                    <a:pt x="1029" y="920"/>
                  </a:lnTo>
                  <a:lnTo>
                    <a:pt x="1029" y="920"/>
                  </a:lnTo>
                  <a:lnTo>
                    <a:pt x="1040" y="918"/>
                  </a:lnTo>
                  <a:lnTo>
                    <a:pt x="1050" y="915"/>
                  </a:lnTo>
                  <a:lnTo>
                    <a:pt x="1060" y="910"/>
                  </a:lnTo>
                  <a:lnTo>
                    <a:pt x="1068" y="902"/>
                  </a:lnTo>
                  <a:lnTo>
                    <a:pt x="1068" y="902"/>
                  </a:lnTo>
                  <a:lnTo>
                    <a:pt x="1075" y="894"/>
                  </a:lnTo>
                  <a:lnTo>
                    <a:pt x="1081" y="884"/>
                  </a:lnTo>
                  <a:lnTo>
                    <a:pt x="1084" y="875"/>
                  </a:lnTo>
                  <a:lnTo>
                    <a:pt x="1085" y="864"/>
                  </a:lnTo>
                  <a:lnTo>
                    <a:pt x="1085" y="334"/>
                  </a:lnTo>
                  <a:lnTo>
                    <a:pt x="1085" y="334"/>
                  </a:lnTo>
                  <a:lnTo>
                    <a:pt x="1084" y="329"/>
                  </a:lnTo>
                  <a:lnTo>
                    <a:pt x="1083" y="324"/>
                  </a:lnTo>
                  <a:lnTo>
                    <a:pt x="1078" y="317"/>
                  </a:lnTo>
                  <a:lnTo>
                    <a:pt x="1072" y="312"/>
                  </a:lnTo>
                  <a:lnTo>
                    <a:pt x="1072" y="312"/>
                  </a:lnTo>
                  <a:close/>
                  <a:moveTo>
                    <a:pt x="537" y="578"/>
                  </a:moveTo>
                  <a:lnTo>
                    <a:pt x="537" y="578"/>
                  </a:lnTo>
                  <a:lnTo>
                    <a:pt x="543" y="578"/>
                  </a:lnTo>
                  <a:lnTo>
                    <a:pt x="547" y="578"/>
                  </a:lnTo>
                  <a:lnTo>
                    <a:pt x="549" y="579"/>
                  </a:lnTo>
                  <a:lnTo>
                    <a:pt x="980" y="868"/>
                  </a:lnTo>
                  <a:lnTo>
                    <a:pt x="104" y="868"/>
                  </a:lnTo>
                  <a:lnTo>
                    <a:pt x="537" y="578"/>
                  </a:lnTo>
                  <a:close/>
                  <a:moveTo>
                    <a:pt x="683" y="536"/>
                  </a:moveTo>
                  <a:lnTo>
                    <a:pt x="683" y="536"/>
                  </a:lnTo>
                  <a:lnTo>
                    <a:pt x="679" y="538"/>
                  </a:lnTo>
                  <a:lnTo>
                    <a:pt x="674" y="542"/>
                  </a:lnTo>
                  <a:lnTo>
                    <a:pt x="672" y="547"/>
                  </a:lnTo>
                  <a:lnTo>
                    <a:pt x="670" y="551"/>
                  </a:lnTo>
                  <a:lnTo>
                    <a:pt x="670" y="551"/>
                  </a:lnTo>
                  <a:lnTo>
                    <a:pt x="670" y="555"/>
                  </a:lnTo>
                  <a:lnTo>
                    <a:pt x="670" y="561"/>
                  </a:lnTo>
                  <a:lnTo>
                    <a:pt x="671" y="565"/>
                  </a:lnTo>
                  <a:lnTo>
                    <a:pt x="673" y="570"/>
                  </a:lnTo>
                  <a:lnTo>
                    <a:pt x="673" y="570"/>
                  </a:lnTo>
                  <a:lnTo>
                    <a:pt x="675" y="574"/>
                  </a:lnTo>
                  <a:lnTo>
                    <a:pt x="679" y="577"/>
                  </a:lnTo>
                  <a:lnTo>
                    <a:pt x="683" y="581"/>
                  </a:lnTo>
                  <a:lnTo>
                    <a:pt x="687" y="583"/>
                  </a:lnTo>
                  <a:lnTo>
                    <a:pt x="692" y="584"/>
                  </a:lnTo>
                  <a:lnTo>
                    <a:pt x="697" y="584"/>
                  </a:lnTo>
                  <a:lnTo>
                    <a:pt x="703" y="583"/>
                  </a:lnTo>
                  <a:lnTo>
                    <a:pt x="709" y="579"/>
                  </a:lnTo>
                  <a:lnTo>
                    <a:pt x="1033" y="386"/>
                  </a:lnTo>
                  <a:lnTo>
                    <a:pt x="1033" y="839"/>
                  </a:lnTo>
                  <a:lnTo>
                    <a:pt x="580" y="538"/>
                  </a:lnTo>
                  <a:lnTo>
                    <a:pt x="580" y="538"/>
                  </a:lnTo>
                  <a:lnTo>
                    <a:pt x="572" y="533"/>
                  </a:lnTo>
                  <a:lnTo>
                    <a:pt x="564" y="529"/>
                  </a:lnTo>
                  <a:lnTo>
                    <a:pt x="554" y="527"/>
                  </a:lnTo>
                  <a:lnTo>
                    <a:pt x="543" y="527"/>
                  </a:lnTo>
                  <a:lnTo>
                    <a:pt x="543" y="527"/>
                  </a:lnTo>
                  <a:lnTo>
                    <a:pt x="531" y="527"/>
                  </a:lnTo>
                  <a:lnTo>
                    <a:pt x="522" y="529"/>
                  </a:lnTo>
                  <a:lnTo>
                    <a:pt x="513" y="532"/>
                  </a:lnTo>
                  <a:lnTo>
                    <a:pt x="508" y="538"/>
                  </a:lnTo>
                  <a:lnTo>
                    <a:pt x="51" y="839"/>
                  </a:lnTo>
                  <a:lnTo>
                    <a:pt x="51" y="386"/>
                  </a:lnTo>
                  <a:lnTo>
                    <a:pt x="376" y="581"/>
                  </a:lnTo>
                  <a:lnTo>
                    <a:pt x="376" y="581"/>
                  </a:lnTo>
                  <a:lnTo>
                    <a:pt x="382" y="583"/>
                  </a:lnTo>
                  <a:lnTo>
                    <a:pt x="387" y="584"/>
                  </a:lnTo>
                  <a:lnTo>
                    <a:pt x="392" y="584"/>
                  </a:lnTo>
                  <a:lnTo>
                    <a:pt x="397" y="583"/>
                  </a:lnTo>
                  <a:lnTo>
                    <a:pt x="402" y="581"/>
                  </a:lnTo>
                  <a:lnTo>
                    <a:pt x="405" y="578"/>
                  </a:lnTo>
                  <a:lnTo>
                    <a:pt x="409" y="574"/>
                  </a:lnTo>
                  <a:lnTo>
                    <a:pt x="411" y="571"/>
                  </a:lnTo>
                  <a:lnTo>
                    <a:pt x="411" y="571"/>
                  </a:lnTo>
                  <a:lnTo>
                    <a:pt x="414" y="565"/>
                  </a:lnTo>
                  <a:lnTo>
                    <a:pt x="415" y="560"/>
                  </a:lnTo>
                  <a:lnTo>
                    <a:pt x="416" y="555"/>
                  </a:lnTo>
                  <a:lnTo>
                    <a:pt x="415" y="551"/>
                  </a:lnTo>
                  <a:lnTo>
                    <a:pt x="413" y="547"/>
                  </a:lnTo>
                  <a:lnTo>
                    <a:pt x="410" y="542"/>
                  </a:lnTo>
                  <a:lnTo>
                    <a:pt x="406" y="539"/>
                  </a:lnTo>
                  <a:lnTo>
                    <a:pt x="402" y="536"/>
                  </a:lnTo>
                  <a:lnTo>
                    <a:pt x="70" y="337"/>
                  </a:lnTo>
                  <a:lnTo>
                    <a:pt x="534" y="57"/>
                  </a:lnTo>
                  <a:lnTo>
                    <a:pt x="534" y="57"/>
                  </a:lnTo>
                  <a:lnTo>
                    <a:pt x="540" y="57"/>
                  </a:lnTo>
                  <a:lnTo>
                    <a:pt x="543" y="52"/>
                  </a:lnTo>
                  <a:lnTo>
                    <a:pt x="546" y="57"/>
                  </a:lnTo>
                  <a:lnTo>
                    <a:pt x="550" y="57"/>
                  </a:lnTo>
                  <a:lnTo>
                    <a:pt x="1015" y="337"/>
                  </a:lnTo>
                  <a:lnTo>
                    <a:pt x="683" y="5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x-none" sz="2400" dirty="0">
                <a:latin typeface="Arial"/>
              </a:endParaRPr>
            </a:p>
          </p:txBody>
        </p:sp>
      </p:grpSp>
      <p:sp>
        <p:nvSpPr>
          <p:cNvPr id="7" name="Text Placeholder 6"/>
          <p:cNvSpPr>
            <a:spLocks noGrp="1"/>
          </p:cNvSpPr>
          <p:nvPr>
            <p:ph type="body" sz="quarter" idx="12"/>
          </p:nvPr>
        </p:nvSpPr>
        <p:spPr>
          <a:xfrm>
            <a:off x="3006762" y="5372100"/>
            <a:ext cx="1813381" cy="313267"/>
          </a:xfrm>
          <a:prstGeom prst="rect">
            <a:avLst/>
          </a:prstGeom>
        </p:spPr>
        <p:txBody>
          <a:bodyPr vert="horz"/>
          <a:lstStyle>
            <a:lvl1pPr marL="0" indent="0" algn="ctr">
              <a:buFontTx/>
              <a:buNone/>
              <a:defRPr sz="1067">
                <a:solidFill>
                  <a:schemeClr val="bg1"/>
                </a:solidFill>
                <a:latin typeface="+mn-lt"/>
              </a:defRPr>
            </a:lvl1pPr>
          </a:lstStyle>
          <a:p>
            <a:pPr lvl="0"/>
            <a:r>
              <a:rPr lang="en-US"/>
              <a:t>Click to edit Master text styles</a:t>
            </a:r>
          </a:p>
        </p:txBody>
      </p:sp>
      <p:sp>
        <p:nvSpPr>
          <p:cNvPr id="33" name="Text Placeholder 6"/>
          <p:cNvSpPr>
            <a:spLocks noGrp="1"/>
          </p:cNvSpPr>
          <p:nvPr>
            <p:ph type="body" sz="quarter" idx="13"/>
          </p:nvPr>
        </p:nvSpPr>
        <p:spPr>
          <a:xfrm>
            <a:off x="5181747" y="5354339"/>
            <a:ext cx="1813381" cy="313267"/>
          </a:xfrm>
          <a:prstGeom prst="rect">
            <a:avLst/>
          </a:prstGeom>
        </p:spPr>
        <p:txBody>
          <a:bodyPr vert="horz"/>
          <a:lstStyle>
            <a:lvl1pPr marL="0" indent="0" algn="ctr">
              <a:buFontTx/>
              <a:buNone/>
              <a:defRPr sz="1067">
                <a:solidFill>
                  <a:schemeClr val="bg1"/>
                </a:solidFill>
                <a:latin typeface="+mn-lt"/>
              </a:defRPr>
            </a:lvl1pPr>
          </a:lstStyle>
          <a:p>
            <a:pPr lvl="0"/>
            <a:r>
              <a:rPr lang="en-US"/>
              <a:t>Click to edit Master text styles</a:t>
            </a:r>
          </a:p>
        </p:txBody>
      </p:sp>
      <p:sp>
        <p:nvSpPr>
          <p:cNvPr id="35" name="Text Placeholder 6"/>
          <p:cNvSpPr>
            <a:spLocks noGrp="1"/>
          </p:cNvSpPr>
          <p:nvPr>
            <p:ph type="body" sz="quarter" idx="15"/>
          </p:nvPr>
        </p:nvSpPr>
        <p:spPr>
          <a:xfrm>
            <a:off x="7356732" y="5354339"/>
            <a:ext cx="1813381" cy="313267"/>
          </a:xfrm>
          <a:prstGeom prst="rect">
            <a:avLst/>
          </a:prstGeom>
        </p:spPr>
        <p:txBody>
          <a:bodyPr vert="horz"/>
          <a:lstStyle>
            <a:lvl1pPr marL="0" indent="0" algn="ctr">
              <a:buFontTx/>
              <a:buNone/>
              <a:defRPr sz="1067">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085101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TA Thank You Slide">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itle 1"/>
          <p:cNvSpPr>
            <a:spLocks noGrp="1"/>
          </p:cNvSpPr>
          <p:nvPr>
            <p:ph type="ctrTitle"/>
          </p:nvPr>
        </p:nvSpPr>
        <p:spPr>
          <a:xfrm>
            <a:off x="2455900" y="1950250"/>
            <a:ext cx="7280201" cy="1492415"/>
          </a:xfrm>
          <a:prstGeom prst="rect">
            <a:avLst/>
          </a:prstGeom>
        </p:spPr>
        <p:txBody>
          <a:bodyPr anchor="b">
            <a:normAutofit/>
          </a:bodyPr>
          <a:lstStyle>
            <a:lvl1pPr algn="ctr">
              <a:lnSpc>
                <a:spcPct val="85000"/>
              </a:lnSpc>
              <a:defRPr sz="5333" b="0" i="0" spc="-67" baseline="0">
                <a:solidFill>
                  <a:srgbClr val="FFFFFF"/>
                </a:solidFill>
                <a:latin typeface="Arial"/>
                <a:cs typeface="Arial"/>
              </a:defRPr>
            </a:lvl1pPr>
          </a:lstStyle>
          <a:p>
            <a:r>
              <a:rPr lang="en-US"/>
              <a:t>Click to edit Master title style</a:t>
            </a:r>
            <a:endParaRPr lang="en-US" dirty="0"/>
          </a:p>
        </p:txBody>
      </p:sp>
      <p:sp>
        <p:nvSpPr>
          <p:cNvPr id="14" name="Subtitle 2"/>
          <p:cNvSpPr>
            <a:spLocks noGrp="1"/>
          </p:cNvSpPr>
          <p:nvPr>
            <p:ph type="subTitle" idx="1" hasCustomPrompt="1"/>
          </p:nvPr>
        </p:nvSpPr>
        <p:spPr>
          <a:xfrm>
            <a:off x="2455900" y="3497067"/>
            <a:ext cx="7280201" cy="369363"/>
          </a:xfrm>
          <a:prstGeom prst="rect">
            <a:avLst/>
          </a:prstGeom>
        </p:spPr>
        <p:txBody>
          <a:bodyPr lIns="91440" rIns="91440">
            <a:normAutofit/>
          </a:bodyPr>
          <a:lstStyle>
            <a:lvl1pPr marL="0" indent="0" algn="ctr">
              <a:buNone/>
              <a:defRPr sz="1600" cap="all" spc="267" baseline="0">
                <a:solidFill>
                  <a:schemeClr val="bg1"/>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16" name="Text Placeholder 5"/>
          <p:cNvSpPr>
            <a:spLocks noGrp="1"/>
          </p:cNvSpPr>
          <p:nvPr>
            <p:ph type="body" sz="quarter" idx="11" hasCustomPrompt="1"/>
          </p:nvPr>
        </p:nvSpPr>
        <p:spPr>
          <a:xfrm>
            <a:off x="2456009" y="4238681"/>
            <a:ext cx="7279983" cy="327711"/>
          </a:xfrm>
          <a:prstGeom prst="rect">
            <a:avLst/>
          </a:prstGeom>
        </p:spPr>
        <p:txBody>
          <a:bodyPr/>
          <a:lstStyle>
            <a:lvl1pPr marL="0" indent="0" algn="ctr">
              <a:buFontTx/>
              <a:buNone/>
              <a:defRPr sz="1467" i="0" baseline="0">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Contact Us</a:t>
            </a:r>
          </a:p>
        </p:txBody>
      </p:sp>
      <p:sp>
        <p:nvSpPr>
          <p:cNvPr id="3" name="Rounded Rectangle 2"/>
          <p:cNvSpPr/>
          <p:nvPr userDrawn="1"/>
        </p:nvSpPr>
        <p:spPr>
          <a:xfrm>
            <a:off x="4154862" y="4873496"/>
            <a:ext cx="3923577" cy="792976"/>
          </a:xfrm>
          <a:prstGeom prst="roundRect">
            <a:avLst/>
          </a:prstGeom>
          <a:solidFill>
            <a:schemeClr val="accent5"/>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4"/>
          <p:cNvSpPr>
            <a:spLocks noGrp="1"/>
          </p:cNvSpPr>
          <p:nvPr>
            <p:ph type="body" sz="quarter" idx="12" hasCustomPrompt="1"/>
          </p:nvPr>
        </p:nvSpPr>
        <p:spPr>
          <a:xfrm>
            <a:off x="4154863" y="5046134"/>
            <a:ext cx="3924456" cy="455084"/>
          </a:xfrm>
        </p:spPr>
        <p:txBody>
          <a:bodyPr/>
          <a:lstStyle>
            <a:lvl1pPr marL="0" indent="0" algn="ctr">
              <a:buNone/>
              <a:defRPr b="1">
                <a:solidFill>
                  <a:schemeClr val="bg1"/>
                </a:solidFill>
              </a:defRPr>
            </a:lvl1pPr>
          </a:lstStyle>
          <a:p>
            <a:pPr lvl="0"/>
            <a:r>
              <a:rPr lang="en-US" dirty="0"/>
              <a:t>CTA</a:t>
            </a:r>
          </a:p>
        </p:txBody>
      </p:sp>
    </p:spTree>
    <p:extLst>
      <p:ext uri="{BB962C8B-B14F-4D97-AF65-F5344CB8AC3E}">
        <p14:creationId xmlns:p14="http://schemas.microsoft.com/office/powerpoint/2010/main" val="379939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05538" y="6111980"/>
            <a:ext cx="10042695" cy="365125"/>
          </a:xfrm>
          <a:prstGeom prst="rect">
            <a:avLst/>
          </a:prstGeom>
        </p:spPr>
        <p:txBody>
          <a:bodyPr/>
          <a:lstStyle>
            <a:lvl1pPr algn="r">
              <a:defRPr sz="900">
                <a:latin typeface="Arial"/>
                <a:cs typeface="Arial"/>
              </a:defRPr>
            </a:lvl1pPr>
          </a:lstStyle>
          <a:p>
            <a:r>
              <a:rPr lang="en-AU"/>
              <a:t>fosteredu.pennfoster.edu | confidential</a:t>
            </a:r>
            <a:endParaRPr lang="en-AU" dirty="0"/>
          </a:p>
        </p:txBody>
      </p:sp>
      <p:sp>
        <p:nvSpPr>
          <p:cNvPr id="4" name="Slide Number Placeholder 3"/>
          <p:cNvSpPr>
            <a:spLocks noGrp="1"/>
          </p:cNvSpPr>
          <p:nvPr>
            <p:ph type="sldNum" sz="quarter" idx="12"/>
          </p:nvPr>
        </p:nvSpPr>
        <p:spPr>
          <a:xfrm>
            <a:off x="9105028" y="465108"/>
            <a:ext cx="2743200" cy="365125"/>
          </a:xfrm>
          <a:prstGeom prst="rect">
            <a:avLst/>
          </a:prstGeom>
        </p:spPr>
        <p:txBody>
          <a:bodyPr/>
          <a:lstStyle>
            <a:lvl1pPr algn="r">
              <a:defRPr sz="900">
                <a:solidFill>
                  <a:schemeClr val="bg1">
                    <a:lumMod val="50000"/>
                  </a:schemeClr>
                </a:solidFill>
                <a:latin typeface="Arial"/>
                <a:cs typeface="Arial"/>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3439307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05539" y="6111980"/>
            <a:ext cx="10042695" cy="365125"/>
          </a:xfrm>
          <a:prstGeom prst="rect">
            <a:avLst/>
          </a:prstGeom>
        </p:spPr>
        <p:txBody>
          <a:bodyPr/>
          <a:lstStyle>
            <a:lvl1pPr algn="r">
              <a:defRPr sz="900">
                <a:latin typeface="Arial"/>
                <a:cs typeface="Arial"/>
              </a:defRPr>
            </a:lvl1pPr>
          </a:lstStyle>
          <a:p>
            <a:pPr defTabSz="914332"/>
            <a:r>
              <a:rPr lang="en-AU">
                <a:solidFill>
                  <a:srgbClr val="01314A"/>
                </a:solidFill>
              </a:rPr>
              <a:t>fosteredu.pennfoster.edu | confidential</a:t>
            </a:r>
            <a:endParaRPr lang="en-AU" dirty="0">
              <a:solidFill>
                <a:srgbClr val="01314A"/>
              </a:solidFill>
            </a:endParaRPr>
          </a:p>
        </p:txBody>
      </p:sp>
      <p:sp>
        <p:nvSpPr>
          <p:cNvPr id="8" name="Slide Number Placeholder 3"/>
          <p:cNvSpPr>
            <a:spLocks noGrp="1"/>
          </p:cNvSpPr>
          <p:nvPr>
            <p:ph type="sldNum" sz="quarter" idx="12"/>
          </p:nvPr>
        </p:nvSpPr>
        <p:spPr>
          <a:xfrm>
            <a:off x="9105028" y="421564"/>
            <a:ext cx="2743200" cy="365125"/>
          </a:xfrm>
          <a:prstGeom prst="rect">
            <a:avLst/>
          </a:prstGeom>
        </p:spPr>
        <p:txBody>
          <a:bodyPr/>
          <a:lstStyle>
            <a:lvl1pPr algn="r">
              <a:defRPr sz="1067">
                <a:solidFill>
                  <a:schemeClr val="bg1">
                    <a:lumMod val="50000"/>
                  </a:schemeClr>
                </a:solidFill>
                <a:latin typeface="+mj-lt"/>
                <a:cs typeface="Arial"/>
              </a:defRPr>
            </a:lvl1pPr>
          </a:lstStyle>
          <a:p>
            <a:pPr defTabSz="914332"/>
            <a:fld id="{502AA32E-850A-4F3A-9344-4AB458E1939A}" type="slidenum">
              <a:rPr lang="en-AU" smtClean="0">
                <a:solidFill>
                  <a:prstClr val="white">
                    <a:lumMod val="50000"/>
                  </a:prstClr>
                </a:solidFill>
              </a:rPr>
              <a:pPr defTabSz="914332"/>
              <a:t>‹#›</a:t>
            </a:fld>
            <a:endParaRPr lang="en-AU" dirty="0">
              <a:solidFill>
                <a:prstClr val="white">
                  <a:lumMod val="50000"/>
                </a:prstClr>
              </a:solidFill>
            </a:endParaRPr>
          </a:p>
        </p:txBody>
      </p:sp>
      <p:sp>
        <p:nvSpPr>
          <p:cNvPr id="10" name="Title 1"/>
          <p:cNvSpPr>
            <a:spLocks noGrp="1"/>
          </p:cNvSpPr>
          <p:nvPr>
            <p:ph type="title"/>
          </p:nvPr>
        </p:nvSpPr>
        <p:spPr>
          <a:xfrm>
            <a:off x="416516" y="409171"/>
            <a:ext cx="10515600" cy="788172"/>
          </a:xfrm>
          <a:prstGeom prst="rect">
            <a:avLst/>
          </a:prstGeom>
        </p:spPr>
        <p:txBody>
          <a:bodyPr lIns="0" tIns="0" rIns="0" bIns="0">
            <a:normAutofit/>
          </a:bodyPr>
          <a:lstStyle>
            <a:lvl1pPr>
              <a:defRPr sz="2400">
                <a:solidFill>
                  <a:srgbClr val="4B545B"/>
                </a:solidFill>
                <a:latin typeface="Arial"/>
                <a:cs typeface="Arial"/>
              </a:defRPr>
            </a:lvl1pPr>
          </a:lstStyle>
          <a:p>
            <a:r>
              <a:rPr lang="en-US" dirty="0"/>
              <a:t>Click to edit Master title style</a:t>
            </a:r>
          </a:p>
        </p:txBody>
      </p:sp>
      <p:sp>
        <p:nvSpPr>
          <p:cNvPr id="11" name="Text Placeholder 3"/>
          <p:cNvSpPr>
            <a:spLocks noGrp="1"/>
          </p:cNvSpPr>
          <p:nvPr>
            <p:ph type="body" sz="half" idx="2"/>
          </p:nvPr>
        </p:nvSpPr>
        <p:spPr>
          <a:xfrm>
            <a:off x="432991" y="778055"/>
            <a:ext cx="8773380" cy="259232"/>
          </a:xfrm>
          <a:prstGeom prst="rect">
            <a:avLst/>
          </a:prstGeom>
        </p:spPr>
        <p:txBody>
          <a:bodyPr lIns="0" tIns="0" rIns="0" bIns="0">
            <a:normAutofit/>
          </a:bodyPr>
          <a:lstStyle>
            <a:lvl1pPr marL="0" indent="0">
              <a:buNone/>
              <a:defRPr sz="1333">
                <a:solidFill>
                  <a:schemeClr val="bg1">
                    <a:lumMod val="50000"/>
                  </a:schemeClr>
                </a:solidFill>
                <a:latin typeface="Arial"/>
                <a:cs typeface="Arial"/>
              </a:defRPr>
            </a:lvl1pPr>
            <a:lvl2pPr marL="457155" indent="0">
              <a:buNone/>
              <a:defRPr sz="1401"/>
            </a:lvl2pPr>
            <a:lvl3pPr marL="914309" indent="0">
              <a:buNone/>
              <a:defRPr sz="1200"/>
            </a:lvl3pPr>
            <a:lvl4pPr marL="1371462" indent="0">
              <a:buNone/>
              <a:defRPr sz="1001"/>
            </a:lvl4pPr>
            <a:lvl5pPr marL="1828618" indent="0">
              <a:buNone/>
              <a:defRPr sz="1001"/>
            </a:lvl5pPr>
            <a:lvl6pPr marL="2285774" indent="0">
              <a:buNone/>
              <a:defRPr sz="1001"/>
            </a:lvl6pPr>
            <a:lvl7pPr marL="2742926" indent="0">
              <a:buNone/>
              <a:defRPr sz="1001"/>
            </a:lvl7pPr>
            <a:lvl8pPr marL="3200080" indent="0">
              <a:buNone/>
              <a:defRPr sz="1001"/>
            </a:lvl8pPr>
            <a:lvl9pPr marL="3657235" indent="0">
              <a:buNone/>
              <a:defRPr sz="1001"/>
            </a:lvl9pPr>
          </a:lstStyle>
          <a:p>
            <a:pPr lvl="0"/>
            <a:r>
              <a:rPr lang="en-US" dirty="0"/>
              <a:t>Click to edit Master text styles</a:t>
            </a:r>
          </a:p>
        </p:txBody>
      </p:sp>
      <p:sp>
        <p:nvSpPr>
          <p:cNvPr id="5" name="Picture Placeholder 4"/>
          <p:cNvSpPr>
            <a:spLocks noGrp="1"/>
          </p:cNvSpPr>
          <p:nvPr>
            <p:ph type="pic" sz="quarter" idx="13"/>
          </p:nvPr>
        </p:nvSpPr>
        <p:spPr>
          <a:xfrm>
            <a:off x="743981" y="1760780"/>
            <a:ext cx="4388003" cy="3778253"/>
          </a:xfrm>
          <a:prstGeom prst="rect">
            <a:avLst/>
          </a:prstGeom>
          <a:solidFill>
            <a:schemeClr val="bg2"/>
          </a:solidFill>
        </p:spPr>
        <p:txBody>
          <a:bodyPr/>
          <a:lstStyle>
            <a:lvl1pPr marL="0" indent="0">
              <a:buNone/>
              <a:defRPr>
                <a:latin typeface="+mj-lt"/>
              </a:defRPr>
            </a:lvl1pPr>
          </a:lstStyle>
          <a:p>
            <a:endParaRPr lang="en-US" dirty="0"/>
          </a:p>
        </p:txBody>
      </p:sp>
      <p:sp>
        <p:nvSpPr>
          <p:cNvPr id="12" name="Rectangle 11"/>
          <p:cNvSpPr/>
          <p:nvPr userDrawn="1"/>
        </p:nvSpPr>
        <p:spPr>
          <a:xfrm>
            <a:off x="5" y="424073"/>
            <a:ext cx="263527" cy="549275"/>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AU" sz="2400" dirty="0">
              <a:solidFill>
                <a:srgbClr val="2CA2EB"/>
              </a:solidFill>
            </a:endParaRPr>
          </a:p>
        </p:txBody>
      </p:sp>
      <p:pic>
        <p:nvPicPr>
          <p:cNvPr id="9" name="Picture 8" descr="Penn Foster Logo RGB-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137" y="6131357"/>
            <a:ext cx="1389424" cy="316971"/>
          </a:xfrm>
          <a:prstGeom prst="rect">
            <a:avLst/>
          </a:prstGeom>
        </p:spPr>
      </p:pic>
    </p:spTree>
    <p:extLst>
      <p:ext uri="{BB962C8B-B14F-4D97-AF65-F5344CB8AC3E}">
        <p14:creationId xmlns:p14="http://schemas.microsoft.com/office/powerpoint/2010/main" val="401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15" name="Rectangle 14"/>
          <p:cNvSpPr/>
          <p:nvPr userDrawn="1"/>
        </p:nvSpPr>
        <p:spPr>
          <a:xfrm>
            <a:off x="240000" y="239400"/>
            <a:ext cx="11712000" cy="6379200"/>
          </a:xfrm>
          <a:prstGeom prst="rect">
            <a:avLst/>
          </a:prstGeom>
          <a:solidFill>
            <a:srgbClr val="1E2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US" sz="1801">
              <a:solidFill>
                <a:prstClr val="white"/>
              </a:solidFill>
            </a:endParaRPr>
          </a:p>
        </p:txBody>
      </p:sp>
      <p:sp>
        <p:nvSpPr>
          <p:cNvPr id="12" name="Rectangle 11"/>
          <p:cNvSpPr/>
          <p:nvPr userDrawn="1"/>
        </p:nvSpPr>
        <p:spPr>
          <a:xfrm>
            <a:off x="3" y="3025912"/>
            <a:ext cx="1619396" cy="806176"/>
          </a:xfrm>
          <a:prstGeom prst="rect">
            <a:avLst/>
          </a:prstGeom>
          <a:solidFill>
            <a:srgbClr val="05A6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AU" sz="1801" dirty="0">
              <a:solidFill>
                <a:prstClr val="white"/>
              </a:solidFill>
            </a:endParaRPr>
          </a:p>
        </p:txBody>
      </p:sp>
      <p:sp>
        <p:nvSpPr>
          <p:cNvPr id="14" name="Rectangle 13"/>
          <p:cNvSpPr/>
          <p:nvPr userDrawn="1"/>
        </p:nvSpPr>
        <p:spPr>
          <a:xfrm>
            <a:off x="10572607" y="3025912"/>
            <a:ext cx="1619396" cy="806176"/>
          </a:xfrm>
          <a:prstGeom prst="rect">
            <a:avLst/>
          </a:prstGeom>
          <a:solidFill>
            <a:srgbClr val="05A6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en-AU" sz="1801" dirty="0">
              <a:solidFill>
                <a:prstClr val="white"/>
              </a:solidFill>
            </a:endParaRPr>
          </a:p>
        </p:txBody>
      </p:sp>
      <p:sp>
        <p:nvSpPr>
          <p:cNvPr id="16" name="Picture Placeholder 15"/>
          <p:cNvSpPr>
            <a:spLocks noGrp="1"/>
          </p:cNvSpPr>
          <p:nvPr>
            <p:ph type="pic" sz="quarter" idx="10"/>
          </p:nvPr>
        </p:nvSpPr>
        <p:spPr>
          <a:xfrm>
            <a:off x="5053543" y="3026836"/>
            <a:ext cx="2084916" cy="804333"/>
          </a:xfrm>
          <a:prstGeom prst="rect">
            <a:avLst/>
          </a:prstGeom>
        </p:spPr>
        <p:txBody>
          <a:bodyPr/>
          <a:lstStyle/>
          <a:p>
            <a:endParaRPr lang="en-US"/>
          </a:p>
        </p:txBody>
      </p:sp>
    </p:spTree>
    <p:extLst>
      <p:ext uri="{BB962C8B-B14F-4D97-AF65-F5344CB8AC3E}">
        <p14:creationId xmlns:p14="http://schemas.microsoft.com/office/powerpoint/2010/main" val="3694988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467294"/>
            <a:ext cx="4937760" cy="4401803"/>
          </a:xfrm>
          <a:prstGeom prst="rect">
            <a:avLst/>
          </a:prstGeom>
        </p:spPr>
        <p:txBody>
          <a:bodyPr/>
          <a:lstStyle>
            <a:lvl1pPr marL="228600" indent="-228600">
              <a:buSzPct val="100000"/>
              <a:defRPr>
                <a:latin typeface="+mj-lt"/>
                <a:cs typeface="Palatino"/>
              </a:defRPr>
            </a:lvl1pPr>
            <a:lvl2pPr>
              <a:defRPr>
                <a:latin typeface="+mj-lt"/>
                <a:cs typeface="Palatino"/>
              </a:defRPr>
            </a:lvl2pPr>
            <a:lvl3pPr>
              <a:defRPr>
                <a:latin typeface="+mj-lt"/>
                <a:cs typeface="Palatino"/>
              </a:defRPr>
            </a:lvl3pPr>
            <a:lvl4pPr>
              <a:buSzPct val="100000"/>
              <a:defRPr>
                <a:latin typeface="+mj-lt"/>
                <a:cs typeface="Palatino"/>
              </a:defRPr>
            </a:lvl4pPr>
            <a:lvl5pPr>
              <a:buSzPct val="100000"/>
              <a:defRPr>
                <a:latin typeface="+mj-lt"/>
                <a:cs typeface="Palatin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0"/>
          </p:nvPr>
        </p:nvSpPr>
        <p:spPr/>
        <p:txBody>
          <a:bodyPr/>
          <a:lstStyle/>
          <a:p>
            <a:fld id="{ADF38F21-EC6C-40B8-AF2F-797DC7A73A97}" type="slidenum">
              <a:rPr lang="en-US" smtClean="0">
                <a:solidFill>
                  <a:srgbClr val="000000">
                    <a:tint val="75000"/>
                  </a:srgbClr>
                </a:solidFill>
              </a:rPr>
              <a:pPr/>
              <a:t>‹#›</a:t>
            </a:fld>
            <a:endParaRPr lang="en-US" dirty="0">
              <a:solidFill>
                <a:srgbClr val="000000">
                  <a:tint val="75000"/>
                </a:srgbClr>
              </a:solidFill>
            </a:endParaRPr>
          </a:p>
        </p:txBody>
      </p:sp>
      <p:sp>
        <p:nvSpPr>
          <p:cNvPr id="7" name="Footer Placeholder 5"/>
          <p:cNvSpPr>
            <a:spLocks noGrp="1"/>
          </p:cNvSpPr>
          <p:nvPr>
            <p:ph type="ftr" sz="quarter" idx="3"/>
          </p:nvPr>
        </p:nvSpPr>
        <p:spPr>
          <a:xfrm>
            <a:off x="304799" y="6356351"/>
            <a:ext cx="100651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solidFill>
                  <a:srgbClr val="000000">
                    <a:tint val="75000"/>
                  </a:srgbClr>
                </a:solidFill>
              </a:rPr>
              <a:t>Copyright  Penn Foster 2015</a:t>
            </a:r>
            <a:endParaRPr lang="en-US" dirty="0">
              <a:solidFill>
                <a:srgbClr val="000000">
                  <a:tint val="75000"/>
                </a:srgbClr>
              </a:solidFill>
            </a:endParaRPr>
          </a:p>
        </p:txBody>
      </p:sp>
      <p:sp>
        <p:nvSpPr>
          <p:cNvPr id="8" name="Title Placeholder 1"/>
          <p:cNvSpPr>
            <a:spLocks noGrp="1"/>
          </p:cNvSpPr>
          <p:nvPr>
            <p:ph type="title" hasCustomPrompt="1"/>
          </p:nvPr>
        </p:nvSpPr>
        <p:spPr>
          <a:xfrm>
            <a:off x="432988" y="286609"/>
            <a:ext cx="11382723" cy="678033"/>
          </a:xfrm>
          <a:prstGeom prst="rect">
            <a:avLst/>
          </a:prstGeom>
        </p:spPr>
        <p:txBody>
          <a:bodyPr vert="horz" lIns="91440" tIns="45720" rIns="91440" bIns="45720" rtlCol="0" anchor="t">
            <a:normAutofit/>
          </a:bodyPr>
          <a:lstStyle>
            <a:lvl1pPr>
              <a:defRPr>
                <a:solidFill>
                  <a:schemeClr val="accent2">
                    <a:lumMod val="50000"/>
                  </a:schemeClr>
                </a:solidFill>
              </a:defRPr>
            </a:lvl1pPr>
          </a:lstStyle>
          <a:p>
            <a:r>
              <a:rPr lang="en-US" dirty="0"/>
              <a:t>This is a headline</a:t>
            </a:r>
          </a:p>
        </p:txBody>
      </p:sp>
      <p:sp>
        <p:nvSpPr>
          <p:cNvPr id="10" name="Text Placeholder 3"/>
          <p:cNvSpPr>
            <a:spLocks noGrp="1"/>
          </p:cNvSpPr>
          <p:nvPr>
            <p:ph type="body" sz="half" idx="11"/>
          </p:nvPr>
        </p:nvSpPr>
        <p:spPr>
          <a:xfrm>
            <a:off x="602901" y="583541"/>
            <a:ext cx="8603467" cy="194424"/>
          </a:xfrm>
          <a:prstGeom prst="rect">
            <a:avLst/>
          </a:prstGeom>
        </p:spPr>
        <p:txBody>
          <a:bodyPr lIns="0" tIns="0" rIns="0" bIns="0">
            <a:normAutofit/>
          </a:bodyPr>
          <a:lstStyle>
            <a:lvl1pPr marL="0" indent="0">
              <a:buNone/>
              <a:defRPr sz="1200">
                <a:solidFill>
                  <a:schemeClr val="bg1">
                    <a:lumMod val="50000"/>
                  </a:schemeClr>
                </a:solidFill>
                <a:latin typeface="+mj-lt"/>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11" name="Rectangle 10"/>
          <p:cNvSpPr/>
          <p:nvPr/>
        </p:nvSpPr>
        <p:spPr>
          <a:xfrm>
            <a:off x="-13396" y="286609"/>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prstClr val="white"/>
              </a:solidFill>
            </a:endParaRPr>
          </a:p>
        </p:txBody>
      </p:sp>
      <p:sp>
        <p:nvSpPr>
          <p:cNvPr id="9" name="Rectangle 8"/>
          <p:cNvSpPr/>
          <p:nvPr userDrawn="1"/>
        </p:nvSpPr>
        <p:spPr>
          <a:xfrm>
            <a:off x="-13396" y="286609"/>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prstClr val="white"/>
              </a:solidFill>
            </a:endParaRPr>
          </a:p>
        </p:txBody>
      </p:sp>
      <p:sp>
        <p:nvSpPr>
          <p:cNvPr id="12" name="Content Placeholder 2"/>
          <p:cNvSpPr>
            <a:spLocks noGrp="1"/>
          </p:cNvSpPr>
          <p:nvPr>
            <p:ph sz="half" idx="12"/>
          </p:nvPr>
        </p:nvSpPr>
        <p:spPr>
          <a:xfrm>
            <a:off x="6409507" y="1467294"/>
            <a:ext cx="4937760" cy="4401803"/>
          </a:xfrm>
          <a:prstGeom prst="rect">
            <a:avLst/>
          </a:prstGeom>
        </p:spPr>
        <p:txBody>
          <a:bodyPr/>
          <a:lstStyle>
            <a:lvl1pPr marL="228600" indent="-228600">
              <a:buSzPct val="100000"/>
              <a:defRPr>
                <a:latin typeface="+mj-lt"/>
                <a:cs typeface="Palatino"/>
              </a:defRPr>
            </a:lvl1pPr>
            <a:lvl2pPr>
              <a:defRPr>
                <a:latin typeface="+mj-lt"/>
                <a:cs typeface="Palatino"/>
              </a:defRPr>
            </a:lvl2pPr>
            <a:lvl3pPr>
              <a:defRPr>
                <a:latin typeface="+mj-lt"/>
                <a:cs typeface="Palatino"/>
              </a:defRPr>
            </a:lvl3pPr>
            <a:lvl4pPr>
              <a:buSzPct val="100000"/>
              <a:defRPr>
                <a:latin typeface="+mj-lt"/>
                <a:cs typeface="Palatino"/>
              </a:defRPr>
            </a:lvl4pPr>
            <a:lvl5pPr>
              <a:buSzPct val="100000"/>
              <a:defRPr>
                <a:latin typeface="+mj-lt"/>
                <a:cs typeface="Palatin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017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DF38F21-EC6C-40B8-AF2F-797DC7A73A97}" type="slidenum">
              <a:rPr lang="en-US" smtClean="0"/>
              <a:pPr/>
              <a:t>‹#›</a:t>
            </a:fld>
            <a:endParaRPr lang="en-US" dirty="0"/>
          </a:p>
        </p:txBody>
      </p:sp>
      <p:sp>
        <p:nvSpPr>
          <p:cNvPr id="7" name="Content Placeholder 2"/>
          <p:cNvSpPr>
            <a:spLocks noGrp="1"/>
          </p:cNvSpPr>
          <p:nvPr>
            <p:ph sz="half" idx="1"/>
          </p:nvPr>
        </p:nvSpPr>
        <p:spPr>
          <a:xfrm>
            <a:off x="450022" y="1414767"/>
            <a:ext cx="5241764" cy="4790157"/>
          </a:xfrm>
        </p:spPr>
        <p:txBody>
          <a:bodyPr>
            <a:noAutofit/>
          </a:bodyPr>
          <a:lstStyle>
            <a:lvl1pPr marL="0" indent="0">
              <a:buClr>
                <a:schemeClr val="accent2"/>
              </a:buClr>
              <a:buNone/>
              <a:defRPr sz="2400"/>
            </a:lvl1pPr>
          </a:lstStyle>
          <a:p>
            <a:pPr marL="685783" lvl="0" indent="-685783">
              <a:buFont typeface="+mj-lt"/>
              <a:buAutoNum type="arabicPeriod"/>
            </a:pPr>
            <a:r>
              <a:rPr lang="en-US"/>
              <a:t>Click to edit Master text styles</a:t>
            </a:r>
          </a:p>
        </p:txBody>
      </p:sp>
      <p:sp>
        <p:nvSpPr>
          <p:cNvPr id="8" name="Rectangle 7"/>
          <p:cNvSpPr/>
          <p:nvPr userDrawn="1"/>
        </p:nvSpPr>
        <p:spPr>
          <a:xfrm>
            <a:off x="6019529" y="2"/>
            <a:ext cx="6172472" cy="6857999"/>
          </a:xfrm>
          <a:prstGeom prst="rect">
            <a:avLst/>
          </a:prstGeom>
          <a:solidFill>
            <a:schemeClr val="accent2">
              <a:alpha val="2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44" dirty="0">
              <a:solidFill>
                <a:prstClr val="white"/>
              </a:solidFill>
            </a:endParaRPr>
          </a:p>
        </p:txBody>
      </p:sp>
      <p:sp>
        <p:nvSpPr>
          <p:cNvPr id="5" name="Picture Placeholder 4"/>
          <p:cNvSpPr>
            <a:spLocks noGrp="1"/>
          </p:cNvSpPr>
          <p:nvPr>
            <p:ph type="pic" sz="quarter" idx="11"/>
          </p:nvPr>
        </p:nvSpPr>
        <p:spPr>
          <a:xfrm>
            <a:off x="6019800" y="0"/>
            <a:ext cx="6172200" cy="6858000"/>
          </a:xfrm>
          <a:solidFill>
            <a:srgbClr val="BFBFBF"/>
          </a:solidFill>
        </p:spPr>
        <p:txBody>
          <a:bodyPr/>
          <a:lstStyle/>
          <a:p>
            <a:r>
              <a:rPr lang="en-US"/>
              <a:t>Drag picture to placeholder or click icon to add</a:t>
            </a:r>
          </a:p>
        </p:txBody>
      </p:sp>
    </p:spTree>
    <p:extLst>
      <p:ext uri="{BB962C8B-B14F-4D97-AF65-F5344CB8AC3E}">
        <p14:creationId xmlns:p14="http://schemas.microsoft.com/office/powerpoint/2010/main" val="49438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F38F21-EC6C-40B8-AF2F-797DC7A73A97}" type="slidenum">
              <a:rPr lang="en-US" smtClean="0"/>
              <a:t>‹#›</a:t>
            </a:fld>
            <a:endParaRPr lang="en-US"/>
          </a:p>
        </p:txBody>
      </p:sp>
      <p:sp>
        <p:nvSpPr>
          <p:cNvPr id="9" name="Rectangle 8"/>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1" name="Content Placeholder 2"/>
          <p:cNvSpPr>
            <a:spLocks noGrp="1"/>
          </p:cNvSpPr>
          <p:nvPr>
            <p:ph sz="half" idx="1"/>
          </p:nvPr>
        </p:nvSpPr>
        <p:spPr>
          <a:xfrm>
            <a:off x="432988" y="1317172"/>
            <a:ext cx="11503909" cy="4551925"/>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36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DF38F21-EC6C-40B8-AF2F-797DC7A73A97}" type="slidenum">
              <a:rPr lang="en-US" smtClean="0"/>
              <a:t>‹#›</a:t>
            </a:fld>
            <a:endParaRPr lang="en-US"/>
          </a:p>
        </p:txBody>
      </p:sp>
      <p:sp>
        <p:nvSpPr>
          <p:cNvPr id="9" name="Rectangle 8"/>
          <p:cNvSpPr/>
          <p:nvPr/>
        </p:nvSpPr>
        <p:spPr>
          <a:xfrm>
            <a:off x="-13396" y="286608"/>
            <a:ext cx="318195" cy="491357"/>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1" name="Content Placeholder 2"/>
          <p:cNvSpPr>
            <a:spLocks noGrp="1"/>
          </p:cNvSpPr>
          <p:nvPr>
            <p:ph sz="half" idx="1"/>
          </p:nvPr>
        </p:nvSpPr>
        <p:spPr>
          <a:xfrm>
            <a:off x="432988" y="1317172"/>
            <a:ext cx="11503909" cy="4551925"/>
          </a:xfrm>
          <a:prstGeom prst="rect">
            <a:avLst/>
          </a:prstGeom>
        </p:spPr>
        <p:txBody>
          <a:bodyPr/>
          <a:lstStyle>
            <a:lvl1pPr marL="304792" indent="-304792">
              <a:buSzPct val="100000"/>
              <a:defRPr>
                <a:latin typeface="+mj-lt"/>
                <a:cs typeface="Arial"/>
              </a:defRPr>
            </a:lvl1pPr>
            <a:lvl2pPr>
              <a:defRPr>
                <a:latin typeface="+mj-lt"/>
                <a:cs typeface="Arial"/>
              </a:defRPr>
            </a:lvl2pPr>
            <a:lvl3pPr>
              <a:defRPr>
                <a:latin typeface="+mj-lt"/>
                <a:cs typeface="Arial"/>
              </a:defRPr>
            </a:lvl3pPr>
            <a:lvl4pPr>
              <a:buSzPct val="100000"/>
              <a:defRPr>
                <a:latin typeface="+mj-lt"/>
                <a:cs typeface="Arial"/>
              </a:defRPr>
            </a:lvl4pPr>
            <a:lvl5pPr>
              <a:buSzPct val="100000"/>
              <a:defRPr>
                <a:latin typeface="+mj-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442178" y="127998"/>
            <a:ext cx="11486879" cy="484045"/>
          </a:xfrm>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442177" y="611717"/>
            <a:ext cx="10411883" cy="378883"/>
          </a:xfrm>
        </p:spPr>
        <p:txBody>
          <a:bodyPr>
            <a:noAutofit/>
          </a:bodyPr>
          <a:lstStyle>
            <a:lvl1pPr marL="0" indent="0">
              <a:buNone/>
              <a:defRPr sz="2133">
                <a:latin typeface="+mj-lt"/>
              </a:defRPr>
            </a:lvl1pPr>
            <a:lvl2pPr marL="268217" indent="0">
              <a:buNone/>
              <a:defRPr>
                <a:latin typeface="+mj-lt"/>
              </a:defRPr>
            </a:lvl2pPr>
            <a:lvl3pPr marL="512051" indent="0">
              <a:buNone/>
              <a:defRPr>
                <a:latin typeface="+mj-lt"/>
              </a:defRPr>
            </a:lvl3pPr>
            <a:lvl4pPr marL="755885" indent="0">
              <a:buNone/>
              <a:defRPr>
                <a:latin typeface="+mj-lt"/>
              </a:defRPr>
            </a:lvl4pPr>
            <a:lvl5pPr marL="999719" indent="0">
              <a:buNone/>
              <a:defRPr>
                <a:latin typeface="+mj-lt"/>
              </a:defRPr>
            </a:lvl5pPr>
          </a:lstStyle>
          <a:p>
            <a:pPr lvl="0"/>
            <a:r>
              <a:rPr lang="en-US"/>
              <a:t>Click to edit Master text styles</a:t>
            </a:r>
          </a:p>
        </p:txBody>
      </p:sp>
    </p:spTree>
    <p:extLst>
      <p:ext uri="{BB962C8B-B14F-4D97-AF65-F5344CB8AC3E}">
        <p14:creationId xmlns:p14="http://schemas.microsoft.com/office/powerpoint/2010/main" val="26566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 Section Slide with Image">
    <p:bg>
      <p:bgRef idx="1001">
        <a:schemeClr val="bg1"/>
      </p:bgRef>
    </p:bg>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1" y="0"/>
            <a:ext cx="12204700" cy="6858000"/>
          </a:xfrm>
        </p:spPr>
        <p:txBody>
          <a:bodyPr/>
          <a:lstStyle/>
          <a:p>
            <a:r>
              <a:rPr lang="en-US"/>
              <a:t>Drag picture to placeholder or click icon to add</a:t>
            </a:r>
            <a:endParaRPr lang="en-US" dirty="0"/>
          </a:p>
        </p:txBody>
      </p:sp>
      <p:sp>
        <p:nvSpPr>
          <p:cNvPr id="5" name="Rectangle 4"/>
          <p:cNvSpPr/>
          <p:nvPr userDrawn="1"/>
        </p:nvSpPr>
        <p:spPr>
          <a:xfrm>
            <a:off x="0" y="0"/>
            <a:ext cx="12192000" cy="6858000"/>
          </a:xfrm>
          <a:prstGeom prst="rect">
            <a:avLst/>
          </a:prstGeom>
          <a:solidFill>
            <a:schemeClr val="bg1">
              <a:lumMod val="75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Subtitle 2"/>
          <p:cNvSpPr>
            <a:spLocks noGrp="1"/>
          </p:cNvSpPr>
          <p:nvPr>
            <p:ph type="subTitle" idx="1" hasCustomPrompt="1"/>
          </p:nvPr>
        </p:nvSpPr>
        <p:spPr>
          <a:xfrm>
            <a:off x="683353" y="3877066"/>
            <a:ext cx="11296127" cy="594452"/>
          </a:xfrm>
          <a:prstGeom prst="rect">
            <a:avLst/>
          </a:prstGeom>
        </p:spPr>
        <p:txBody>
          <a:bodyPr lIns="91440" rIns="91440">
            <a:normAutofit/>
          </a:bodyPr>
          <a:lstStyle>
            <a:lvl1pPr marL="0" indent="0" algn="l">
              <a:buNone/>
              <a:defRPr sz="2133" b="1" cap="all" spc="267" baseline="0">
                <a:solidFill>
                  <a:schemeClr val="accent2"/>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6" name="Text Placeholder 5"/>
          <p:cNvSpPr>
            <a:spLocks noGrp="1"/>
          </p:cNvSpPr>
          <p:nvPr>
            <p:ph type="body" sz="quarter" idx="10" hasCustomPrompt="1"/>
          </p:nvPr>
        </p:nvSpPr>
        <p:spPr>
          <a:xfrm>
            <a:off x="683684" y="4490589"/>
            <a:ext cx="11295787" cy="473075"/>
          </a:xfrm>
          <a:prstGeom prst="rect">
            <a:avLst/>
          </a:prstGeom>
        </p:spPr>
        <p:txBody>
          <a:bodyPr/>
          <a:lstStyle>
            <a:lvl1pPr marL="0" indent="0">
              <a:buFontTx/>
              <a:buNone/>
              <a:defRPr sz="1867" i="1">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Click to edit master text </a:t>
            </a:r>
          </a:p>
        </p:txBody>
      </p:sp>
      <p:sp>
        <p:nvSpPr>
          <p:cNvPr id="7" name="Slide Number Placeholder 4"/>
          <p:cNvSpPr>
            <a:spLocks noGrp="1"/>
          </p:cNvSpPr>
          <p:nvPr>
            <p:ph type="sldNum" sz="quarter" idx="4"/>
          </p:nvPr>
        </p:nvSpPr>
        <p:spPr>
          <a:xfrm>
            <a:off x="11155680" y="6356352"/>
            <a:ext cx="823800" cy="360539"/>
          </a:xfrm>
          <a:prstGeom prst="rect">
            <a:avLst/>
          </a:prstGeom>
        </p:spPr>
        <p:txBody>
          <a:bodyPr vert="horz" lIns="91440" tIns="45720" rIns="91440" bIns="45720" rtlCol="0" anchor="ctr"/>
          <a:lstStyle>
            <a:lvl1pPr algn="r">
              <a:defRPr sz="933">
                <a:solidFill>
                  <a:schemeClr val="bg1"/>
                </a:solidFill>
              </a:defRPr>
            </a:lvl1pPr>
          </a:lstStyle>
          <a:p>
            <a:fld id="{ADF38F21-EC6C-40B8-AF2F-797DC7A73A97}" type="slidenum">
              <a:rPr lang="en-US" smtClean="0"/>
              <a:pPr/>
              <a:t>‹#›</a:t>
            </a:fld>
            <a:endParaRPr lang="en-US" dirty="0"/>
          </a:p>
        </p:txBody>
      </p:sp>
    </p:spTree>
    <p:extLst>
      <p:ext uri="{BB962C8B-B14F-4D97-AF65-F5344CB8AC3E}">
        <p14:creationId xmlns:p14="http://schemas.microsoft.com/office/powerpoint/2010/main" val="31949955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1" y="0"/>
            <a:ext cx="12191999" cy="6858000"/>
          </a:xfrm>
          <a:prstGeom prst="rect">
            <a:avLst/>
          </a:prstGeom>
          <a:solidFill>
            <a:srgbClr val="BFBFBF"/>
          </a:solidFill>
        </p:spPr>
        <p:txBody>
          <a:bodyPr lIns="457200" tIns="457200" anchor="t"/>
          <a:lstStyle>
            <a:lvl1pPr marL="0" indent="0">
              <a:buNone/>
              <a:defRPr sz="4267">
                <a:solidFill>
                  <a:schemeClr val="bg1"/>
                </a:solidFil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2" name="Title 1"/>
          <p:cNvSpPr>
            <a:spLocks noGrp="1"/>
          </p:cNvSpPr>
          <p:nvPr>
            <p:ph type="ctrTitle" hasCustomPrompt="1"/>
          </p:nvPr>
        </p:nvSpPr>
        <p:spPr>
          <a:xfrm>
            <a:off x="2455790" y="1826641"/>
            <a:ext cx="7280201" cy="1262783"/>
          </a:xfrm>
          <a:prstGeom prst="rect">
            <a:avLst/>
          </a:prstGeom>
        </p:spPr>
        <p:txBody>
          <a:bodyPr anchor="b">
            <a:normAutofit/>
          </a:bodyPr>
          <a:lstStyle>
            <a:lvl1pPr algn="ctr">
              <a:lnSpc>
                <a:spcPct val="85000"/>
              </a:lnSpc>
              <a:defRPr sz="5333" b="0" i="0" spc="-67" baseline="0">
                <a:solidFill>
                  <a:srgbClr val="FFFFFF"/>
                </a:solidFill>
                <a:latin typeface="Arial"/>
                <a:cs typeface="Arial"/>
              </a:defRPr>
            </a:lvl1pPr>
          </a:lstStyle>
          <a:p>
            <a:r>
              <a:rPr lang="en-US" dirty="0"/>
              <a:t>Click to edit master text</a:t>
            </a:r>
          </a:p>
        </p:txBody>
      </p:sp>
      <p:sp>
        <p:nvSpPr>
          <p:cNvPr id="3" name="Subtitle 2"/>
          <p:cNvSpPr>
            <a:spLocks noGrp="1"/>
          </p:cNvSpPr>
          <p:nvPr>
            <p:ph type="subTitle" idx="1" hasCustomPrompt="1"/>
          </p:nvPr>
        </p:nvSpPr>
        <p:spPr>
          <a:xfrm>
            <a:off x="2455790" y="4403733"/>
            <a:ext cx="7280201" cy="369363"/>
          </a:xfrm>
          <a:prstGeom prst="rect">
            <a:avLst/>
          </a:prstGeom>
        </p:spPr>
        <p:txBody>
          <a:bodyPr lIns="91440" rIns="91440">
            <a:normAutofit/>
          </a:bodyPr>
          <a:lstStyle>
            <a:lvl1pPr marL="0" indent="0" algn="ctr">
              <a:buNone/>
              <a:defRPr sz="1600" cap="all" spc="267" baseline="0">
                <a:solidFill>
                  <a:schemeClr val="bg1"/>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6" name="Text Placeholder 5"/>
          <p:cNvSpPr>
            <a:spLocks noGrp="1"/>
          </p:cNvSpPr>
          <p:nvPr>
            <p:ph type="body" sz="quarter" idx="10" hasCustomPrompt="1"/>
          </p:nvPr>
        </p:nvSpPr>
        <p:spPr>
          <a:xfrm>
            <a:off x="2455899" y="4786658"/>
            <a:ext cx="7279983" cy="327711"/>
          </a:xfrm>
          <a:prstGeom prst="rect">
            <a:avLst/>
          </a:prstGeom>
        </p:spPr>
        <p:txBody>
          <a:bodyPr/>
          <a:lstStyle>
            <a:lvl1pPr marL="0" indent="0" algn="ctr">
              <a:buFontTx/>
              <a:buNone/>
              <a:defRPr sz="1467" i="1">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Click to edit master text </a:t>
            </a:r>
          </a:p>
        </p:txBody>
      </p:sp>
    </p:spTree>
    <p:extLst>
      <p:ext uri="{BB962C8B-B14F-4D97-AF65-F5344CB8AC3E}">
        <p14:creationId xmlns:p14="http://schemas.microsoft.com/office/powerpoint/2010/main" val="273031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Aligned 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1" y="0"/>
            <a:ext cx="12191999" cy="6858000"/>
          </a:xfrm>
          <a:prstGeom prst="rect">
            <a:avLst/>
          </a:prstGeom>
          <a:solidFill>
            <a:schemeClr val="bg1">
              <a:lumMod val="75000"/>
            </a:schemeClr>
          </a:solidFill>
        </p:spPr>
        <p:txBody>
          <a:bodyPr lIns="457200" tIns="457200" anchor="t"/>
          <a:lstStyle>
            <a:lvl1pPr marL="0" indent="0">
              <a:buNone/>
              <a:defRPr sz="4267">
                <a:solidFill>
                  <a:schemeClr val="bg1"/>
                </a:solidFil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2" name="Title 1"/>
          <p:cNvSpPr>
            <a:spLocks noGrp="1"/>
          </p:cNvSpPr>
          <p:nvPr>
            <p:ph type="ctrTitle"/>
          </p:nvPr>
        </p:nvSpPr>
        <p:spPr>
          <a:xfrm>
            <a:off x="721266" y="1826641"/>
            <a:ext cx="4639580" cy="1262783"/>
          </a:xfrm>
          <a:prstGeom prst="rect">
            <a:avLst/>
          </a:prstGeom>
        </p:spPr>
        <p:txBody>
          <a:bodyPr anchor="b">
            <a:noAutofit/>
          </a:bodyPr>
          <a:lstStyle>
            <a:lvl1pPr algn="l">
              <a:lnSpc>
                <a:spcPct val="85000"/>
              </a:lnSpc>
              <a:defRPr sz="4800" b="0" i="0" spc="-67" baseline="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1266" y="3809001"/>
            <a:ext cx="4639580" cy="369363"/>
          </a:xfrm>
          <a:prstGeom prst="rect">
            <a:avLst/>
          </a:prstGeom>
        </p:spPr>
        <p:txBody>
          <a:bodyPr lIns="91440" rIns="91440">
            <a:normAutofit/>
          </a:bodyPr>
          <a:lstStyle>
            <a:lvl1pPr marL="0" indent="0" algn="ctr">
              <a:buNone/>
              <a:defRPr sz="1600" cap="all" spc="267" baseline="0">
                <a:solidFill>
                  <a:schemeClr val="bg1"/>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6" name="Text Placeholder 5"/>
          <p:cNvSpPr>
            <a:spLocks noGrp="1"/>
          </p:cNvSpPr>
          <p:nvPr>
            <p:ph type="body" sz="quarter" idx="10" hasCustomPrompt="1"/>
          </p:nvPr>
        </p:nvSpPr>
        <p:spPr>
          <a:xfrm>
            <a:off x="721266" y="4182414"/>
            <a:ext cx="4639580" cy="327711"/>
          </a:xfrm>
          <a:prstGeom prst="rect">
            <a:avLst/>
          </a:prstGeom>
        </p:spPr>
        <p:txBody>
          <a:bodyPr/>
          <a:lstStyle>
            <a:lvl1pPr marL="0" indent="0" algn="ctr">
              <a:buFontTx/>
              <a:buNone/>
              <a:defRPr sz="1467" i="1">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Click to edit master text </a:t>
            </a:r>
          </a:p>
        </p:txBody>
      </p:sp>
    </p:spTree>
    <p:extLst>
      <p:ext uri="{BB962C8B-B14F-4D97-AF65-F5344CB8AC3E}">
        <p14:creationId xmlns:p14="http://schemas.microsoft.com/office/powerpoint/2010/main" val="228954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Aligned Image Title Slide">
    <p:bg>
      <p:bgPr>
        <a:solidFill>
          <a:schemeClr val="accent2"/>
        </a:solidFill>
        <a:effectLst/>
      </p:bgPr>
    </p:bg>
    <p:spTree>
      <p:nvGrpSpPr>
        <p:cNvPr id="1" name=""/>
        <p:cNvGrpSpPr/>
        <p:nvPr/>
      </p:nvGrpSpPr>
      <p:grpSpPr>
        <a:xfrm>
          <a:off x="0" y="0"/>
          <a:ext cx="0" cy="0"/>
          <a:chOff x="0" y="0"/>
          <a:chExt cx="0" cy="0"/>
        </a:xfrm>
      </p:grpSpPr>
      <p:sp>
        <p:nvSpPr>
          <p:cNvPr id="7" name="Picture Placeholder 2"/>
          <p:cNvSpPr>
            <a:spLocks noGrp="1" noChangeAspect="1"/>
          </p:cNvSpPr>
          <p:nvPr>
            <p:ph type="pic" idx="11"/>
          </p:nvPr>
        </p:nvSpPr>
        <p:spPr>
          <a:xfrm>
            <a:off x="1" y="0"/>
            <a:ext cx="12191999" cy="6858000"/>
          </a:xfrm>
          <a:prstGeom prst="rect">
            <a:avLst/>
          </a:prstGeom>
          <a:solidFill>
            <a:srgbClr val="BFBFBF"/>
          </a:solidFill>
        </p:spPr>
        <p:txBody>
          <a:bodyPr lIns="457200" tIns="457200" anchor="t"/>
          <a:lstStyle>
            <a:lvl1pPr marL="0" indent="0">
              <a:buNone/>
              <a:defRPr sz="4267">
                <a:solidFill>
                  <a:schemeClr val="bg1"/>
                </a:solidFill>
                <a:cs typeface="Aria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2" name="Title 1"/>
          <p:cNvSpPr>
            <a:spLocks noGrp="1"/>
          </p:cNvSpPr>
          <p:nvPr>
            <p:ph type="ctrTitle"/>
          </p:nvPr>
        </p:nvSpPr>
        <p:spPr>
          <a:xfrm>
            <a:off x="6891609" y="1826641"/>
            <a:ext cx="4639580" cy="1262783"/>
          </a:xfrm>
          <a:prstGeom prst="rect">
            <a:avLst/>
          </a:prstGeom>
        </p:spPr>
        <p:txBody>
          <a:bodyPr anchor="b">
            <a:noAutofit/>
          </a:bodyPr>
          <a:lstStyle>
            <a:lvl1pPr algn="l">
              <a:lnSpc>
                <a:spcPct val="85000"/>
              </a:lnSpc>
              <a:defRPr sz="4800" b="0" i="0" spc="-67" baseline="0">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91609" y="3809001"/>
            <a:ext cx="4639580" cy="369363"/>
          </a:xfrm>
          <a:prstGeom prst="rect">
            <a:avLst/>
          </a:prstGeom>
        </p:spPr>
        <p:txBody>
          <a:bodyPr lIns="91440" rIns="91440">
            <a:normAutofit/>
          </a:bodyPr>
          <a:lstStyle>
            <a:lvl1pPr marL="0" indent="0" algn="ctr">
              <a:buNone/>
              <a:defRPr sz="1600" cap="all" spc="267" baseline="0">
                <a:solidFill>
                  <a:schemeClr val="bg1"/>
                </a:solidFill>
                <a:latin typeface="+mn-lt"/>
                <a:cs typeface="Arial"/>
              </a:defRPr>
            </a:lvl1pPr>
            <a:lvl2pPr marL="609585" indent="0" algn="ctr">
              <a:buNone/>
              <a:defRPr sz="3200"/>
            </a:lvl2pPr>
            <a:lvl3pPr marL="1219170" indent="0" algn="ctr">
              <a:buNone/>
              <a:defRPr sz="3200"/>
            </a:lvl3pPr>
            <a:lvl4pPr marL="1828754" indent="0" algn="ctr">
              <a:buNone/>
              <a:defRPr sz="2667"/>
            </a:lvl4pPr>
            <a:lvl5pPr marL="2438339" indent="0" algn="ctr">
              <a:buNone/>
              <a:defRPr sz="2667"/>
            </a:lvl5pPr>
            <a:lvl6pPr marL="3047924" indent="0" algn="ctr">
              <a:buNone/>
              <a:defRPr sz="2667"/>
            </a:lvl6pPr>
            <a:lvl7pPr marL="3657509" indent="0" algn="ctr">
              <a:buNone/>
              <a:defRPr sz="2667"/>
            </a:lvl7pPr>
            <a:lvl8pPr marL="4267093" indent="0" algn="ctr">
              <a:buNone/>
              <a:defRPr sz="2667"/>
            </a:lvl8pPr>
            <a:lvl9pPr marL="4876678" indent="0" algn="ctr">
              <a:buNone/>
              <a:defRPr sz="2667"/>
            </a:lvl9pPr>
          </a:lstStyle>
          <a:p>
            <a:r>
              <a:rPr lang="en-US" dirty="0"/>
              <a:t>Click to edit master text</a:t>
            </a:r>
          </a:p>
        </p:txBody>
      </p:sp>
      <p:sp>
        <p:nvSpPr>
          <p:cNvPr id="6" name="Text Placeholder 5"/>
          <p:cNvSpPr>
            <a:spLocks noGrp="1"/>
          </p:cNvSpPr>
          <p:nvPr>
            <p:ph type="body" sz="quarter" idx="10" hasCustomPrompt="1"/>
          </p:nvPr>
        </p:nvSpPr>
        <p:spPr>
          <a:xfrm>
            <a:off x="6891609" y="4182414"/>
            <a:ext cx="4639580" cy="327711"/>
          </a:xfrm>
          <a:prstGeom prst="rect">
            <a:avLst/>
          </a:prstGeom>
        </p:spPr>
        <p:txBody>
          <a:bodyPr/>
          <a:lstStyle>
            <a:lvl1pPr marL="0" indent="0" algn="ctr">
              <a:buFontTx/>
              <a:buNone/>
              <a:defRPr sz="1467" i="1">
                <a:solidFill>
                  <a:srgbClr val="FFFFFF"/>
                </a:solidFill>
                <a:cs typeface="Arial"/>
              </a:defRPr>
            </a:lvl1pPr>
            <a:lvl2pPr marL="268217" indent="0">
              <a:buFontTx/>
              <a:buNone/>
              <a:defRPr/>
            </a:lvl2pPr>
            <a:lvl3pPr marL="512051" indent="0">
              <a:buFontTx/>
              <a:buNone/>
              <a:defRPr/>
            </a:lvl3pPr>
            <a:lvl4pPr marL="755885" indent="0">
              <a:buFontTx/>
              <a:buNone/>
              <a:defRPr/>
            </a:lvl4pPr>
            <a:lvl5pPr marL="999719" indent="0">
              <a:buFontTx/>
              <a:buNone/>
              <a:defRPr/>
            </a:lvl5pPr>
          </a:lstStyle>
          <a:p>
            <a:pPr lvl="0"/>
            <a:r>
              <a:rPr lang="en-US" dirty="0"/>
              <a:t>Click to edit master text </a:t>
            </a:r>
          </a:p>
        </p:txBody>
      </p:sp>
    </p:spTree>
    <p:extLst>
      <p:ext uri="{BB962C8B-B14F-4D97-AF65-F5344CB8AC3E}">
        <p14:creationId xmlns:p14="http://schemas.microsoft.com/office/powerpoint/2010/main" val="18646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Box 15"/>
          <p:cNvSpPr txBox="1"/>
          <p:nvPr/>
        </p:nvSpPr>
        <p:spPr>
          <a:xfrm>
            <a:off x="13113926" y="6716890"/>
            <a:ext cx="184731" cy="461665"/>
          </a:xfrm>
          <a:prstGeom prst="rect">
            <a:avLst/>
          </a:prstGeom>
          <a:noFill/>
        </p:spPr>
        <p:txBody>
          <a:bodyPr wrap="none" rtlCol="0">
            <a:spAutoFit/>
          </a:bodyPr>
          <a:lstStyle/>
          <a:p>
            <a:endParaRPr lang="en-US" sz="2400" dirty="0"/>
          </a:p>
        </p:txBody>
      </p:sp>
      <p:sp>
        <p:nvSpPr>
          <p:cNvPr id="11" name="TextBox 10"/>
          <p:cNvSpPr txBox="1"/>
          <p:nvPr/>
        </p:nvSpPr>
        <p:spPr>
          <a:xfrm>
            <a:off x="13113926" y="6716890"/>
            <a:ext cx="184731" cy="461665"/>
          </a:xfrm>
          <a:prstGeom prst="rect">
            <a:avLst/>
          </a:prstGeom>
          <a:noFill/>
        </p:spPr>
        <p:txBody>
          <a:bodyPr wrap="none" rtlCol="0">
            <a:spAutoFit/>
          </a:bodyPr>
          <a:lstStyle/>
          <a:p>
            <a:endParaRPr lang="en-US" sz="2400" dirty="0"/>
          </a:p>
        </p:txBody>
      </p:sp>
      <p:sp>
        <p:nvSpPr>
          <p:cNvPr id="13" name="TextBox 12"/>
          <p:cNvSpPr txBox="1"/>
          <p:nvPr/>
        </p:nvSpPr>
        <p:spPr>
          <a:xfrm>
            <a:off x="13113926" y="6716890"/>
            <a:ext cx="184731" cy="461665"/>
          </a:xfrm>
          <a:prstGeom prst="rect">
            <a:avLst/>
          </a:prstGeom>
          <a:noFill/>
        </p:spPr>
        <p:txBody>
          <a:bodyPr wrap="none" rtlCol="0">
            <a:spAutoFit/>
          </a:bodyPr>
          <a:lstStyle/>
          <a:p>
            <a:endParaRPr lang="en-US" sz="2400" dirty="0"/>
          </a:p>
        </p:txBody>
      </p:sp>
      <p:sp>
        <p:nvSpPr>
          <p:cNvPr id="8" name="TextBox 7"/>
          <p:cNvSpPr txBox="1"/>
          <p:nvPr/>
        </p:nvSpPr>
        <p:spPr>
          <a:xfrm>
            <a:off x="13113926" y="6716890"/>
            <a:ext cx="184731" cy="461665"/>
          </a:xfrm>
          <a:prstGeom prst="rect">
            <a:avLst/>
          </a:prstGeom>
          <a:noFill/>
        </p:spPr>
        <p:txBody>
          <a:bodyPr wrap="none" rtlCol="0">
            <a:spAutoFit/>
          </a:bodyPr>
          <a:lstStyle/>
          <a:p>
            <a:endParaRPr lang="en-US" sz="2400" dirty="0"/>
          </a:p>
        </p:txBody>
      </p:sp>
      <p:sp>
        <p:nvSpPr>
          <p:cNvPr id="5" name="Slide Number Placeholder 4"/>
          <p:cNvSpPr>
            <a:spLocks noGrp="1"/>
          </p:cNvSpPr>
          <p:nvPr>
            <p:ph type="sldNum" sz="quarter" idx="4"/>
          </p:nvPr>
        </p:nvSpPr>
        <p:spPr>
          <a:xfrm>
            <a:off x="11155680" y="6358645"/>
            <a:ext cx="823800" cy="360539"/>
          </a:xfrm>
          <a:prstGeom prst="rect">
            <a:avLst/>
          </a:prstGeom>
        </p:spPr>
        <p:txBody>
          <a:bodyPr vert="horz" lIns="91440" tIns="45720" rIns="91440" bIns="45720" rtlCol="0" anchor="ctr"/>
          <a:lstStyle>
            <a:lvl1pPr algn="r">
              <a:defRPr sz="933">
                <a:solidFill>
                  <a:srgbClr val="7F7F7F"/>
                </a:solidFill>
              </a:defRPr>
            </a:lvl1pPr>
          </a:lstStyle>
          <a:p>
            <a:fld id="{ADF38F21-EC6C-40B8-AF2F-797DC7A73A97}" type="slidenum">
              <a:rPr lang="en-US" smtClean="0"/>
              <a:pPr/>
              <a:t>‹#›</a:t>
            </a:fld>
            <a:endParaRPr lang="en-US" dirty="0"/>
          </a:p>
        </p:txBody>
      </p:sp>
      <p:sp>
        <p:nvSpPr>
          <p:cNvPr id="10" name="Slide Number Placeholder 1"/>
          <p:cNvSpPr txBox="1">
            <a:spLocks/>
          </p:cNvSpPr>
          <p:nvPr/>
        </p:nvSpPr>
        <p:spPr>
          <a:xfrm>
            <a:off x="11155680" y="6356352"/>
            <a:ext cx="823800" cy="36053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400" dirty="0"/>
          </a:p>
        </p:txBody>
      </p:sp>
      <p:sp>
        <p:nvSpPr>
          <p:cNvPr id="12" name="Footer Placeholder 5"/>
          <p:cNvSpPr txBox="1">
            <a:spLocks/>
          </p:cNvSpPr>
          <p:nvPr/>
        </p:nvSpPr>
        <p:spPr>
          <a:xfrm>
            <a:off x="304803" y="6356352"/>
            <a:ext cx="10065100" cy="365125"/>
          </a:xfrm>
          <a:prstGeom prst="rect">
            <a:avLst/>
          </a:prstGeom>
        </p:spPr>
        <p:txBody>
          <a:bodyPr vert="horz" lIns="121920" tIns="60960" rIns="121920" bIns="6096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33" dirty="0">
                <a:solidFill>
                  <a:schemeClr val="bg1">
                    <a:lumMod val="50000"/>
                  </a:schemeClr>
                </a:solidFill>
              </a:rPr>
              <a:t>Confidential | Penn </a:t>
            </a:r>
            <a:r>
              <a:rPr lang="en-US" sz="933">
                <a:solidFill>
                  <a:schemeClr val="bg1">
                    <a:lumMod val="50000"/>
                  </a:schemeClr>
                </a:solidFill>
              </a:rPr>
              <a:t>Foster 2018</a:t>
            </a:r>
            <a:endParaRPr lang="en-US" sz="933" dirty="0">
              <a:solidFill>
                <a:schemeClr val="bg1">
                  <a:lumMod val="50000"/>
                </a:schemeClr>
              </a:solidFill>
            </a:endParaRPr>
          </a:p>
        </p:txBody>
      </p:sp>
      <p:sp>
        <p:nvSpPr>
          <p:cNvPr id="9" name="Rectangle 8"/>
          <p:cNvSpPr/>
          <p:nvPr/>
        </p:nvSpPr>
        <p:spPr>
          <a:xfrm>
            <a:off x="-13396" y="127998"/>
            <a:ext cx="318195" cy="839660"/>
          </a:xfrm>
          <a:prstGeom prst="rect">
            <a:avLst/>
          </a:prstGeom>
          <a:solidFill>
            <a:srgbClr val="05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3" name="Title Placeholder 2"/>
          <p:cNvSpPr>
            <a:spLocks noGrp="1"/>
          </p:cNvSpPr>
          <p:nvPr>
            <p:ph type="title"/>
          </p:nvPr>
        </p:nvSpPr>
        <p:spPr>
          <a:xfrm>
            <a:off x="450019" y="127997"/>
            <a:ext cx="11486879" cy="839660"/>
          </a:xfrm>
          <a:prstGeom prst="rect">
            <a:avLst/>
          </a:prstGeom>
        </p:spPr>
        <p:txBody>
          <a:bodyPr vert="horz" lIns="91440" tIns="45720" rIns="91440" bIns="45720" rtlCol="0" anchor="ctr">
            <a:normAutofit/>
          </a:bodyPr>
          <a:lstStyle/>
          <a:p>
            <a:endParaRPr lang="en-US" dirty="0"/>
          </a:p>
        </p:txBody>
      </p:sp>
      <p:sp>
        <p:nvSpPr>
          <p:cNvPr id="6" name="Text Placeholder 5"/>
          <p:cNvSpPr>
            <a:spLocks noGrp="1"/>
          </p:cNvSpPr>
          <p:nvPr>
            <p:ph type="body" idx="1"/>
          </p:nvPr>
        </p:nvSpPr>
        <p:spPr>
          <a:xfrm>
            <a:off x="609600" y="1600201"/>
            <a:ext cx="1136988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6083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4" r:id="rId29"/>
  </p:sldLayoutIdLst>
  <p:hf hdr="0" dt="0"/>
  <p:txStyles>
    <p:titleStyle>
      <a:lvl1pPr algn="l" defTabSz="1219170" rtl="0" eaLnBrk="1" latinLnBrk="0" hangingPunct="1">
        <a:lnSpc>
          <a:spcPct val="85000"/>
        </a:lnSpc>
        <a:spcBef>
          <a:spcPct val="0"/>
        </a:spcBef>
        <a:buNone/>
        <a:defRPr sz="3200" b="0" i="0" kern="1200" spc="-67" baseline="0">
          <a:solidFill>
            <a:schemeClr val="accent2"/>
          </a:solidFill>
          <a:latin typeface="+mj-lt"/>
          <a:ea typeface="+mj-ea"/>
          <a:cs typeface="Arial"/>
        </a:defRPr>
      </a:lvl1pPr>
    </p:titleStyle>
    <p:bodyStyle>
      <a:lvl1pPr marL="228594" indent="-228594" algn="l" defTabSz="1219170" rtl="0" eaLnBrk="1" latinLnBrk="0" hangingPunct="1">
        <a:lnSpc>
          <a:spcPct val="90000"/>
        </a:lnSpc>
        <a:spcBef>
          <a:spcPts val="1600"/>
        </a:spcBef>
        <a:spcAft>
          <a:spcPts val="267"/>
        </a:spcAft>
        <a:buClr>
          <a:schemeClr val="accent2"/>
        </a:buClr>
        <a:buSzPct val="110000"/>
        <a:buFont typeface="Arial"/>
        <a:buChar char="•"/>
        <a:defRPr sz="2667" kern="1200">
          <a:solidFill>
            <a:schemeClr val="tx2"/>
          </a:solidFill>
          <a:latin typeface="+mn-lt"/>
          <a:ea typeface="+mn-ea"/>
          <a:cs typeface="Arial"/>
        </a:defRPr>
      </a:lvl1pPr>
      <a:lvl2pPr marL="725406" indent="-457189" algn="l" defTabSz="1219170" rtl="0" eaLnBrk="1" latinLnBrk="0" hangingPunct="1">
        <a:lnSpc>
          <a:spcPct val="90000"/>
        </a:lnSpc>
        <a:spcBef>
          <a:spcPts val="267"/>
        </a:spcBef>
        <a:spcAft>
          <a:spcPts val="533"/>
        </a:spcAft>
        <a:buClr>
          <a:schemeClr val="accent2"/>
        </a:buClr>
        <a:buSzPct val="100000"/>
        <a:buFont typeface="Arial"/>
        <a:buChar char="•"/>
        <a:defRPr sz="2400" kern="1200">
          <a:solidFill>
            <a:schemeClr val="tx2"/>
          </a:solidFill>
          <a:latin typeface="+mn-lt"/>
          <a:ea typeface="+mn-ea"/>
          <a:cs typeface="Arial"/>
        </a:defRPr>
      </a:lvl2pPr>
      <a:lvl3pPr marL="893042" indent="-380990" algn="l" defTabSz="1219170" rtl="0" eaLnBrk="1" latinLnBrk="0" hangingPunct="1">
        <a:lnSpc>
          <a:spcPct val="90000"/>
        </a:lnSpc>
        <a:spcBef>
          <a:spcPts val="267"/>
        </a:spcBef>
        <a:spcAft>
          <a:spcPts val="533"/>
        </a:spcAft>
        <a:buClr>
          <a:schemeClr val="accent2"/>
        </a:buClr>
        <a:buSzPct val="100000"/>
        <a:buFont typeface="Arial"/>
        <a:buChar char="•"/>
        <a:defRPr sz="2133" kern="1200">
          <a:solidFill>
            <a:schemeClr val="tx2"/>
          </a:solidFill>
          <a:latin typeface="+mj-lt"/>
          <a:ea typeface="+mn-ea"/>
          <a:cs typeface="Arial"/>
        </a:defRPr>
      </a:lvl3pPr>
      <a:lvl4pPr marL="1136876" indent="-380990" algn="l" defTabSz="1219170" rtl="0" eaLnBrk="1" latinLnBrk="0" hangingPunct="1">
        <a:lnSpc>
          <a:spcPct val="90000"/>
        </a:lnSpc>
        <a:spcBef>
          <a:spcPts val="267"/>
        </a:spcBef>
        <a:spcAft>
          <a:spcPts val="533"/>
        </a:spcAft>
        <a:buClr>
          <a:schemeClr val="accent2"/>
        </a:buClr>
        <a:buSzPct val="110000"/>
        <a:buFont typeface="Arial"/>
        <a:buChar char="•"/>
        <a:defRPr sz="1867" kern="1200">
          <a:solidFill>
            <a:schemeClr val="tx2"/>
          </a:solidFill>
          <a:latin typeface="+mj-lt"/>
          <a:ea typeface="+mn-ea"/>
          <a:cs typeface="Arial"/>
        </a:defRPr>
      </a:lvl4pPr>
      <a:lvl5pPr marL="1380709" indent="-380990" algn="l" defTabSz="1219170" rtl="0" eaLnBrk="1" latinLnBrk="0" hangingPunct="1">
        <a:lnSpc>
          <a:spcPct val="90000"/>
        </a:lnSpc>
        <a:spcBef>
          <a:spcPts val="267"/>
        </a:spcBef>
        <a:spcAft>
          <a:spcPts val="533"/>
        </a:spcAft>
        <a:buClr>
          <a:schemeClr val="accent2"/>
        </a:buClr>
        <a:buSzPct val="90000"/>
        <a:buFont typeface="Wingdings" charset="2"/>
        <a:buChar char="§"/>
        <a:defRPr sz="1600" kern="1200">
          <a:solidFill>
            <a:schemeClr val="tx2"/>
          </a:solidFill>
          <a:latin typeface="+mj-lt"/>
          <a:ea typeface="+mn-ea"/>
          <a:cs typeface="Arial"/>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012" y="1858112"/>
            <a:ext cx="11296127" cy="2249401"/>
          </a:xfrm>
        </p:spPr>
        <p:txBody>
          <a:bodyPr>
            <a:noAutofit/>
          </a:bodyPr>
          <a:lstStyle/>
          <a:p>
            <a:r>
              <a:rPr lang="en-US" sz="5400" b="1" spc="300" dirty="0"/>
              <a:t>Penn Foster High School </a:t>
            </a:r>
            <a:br>
              <a:rPr lang="en-US" sz="5400" b="1" spc="300" dirty="0"/>
            </a:br>
            <a:r>
              <a:rPr lang="en-US" sz="5400" b="1" spc="300" dirty="0">
                <a:solidFill>
                  <a:schemeClr val="accent5"/>
                </a:solidFill>
              </a:rPr>
              <a:t>+</a:t>
            </a:r>
            <a:r>
              <a:rPr lang="en-US" sz="5400" b="1" spc="300" dirty="0"/>
              <a:t> </a:t>
            </a:r>
            <a:r>
              <a:rPr lang="en-US" sz="5400" b="1" spc="300" dirty="0">
                <a:solidFill>
                  <a:schemeClr val="accent5"/>
                </a:solidFill>
              </a:rPr>
              <a:t>[Your School Name] </a:t>
            </a:r>
            <a:br>
              <a:rPr lang="en-US" sz="5400" b="1" spc="300" dirty="0"/>
            </a:br>
            <a:r>
              <a:rPr lang="en-US" sz="5400" b="1" spc="300" dirty="0"/>
              <a:t>Pathway Program</a:t>
            </a:r>
            <a:endParaRPr lang="en-US" sz="5400" dirty="0"/>
          </a:p>
        </p:txBody>
      </p:sp>
      <p:sp>
        <p:nvSpPr>
          <p:cNvPr id="3" name="Subtitle 2"/>
          <p:cNvSpPr>
            <a:spLocks noGrp="1"/>
          </p:cNvSpPr>
          <p:nvPr>
            <p:ph type="subTitle" idx="1"/>
          </p:nvPr>
        </p:nvSpPr>
        <p:spPr>
          <a:xfrm>
            <a:off x="683344" y="4143680"/>
            <a:ext cx="11296127" cy="789332"/>
          </a:xfrm>
        </p:spPr>
        <p:txBody>
          <a:bodyPr>
            <a:noAutofit/>
          </a:bodyPr>
          <a:lstStyle/>
          <a:p>
            <a:pPr>
              <a:lnSpc>
                <a:spcPct val="125000"/>
              </a:lnSpc>
            </a:pPr>
            <a:r>
              <a:rPr lang="en-US" sz="1600" dirty="0"/>
              <a:t>Learn more to get started</a:t>
            </a:r>
          </a:p>
        </p:txBody>
      </p:sp>
      <p:sp>
        <p:nvSpPr>
          <p:cNvPr id="4" name="Text Placeholder 3"/>
          <p:cNvSpPr>
            <a:spLocks noGrp="1"/>
          </p:cNvSpPr>
          <p:nvPr>
            <p:ph type="body" sz="quarter" idx="10"/>
          </p:nvPr>
        </p:nvSpPr>
        <p:spPr>
          <a:xfrm>
            <a:off x="683684" y="5785308"/>
            <a:ext cx="11295787" cy="473075"/>
          </a:xfrm>
        </p:spPr>
        <p:txBody>
          <a:bodyPr/>
          <a:lstStyle/>
          <a:p>
            <a:r>
              <a:rPr lang="en-US" dirty="0"/>
              <a:t>October 2019</a:t>
            </a:r>
          </a:p>
        </p:txBody>
      </p:sp>
    </p:spTree>
    <p:extLst>
      <p:ext uri="{BB962C8B-B14F-4D97-AF65-F5344CB8AC3E}">
        <p14:creationId xmlns:p14="http://schemas.microsoft.com/office/powerpoint/2010/main" val="47355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E835-2FE2-4461-BC1E-7118EDC0DACD}"/>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E22335EF-D818-4512-9BA4-798887A55C4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2BFC6A1-BCE6-4F4E-958B-AA12974B181E}"/>
              </a:ext>
            </a:extLst>
          </p:cNvPr>
          <p:cNvSpPr>
            <a:spLocks noGrp="1"/>
          </p:cNvSpPr>
          <p:nvPr>
            <p:ph type="sldNum" sz="quarter" idx="4"/>
          </p:nvPr>
        </p:nvSpPr>
        <p:spPr/>
        <p:txBody>
          <a:bodyPr/>
          <a:lstStyle/>
          <a:p>
            <a:fld id="{ADF38F21-EC6C-40B8-AF2F-797DC7A73A97}" type="slidenum">
              <a:rPr lang="en-US" smtClean="0"/>
              <a:pPr/>
              <a:t>10</a:t>
            </a:fld>
            <a:endParaRPr lang="en-US" dirty="0"/>
          </a:p>
        </p:txBody>
      </p:sp>
    </p:spTree>
    <p:extLst>
      <p:ext uri="{BB962C8B-B14F-4D97-AF65-F5344CB8AC3E}">
        <p14:creationId xmlns:p14="http://schemas.microsoft.com/office/powerpoint/2010/main" val="126875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E6597-98F7-49A0-9104-E5B6B3C6AF0C}"/>
              </a:ext>
            </a:extLst>
          </p:cNvPr>
          <p:cNvSpPr>
            <a:spLocks noGrp="1"/>
          </p:cNvSpPr>
          <p:nvPr>
            <p:ph type="sldNum" sz="quarter" idx="10"/>
          </p:nvPr>
        </p:nvSpPr>
        <p:spPr/>
        <p:txBody>
          <a:bodyPr/>
          <a:lstStyle/>
          <a:p>
            <a:fld id="{ADF38F21-EC6C-40B8-AF2F-797DC7A73A97}" type="slidenum">
              <a:rPr lang="en-US" smtClean="0"/>
              <a:t>11</a:t>
            </a:fld>
            <a:endParaRPr lang="en-US"/>
          </a:p>
        </p:txBody>
      </p:sp>
      <p:sp>
        <p:nvSpPr>
          <p:cNvPr id="3" name="Content Placeholder 2">
            <a:extLst>
              <a:ext uri="{FF2B5EF4-FFF2-40B4-BE49-F238E27FC236}">
                <a16:creationId xmlns:a16="http://schemas.microsoft.com/office/drawing/2014/main" id="{3AC29679-8D22-4F64-9C12-CD14883AC2F1}"/>
              </a:ext>
            </a:extLst>
          </p:cNvPr>
          <p:cNvSpPr>
            <a:spLocks noGrp="1"/>
          </p:cNvSpPr>
          <p:nvPr>
            <p:ph sz="half" idx="1"/>
          </p:nvPr>
        </p:nvSpPr>
        <p:spPr>
          <a:xfrm>
            <a:off x="432988" y="1063256"/>
            <a:ext cx="11503909" cy="5333620"/>
          </a:xfrm>
        </p:spPr>
        <p:txBody>
          <a:bodyPr>
            <a:normAutofit fontScale="62500" lnSpcReduction="20000"/>
          </a:bodyPr>
          <a:lstStyle/>
          <a:p>
            <a:pPr marL="0" indent="0">
              <a:buNone/>
            </a:pPr>
            <a:r>
              <a:rPr lang="en-US" b="1" dirty="0"/>
              <a:t>How long does the Pathway Program take to complete?</a:t>
            </a:r>
          </a:p>
          <a:p>
            <a:r>
              <a:rPr lang="en-US" dirty="0"/>
              <a:t>Completion times vary depending on the student, and how many hours you can commit to studying each week. Also, because Penn Foster accepts valid transfer credits, the number of credits each student needs for graduation varies from 5.5-21.5 credits.</a:t>
            </a:r>
          </a:p>
          <a:p>
            <a:pPr marL="0" indent="0">
              <a:buNone/>
            </a:pPr>
            <a:r>
              <a:rPr lang="en-US" b="1" dirty="0"/>
              <a:t>What is the format of exams? </a:t>
            </a:r>
          </a:p>
          <a:p>
            <a:r>
              <a:rPr lang="en-US" dirty="0"/>
              <a:t>Exams are typically either multiple choice or short essay. Multiple choice exams are generally in the range of 25 questions, but this is up to the discretion of the instructor. </a:t>
            </a:r>
          </a:p>
          <a:p>
            <a:pPr marL="0" indent="0">
              <a:buNone/>
            </a:pPr>
            <a:r>
              <a:rPr lang="en-US" b="1" dirty="0"/>
              <a:t>How many credits is the high school program in its entirety? </a:t>
            </a:r>
          </a:p>
          <a:p>
            <a:r>
              <a:rPr lang="en-US" dirty="0"/>
              <a:t>21.5 credits. In Penn Foster’s system, a credit is essentially a class. </a:t>
            </a:r>
          </a:p>
          <a:p>
            <a:pPr marL="0" indent="0">
              <a:buNone/>
            </a:pPr>
            <a:r>
              <a:rPr lang="en-US" b="1" dirty="0"/>
              <a:t>What is the minimum amount of credits a student needs to take with Penn Foster to earn a high school diploma? </a:t>
            </a:r>
          </a:p>
          <a:p>
            <a:r>
              <a:rPr lang="en-US" dirty="0"/>
              <a:t>5.5 credits. If students have taken all of their high school credits, but have not passed their state exit exam, they will still be required to complete 5.5 credit hours. Within the 5.5 credits, there is a requirement of one written assignment. </a:t>
            </a:r>
          </a:p>
          <a:p>
            <a:pPr marL="0" indent="0">
              <a:buNone/>
            </a:pPr>
            <a:r>
              <a:rPr lang="en-US" b="1" dirty="0"/>
              <a:t>What will I receive when I finish the high school program? </a:t>
            </a:r>
          </a:p>
          <a:p>
            <a:r>
              <a:rPr lang="en-US" dirty="0"/>
              <a:t>When you complete the high school program, you will receive a nationally and regionally accredited diploma.</a:t>
            </a:r>
          </a:p>
        </p:txBody>
      </p:sp>
      <p:sp>
        <p:nvSpPr>
          <p:cNvPr id="4" name="Title 3">
            <a:extLst>
              <a:ext uri="{FF2B5EF4-FFF2-40B4-BE49-F238E27FC236}">
                <a16:creationId xmlns:a16="http://schemas.microsoft.com/office/drawing/2014/main" id="{3EA2E282-F299-46A9-B6A2-3BEA8837280D}"/>
              </a:ext>
            </a:extLst>
          </p:cNvPr>
          <p:cNvSpPr>
            <a:spLocks noGrp="1"/>
          </p:cNvSpPr>
          <p:nvPr>
            <p:ph type="title"/>
          </p:nvPr>
        </p:nvSpPr>
        <p:spPr/>
        <p:txBody>
          <a:bodyPr/>
          <a:lstStyle/>
          <a:p>
            <a:r>
              <a:rPr lang="en-US" dirty="0"/>
              <a:t>Frequently Asked Questions</a:t>
            </a:r>
          </a:p>
        </p:txBody>
      </p:sp>
      <p:pic>
        <p:nvPicPr>
          <p:cNvPr id="5" name="Picture 4">
            <a:extLst>
              <a:ext uri="{FF2B5EF4-FFF2-40B4-BE49-F238E27FC236}">
                <a16:creationId xmlns:a16="http://schemas.microsoft.com/office/drawing/2014/main" id="{0E1F1BDC-3912-4F08-97E5-F4A9C09A4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0490" y="34715"/>
            <a:ext cx="1050379" cy="1291537"/>
          </a:xfrm>
          <a:prstGeom prst="rect">
            <a:avLst/>
          </a:prstGeom>
        </p:spPr>
      </p:pic>
      <p:sp>
        <p:nvSpPr>
          <p:cNvPr id="6" name="TextBox 5">
            <a:extLst>
              <a:ext uri="{FF2B5EF4-FFF2-40B4-BE49-F238E27FC236}">
                <a16:creationId xmlns:a16="http://schemas.microsoft.com/office/drawing/2014/main" id="{8C7DF7EE-80BF-41F1-B2E8-A7E2F25D3FE2}"/>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362890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E6597-98F7-49A0-9104-E5B6B3C6AF0C}"/>
              </a:ext>
            </a:extLst>
          </p:cNvPr>
          <p:cNvSpPr>
            <a:spLocks noGrp="1"/>
          </p:cNvSpPr>
          <p:nvPr>
            <p:ph type="sldNum" sz="quarter" idx="10"/>
          </p:nvPr>
        </p:nvSpPr>
        <p:spPr/>
        <p:txBody>
          <a:bodyPr/>
          <a:lstStyle/>
          <a:p>
            <a:fld id="{ADF38F21-EC6C-40B8-AF2F-797DC7A73A97}" type="slidenum">
              <a:rPr lang="en-US" smtClean="0"/>
              <a:t>12</a:t>
            </a:fld>
            <a:endParaRPr lang="en-US"/>
          </a:p>
        </p:txBody>
      </p:sp>
      <p:sp>
        <p:nvSpPr>
          <p:cNvPr id="3" name="Content Placeholder 2">
            <a:extLst>
              <a:ext uri="{FF2B5EF4-FFF2-40B4-BE49-F238E27FC236}">
                <a16:creationId xmlns:a16="http://schemas.microsoft.com/office/drawing/2014/main" id="{3AC29679-8D22-4F64-9C12-CD14883AC2F1}"/>
              </a:ext>
            </a:extLst>
          </p:cNvPr>
          <p:cNvSpPr>
            <a:spLocks noGrp="1"/>
          </p:cNvSpPr>
          <p:nvPr>
            <p:ph sz="half" idx="1"/>
          </p:nvPr>
        </p:nvSpPr>
        <p:spPr>
          <a:xfrm>
            <a:off x="432988" y="1063255"/>
            <a:ext cx="11503909" cy="5295389"/>
          </a:xfrm>
        </p:spPr>
        <p:txBody>
          <a:bodyPr>
            <a:normAutofit fontScale="62500" lnSpcReduction="20000"/>
          </a:bodyPr>
          <a:lstStyle/>
          <a:p>
            <a:pPr marL="0" indent="0">
              <a:buNone/>
            </a:pPr>
            <a:r>
              <a:rPr lang="en-US" b="1" dirty="0"/>
              <a:t>Will Penn Foster accept my transferred credits from a different high school? </a:t>
            </a:r>
          </a:p>
          <a:p>
            <a:r>
              <a:rPr lang="en-US" dirty="0"/>
              <a:t>To receive transfer credits, an official transcript from an accredited institution recognized by Penn Foster must be submitted for evaluation. Transfer credits will be awarded for comparable high school subjects where a full credit has been earned. The maximum number of transfer credits allowed is 16. </a:t>
            </a:r>
          </a:p>
          <a:p>
            <a:pPr marL="0" indent="0">
              <a:buNone/>
            </a:pPr>
            <a:r>
              <a:rPr lang="en-US" b="1" dirty="0"/>
              <a:t>Will you accept high school transcripts from other countries? </a:t>
            </a:r>
          </a:p>
          <a:p>
            <a:r>
              <a:rPr lang="en-US" dirty="0"/>
              <a:t>Yes. However, if the transcript is in a language other than English, we will need an official English translation of the transcript in order to evaluate it. </a:t>
            </a:r>
          </a:p>
          <a:p>
            <a:pPr marL="0" indent="0">
              <a:buNone/>
            </a:pPr>
            <a:r>
              <a:rPr lang="en-US" b="1" dirty="0"/>
              <a:t>If I fail a course, do I have the opportunity to retake it? </a:t>
            </a:r>
          </a:p>
          <a:p>
            <a:r>
              <a:rPr lang="en-US" dirty="0"/>
              <a:t>Yes, students may retake a failed course. </a:t>
            </a:r>
          </a:p>
          <a:p>
            <a:pPr marL="0" indent="0">
              <a:buNone/>
            </a:pPr>
            <a:r>
              <a:rPr lang="en-US" b="1" dirty="0"/>
              <a:t>What is Penn Foster’s high school curriculum like? </a:t>
            </a:r>
          </a:p>
          <a:p>
            <a:r>
              <a:rPr lang="en-US" dirty="0"/>
              <a:t>Our online high school program consists of 16.5 core credits, and 5 elective credits, ranging from academic electives, like American literature and algebra to career electives, like auto repair and vet assistant. Students are able to choose the five classes they’d like to take to fulfill the elective requirement.</a:t>
            </a:r>
            <a:br>
              <a:rPr lang="en-US" dirty="0"/>
            </a:br>
            <a:br>
              <a:rPr lang="en-US" dirty="0"/>
            </a:br>
            <a:r>
              <a:rPr lang="en-US" dirty="0"/>
              <a:t>The core curriculum is made up of English, math, social science, science, arts and humanities, and health and physical education courses. The classes a student must take to complete the program can vary based on any transfer classes from a previous high school. </a:t>
            </a:r>
          </a:p>
        </p:txBody>
      </p:sp>
      <p:sp>
        <p:nvSpPr>
          <p:cNvPr id="4" name="Title 3">
            <a:extLst>
              <a:ext uri="{FF2B5EF4-FFF2-40B4-BE49-F238E27FC236}">
                <a16:creationId xmlns:a16="http://schemas.microsoft.com/office/drawing/2014/main" id="{3EA2E282-F299-46A9-B6A2-3BEA8837280D}"/>
              </a:ext>
            </a:extLst>
          </p:cNvPr>
          <p:cNvSpPr>
            <a:spLocks noGrp="1"/>
          </p:cNvSpPr>
          <p:nvPr>
            <p:ph type="title"/>
          </p:nvPr>
        </p:nvSpPr>
        <p:spPr/>
        <p:txBody>
          <a:bodyPr/>
          <a:lstStyle/>
          <a:p>
            <a:r>
              <a:rPr lang="en-US" dirty="0"/>
              <a:t>Frequently Asked Questions (Continued) </a:t>
            </a:r>
          </a:p>
        </p:txBody>
      </p:sp>
      <p:pic>
        <p:nvPicPr>
          <p:cNvPr id="5" name="Picture 4">
            <a:extLst>
              <a:ext uri="{FF2B5EF4-FFF2-40B4-BE49-F238E27FC236}">
                <a16:creationId xmlns:a16="http://schemas.microsoft.com/office/drawing/2014/main" id="{0E1F1BDC-3912-4F08-97E5-F4A9C09A4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0490" y="34715"/>
            <a:ext cx="1050379" cy="1291537"/>
          </a:xfrm>
          <a:prstGeom prst="rect">
            <a:avLst/>
          </a:prstGeom>
        </p:spPr>
      </p:pic>
      <p:sp>
        <p:nvSpPr>
          <p:cNvPr id="6" name="TextBox 5">
            <a:extLst>
              <a:ext uri="{FF2B5EF4-FFF2-40B4-BE49-F238E27FC236}">
                <a16:creationId xmlns:a16="http://schemas.microsoft.com/office/drawing/2014/main" id="{8C7DF7EE-80BF-41F1-B2E8-A7E2F25D3FE2}"/>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289084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A6BB04-F3DC-4F28-B7D4-D948F10DA8A3}"/>
              </a:ext>
            </a:extLst>
          </p:cNvPr>
          <p:cNvSpPr>
            <a:spLocks noGrp="1"/>
          </p:cNvSpPr>
          <p:nvPr>
            <p:ph type="sldNum" sz="quarter" idx="10"/>
          </p:nvPr>
        </p:nvSpPr>
        <p:spPr/>
        <p:txBody>
          <a:bodyPr/>
          <a:lstStyle/>
          <a:p>
            <a:fld id="{ADF38F21-EC6C-40B8-AF2F-797DC7A73A97}" type="slidenum">
              <a:rPr lang="en-US" smtClean="0"/>
              <a:t>2</a:t>
            </a:fld>
            <a:endParaRPr lang="en-US"/>
          </a:p>
        </p:txBody>
      </p:sp>
      <p:sp>
        <p:nvSpPr>
          <p:cNvPr id="3" name="Content Placeholder 2">
            <a:extLst>
              <a:ext uri="{FF2B5EF4-FFF2-40B4-BE49-F238E27FC236}">
                <a16:creationId xmlns:a16="http://schemas.microsoft.com/office/drawing/2014/main" id="{99D05001-7307-4D7F-A9C7-FE71B4D93F63}"/>
              </a:ext>
            </a:extLst>
          </p:cNvPr>
          <p:cNvSpPr>
            <a:spLocks noGrp="1"/>
          </p:cNvSpPr>
          <p:nvPr>
            <p:ph sz="half" idx="1"/>
          </p:nvPr>
        </p:nvSpPr>
        <p:spPr>
          <a:xfrm>
            <a:off x="4027470" y="1253448"/>
            <a:ext cx="7909427" cy="4615650"/>
          </a:xfrm>
        </p:spPr>
        <p:txBody>
          <a:bodyPr>
            <a:normAutofit fontScale="85000" lnSpcReduction="20000"/>
          </a:bodyPr>
          <a:lstStyle/>
          <a:p>
            <a:pPr>
              <a:lnSpc>
                <a:spcPct val="100000"/>
              </a:lnSpc>
            </a:pPr>
            <a:r>
              <a:rPr lang="en-US" sz="2800" dirty="0"/>
              <a:t>A regionally and nationally accredited high school diploma program through Penn Foster High School, sponsored by </a:t>
            </a:r>
            <a:r>
              <a:rPr lang="en-US" sz="2800" dirty="0">
                <a:solidFill>
                  <a:schemeClr val="accent5"/>
                </a:solidFill>
              </a:rPr>
              <a:t>[Your School Name]</a:t>
            </a:r>
          </a:p>
          <a:p>
            <a:pPr>
              <a:lnSpc>
                <a:spcPct val="100000"/>
              </a:lnSpc>
            </a:pPr>
            <a:r>
              <a:rPr lang="en-US" sz="2800" dirty="0"/>
              <a:t>Allows you to complete high school coursework online in a classroom on our campus</a:t>
            </a:r>
          </a:p>
          <a:p>
            <a:pPr>
              <a:lnSpc>
                <a:spcPct val="100000"/>
              </a:lnSpc>
            </a:pPr>
            <a:r>
              <a:rPr lang="en-US" sz="2800" dirty="0"/>
              <a:t>Made up of short, easy-to-understand lessons with online testing that you can complete at your own pace</a:t>
            </a:r>
          </a:p>
          <a:p>
            <a:pPr>
              <a:lnSpc>
                <a:spcPct val="100000"/>
              </a:lnSpc>
            </a:pPr>
            <a:r>
              <a:rPr lang="en-US" sz="2800" dirty="0"/>
              <a:t>Lets you gain the skills and knowledge you need to be successful in school and in life</a:t>
            </a:r>
          </a:p>
          <a:p>
            <a:pPr>
              <a:lnSpc>
                <a:spcPct val="100000"/>
              </a:lnSpc>
            </a:pPr>
            <a:r>
              <a:rPr lang="en-US" sz="2800" dirty="0"/>
              <a:t>Gives you a second chance to earn your high school diploma and the opportunity to enroll in </a:t>
            </a:r>
            <a:r>
              <a:rPr lang="en-US" sz="2800" dirty="0">
                <a:solidFill>
                  <a:schemeClr val="accent5"/>
                </a:solidFill>
              </a:rPr>
              <a:t>[Your School Name]</a:t>
            </a:r>
          </a:p>
          <a:p>
            <a:endParaRPr lang="en-US" dirty="0"/>
          </a:p>
        </p:txBody>
      </p:sp>
      <p:sp>
        <p:nvSpPr>
          <p:cNvPr id="4" name="Title 3">
            <a:extLst>
              <a:ext uri="{FF2B5EF4-FFF2-40B4-BE49-F238E27FC236}">
                <a16:creationId xmlns:a16="http://schemas.microsoft.com/office/drawing/2014/main" id="{A0089F62-1B30-4E3B-9965-EE0C07946D87}"/>
              </a:ext>
            </a:extLst>
          </p:cNvPr>
          <p:cNvSpPr>
            <a:spLocks noGrp="1"/>
          </p:cNvSpPr>
          <p:nvPr>
            <p:ph type="title"/>
          </p:nvPr>
        </p:nvSpPr>
        <p:spPr/>
        <p:txBody>
          <a:bodyPr>
            <a:normAutofit fontScale="90000"/>
          </a:bodyPr>
          <a:lstStyle/>
          <a:p>
            <a:r>
              <a:rPr lang="en-US" dirty="0"/>
              <a:t>Pathway Program</a:t>
            </a:r>
          </a:p>
        </p:txBody>
      </p:sp>
      <p:sp>
        <p:nvSpPr>
          <p:cNvPr id="11" name="Text Placeholder 10">
            <a:extLst>
              <a:ext uri="{FF2B5EF4-FFF2-40B4-BE49-F238E27FC236}">
                <a16:creationId xmlns:a16="http://schemas.microsoft.com/office/drawing/2014/main" id="{689435FE-D441-47C1-9CA8-9C81B40DE55F}"/>
              </a:ext>
            </a:extLst>
          </p:cNvPr>
          <p:cNvSpPr>
            <a:spLocks noGrp="1"/>
          </p:cNvSpPr>
          <p:nvPr>
            <p:ph type="body" sz="quarter" idx="11"/>
          </p:nvPr>
        </p:nvSpPr>
        <p:spPr/>
        <p:txBody>
          <a:bodyPr/>
          <a:lstStyle/>
          <a:p>
            <a:r>
              <a:rPr lang="en-US" dirty="0"/>
              <a:t>What Is It?</a:t>
            </a:r>
          </a:p>
        </p:txBody>
      </p:sp>
      <p:pic>
        <p:nvPicPr>
          <p:cNvPr id="5" name="Picture 2">
            <a:extLst>
              <a:ext uri="{FF2B5EF4-FFF2-40B4-BE49-F238E27FC236}">
                <a16:creationId xmlns:a16="http://schemas.microsoft.com/office/drawing/2014/main" id="{DBE2F557-B679-471B-B320-049A989E64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619" y="4483474"/>
            <a:ext cx="3052590" cy="177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25F554A-1817-4936-B631-5C4DFCB4855E}"/>
              </a:ext>
            </a:extLst>
          </p:cNvPr>
          <p:cNvPicPr>
            <a:picLocks noChangeAspect="1"/>
          </p:cNvPicPr>
          <p:nvPr/>
        </p:nvPicPr>
        <p:blipFill rotWithShape="1">
          <a:blip r:embed="rId3">
            <a:extLst>
              <a:ext uri="{28A0092B-C50C-407E-A947-70E740481C1C}">
                <a14:useLocalDpi xmlns:a14="http://schemas.microsoft.com/office/drawing/2010/main" val="0"/>
              </a:ext>
            </a:extLst>
          </a:blip>
          <a:srcRect t="6856" b="9019"/>
          <a:stretch/>
        </p:blipFill>
        <p:spPr>
          <a:xfrm>
            <a:off x="568619" y="1169081"/>
            <a:ext cx="3052590" cy="1711980"/>
          </a:xfrm>
          <a:prstGeom prst="rect">
            <a:avLst/>
          </a:prstGeom>
        </p:spPr>
      </p:pic>
      <p:pic>
        <p:nvPicPr>
          <p:cNvPr id="7" name="Picture 6">
            <a:extLst>
              <a:ext uri="{FF2B5EF4-FFF2-40B4-BE49-F238E27FC236}">
                <a16:creationId xmlns:a16="http://schemas.microsoft.com/office/drawing/2014/main" id="{5D57B6FC-91D6-4715-B5C4-8F59F43637A1}"/>
              </a:ext>
            </a:extLst>
          </p:cNvPr>
          <p:cNvPicPr>
            <a:picLocks noChangeAspect="1"/>
          </p:cNvPicPr>
          <p:nvPr/>
        </p:nvPicPr>
        <p:blipFill rotWithShape="1">
          <a:blip r:embed="rId4">
            <a:extLst>
              <a:ext uri="{28A0092B-C50C-407E-A947-70E740481C1C}">
                <a14:useLocalDpi xmlns:a14="http://schemas.microsoft.com/office/drawing/2010/main" val="0"/>
              </a:ext>
            </a:extLst>
          </a:blip>
          <a:srcRect t="5316" b="15944"/>
          <a:stretch/>
        </p:blipFill>
        <p:spPr>
          <a:xfrm>
            <a:off x="568618" y="2881060"/>
            <a:ext cx="3052590" cy="1602413"/>
          </a:xfrm>
          <a:prstGeom prst="rect">
            <a:avLst/>
          </a:prstGeom>
        </p:spPr>
      </p:pic>
      <p:sp>
        <p:nvSpPr>
          <p:cNvPr id="8" name="Rectangle 7">
            <a:extLst>
              <a:ext uri="{FF2B5EF4-FFF2-40B4-BE49-F238E27FC236}">
                <a16:creationId xmlns:a16="http://schemas.microsoft.com/office/drawing/2014/main" id="{6D73F362-E23E-4C67-8C28-EAE5648F1A9A}"/>
              </a:ext>
            </a:extLst>
          </p:cNvPr>
          <p:cNvSpPr/>
          <p:nvPr/>
        </p:nvSpPr>
        <p:spPr>
          <a:xfrm>
            <a:off x="3621208" y="1082070"/>
            <a:ext cx="166509" cy="5276575"/>
          </a:xfrm>
          <a:prstGeom prst="rect">
            <a:avLst/>
          </a:prstGeom>
          <a:solidFill>
            <a:srgbClr val="05A6DC"/>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a:extLst>
              <a:ext uri="{FF2B5EF4-FFF2-40B4-BE49-F238E27FC236}">
                <a16:creationId xmlns:a16="http://schemas.microsoft.com/office/drawing/2014/main" id="{97F3003B-F07D-406A-BB19-F68E070B2394}"/>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325525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E66DC-0D60-4CD9-BB9C-AA50D5BCD956}"/>
              </a:ext>
            </a:extLst>
          </p:cNvPr>
          <p:cNvSpPr>
            <a:spLocks noGrp="1"/>
          </p:cNvSpPr>
          <p:nvPr>
            <p:ph type="sldNum" sz="quarter" idx="10"/>
          </p:nvPr>
        </p:nvSpPr>
        <p:spPr/>
        <p:txBody>
          <a:bodyPr/>
          <a:lstStyle/>
          <a:p>
            <a:fld id="{ADF38F21-EC6C-40B8-AF2F-797DC7A73A97}" type="slidenum">
              <a:rPr lang="en-US" smtClean="0"/>
              <a:t>3</a:t>
            </a:fld>
            <a:endParaRPr lang="en-US"/>
          </a:p>
        </p:txBody>
      </p:sp>
      <p:sp>
        <p:nvSpPr>
          <p:cNvPr id="5" name="Content Placeholder 4">
            <a:extLst>
              <a:ext uri="{FF2B5EF4-FFF2-40B4-BE49-F238E27FC236}">
                <a16:creationId xmlns:a16="http://schemas.microsoft.com/office/drawing/2014/main" id="{B10EE23D-B63F-4149-9708-136CF226C998}"/>
              </a:ext>
            </a:extLst>
          </p:cNvPr>
          <p:cNvSpPr>
            <a:spLocks noGrp="1"/>
          </p:cNvSpPr>
          <p:nvPr>
            <p:ph sz="half" idx="1"/>
          </p:nvPr>
        </p:nvSpPr>
        <p:spPr>
          <a:xfrm>
            <a:off x="3551274" y="1341737"/>
            <a:ext cx="7814931" cy="4544326"/>
          </a:xfrm>
        </p:spPr>
        <p:txBody>
          <a:bodyPr>
            <a:normAutofit fontScale="85000" lnSpcReduction="20000"/>
          </a:bodyPr>
          <a:lstStyle/>
          <a:p>
            <a:r>
              <a:rPr lang="en-US" dirty="0"/>
              <a:t>Penn Foster evaluates your past high school transcript or GED scores to determine transfer credits to be awarded</a:t>
            </a:r>
          </a:p>
          <a:p>
            <a:r>
              <a:rPr lang="en-US" dirty="0"/>
              <a:t>Plan to come to our campus 2-3 times per week to work on your high school coursework</a:t>
            </a:r>
          </a:p>
          <a:p>
            <a:r>
              <a:rPr lang="en-US" dirty="0"/>
              <a:t>Engage with your onsite program coordinator to help you through the program</a:t>
            </a:r>
          </a:p>
          <a:p>
            <a:r>
              <a:rPr lang="en-US" dirty="0"/>
              <a:t>Receive additional academic support from Penn Foster instructors online or over the phone</a:t>
            </a:r>
          </a:p>
          <a:p>
            <a:r>
              <a:rPr lang="en-US" dirty="0"/>
              <a:t>Take </a:t>
            </a:r>
            <a:r>
              <a:rPr lang="en-US" dirty="0">
                <a:solidFill>
                  <a:schemeClr val="accent5"/>
                </a:solidFill>
              </a:rPr>
              <a:t>[Your School Name] </a:t>
            </a:r>
            <a:r>
              <a:rPr lang="en-US" dirty="0"/>
              <a:t>courses in your career field as electives</a:t>
            </a:r>
          </a:p>
          <a:p>
            <a:r>
              <a:rPr lang="en-US" dirty="0"/>
              <a:t>Complete the high school program while joining the </a:t>
            </a:r>
            <a:r>
              <a:rPr lang="en-US" dirty="0">
                <a:solidFill>
                  <a:schemeClr val="accent5"/>
                </a:solidFill>
              </a:rPr>
              <a:t>[Your School Name] </a:t>
            </a:r>
            <a:r>
              <a:rPr lang="en-US" dirty="0"/>
              <a:t>community on campus</a:t>
            </a:r>
          </a:p>
          <a:p>
            <a:endParaRPr lang="en-US" dirty="0"/>
          </a:p>
        </p:txBody>
      </p:sp>
      <p:sp>
        <p:nvSpPr>
          <p:cNvPr id="4" name="Title 3">
            <a:extLst>
              <a:ext uri="{FF2B5EF4-FFF2-40B4-BE49-F238E27FC236}">
                <a16:creationId xmlns:a16="http://schemas.microsoft.com/office/drawing/2014/main" id="{AF898B36-E350-4D42-933E-6D57EC56A948}"/>
              </a:ext>
            </a:extLst>
          </p:cNvPr>
          <p:cNvSpPr>
            <a:spLocks noGrp="1"/>
          </p:cNvSpPr>
          <p:nvPr>
            <p:ph type="title"/>
          </p:nvPr>
        </p:nvSpPr>
        <p:spPr/>
        <p:txBody>
          <a:bodyPr>
            <a:normAutofit fontScale="90000"/>
          </a:bodyPr>
          <a:lstStyle/>
          <a:p>
            <a:r>
              <a:rPr lang="en-US" dirty="0"/>
              <a:t>Pathway Program</a:t>
            </a:r>
          </a:p>
        </p:txBody>
      </p:sp>
      <p:sp>
        <p:nvSpPr>
          <p:cNvPr id="6" name="Text Placeholder 5">
            <a:extLst>
              <a:ext uri="{FF2B5EF4-FFF2-40B4-BE49-F238E27FC236}">
                <a16:creationId xmlns:a16="http://schemas.microsoft.com/office/drawing/2014/main" id="{D1248373-86F0-4DCE-A962-8AE2CF6E77B6}"/>
              </a:ext>
            </a:extLst>
          </p:cNvPr>
          <p:cNvSpPr>
            <a:spLocks noGrp="1"/>
          </p:cNvSpPr>
          <p:nvPr>
            <p:ph type="body" sz="quarter" idx="11"/>
          </p:nvPr>
        </p:nvSpPr>
        <p:spPr/>
        <p:txBody>
          <a:bodyPr/>
          <a:lstStyle/>
          <a:p>
            <a:r>
              <a:rPr lang="en-US" dirty="0"/>
              <a:t>How It Works</a:t>
            </a:r>
          </a:p>
        </p:txBody>
      </p:sp>
      <p:pic>
        <p:nvPicPr>
          <p:cNvPr id="7" name="Picture 6">
            <a:extLst>
              <a:ext uri="{FF2B5EF4-FFF2-40B4-BE49-F238E27FC236}">
                <a16:creationId xmlns:a16="http://schemas.microsoft.com/office/drawing/2014/main" id="{7244AE9D-2BDD-465B-BB41-D19096FE904D}"/>
              </a:ext>
            </a:extLst>
          </p:cNvPr>
          <p:cNvPicPr>
            <a:picLocks noChangeAspect="1"/>
          </p:cNvPicPr>
          <p:nvPr/>
        </p:nvPicPr>
        <p:blipFill>
          <a:blip r:embed="rId2"/>
          <a:stretch>
            <a:fillRect/>
          </a:stretch>
        </p:blipFill>
        <p:spPr>
          <a:xfrm>
            <a:off x="680043" y="1324771"/>
            <a:ext cx="1939232" cy="1952746"/>
          </a:xfrm>
          <a:prstGeom prst="rect">
            <a:avLst/>
          </a:prstGeom>
        </p:spPr>
      </p:pic>
      <p:pic>
        <p:nvPicPr>
          <p:cNvPr id="8" name="Picture 7">
            <a:extLst>
              <a:ext uri="{FF2B5EF4-FFF2-40B4-BE49-F238E27FC236}">
                <a16:creationId xmlns:a16="http://schemas.microsoft.com/office/drawing/2014/main" id="{61A16A22-44FE-477B-9643-D0FB2062F5F2}"/>
              </a:ext>
            </a:extLst>
          </p:cNvPr>
          <p:cNvPicPr>
            <a:picLocks noChangeAspect="1"/>
          </p:cNvPicPr>
          <p:nvPr/>
        </p:nvPicPr>
        <p:blipFill>
          <a:blip r:embed="rId3"/>
          <a:stretch>
            <a:fillRect/>
          </a:stretch>
        </p:blipFill>
        <p:spPr>
          <a:xfrm>
            <a:off x="680043" y="3688889"/>
            <a:ext cx="1939232" cy="1918747"/>
          </a:xfrm>
          <a:prstGeom prst="rect">
            <a:avLst/>
          </a:prstGeom>
        </p:spPr>
      </p:pic>
      <p:sp>
        <p:nvSpPr>
          <p:cNvPr id="10" name="TextBox 9">
            <a:extLst>
              <a:ext uri="{FF2B5EF4-FFF2-40B4-BE49-F238E27FC236}">
                <a16:creationId xmlns:a16="http://schemas.microsoft.com/office/drawing/2014/main" id="{62853DEC-3515-4594-BAF2-A1B7CDC97E72}"/>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76017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6E195-E4CB-4AD9-94B1-D08FE72DC17D}"/>
              </a:ext>
            </a:extLst>
          </p:cNvPr>
          <p:cNvSpPr>
            <a:spLocks noGrp="1"/>
          </p:cNvSpPr>
          <p:nvPr>
            <p:ph type="sldNum" sz="quarter" idx="10"/>
          </p:nvPr>
        </p:nvSpPr>
        <p:spPr/>
        <p:txBody>
          <a:bodyPr/>
          <a:lstStyle/>
          <a:p>
            <a:fld id="{ADF38F21-EC6C-40B8-AF2F-797DC7A73A97}" type="slidenum">
              <a:rPr lang="en-US" smtClean="0"/>
              <a:t>4</a:t>
            </a:fld>
            <a:endParaRPr lang="en-US"/>
          </a:p>
        </p:txBody>
      </p:sp>
      <p:sp>
        <p:nvSpPr>
          <p:cNvPr id="4" name="Title 3">
            <a:extLst>
              <a:ext uri="{FF2B5EF4-FFF2-40B4-BE49-F238E27FC236}">
                <a16:creationId xmlns:a16="http://schemas.microsoft.com/office/drawing/2014/main" id="{4FAF5DF7-7C9B-4A25-BC23-9A54F8211FDE}"/>
              </a:ext>
            </a:extLst>
          </p:cNvPr>
          <p:cNvSpPr>
            <a:spLocks noGrp="1"/>
          </p:cNvSpPr>
          <p:nvPr>
            <p:ph type="title"/>
          </p:nvPr>
        </p:nvSpPr>
        <p:spPr/>
        <p:txBody>
          <a:bodyPr/>
          <a:lstStyle/>
          <a:p>
            <a:r>
              <a:rPr lang="en-US" dirty="0"/>
              <a:t>The Student Pathway</a:t>
            </a:r>
          </a:p>
        </p:txBody>
      </p:sp>
      <p:cxnSp>
        <p:nvCxnSpPr>
          <p:cNvPr id="5" name="Straight Connector 4">
            <a:extLst>
              <a:ext uri="{FF2B5EF4-FFF2-40B4-BE49-F238E27FC236}">
                <a16:creationId xmlns:a16="http://schemas.microsoft.com/office/drawing/2014/main" id="{E0F63E16-A954-4472-8E05-997664CD208E}"/>
              </a:ext>
            </a:extLst>
          </p:cNvPr>
          <p:cNvCxnSpPr>
            <a:cxnSpLocks/>
          </p:cNvCxnSpPr>
          <p:nvPr/>
        </p:nvCxnSpPr>
        <p:spPr>
          <a:xfrm>
            <a:off x="8405667" y="3387835"/>
            <a:ext cx="824101" cy="0"/>
          </a:xfrm>
          <a:prstGeom prst="line">
            <a:avLst/>
          </a:prstGeom>
          <a:noFill/>
          <a:ln w="12700" cap="sq" cmpd="sng" algn="ctr">
            <a:solidFill>
              <a:srgbClr val="808080"/>
            </a:solidFill>
            <a:prstDash val="dash"/>
            <a:headEnd type="none" w="sm" len="sm"/>
            <a:tailEnd type="none" w="lg" len="lg"/>
          </a:ln>
          <a:effectLst/>
        </p:spPr>
      </p:cxnSp>
      <p:grpSp>
        <p:nvGrpSpPr>
          <p:cNvPr id="6" name="Group 5">
            <a:extLst>
              <a:ext uri="{FF2B5EF4-FFF2-40B4-BE49-F238E27FC236}">
                <a16:creationId xmlns:a16="http://schemas.microsoft.com/office/drawing/2014/main" id="{1FAA921D-2316-41C2-8354-5684CE6D3A9F}"/>
              </a:ext>
            </a:extLst>
          </p:cNvPr>
          <p:cNvGrpSpPr/>
          <p:nvPr/>
        </p:nvGrpSpPr>
        <p:grpSpPr>
          <a:xfrm>
            <a:off x="1610318" y="1514168"/>
            <a:ext cx="3559997" cy="4053469"/>
            <a:chOff x="957911" y="2123130"/>
            <a:chExt cx="4214842" cy="3943350"/>
          </a:xfrm>
        </p:grpSpPr>
        <p:sp>
          <p:nvSpPr>
            <p:cNvPr id="7" name="Freeform 7">
              <a:extLst>
                <a:ext uri="{FF2B5EF4-FFF2-40B4-BE49-F238E27FC236}">
                  <a16:creationId xmlns:a16="http://schemas.microsoft.com/office/drawing/2014/main" id="{21D19E6D-5467-4B81-838F-D54911C01C0A}"/>
                </a:ext>
              </a:extLst>
            </p:cNvPr>
            <p:cNvSpPr>
              <a:spLocks/>
            </p:cNvSpPr>
            <p:nvPr/>
          </p:nvSpPr>
          <p:spPr bwMode="auto">
            <a:xfrm>
              <a:off x="957911" y="2123130"/>
              <a:ext cx="4214842" cy="3943350"/>
            </a:xfrm>
            <a:custGeom>
              <a:avLst/>
              <a:gdLst/>
              <a:ahLst/>
              <a:cxnLst>
                <a:cxn ang="0">
                  <a:pos x="1811" y="291"/>
                </a:cxn>
                <a:cxn ang="0">
                  <a:pos x="1899" y="324"/>
                </a:cxn>
                <a:cxn ang="0">
                  <a:pos x="1957" y="356"/>
                </a:cxn>
                <a:cxn ang="0">
                  <a:pos x="2006" y="392"/>
                </a:cxn>
                <a:cxn ang="0">
                  <a:pos x="2040" y="436"/>
                </a:cxn>
                <a:cxn ang="0">
                  <a:pos x="2059" y="485"/>
                </a:cxn>
                <a:cxn ang="0">
                  <a:pos x="2056" y="541"/>
                </a:cxn>
                <a:cxn ang="0">
                  <a:pos x="2031" y="605"/>
                </a:cxn>
                <a:cxn ang="0">
                  <a:pos x="1979" y="676"/>
                </a:cxn>
                <a:cxn ang="0">
                  <a:pos x="1898" y="755"/>
                </a:cxn>
                <a:cxn ang="0">
                  <a:pos x="1826" y="812"/>
                </a:cxn>
                <a:cxn ang="0">
                  <a:pos x="1618" y="960"/>
                </a:cxn>
                <a:cxn ang="0">
                  <a:pos x="1414" y="1094"/>
                </a:cxn>
                <a:cxn ang="0">
                  <a:pos x="1029" y="1329"/>
                </a:cxn>
                <a:cxn ang="0">
                  <a:pos x="674" y="1519"/>
                </a:cxn>
                <a:cxn ang="0">
                  <a:pos x="356" y="1667"/>
                </a:cxn>
                <a:cxn ang="0">
                  <a:pos x="81" y="1781"/>
                </a:cxn>
                <a:cxn ang="0">
                  <a:pos x="2626" y="1810"/>
                </a:cxn>
                <a:cxn ang="0">
                  <a:pos x="2757" y="1615"/>
                </a:cxn>
                <a:cxn ang="0">
                  <a:pos x="2867" y="1435"/>
                </a:cxn>
                <a:cxn ang="0">
                  <a:pos x="2921" y="1334"/>
                </a:cxn>
                <a:cxn ang="0">
                  <a:pos x="2985" y="1184"/>
                </a:cxn>
                <a:cxn ang="0">
                  <a:pos x="3011" y="1090"/>
                </a:cxn>
                <a:cxn ang="0">
                  <a:pos x="3021" y="1023"/>
                </a:cxn>
                <a:cxn ang="0">
                  <a:pos x="3026" y="960"/>
                </a:cxn>
                <a:cxn ang="0">
                  <a:pos x="3024" y="899"/>
                </a:cxn>
                <a:cxn ang="0">
                  <a:pos x="3013" y="841"/>
                </a:cxn>
                <a:cxn ang="0">
                  <a:pos x="2999" y="785"/>
                </a:cxn>
                <a:cxn ang="0">
                  <a:pos x="2977" y="733"/>
                </a:cxn>
                <a:cxn ang="0">
                  <a:pos x="2918" y="636"/>
                </a:cxn>
                <a:cxn ang="0">
                  <a:pos x="2837" y="550"/>
                </a:cxn>
                <a:cxn ang="0">
                  <a:pos x="2738" y="472"/>
                </a:cxn>
                <a:cxn ang="0">
                  <a:pos x="2622" y="406"/>
                </a:cxn>
                <a:cxn ang="0">
                  <a:pos x="2492" y="348"/>
                </a:cxn>
                <a:cxn ang="0">
                  <a:pos x="2349" y="299"/>
                </a:cxn>
                <a:cxn ang="0">
                  <a:pos x="2167" y="247"/>
                </a:cxn>
                <a:cxn ang="0">
                  <a:pos x="1892" y="176"/>
                </a:cxn>
                <a:cxn ang="0">
                  <a:pos x="1664" y="125"/>
                </a:cxn>
                <a:cxn ang="0">
                  <a:pos x="1613" y="105"/>
                </a:cxn>
                <a:cxn ang="0">
                  <a:pos x="1599" y="94"/>
                </a:cxn>
                <a:cxn ang="0">
                  <a:pos x="1601" y="83"/>
                </a:cxn>
                <a:cxn ang="0">
                  <a:pos x="1621" y="68"/>
                </a:cxn>
                <a:cxn ang="0">
                  <a:pos x="1681" y="46"/>
                </a:cxn>
                <a:cxn ang="0">
                  <a:pos x="1811" y="15"/>
                </a:cxn>
                <a:cxn ang="0">
                  <a:pos x="1863" y="0"/>
                </a:cxn>
                <a:cxn ang="0">
                  <a:pos x="1651" y="25"/>
                </a:cxn>
                <a:cxn ang="0">
                  <a:pos x="1453" y="60"/>
                </a:cxn>
                <a:cxn ang="0">
                  <a:pos x="1413" y="71"/>
                </a:cxn>
                <a:cxn ang="0">
                  <a:pos x="1375" y="87"/>
                </a:cxn>
                <a:cxn ang="0">
                  <a:pos x="1362" y="107"/>
                </a:cxn>
                <a:cxn ang="0">
                  <a:pos x="1370" y="126"/>
                </a:cxn>
                <a:cxn ang="0">
                  <a:pos x="1396" y="148"/>
                </a:cxn>
                <a:cxn ang="0">
                  <a:pos x="1491" y="192"/>
                </a:cxn>
                <a:cxn ang="0">
                  <a:pos x="1622" y="237"/>
                </a:cxn>
                <a:cxn ang="0">
                  <a:pos x="1764" y="277"/>
                </a:cxn>
              </a:cxnLst>
              <a:rect l="0" t="0" r="r" b="b"/>
              <a:pathLst>
                <a:path w="3026" h="1810">
                  <a:moveTo>
                    <a:pt x="1764" y="277"/>
                  </a:moveTo>
                  <a:lnTo>
                    <a:pt x="1764" y="277"/>
                  </a:lnTo>
                  <a:lnTo>
                    <a:pt x="1811" y="291"/>
                  </a:lnTo>
                  <a:lnTo>
                    <a:pt x="1856" y="306"/>
                  </a:lnTo>
                  <a:lnTo>
                    <a:pt x="1878" y="314"/>
                  </a:lnTo>
                  <a:lnTo>
                    <a:pt x="1899" y="324"/>
                  </a:lnTo>
                  <a:lnTo>
                    <a:pt x="1920" y="334"/>
                  </a:lnTo>
                  <a:lnTo>
                    <a:pt x="1939" y="343"/>
                  </a:lnTo>
                  <a:lnTo>
                    <a:pt x="1957" y="356"/>
                  </a:lnTo>
                  <a:lnTo>
                    <a:pt x="1975" y="367"/>
                  </a:lnTo>
                  <a:lnTo>
                    <a:pt x="1992" y="379"/>
                  </a:lnTo>
                  <a:lnTo>
                    <a:pt x="2006" y="392"/>
                  </a:lnTo>
                  <a:lnTo>
                    <a:pt x="2019" y="406"/>
                  </a:lnTo>
                  <a:lnTo>
                    <a:pt x="2030" y="421"/>
                  </a:lnTo>
                  <a:lnTo>
                    <a:pt x="2040" y="436"/>
                  </a:lnTo>
                  <a:lnTo>
                    <a:pt x="2048" y="451"/>
                  </a:lnTo>
                  <a:lnTo>
                    <a:pt x="2054" y="468"/>
                  </a:lnTo>
                  <a:lnTo>
                    <a:pt x="2059" y="485"/>
                  </a:lnTo>
                  <a:lnTo>
                    <a:pt x="2060" y="503"/>
                  </a:lnTo>
                  <a:lnTo>
                    <a:pt x="2060" y="522"/>
                  </a:lnTo>
                  <a:lnTo>
                    <a:pt x="2056" y="541"/>
                  </a:lnTo>
                  <a:lnTo>
                    <a:pt x="2051" y="562"/>
                  </a:lnTo>
                  <a:lnTo>
                    <a:pt x="2042" y="583"/>
                  </a:lnTo>
                  <a:lnTo>
                    <a:pt x="2031" y="605"/>
                  </a:lnTo>
                  <a:lnTo>
                    <a:pt x="2017" y="627"/>
                  </a:lnTo>
                  <a:lnTo>
                    <a:pt x="2000" y="651"/>
                  </a:lnTo>
                  <a:lnTo>
                    <a:pt x="1979" y="676"/>
                  </a:lnTo>
                  <a:lnTo>
                    <a:pt x="1955" y="701"/>
                  </a:lnTo>
                  <a:lnTo>
                    <a:pt x="1929" y="727"/>
                  </a:lnTo>
                  <a:lnTo>
                    <a:pt x="1898" y="755"/>
                  </a:lnTo>
                  <a:lnTo>
                    <a:pt x="1864" y="782"/>
                  </a:lnTo>
                  <a:lnTo>
                    <a:pt x="1826" y="812"/>
                  </a:lnTo>
                  <a:lnTo>
                    <a:pt x="1826" y="812"/>
                  </a:lnTo>
                  <a:lnTo>
                    <a:pt x="1756" y="861"/>
                  </a:lnTo>
                  <a:lnTo>
                    <a:pt x="1686" y="911"/>
                  </a:lnTo>
                  <a:lnTo>
                    <a:pt x="1618" y="960"/>
                  </a:lnTo>
                  <a:lnTo>
                    <a:pt x="1549" y="1005"/>
                  </a:lnTo>
                  <a:lnTo>
                    <a:pt x="1481" y="1051"/>
                  </a:lnTo>
                  <a:lnTo>
                    <a:pt x="1414" y="1094"/>
                  </a:lnTo>
                  <a:lnTo>
                    <a:pt x="1283" y="1179"/>
                  </a:lnTo>
                  <a:lnTo>
                    <a:pt x="1154" y="1256"/>
                  </a:lnTo>
                  <a:lnTo>
                    <a:pt x="1029" y="1329"/>
                  </a:lnTo>
                  <a:lnTo>
                    <a:pt x="907" y="1397"/>
                  </a:lnTo>
                  <a:lnTo>
                    <a:pt x="789" y="1460"/>
                  </a:lnTo>
                  <a:lnTo>
                    <a:pt x="674" y="1519"/>
                  </a:lnTo>
                  <a:lnTo>
                    <a:pt x="564" y="1573"/>
                  </a:lnTo>
                  <a:lnTo>
                    <a:pt x="458" y="1622"/>
                  </a:lnTo>
                  <a:lnTo>
                    <a:pt x="356" y="1667"/>
                  </a:lnTo>
                  <a:lnTo>
                    <a:pt x="259" y="1709"/>
                  </a:lnTo>
                  <a:lnTo>
                    <a:pt x="168" y="1746"/>
                  </a:lnTo>
                  <a:lnTo>
                    <a:pt x="81" y="1781"/>
                  </a:lnTo>
                  <a:lnTo>
                    <a:pt x="0" y="1810"/>
                  </a:lnTo>
                  <a:lnTo>
                    <a:pt x="2626" y="1810"/>
                  </a:lnTo>
                  <a:lnTo>
                    <a:pt x="2626" y="1810"/>
                  </a:lnTo>
                  <a:lnTo>
                    <a:pt x="2670" y="1745"/>
                  </a:lnTo>
                  <a:lnTo>
                    <a:pt x="2715" y="1680"/>
                  </a:lnTo>
                  <a:lnTo>
                    <a:pt x="2757" y="1615"/>
                  </a:lnTo>
                  <a:lnTo>
                    <a:pt x="2796" y="1552"/>
                  </a:lnTo>
                  <a:lnTo>
                    <a:pt x="2833" y="1491"/>
                  </a:lnTo>
                  <a:lnTo>
                    <a:pt x="2867" y="1435"/>
                  </a:lnTo>
                  <a:lnTo>
                    <a:pt x="2896" y="1382"/>
                  </a:lnTo>
                  <a:lnTo>
                    <a:pt x="2921" y="1334"/>
                  </a:lnTo>
                  <a:lnTo>
                    <a:pt x="2921" y="1334"/>
                  </a:lnTo>
                  <a:lnTo>
                    <a:pt x="2946" y="1282"/>
                  </a:lnTo>
                  <a:lnTo>
                    <a:pt x="2968" y="1233"/>
                  </a:lnTo>
                  <a:lnTo>
                    <a:pt x="2985" y="1184"/>
                  </a:lnTo>
                  <a:lnTo>
                    <a:pt x="3000" y="1136"/>
                  </a:lnTo>
                  <a:lnTo>
                    <a:pt x="3006" y="1112"/>
                  </a:lnTo>
                  <a:lnTo>
                    <a:pt x="3011" y="1090"/>
                  </a:lnTo>
                  <a:lnTo>
                    <a:pt x="3016" y="1068"/>
                  </a:lnTo>
                  <a:lnTo>
                    <a:pt x="3019" y="1046"/>
                  </a:lnTo>
                  <a:lnTo>
                    <a:pt x="3021" y="1023"/>
                  </a:lnTo>
                  <a:lnTo>
                    <a:pt x="3024" y="1001"/>
                  </a:lnTo>
                  <a:lnTo>
                    <a:pt x="3025" y="980"/>
                  </a:lnTo>
                  <a:lnTo>
                    <a:pt x="3026" y="960"/>
                  </a:lnTo>
                  <a:lnTo>
                    <a:pt x="3026" y="939"/>
                  </a:lnTo>
                  <a:lnTo>
                    <a:pt x="3025" y="918"/>
                  </a:lnTo>
                  <a:lnTo>
                    <a:pt x="3024" y="899"/>
                  </a:lnTo>
                  <a:lnTo>
                    <a:pt x="3020" y="879"/>
                  </a:lnTo>
                  <a:lnTo>
                    <a:pt x="3018" y="860"/>
                  </a:lnTo>
                  <a:lnTo>
                    <a:pt x="3013" y="841"/>
                  </a:lnTo>
                  <a:lnTo>
                    <a:pt x="3010" y="821"/>
                  </a:lnTo>
                  <a:lnTo>
                    <a:pt x="3004" y="803"/>
                  </a:lnTo>
                  <a:lnTo>
                    <a:pt x="2999" y="785"/>
                  </a:lnTo>
                  <a:lnTo>
                    <a:pt x="2992" y="767"/>
                  </a:lnTo>
                  <a:lnTo>
                    <a:pt x="2985" y="749"/>
                  </a:lnTo>
                  <a:lnTo>
                    <a:pt x="2977" y="733"/>
                  </a:lnTo>
                  <a:lnTo>
                    <a:pt x="2960" y="699"/>
                  </a:lnTo>
                  <a:lnTo>
                    <a:pt x="2940" y="667"/>
                  </a:lnTo>
                  <a:lnTo>
                    <a:pt x="2918" y="636"/>
                  </a:lnTo>
                  <a:lnTo>
                    <a:pt x="2893" y="605"/>
                  </a:lnTo>
                  <a:lnTo>
                    <a:pt x="2867" y="577"/>
                  </a:lnTo>
                  <a:lnTo>
                    <a:pt x="2837" y="550"/>
                  </a:lnTo>
                  <a:lnTo>
                    <a:pt x="2807" y="522"/>
                  </a:lnTo>
                  <a:lnTo>
                    <a:pt x="2774" y="497"/>
                  </a:lnTo>
                  <a:lnTo>
                    <a:pt x="2738" y="472"/>
                  </a:lnTo>
                  <a:lnTo>
                    <a:pt x="2702" y="449"/>
                  </a:lnTo>
                  <a:lnTo>
                    <a:pt x="2663" y="427"/>
                  </a:lnTo>
                  <a:lnTo>
                    <a:pt x="2622" y="406"/>
                  </a:lnTo>
                  <a:lnTo>
                    <a:pt x="2580" y="385"/>
                  </a:lnTo>
                  <a:lnTo>
                    <a:pt x="2537" y="366"/>
                  </a:lnTo>
                  <a:lnTo>
                    <a:pt x="2492" y="348"/>
                  </a:lnTo>
                  <a:lnTo>
                    <a:pt x="2445" y="331"/>
                  </a:lnTo>
                  <a:lnTo>
                    <a:pt x="2397" y="314"/>
                  </a:lnTo>
                  <a:lnTo>
                    <a:pt x="2349" y="299"/>
                  </a:lnTo>
                  <a:lnTo>
                    <a:pt x="2349" y="299"/>
                  </a:lnTo>
                  <a:lnTo>
                    <a:pt x="2253" y="271"/>
                  </a:lnTo>
                  <a:lnTo>
                    <a:pt x="2167" y="247"/>
                  </a:lnTo>
                  <a:lnTo>
                    <a:pt x="2087" y="224"/>
                  </a:lnTo>
                  <a:lnTo>
                    <a:pt x="2014" y="206"/>
                  </a:lnTo>
                  <a:lnTo>
                    <a:pt x="1892" y="176"/>
                  </a:lnTo>
                  <a:lnTo>
                    <a:pt x="1794" y="154"/>
                  </a:lnTo>
                  <a:lnTo>
                    <a:pt x="1719" y="137"/>
                  </a:lnTo>
                  <a:lnTo>
                    <a:pt x="1664" y="125"/>
                  </a:lnTo>
                  <a:lnTo>
                    <a:pt x="1644" y="118"/>
                  </a:lnTo>
                  <a:lnTo>
                    <a:pt x="1627" y="112"/>
                  </a:lnTo>
                  <a:lnTo>
                    <a:pt x="1613" y="105"/>
                  </a:lnTo>
                  <a:lnTo>
                    <a:pt x="1603" y="97"/>
                  </a:lnTo>
                  <a:lnTo>
                    <a:pt x="1603" y="97"/>
                  </a:lnTo>
                  <a:lnTo>
                    <a:pt x="1599" y="94"/>
                  </a:lnTo>
                  <a:lnTo>
                    <a:pt x="1598" y="90"/>
                  </a:lnTo>
                  <a:lnTo>
                    <a:pt x="1599" y="87"/>
                  </a:lnTo>
                  <a:lnTo>
                    <a:pt x="1601" y="83"/>
                  </a:lnTo>
                  <a:lnTo>
                    <a:pt x="1604" y="79"/>
                  </a:lnTo>
                  <a:lnTo>
                    <a:pt x="1608" y="76"/>
                  </a:lnTo>
                  <a:lnTo>
                    <a:pt x="1621" y="68"/>
                  </a:lnTo>
                  <a:lnTo>
                    <a:pt x="1638" y="61"/>
                  </a:lnTo>
                  <a:lnTo>
                    <a:pt x="1659" y="54"/>
                  </a:lnTo>
                  <a:lnTo>
                    <a:pt x="1681" y="46"/>
                  </a:lnTo>
                  <a:lnTo>
                    <a:pt x="1706" y="39"/>
                  </a:lnTo>
                  <a:lnTo>
                    <a:pt x="1759" y="26"/>
                  </a:lnTo>
                  <a:lnTo>
                    <a:pt x="1811" y="15"/>
                  </a:lnTo>
                  <a:lnTo>
                    <a:pt x="1889" y="0"/>
                  </a:lnTo>
                  <a:lnTo>
                    <a:pt x="1863" y="0"/>
                  </a:lnTo>
                  <a:lnTo>
                    <a:pt x="1863" y="0"/>
                  </a:lnTo>
                  <a:lnTo>
                    <a:pt x="1797" y="6"/>
                  </a:lnTo>
                  <a:lnTo>
                    <a:pt x="1705" y="17"/>
                  </a:lnTo>
                  <a:lnTo>
                    <a:pt x="1651" y="25"/>
                  </a:lnTo>
                  <a:lnTo>
                    <a:pt x="1589" y="35"/>
                  </a:lnTo>
                  <a:lnTo>
                    <a:pt x="1523" y="46"/>
                  </a:lnTo>
                  <a:lnTo>
                    <a:pt x="1453" y="60"/>
                  </a:lnTo>
                  <a:lnTo>
                    <a:pt x="1453" y="60"/>
                  </a:lnTo>
                  <a:lnTo>
                    <a:pt x="1431" y="65"/>
                  </a:lnTo>
                  <a:lnTo>
                    <a:pt x="1413" y="71"/>
                  </a:lnTo>
                  <a:lnTo>
                    <a:pt x="1397" y="75"/>
                  </a:lnTo>
                  <a:lnTo>
                    <a:pt x="1386" y="82"/>
                  </a:lnTo>
                  <a:lnTo>
                    <a:pt x="1375" y="87"/>
                  </a:lnTo>
                  <a:lnTo>
                    <a:pt x="1369" y="93"/>
                  </a:lnTo>
                  <a:lnTo>
                    <a:pt x="1364" y="100"/>
                  </a:lnTo>
                  <a:lnTo>
                    <a:pt x="1362" y="107"/>
                  </a:lnTo>
                  <a:lnTo>
                    <a:pt x="1363" y="112"/>
                  </a:lnTo>
                  <a:lnTo>
                    <a:pt x="1365" y="119"/>
                  </a:lnTo>
                  <a:lnTo>
                    <a:pt x="1370" y="126"/>
                  </a:lnTo>
                  <a:lnTo>
                    <a:pt x="1377" y="133"/>
                  </a:lnTo>
                  <a:lnTo>
                    <a:pt x="1386" y="141"/>
                  </a:lnTo>
                  <a:lnTo>
                    <a:pt x="1396" y="148"/>
                  </a:lnTo>
                  <a:lnTo>
                    <a:pt x="1422" y="163"/>
                  </a:lnTo>
                  <a:lnTo>
                    <a:pt x="1454" y="177"/>
                  </a:lnTo>
                  <a:lnTo>
                    <a:pt x="1491" y="192"/>
                  </a:lnTo>
                  <a:lnTo>
                    <a:pt x="1531" y="208"/>
                  </a:lnTo>
                  <a:lnTo>
                    <a:pt x="1576" y="223"/>
                  </a:lnTo>
                  <a:lnTo>
                    <a:pt x="1622" y="237"/>
                  </a:lnTo>
                  <a:lnTo>
                    <a:pt x="1669" y="251"/>
                  </a:lnTo>
                  <a:lnTo>
                    <a:pt x="1764" y="277"/>
                  </a:lnTo>
                  <a:lnTo>
                    <a:pt x="1764" y="277"/>
                  </a:lnTo>
                  <a:close/>
                </a:path>
              </a:pathLst>
            </a:custGeom>
            <a:solidFill>
              <a:srgbClr val="4D4D4D"/>
            </a:solidFill>
            <a:ln w="12700">
              <a:noFill/>
              <a:round/>
              <a:headEnd/>
              <a:tailEnd/>
            </a:ln>
          </p:spPr>
          <p:txBody>
            <a:bodyPr vert="horz" wrap="square" lIns="99060" tIns="49530" rIns="99060" bIns="49530" numCol="1" anchor="t" anchorCtr="0" compatLnSpc="1">
              <a:prstTxWarp prst="textNoShape">
                <a:avLst/>
              </a:prstTxWarp>
            </a:bodyPr>
            <a:lstStyle/>
            <a:p>
              <a:pPr>
                <a:defRPr/>
              </a:pPr>
              <a:endParaRPr lang="x-none" sz="1716" kern="0" dirty="0">
                <a:solidFill>
                  <a:srgbClr val="17A7F8"/>
                </a:solidFill>
              </a:endParaRPr>
            </a:p>
          </p:txBody>
        </p:sp>
        <p:sp>
          <p:nvSpPr>
            <p:cNvPr id="8" name="Freeform 8">
              <a:extLst>
                <a:ext uri="{FF2B5EF4-FFF2-40B4-BE49-F238E27FC236}">
                  <a16:creationId xmlns:a16="http://schemas.microsoft.com/office/drawing/2014/main" id="{AAE6EE05-4D01-44CC-A38D-414A2C484A3F}"/>
                </a:ext>
              </a:extLst>
            </p:cNvPr>
            <p:cNvSpPr>
              <a:spLocks/>
            </p:cNvSpPr>
            <p:nvPr/>
          </p:nvSpPr>
          <p:spPr bwMode="auto">
            <a:xfrm>
              <a:off x="2924652" y="2123130"/>
              <a:ext cx="1541914" cy="3943350"/>
            </a:xfrm>
            <a:custGeom>
              <a:avLst/>
              <a:gdLst/>
              <a:ahLst/>
              <a:cxnLst>
                <a:cxn ang="0">
                  <a:pos x="128" y="150"/>
                </a:cxn>
                <a:cxn ang="0">
                  <a:pos x="193" y="170"/>
                </a:cxn>
                <a:cxn ang="0">
                  <a:pos x="595" y="280"/>
                </a:cxn>
                <a:cxn ang="0">
                  <a:pos x="709" y="317"/>
                </a:cxn>
                <a:cxn ang="0">
                  <a:pos x="825" y="364"/>
                </a:cxn>
                <a:cxn ang="0">
                  <a:pos x="913" y="411"/>
                </a:cxn>
                <a:cxn ang="0">
                  <a:pos x="996" y="472"/>
                </a:cxn>
                <a:cxn ang="0">
                  <a:pos x="1033" y="512"/>
                </a:cxn>
                <a:cxn ang="0">
                  <a:pos x="1056" y="541"/>
                </a:cxn>
                <a:cxn ang="0">
                  <a:pos x="1082" y="594"/>
                </a:cxn>
                <a:cxn ang="0">
                  <a:pos x="1097" y="654"/>
                </a:cxn>
                <a:cxn ang="0">
                  <a:pos x="1100" y="716"/>
                </a:cxn>
                <a:cxn ang="0">
                  <a:pos x="1091" y="777"/>
                </a:cxn>
                <a:cxn ang="0">
                  <a:pos x="1067" y="835"/>
                </a:cxn>
                <a:cxn ang="0">
                  <a:pos x="1027" y="908"/>
                </a:cxn>
                <a:cxn ang="0">
                  <a:pos x="955" y="1008"/>
                </a:cxn>
                <a:cxn ang="0">
                  <a:pos x="872" y="1102"/>
                </a:cxn>
                <a:cxn ang="0">
                  <a:pos x="776" y="1198"/>
                </a:cxn>
                <a:cxn ang="0">
                  <a:pos x="625" y="1336"/>
                </a:cxn>
                <a:cxn ang="0">
                  <a:pos x="464" y="1471"/>
                </a:cxn>
                <a:cxn ang="0">
                  <a:pos x="237" y="1642"/>
                </a:cxn>
                <a:cxn ang="0">
                  <a:pos x="70" y="1810"/>
                </a:cxn>
                <a:cxn ang="0">
                  <a:pos x="291" y="1645"/>
                </a:cxn>
                <a:cxn ang="0">
                  <a:pos x="448" y="1518"/>
                </a:cxn>
                <a:cxn ang="0">
                  <a:pos x="598" y="1388"/>
                </a:cxn>
                <a:cxn ang="0">
                  <a:pos x="790" y="1205"/>
                </a:cxn>
                <a:cxn ang="0">
                  <a:pos x="910" y="1080"/>
                </a:cxn>
                <a:cxn ang="0">
                  <a:pos x="988" y="983"/>
                </a:cxn>
                <a:cxn ang="0">
                  <a:pos x="1055" y="877"/>
                </a:cxn>
                <a:cxn ang="0">
                  <a:pos x="1083" y="821"/>
                </a:cxn>
                <a:cxn ang="0">
                  <a:pos x="1102" y="759"/>
                </a:cxn>
                <a:cxn ang="0">
                  <a:pos x="1107" y="694"/>
                </a:cxn>
                <a:cxn ang="0">
                  <a:pos x="1100" y="630"/>
                </a:cxn>
                <a:cxn ang="0">
                  <a:pos x="1080" y="572"/>
                </a:cxn>
                <a:cxn ang="0">
                  <a:pos x="1049" y="521"/>
                </a:cxn>
                <a:cxn ang="0">
                  <a:pos x="1025" y="492"/>
                </a:cxn>
                <a:cxn ang="0">
                  <a:pos x="972" y="443"/>
                </a:cxn>
                <a:cxn ang="0">
                  <a:pos x="885" y="388"/>
                </a:cxn>
                <a:cxn ang="0">
                  <a:pos x="827" y="357"/>
                </a:cxn>
                <a:cxn ang="0">
                  <a:pos x="653" y="291"/>
                </a:cxn>
                <a:cxn ang="0">
                  <a:pos x="487" y="242"/>
                </a:cxn>
                <a:cxn ang="0">
                  <a:pos x="194" y="165"/>
                </a:cxn>
                <a:cxn ang="0">
                  <a:pos x="109" y="137"/>
                </a:cxn>
                <a:cxn ang="0">
                  <a:pos x="81" y="122"/>
                </a:cxn>
                <a:cxn ang="0">
                  <a:pos x="71" y="111"/>
                </a:cxn>
                <a:cxn ang="0">
                  <a:pos x="76" y="97"/>
                </a:cxn>
                <a:cxn ang="0">
                  <a:pos x="93" y="86"/>
                </a:cxn>
                <a:cxn ang="0">
                  <a:pos x="164" y="58"/>
                </a:cxn>
                <a:cxn ang="0">
                  <a:pos x="229" y="42"/>
                </a:cxn>
                <a:cxn ang="0">
                  <a:pos x="435" y="4"/>
                </a:cxn>
                <a:cxn ang="0">
                  <a:pos x="461" y="0"/>
                </a:cxn>
                <a:cxn ang="0">
                  <a:pos x="307" y="22"/>
                </a:cxn>
                <a:cxn ang="0">
                  <a:pos x="196" y="46"/>
                </a:cxn>
                <a:cxn ang="0">
                  <a:pos x="109" y="73"/>
                </a:cxn>
                <a:cxn ang="0">
                  <a:pos x="83" y="87"/>
                </a:cxn>
                <a:cxn ang="0">
                  <a:pos x="70" y="98"/>
                </a:cxn>
                <a:cxn ang="0">
                  <a:pos x="70" y="118"/>
                </a:cxn>
                <a:cxn ang="0">
                  <a:pos x="88" y="133"/>
                </a:cxn>
              </a:cxnLst>
              <a:rect l="0" t="0" r="r" b="b"/>
              <a:pathLst>
                <a:path w="1107" h="1810">
                  <a:moveTo>
                    <a:pt x="108" y="143"/>
                  </a:moveTo>
                  <a:lnTo>
                    <a:pt x="108" y="143"/>
                  </a:lnTo>
                  <a:lnTo>
                    <a:pt x="128" y="150"/>
                  </a:lnTo>
                  <a:lnTo>
                    <a:pt x="149" y="156"/>
                  </a:lnTo>
                  <a:lnTo>
                    <a:pt x="193" y="170"/>
                  </a:lnTo>
                  <a:lnTo>
                    <a:pt x="193" y="170"/>
                  </a:lnTo>
                  <a:lnTo>
                    <a:pt x="383" y="220"/>
                  </a:lnTo>
                  <a:lnTo>
                    <a:pt x="486" y="248"/>
                  </a:lnTo>
                  <a:lnTo>
                    <a:pt x="595" y="280"/>
                  </a:lnTo>
                  <a:lnTo>
                    <a:pt x="595" y="280"/>
                  </a:lnTo>
                  <a:lnTo>
                    <a:pt x="652" y="296"/>
                  </a:lnTo>
                  <a:lnTo>
                    <a:pt x="709" y="317"/>
                  </a:lnTo>
                  <a:lnTo>
                    <a:pt x="767" y="339"/>
                  </a:lnTo>
                  <a:lnTo>
                    <a:pt x="825" y="364"/>
                  </a:lnTo>
                  <a:lnTo>
                    <a:pt x="825" y="364"/>
                  </a:lnTo>
                  <a:lnTo>
                    <a:pt x="854" y="378"/>
                  </a:lnTo>
                  <a:lnTo>
                    <a:pt x="883" y="393"/>
                  </a:lnTo>
                  <a:lnTo>
                    <a:pt x="913" y="411"/>
                  </a:lnTo>
                  <a:lnTo>
                    <a:pt x="941" y="429"/>
                  </a:lnTo>
                  <a:lnTo>
                    <a:pt x="968" y="450"/>
                  </a:lnTo>
                  <a:lnTo>
                    <a:pt x="996" y="472"/>
                  </a:lnTo>
                  <a:lnTo>
                    <a:pt x="1008" y="485"/>
                  </a:lnTo>
                  <a:lnTo>
                    <a:pt x="1021" y="497"/>
                  </a:lnTo>
                  <a:lnTo>
                    <a:pt x="1033" y="512"/>
                  </a:lnTo>
                  <a:lnTo>
                    <a:pt x="1044" y="526"/>
                  </a:lnTo>
                  <a:lnTo>
                    <a:pt x="1044" y="526"/>
                  </a:lnTo>
                  <a:lnTo>
                    <a:pt x="1056" y="541"/>
                  </a:lnTo>
                  <a:lnTo>
                    <a:pt x="1066" y="558"/>
                  </a:lnTo>
                  <a:lnTo>
                    <a:pt x="1074" y="576"/>
                  </a:lnTo>
                  <a:lnTo>
                    <a:pt x="1082" y="594"/>
                  </a:lnTo>
                  <a:lnTo>
                    <a:pt x="1089" y="613"/>
                  </a:lnTo>
                  <a:lnTo>
                    <a:pt x="1093" y="633"/>
                  </a:lnTo>
                  <a:lnTo>
                    <a:pt x="1097" y="654"/>
                  </a:lnTo>
                  <a:lnTo>
                    <a:pt x="1100" y="673"/>
                  </a:lnTo>
                  <a:lnTo>
                    <a:pt x="1101" y="694"/>
                  </a:lnTo>
                  <a:lnTo>
                    <a:pt x="1100" y="716"/>
                  </a:lnTo>
                  <a:lnTo>
                    <a:pt x="1099" y="737"/>
                  </a:lnTo>
                  <a:lnTo>
                    <a:pt x="1096" y="758"/>
                  </a:lnTo>
                  <a:lnTo>
                    <a:pt x="1091" y="777"/>
                  </a:lnTo>
                  <a:lnTo>
                    <a:pt x="1084" y="798"/>
                  </a:lnTo>
                  <a:lnTo>
                    <a:pt x="1077" y="817"/>
                  </a:lnTo>
                  <a:lnTo>
                    <a:pt x="1067" y="835"/>
                  </a:lnTo>
                  <a:lnTo>
                    <a:pt x="1067" y="835"/>
                  </a:lnTo>
                  <a:lnTo>
                    <a:pt x="1048" y="872"/>
                  </a:lnTo>
                  <a:lnTo>
                    <a:pt x="1027" y="908"/>
                  </a:lnTo>
                  <a:lnTo>
                    <a:pt x="1005" y="943"/>
                  </a:lnTo>
                  <a:lnTo>
                    <a:pt x="980" y="976"/>
                  </a:lnTo>
                  <a:lnTo>
                    <a:pt x="955" y="1008"/>
                  </a:lnTo>
                  <a:lnTo>
                    <a:pt x="927" y="1040"/>
                  </a:lnTo>
                  <a:lnTo>
                    <a:pt x="900" y="1072"/>
                  </a:lnTo>
                  <a:lnTo>
                    <a:pt x="872" y="1102"/>
                  </a:lnTo>
                  <a:lnTo>
                    <a:pt x="872" y="1102"/>
                  </a:lnTo>
                  <a:lnTo>
                    <a:pt x="825" y="1151"/>
                  </a:lnTo>
                  <a:lnTo>
                    <a:pt x="776" y="1198"/>
                  </a:lnTo>
                  <a:lnTo>
                    <a:pt x="726" y="1245"/>
                  </a:lnTo>
                  <a:lnTo>
                    <a:pt x="676" y="1291"/>
                  </a:lnTo>
                  <a:lnTo>
                    <a:pt x="625" y="1336"/>
                  </a:lnTo>
                  <a:lnTo>
                    <a:pt x="572" y="1382"/>
                  </a:lnTo>
                  <a:lnTo>
                    <a:pt x="518" y="1426"/>
                  </a:lnTo>
                  <a:lnTo>
                    <a:pt x="464" y="1471"/>
                  </a:lnTo>
                  <a:lnTo>
                    <a:pt x="408" y="1514"/>
                  </a:lnTo>
                  <a:lnTo>
                    <a:pt x="352" y="1558"/>
                  </a:lnTo>
                  <a:lnTo>
                    <a:pt x="237" y="1642"/>
                  </a:lnTo>
                  <a:lnTo>
                    <a:pt x="120" y="1727"/>
                  </a:lnTo>
                  <a:lnTo>
                    <a:pt x="0" y="1810"/>
                  </a:lnTo>
                  <a:lnTo>
                    <a:pt x="70" y="1810"/>
                  </a:lnTo>
                  <a:lnTo>
                    <a:pt x="70" y="1810"/>
                  </a:lnTo>
                  <a:lnTo>
                    <a:pt x="183" y="1728"/>
                  </a:lnTo>
                  <a:lnTo>
                    <a:pt x="291" y="1645"/>
                  </a:lnTo>
                  <a:lnTo>
                    <a:pt x="344" y="1604"/>
                  </a:lnTo>
                  <a:lnTo>
                    <a:pt x="397" y="1561"/>
                  </a:lnTo>
                  <a:lnTo>
                    <a:pt x="448" y="1518"/>
                  </a:lnTo>
                  <a:lnTo>
                    <a:pt x="498" y="1475"/>
                  </a:lnTo>
                  <a:lnTo>
                    <a:pt x="549" y="1432"/>
                  </a:lnTo>
                  <a:lnTo>
                    <a:pt x="598" y="1388"/>
                  </a:lnTo>
                  <a:lnTo>
                    <a:pt x="647" y="1342"/>
                  </a:lnTo>
                  <a:lnTo>
                    <a:pt x="694" y="1298"/>
                  </a:lnTo>
                  <a:lnTo>
                    <a:pt x="790" y="1205"/>
                  </a:lnTo>
                  <a:lnTo>
                    <a:pt x="883" y="1111"/>
                  </a:lnTo>
                  <a:lnTo>
                    <a:pt x="883" y="1111"/>
                  </a:lnTo>
                  <a:lnTo>
                    <a:pt x="910" y="1080"/>
                  </a:lnTo>
                  <a:lnTo>
                    <a:pt x="938" y="1048"/>
                  </a:lnTo>
                  <a:lnTo>
                    <a:pt x="964" y="1016"/>
                  </a:lnTo>
                  <a:lnTo>
                    <a:pt x="988" y="983"/>
                  </a:lnTo>
                  <a:lnTo>
                    <a:pt x="1012" y="949"/>
                  </a:lnTo>
                  <a:lnTo>
                    <a:pt x="1033" y="914"/>
                  </a:lnTo>
                  <a:lnTo>
                    <a:pt x="1055" y="877"/>
                  </a:lnTo>
                  <a:lnTo>
                    <a:pt x="1074" y="839"/>
                  </a:lnTo>
                  <a:lnTo>
                    <a:pt x="1074" y="839"/>
                  </a:lnTo>
                  <a:lnTo>
                    <a:pt x="1083" y="821"/>
                  </a:lnTo>
                  <a:lnTo>
                    <a:pt x="1091" y="800"/>
                  </a:lnTo>
                  <a:lnTo>
                    <a:pt x="1097" y="780"/>
                  </a:lnTo>
                  <a:lnTo>
                    <a:pt x="1102" y="759"/>
                  </a:lnTo>
                  <a:lnTo>
                    <a:pt x="1106" y="738"/>
                  </a:lnTo>
                  <a:lnTo>
                    <a:pt x="1107" y="716"/>
                  </a:lnTo>
                  <a:lnTo>
                    <a:pt x="1107" y="694"/>
                  </a:lnTo>
                  <a:lnTo>
                    <a:pt x="1106" y="673"/>
                  </a:lnTo>
                  <a:lnTo>
                    <a:pt x="1104" y="652"/>
                  </a:lnTo>
                  <a:lnTo>
                    <a:pt x="1100" y="630"/>
                  </a:lnTo>
                  <a:lnTo>
                    <a:pt x="1095" y="611"/>
                  </a:lnTo>
                  <a:lnTo>
                    <a:pt x="1088" y="590"/>
                  </a:lnTo>
                  <a:lnTo>
                    <a:pt x="1080" y="572"/>
                  </a:lnTo>
                  <a:lnTo>
                    <a:pt x="1071" y="554"/>
                  </a:lnTo>
                  <a:lnTo>
                    <a:pt x="1060" y="537"/>
                  </a:lnTo>
                  <a:lnTo>
                    <a:pt x="1049" y="521"/>
                  </a:lnTo>
                  <a:lnTo>
                    <a:pt x="1049" y="521"/>
                  </a:lnTo>
                  <a:lnTo>
                    <a:pt x="1038" y="507"/>
                  </a:lnTo>
                  <a:lnTo>
                    <a:pt x="1025" y="492"/>
                  </a:lnTo>
                  <a:lnTo>
                    <a:pt x="1013" y="479"/>
                  </a:lnTo>
                  <a:lnTo>
                    <a:pt x="999" y="467"/>
                  </a:lnTo>
                  <a:lnTo>
                    <a:pt x="972" y="443"/>
                  </a:lnTo>
                  <a:lnTo>
                    <a:pt x="943" y="422"/>
                  </a:lnTo>
                  <a:lnTo>
                    <a:pt x="915" y="404"/>
                  </a:lnTo>
                  <a:lnTo>
                    <a:pt x="885" y="388"/>
                  </a:lnTo>
                  <a:lnTo>
                    <a:pt x="856" y="373"/>
                  </a:lnTo>
                  <a:lnTo>
                    <a:pt x="827" y="357"/>
                  </a:lnTo>
                  <a:lnTo>
                    <a:pt x="827" y="357"/>
                  </a:lnTo>
                  <a:lnTo>
                    <a:pt x="768" y="332"/>
                  </a:lnTo>
                  <a:lnTo>
                    <a:pt x="710" y="310"/>
                  </a:lnTo>
                  <a:lnTo>
                    <a:pt x="653" y="291"/>
                  </a:lnTo>
                  <a:lnTo>
                    <a:pt x="597" y="273"/>
                  </a:lnTo>
                  <a:lnTo>
                    <a:pt x="597" y="273"/>
                  </a:lnTo>
                  <a:lnTo>
                    <a:pt x="487" y="242"/>
                  </a:lnTo>
                  <a:lnTo>
                    <a:pt x="384" y="215"/>
                  </a:lnTo>
                  <a:lnTo>
                    <a:pt x="194" y="165"/>
                  </a:lnTo>
                  <a:lnTo>
                    <a:pt x="194" y="165"/>
                  </a:lnTo>
                  <a:lnTo>
                    <a:pt x="150" y="152"/>
                  </a:lnTo>
                  <a:lnTo>
                    <a:pt x="129" y="145"/>
                  </a:lnTo>
                  <a:lnTo>
                    <a:pt x="109" y="137"/>
                  </a:lnTo>
                  <a:lnTo>
                    <a:pt x="109" y="137"/>
                  </a:lnTo>
                  <a:lnTo>
                    <a:pt x="90" y="129"/>
                  </a:lnTo>
                  <a:lnTo>
                    <a:pt x="81" y="122"/>
                  </a:lnTo>
                  <a:lnTo>
                    <a:pt x="74" y="115"/>
                  </a:lnTo>
                  <a:lnTo>
                    <a:pt x="74" y="115"/>
                  </a:lnTo>
                  <a:lnTo>
                    <a:pt x="71" y="111"/>
                  </a:lnTo>
                  <a:lnTo>
                    <a:pt x="71" y="105"/>
                  </a:lnTo>
                  <a:lnTo>
                    <a:pt x="73" y="101"/>
                  </a:lnTo>
                  <a:lnTo>
                    <a:pt x="76" y="97"/>
                  </a:lnTo>
                  <a:lnTo>
                    <a:pt x="84" y="90"/>
                  </a:lnTo>
                  <a:lnTo>
                    <a:pt x="93" y="86"/>
                  </a:lnTo>
                  <a:lnTo>
                    <a:pt x="93" y="86"/>
                  </a:lnTo>
                  <a:lnTo>
                    <a:pt x="110" y="78"/>
                  </a:lnTo>
                  <a:lnTo>
                    <a:pt x="128" y="71"/>
                  </a:lnTo>
                  <a:lnTo>
                    <a:pt x="164" y="58"/>
                  </a:lnTo>
                  <a:lnTo>
                    <a:pt x="198" y="50"/>
                  </a:lnTo>
                  <a:lnTo>
                    <a:pt x="229" y="42"/>
                  </a:lnTo>
                  <a:lnTo>
                    <a:pt x="229" y="42"/>
                  </a:lnTo>
                  <a:lnTo>
                    <a:pt x="314" y="25"/>
                  </a:lnTo>
                  <a:lnTo>
                    <a:pt x="383" y="12"/>
                  </a:lnTo>
                  <a:lnTo>
                    <a:pt x="435" y="4"/>
                  </a:lnTo>
                  <a:lnTo>
                    <a:pt x="472" y="0"/>
                  </a:lnTo>
                  <a:lnTo>
                    <a:pt x="461" y="0"/>
                  </a:lnTo>
                  <a:lnTo>
                    <a:pt x="461" y="0"/>
                  </a:lnTo>
                  <a:lnTo>
                    <a:pt x="424" y="4"/>
                  </a:lnTo>
                  <a:lnTo>
                    <a:pt x="372" y="11"/>
                  </a:lnTo>
                  <a:lnTo>
                    <a:pt x="307" y="22"/>
                  </a:lnTo>
                  <a:lnTo>
                    <a:pt x="229" y="37"/>
                  </a:lnTo>
                  <a:lnTo>
                    <a:pt x="229" y="37"/>
                  </a:lnTo>
                  <a:lnTo>
                    <a:pt x="196" y="46"/>
                  </a:lnTo>
                  <a:lnTo>
                    <a:pt x="162" y="54"/>
                  </a:lnTo>
                  <a:lnTo>
                    <a:pt x="127" y="66"/>
                  </a:lnTo>
                  <a:lnTo>
                    <a:pt x="109" y="73"/>
                  </a:lnTo>
                  <a:lnTo>
                    <a:pt x="91" y="82"/>
                  </a:lnTo>
                  <a:lnTo>
                    <a:pt x="91" y="82"/>
                  </a:lnTo>
                  <a:lnTo>
                    <a:pt x="83" y="87"/>
                  </a:lnTo>
                  <a:lnTo>
                    <a:pt x="78" y="90"/>
                  </a:lnTo>
                  <a:lnTo>
                    <a:pt x="74" y="94"/>
                  </a:lnTo>
                  <a:lnTo>
                    <a:pt x="70" y="98"/>
                  </a:lnTo>
                  <a:lnTo>
                    <a:pt x="68" y="104"/>
                  </a:lnTo>
                  <a:lnTo>
                    <a:pt x="68" y="111"/>
                  </a:lnTo>
                  <a:lnTo>
                    <a:pt x="70" y="118"/>
                  </a:lnTo>
                  <a:lnTo>
                    <a:pt x="70" y="118"/>
                  </a:lnTo>
                  <a:lnTo>
                    <a:pt x="78" y="126"/>
                  </a:lnTo>
                  <a:lnTo>
                    <a:pt x="88" y="133"/>
                  </a:lnTo>
                  <a:lnTo>
                    <a:pt x="108" y="143"/>
                  </a:lnTo>
                  <a:lnTo>
                    <a:pt x="108" y="143"/>
                  </a:lnTo>
                  <a:close/>
                </a:path>
              </a:pathLst>
            </a:custGeom>
            <a:solidFill>
              <a:srgbClr val="5F5F5F"/>
            </a:solidFill>
            <a:ln w="9525">
              <a:noFill/>
              <a:round/>
              <a:headEnd/>
              <a:tailEnd/>
            </a:ln>
          </p:spPr>
          <p:txBody>
            <a:bodyPr vert="horz" wrap="square" lIns="99060" tIns="49530" rIns="99060" bIns="49530" numCol="1" anchor="t" anchorCtr="0" compatLnSpc="1">
              <a:prstTxWarp prst="textNoShape">
                <a:avLst/>
              </a:prstTxWarp>
            </a:bodyPr>
            <a:lstStyle/>
            <a:p>
              <a:pPr>
                <a:defRPr/>
              </a:pPr>
              <a:endParaRPr lang="x-none" sz="1716" kern="0">
                <a:solidFill>
                  <a:srgbClr val="17A7F8"/>
                </a:solidFill>
              </a:endParaRPr>
            </a:p>
          </p:txBody>
        </p:sp>
      </p:grpSp>
      <p:grpSp>
        <p:nvGrpSpPr>
          <p:cNvPr id="9" name="Group 8">
            <a:extLst>
              <a:ext uri="{FF2B5EF4-FFF2-40B4-BE49-F238E27FC236}">
                <a16:creationId xmlns:a16="http://schemas.microsoft.com/office/drawing/2014/main" id="{0A07476A-23E8-4DCD-A788-9A631E6F99C6}"/>
              </a:ext>
            </a:extLst>
          </p:cNvPr>
          <p:cNvGrpSpPr/>
          <p:nvPr/>
        </p:nvGrpSpPr>
        <p:grpSpPr>
          <a:xfrm>
            <a:off x="5213687" y="2133810"/>
            <a:ext cx="2400049" cy="551599"/>
            <a:chOff x="595312" y="3544838"/>
            <a:chExt cx="2014621" cy="509167"/>
          </a:xfrm>
        </p:grpSpPr>
        <p:sp>
          <p:nvSpPr>
            <p:cNvPr id="10" name="TextBox 9">
              <a:extLst>
                <a:ext uri="{FF2B5EF4-FFF2-40B4-BE49-F238E27FC236}">
                  <a16:creationId xmlns:a16="http://schemas.microsoft.com/office/drawing/2014/main" id="{C3F83C39-99FC-4836-92EE-B29C1A9B797A}"/>
                </a:ext>
              </a:extLst>
            </p:cNvPr>
            <p:cNvSpPr txBox="1"/>
            <p:nvPr/>
          </p:nvSpPr>
          <p:spPr>
            <a:xfrm>
              <a:off x="595312" y="3544838"/>
              <a:ext cx="2014621" cy="167115"/>
            </a:xfrm>
            <a:prstGeom prst="rect">
              <a:avLst/>
            </a:prstGeom>
            <a:noFill/>
          </p:spPr>
          <p:txBody>
            <a:bodyPr wrap="square" lIns="0" tIns="0" rIns="0" bIns="0" rtlCol="1">
              <a:spAutoFit/>
            </a:bodyPr>
            <a:lstStyle/>
            <a:p>
              <a:pPr>
                <a:lnSpc>
                  <a:spcPts val="1408"/>
                </a:lnSpc>
                <a:spcAft>
                  <a:spcPts val="325"/>
                </a:spcAft>
              </a:pPr>
              <a:r>
                <a:rPr lang="en-US" sz="1300" b="1" dirty="0">
                  <a:solidFill>
                    <a:srgbClr val="05A6DC"/>
                  </a:solidFill>
                  <a:ea typeface="Open Sans" pitchFamily="34" charset="0"/>
                  <a:cs typeface="Arial"/>
                </a:rPr>
                <a:t>ENROLL</a:t>
              </a:r>
            </a:p>
          </p:txBody>
        </p:sp>
        <p:sp>
          <p:nvSpPr>
            <p:cNvPr id="11" name="TextBox 10">
              <a:extLst>
                <a:ext uri="{FF2B5EF4-FFF2-40B4-BE49-F238E27FC236}">
                  <a16:creationId xmlns:a16="http://schemas.microsoft.com/office/drawing/2014/main" id="{C55E9FF2-CD2C-4CEB-9062-72CF4C808B11}"/>
                </a:ext>
              </a:extLst>
            </p:cNvPr>
            <p:cNvSpPr txBox="1"/>
            <p:nvPr/>
          </p:nvSpPr>
          <p:spPr>
            <a:xfrm>
              <a:off x="595312" y="3746229"/>
              <a:ext cx="2014621" cy="307776"/>
            </a:xfrm>
            <a:prstGeom prst="rect">
              <a:avLst/>
            </a:prstGeom>
            <a:noFill/>
          </p:spPr>
          <p:txBody>
            <a:bodyPr wrap="square" lIns="0" tIns="0" rIns="0" bIns="0" rtlCol="1">
              <a:spAutoFit/>
            </a:bodyPr>
            <a:lstStyle/>
            <a:p>
              <a:pPr>
                <a:lnSpc>
                  <a:spcPts val="1300"/>
                </a:lnSpc>
                <a:spcAft>
                  <a:spcPts val="325"/>
                </a:spcAft>
              </a:pPr>
              <a:r>
                <a:rPr lang="en-US" sz="1150" dirty="0">
                  <a:solidFill>
                    <a:schemeClr val="tx2"/>
                  </a:solidFill>
                  <a:ea typeface="Open Sans" pitchFamily="34" charset="0"/>
                  <a:cs typeface="Open Sans" pitchFamily="34" charset="0"/>
                </a:rPr>
                <a:t>in High School Completion program offered by </a:t>
              </a:r>
              <a:r>
                <a:rPr lang="en-US" sz="1150" dirty="0">
                  <a:solidFill>
                    <a:schemeClr val="accent5"/>
                  </a:solidFill>
                  <a:ea typeface="Open Sans" pitchFamily="34" charset="0"/>
                  <a:cs typeface="Open Sans" pitchFamily="34" charset="0"/>
                </a:rPr>
                <a:t>[Your School Name]</a:t>
              </a:r>
            </a:p>
          </p:txBody>
        </p:sp>
      </p:grpSp>
      <p:grpSp>
        <p:nvGrpSpPr>
          <p:cNvPr id="12" name="Group 11">
            <a:extLst>
              <a:ext uri="{FF2B5EF4-FFF2-40B4-BE49-F238E27FC236}">
                <a16:creationId xmlns:a16="http://schemas.microsoft.com/office/drawing/2014/main" id="{E110EDB6-29B8-41CE-BE84-E8ED34742C9C}"/>
              </a:ext>
            </a:extLst>
          </p:cNvPr>
          <p:cNvGrpSpPr/>
          <p:nvPr/>
        </p:nvGrpSpPr>
        <p:grpSpPr>
          <a:xfrm>
            <a:off x="4563587" y="1421285"/>
            <a:ext cx="2918256" cy="394407"/>
            <a:chOff x="6306249" y="4138287"/>
            <a:chExt cx="2523392" cy="364063"/>
          </a:xfrm>
        </p:grpSpPr>
        <p:sp>
          <p:nvSpPr>
            <p:cNvPr id="13" name="TextBox 12">
              <a:extLst>
                <a:ext uri="{FF2B5EF4-FFF2-40B4-BE49-F238E27FC236}">
                  <a16:creationId xmlns:a16="http://schemas.microsoft.com/office/drawing/2014/main" id="{6F835A0F-4559-44FD-BBC6-69BB6A4BA2AA}"/>
                </a:ext>
              </a:extLst>
            </p:cNvPr>
            <p:cNvSpPr txBox="1"/>
            <p:nvPr/>
          </p:nvSpPr>
          <p:spPr>
            <a:xfrm>
              <a:off x="6306250" y="4138287"/>
              <a:ext cx="2336788" cy="165726"/>
            </a:xfrm>
            <a:prstGeom prst="rect">
              <a:avLst/>
            </a:prstGeom>
            <a:noFill/>
          </p:spPr>
          <p:txBody>
            <a:bodyPr wrap="square" lIns="0" tIns="0" rIns="0" bIns="0" rtlCol="1">
              <a:spAutoFit/>
            </a:bodyPr>
            <a:lstStyle/>
            <a:p>
              <a:pPr>
                <a:lnSpc>
                  <a:spcPts val="1408"/>
                </a:lnSpc>
                <a:spcAft>
                  <a:spcPts val="325"/>
                </a:spcAft>
              </a:pPr>
              <a:r>
                <a:rPr lang="en-US" sz="1300" b="1" dirty="0">
                  <a:solidFill>
                    <a:srgbClr val="05A6DC"/>
                  </a:solidFill>
                  <a:ea typeface="Open Sans" pitchFamily="34" charset="0"/>
                  <a:cs typeface="Arial"/>
                </a:rPr>
                <a:t>YOU ARE HERE…</a:t>
              </a:r>
            </a:p>
          </p:txBody>
        </p:sp>
        <p:sp>
          <p:nvSpPr>
            <p:cNvPr id="14" name="TextBox 13">
              <a:extLst>
                <a:ext uri="{FF2B5EF4-FFF2-40B4-BE49-F238E27FC236}">
                  <a16:creationId xmlns:a16="http://schemas.microsoft.com/office/drawing/2014/main" id="{85993C1D-3CED-45DC-AE2D-ABAF9A32ECF0}"/>
                </a:ext>
              </a:extLst>
            </p:cNvPr>
            <p:cNvSpPr txBox="1"/>
            <p:nvPr/>
          </p:nvSpPr>
          <p:spPr>
            <a:xfrm>
              <a:off x="6306249" y="4348464"/>
              <a:ext cx="2523392" cy="153886"/>
            </a:xfrm>
            <a:prstGeom prst="rect">
              <a:avLst/>
            </a:prstGeom>
            <a:noFill/>
          </p:spPr>
          <p:txBody>
            <a:bodyPr wrap="square" lIns="0" tIns="0" rIns="0" bIns="0" rtlCol="1">
              <a:spAutoFit/>
            </a:bodyPr>
            <a:lstStyle/>
            <a:p>
              <a:pPr>
                <a:lnSpc>
                  <a:spcPts val="1300"/>
                </a:lnSpc>
                <a:spcAft>
                  <a:spcPts val="325"/>
                </a:spcAft>
              </a:pPr>
              <a:r>
                <a:rPr lang="en-US" sz="1150" dirty="0">
                  <a:solidFill>
                    <a:schemeClr val="tx2"/>
                  </a:solidFill>
                </a:rPr>
                <a:t>No High School Diploma and feeling stuck </a:t>
              </a:r>
              <a:endParaRPr lang="en-US" sz="1150" dirty="0">
                <a:solidFill>
                  <a:schemeClr val="tx2"/>
                </a:solidFill>
                <a:latin typeface="Lato" pitchFamily="34" charset="0"/>
                <a:ea typeface="Open Sans" pitchFamily="34" charset="0"/>
                <a:cs typeface="Open Sans" pitchFamily="34" charset="0"/>
              </a:endParaRPr>
            </a:p>
          </p:txBody>
        </p:sp>
      </p:grpSp>
      <p:sp>
        <p:nvSpPr>
          <p:cNvPr id="15" name="TextBox 14">
            <a:extLst>
              <a:ext uri="{FF2B5EF4-FFF2-40B4-BE49-F238E27FC236}">
                <a16:creationId xmlns:a16="http://schemas.microsoft.com/office/drawing/2014/main" id="{5DC5EF3C-C001-4DD9-ACE5-923C3E6EFA92}"/>
              </a:ext>
            </a:extLst>
          </p:cNvPr>
          <p:cNvSpPr txBox="1"/>
          <p:nvPr/>
        </p:nvSpPr>
        <p:spPr>
          <a:xfrm>
            <a:off x="8653351" y="2334704"/>
            <a:ext cx="1853204" cy="623248"/>
          </a:xfrm>
          <a:prstGeom prst="rect">
            <a:avLst/>
          </a:prstGeom>
          <a:noFill/>
        </p:spPr>
        <p:txBody>
          <a:bodyPr wrap="square" rtlCol="0">
            <a:spAutoFit/>
          </a:bodyPr>
          <a:lstStyle/>
          <a:p>
            <a:r>
              <a:rPr lang="en-US" sz="1150" i="1" dirty="0">
                <a:solidFill>
                  <a:schemeClr val="tx2"/>
                </a:solidFill>
              </a:rPr>
              <a:t>Complete courses and work toward your diploma…</a:t>
            </a:r>
          </a:p>
        </p:txBody>
      </p:sp>
      <p:grpSp>
        <p:nvGrpSpPr>
          <p:cNvPr id="16" name="Group 15">
            <a:extLst>
              <a:ext uri="{FF2B5EF4-FFF2-40B4-BE49-F238E27FC236}">
                <a16:creationId xmlns:a16="http://schemas.microsoft.com/office/drawing/2014/main" id="{63C60BA7-0025-4098-A2CC-D153CF2DD272}"/>
              </a:ext>
            </a:extLst>
          </p:cNvPr>
          <p:cNvGrpSpPr/>
          <p:nvPr/>
        </p:nvGrpSpPr>
        <p:grpSpPr>
          <a:xfrm>
            <a:off x="5706488" y="3026266"/>
            <a:ext cx="2481579" cy="574303"/>
            <a:chOff x="595312" y="3544839"/>
            <a:chExt cx="2221544" cy="583141"/>
          </a:xfrm>
        </p:grpSpPr>
        <p:sp>
          <p:nvSpPr>
            <p:cNvPr id="17" name="TextBox 16">
              <a:extLst>
                <a:ext uri="{FF2B5EF4-FFF2-40B4-BE49-F238E27FC236}">
                  <a16:creationId xmlns:a16="http://schemas.microsoft.com/office/drawing/2014/main" id="{1D00B850-7F69-4AA3-B30A-B8779FB0AA92}"/>
                </a:ext>
              </a:extLst>
            </p:cNvPr>
            <p:cNvSpPr txBox="1"/>
            <p:nvPr/>
          </p:nvSpPr>
          <p:spPr>
            <a:xfrm>
              <a:off x="595312" y="3544839"/>
              <a:ext cx="2014621" cy="182299"/>
            </a:xfrm>
            <a:prstGeom prst="rect">
              <a:avLst/>
            </a:prstGeom>
            <a:noFill/>
          </p:spPr>
          <p:txBody>
            <a:bodyPr wrap="square" lIns="0" tIns="0" rIns="0" bIns="0" rtlCol="1">
              <a:spAutoFit/>
            </a:bodyPr>
            <a:lstStyle/>
            <a:p>
              <a:pPr>
                <a:lnSpc>
                  <a:spcPts val="1408"/>
                </a:lnSpc>
                <a:spcAft>
                  <a:spcPts val="325"/>
                </a:spcAft>
              </a:pPr>
              <a:r>
                <a:rPr lang="en-US" sz="1300" b="1" dirty="0">
                  <a:solidFill>
                    <a:srgbClr val="05A6DC"/>
                  </a:solidFill>
                  <a:ea typeface="Open Sans" pitchFamily="34" charset="0"/>
                  <a:cs typeface="Arial"/>
                </a:rPr>
                <a:t>GRADUATE</a:t>
              </a:r>
            </a:p>
          </p:txBody>
        </p:sp>
        <p:sp>
          <p:nvSpPr>
            <p:cNvPr id="18" name="TextBox 17">
              <a:extLst>
                <a:ext uri="{FF2B5EF4-FFF2-40B4-BE49-F238E27FC236}">
                  <a16:creationId xmlns:a16="http://schemas.microsoft.com/office/drawing/2014/main" id="{7CEFD3FF-58E0-4F58-AB9D-CB158EA55908}"/>
                </a:ext>
              </a:extLst>
            </p:cNvPr>
            <p:cNvSpPr txBox="1"/>
            <p:nvPr/>
          </p:nvSpPr>
          <p:spPr>
            <a:xfrm>
              <a:off x="595312" y="3768590"/>
              <a:ext cx="2221544" cy="359390"/>
            </a:xfrm>
            <a:prstGeom prst="rect">
              <a:avLst/>
            </a:prstGeom>
            <a:noFill/>
          </p:spPr>
          <p:txBody>
            <a:bodyPr wrap="square" lIns="0" tIns="0" rIns="0" bIns="0" rtlCol="1">
              <a:spAutoFit/>
            </a:bodyPr>
            <a:lstStyle/>
            <a:p>
              <a:r>
                <a:rPr lang="en-US" sz="1150" dirty="0">
                  <a:solidFill>
                    <a:schemeClr val="tx2"/>
                  </a:solidFill>
                </a:rPr>
                <a:t>from Penn Foster with your High School Diploma</a:t>
              </a:r>
            </a:p>
          </p:txBody>
        </p:sp>
      </p:grpSp>
      <p:grpSp>
        <p:nvGrpSpPr>
          <p:cNvPr id="19" name="Group 18">
            <a:extLst>
              <a:ext uri="{FF2B5EF4-FFF2-40B4-BE49-F238E27FC236}">
                <a16:creationId xmlns:a16="http://schemas.microsoft.com/office/drawing/2014/main" id="{0C152F2C-B5AB-443B-94EC-A2C3B85AE000}"/>
              </a:ext>
            </a:extLst>
          </p:cNvPr>
          <p:cNvGrpSpPr/>
          <p:nvPr/>
        </p:nvGrpSpPr>
        <p:grpSpPr>
          <a:xfrm>
            <a:off x="5692412" y="4019165"/>
            <a:ext cx="2369276" cy="516386"/>
            <a:chOff x="595312" y="3544838"/>
            <a:chExt cx="2014621" cy="524328"/>
          </a:xfrm>
        </p:grpSpPr>
        <p:sp>
          <p:nvSpPr>
            <p:cNvPr id="20" name="TextBox 19">
              <a:extLst>
                <a:ext uri="{FF2B5EF4-FFF2-40B4-BE49-F238E27FC236}">
                  <a16:creationId xmlns:a16="http://schemas.microsoft.com/office/drawing/2014/main" id="{33AAD755-C45B-47D8-989D-86142FBE2D98}"/>
                </a:ext>
              </a:extLst>
            </p:cNvPr>
            <p:cNvSpPr txBox="1"/>
            <p:nvPr/>
          </p:nvSpPr>
          <p:spPr>
            <a:xfrm>
              <a:off x="595312" y="3544838"/>
              <a:ext cx="2014621" cy="183826"/>
            </a:xfrm>
            <a:prstGeom prst="rect">
              <a:avLst/>
            </a:prstGeom>
            <a:noFill/>
          </p:spPr>
          <p:txBody>
            <a:bodyPr wrap="square" lIns="0" tIns="0" rIns="0" bIns="0" rtlCol="1">
              <a:spAutoFit/>
            </a:bodyPr>
            <a:lstStyle/>
            <a:p>
              <a:pPr>
                <a:lnSpc>
                  <a:spcPts val="1408"/>
                </a:lnSpc>
                <a:spcAft>
                  <a:spcPts val="325"/>
                </a:spcAft>
              </a:pPr>
              <a:r>
                <a:rPr lang="en-US" sz="1300" b="1" dirty="0">
                  <a:solidFill>
                    <a:srgbClr val="05A6DC"/>
                  </a:solidFill>
                  <a:ea typeface="Open Sans" pitchFamily="34" charset="0"/>
                  <a:cs typeface="Arial"/>
                </a:rPr>
                <a:t>ENROLL</a:t>
              </a:r>
            </a:p>
          </p:txBody>
        </p:sp>
        <p:sp>
          <p:nvSpPr>
            <p:cNvPr id="21" name="TextBox 20">
              <a:extLst>
                <a:ext uri="{FF2B5EF4-FFF2-40B4-BE49-F238E27FC236}">
                  <a16:creationId xmlns:a16="http://schemas.microsoft.com/office/drawing/2014/main" id="{5646CC7A-EC0A-429E-9E35-0210D9072609}"/>
                </a:ext>
              </a:extLst>
            </p:cNvPr>
            <p:cNvSpPr txBox="1"/>
            <p:nvPr/>
          </p:nvSpPr>
          <p:spPr>
            <a:xfrm>
              <a:off x="595312" y="3709779"/>
              <a:ext cx="1980626" cy="359387"/>
            </a:xfrm>
            <a:prstGeom prst="rect">
              <a:avLst/>
            </a:prstGeom>
            <a:noFill/>
          </p:spPr>
          <p:txBody>
            <a:bodyPr wrap="square" lIns="0" tIns="0" rIns="0" bIns="0" rtlCol="1">
              <a:spAutoFit/>
            </a:bodyPr>
            <a:lstStyle/>
            <a:p>
              <a:r>
                <a:rPr lang="en-US" sz="1150" dirty="0">
                  <a:solidFill>
                    <a:schemeClr val="tx2"/>
                  </a:solidFill>
                </a:rPr>
                <a:t>in the career program that interests you at </a:t>
              </a:r>
              <a:r>
                <a:rPr lang="en-US" sz="1150" dirty="0">
                  <a:solidFill>
                    <a:schemeClr val="accent5"/>
                  </a:solidFill>
                </a:rPr>
                <a:t>[Your School Name]</a:t>
              </a:r>
            </a:p>
          </p:txBody>
        </p:sp>
      </p:grpSp>
      <p:sp>
        <p:nvSpPr>
          <p:cNvPr id="22" name="TextBox 21">
            <a:extLst>
              <a:ext uri="{FF2B5EF4-FFF2-40B4-BE49-F238E27FC236}">
                <a16:creationId xmlns:a16="http://schemas.microsoft.com/office/drawing/2014/main" id="{432AE20A-BE76-4B6D-8DFA-F74160C8B4C7}"/>
              </a:ext>
            </a:extLst>
          </p:cNvPr>
          <p:cNvSpPr txBox="1"/>
          <p:nvPr/>
        </p:nvSpPr>
        <p:spPr>
          <a:xfrm>
            <a:off x="9313161" y="3140800"/>
            <a:ext cx="1193394" cy="623248"/>
          </a:xfrm>
          <a:prstGeom prst="rect">
            <a:avLst/>
          </a:prstGeom>
          <a:noFill/>
        </p:spPr>
        <p:txBody>
          <a:bodyPr wrap="square" rtlCol="0">
            <a:spAutoFit/>
          </a:bodyPr>
          <a:lstStyle/>
          <a:p>
            <a:r>
              <a:rPr lang="en-US" sz="1150" i="1" dirty="0">
                <a:solidFill>
                  <a:schemeClr val="tx2"/>
                </a:solidFill>
              </a:rPr>
              <a:t>Choose a field that you are interested in…</a:t>
            </a:r>
          </a:p>
        </p:txBody>
      </p:sp>
      <p:grpSp>
        <p:nvGrpSpPr>
          <p:cNvPr id="23" name="Group 22">
            <a:extLst>
              <a:ext uri="{FF2B5EF4-FFF2-40B4-BE49-F238E27FC236}">
                <a16:creationId xmlns:a16="http://schemas.microsoft.com/office/drawing/2014/main" id="{B07BC291-153C-4460-97AA-12770F699C3D}"/>
              </a:ext>
            </a:extLst>
          </p:cNvPr>
          <p:cNvGrpSpPr/>
          <p:nvPr/>
        </p:nvGrpSpPr>
        <p:grpSpPr>
          <a:xfrm>
            <a:off x="3697410" y="1295092"/>
            <a:ext cx="411859" cy="408018"/>
            <a:chOff x="4269234" y="1906605"/>
            <a:chExt cx="411859" cy="408018"/>
          </a:xfrm>
        </p:grpSpPr>
        <p:sp>
          <p:nvSpPr>
            <p:cNvPr id="24" name="Oval 23">
              <a:extLst>
                <a:ext uri="{FF2B5EF4-FFF2-40B4-BE49-F238E27FC236}">
                  <a16:creationId xmlns:a16="http://schemas.microsoft.com/office/drawing/2014/main" id="{6C502FC7-DF7F-4825-86B4-6E7FB99767FA}"/>
                </a:ext>
              </a:extLst>
            </p:cNvPr>
            <p:cNvSpPr/>
            <p:nvPr/>
          </p:nvSpPr>
          <p:spPr>
            <a:xfrm>
              <a:off x="4274314" y="1906605"/>
              <a:ext cx="398577" cy="408018"/>
            </a:xfrm>
            <a:prstGeom prst="ellipse">
              <a:avLst/>
            </a:prstGeom>
            <a:solidFill>
              <a:srgbClr val="FF87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716">
                <a:solidFill>
                  <a:prstClr val="white"/>
                </a:solidFill>
              </a:endParaRPr>
            </a:p>
          </p:txBody>
        </p:sp>
        <p:sp>
          <p:nvSpPr>
            <p:cNvPr id="25" name="TextBox 24">
              <a:extLst>
                <a:ext uri="{FF2B5EF4-FFF2-40B4-BE49-F238E27FC236}">
                  <a16:creationId xmlns:a16="http://schemas.microsoft.com/office/drawing/2014/main" id="{A1496253-F699-4B42-BB95-C8FADF822815}"/>
                </a:ext>
              </a:extLst>
            </p:cNvPr>
            <p:cNvSpPr txBox="1"/>
            <p:nvPr/>
          </p:nvSpPr>
          <p:spPr>
            <a:xfrm>
              <a:off x="4269234" y="1947089"/>
              <a:ext cx="411859" cy="331762"/>
            </a:xfrm>
            <a:prstGeom prst="rect">
              <a:avLst/>
            </a:prstGeom>
            <a:noFill/>
          </p:spPr>
          <p:txBody>
            <a:bodyPr wrap="square" lIns="0" tIns="0" rIns="0" bIns="0" rtlCol="1" anchor="t" anchorCtr="0">
              <a:noAutofit/>
            </a:bodyPr>
            <a:lstStyle/>
            <a:p>
              <a:pPr algn="ctr"/>
              <a:r>
                <a:rPr lang="en-US" sz="2000" dirty="0">
                  <a:solidFill>
                    <a:prstClr val="white"/>
                  </a:solidFill>
                  <a:ea typeface="Open Sans" pitchFamily="34" charset="0"/>
                  <a:cs typeface="Arial"/>
                </a:rPr>
                <a:t>? </a:t>
              </a:r>
              <a:endParaRPr lang="x-none" sz="2000" dirty="0">
                <a:solidFill>
                  <a:prstClr val="white"/>
                </a:solidFill>
                <a:ea typeface="Open Sans" pitchFamily="34" charset="0"/>
                <a:cs typeface="Arial"/>
              </a:endParaRPr>
            </a:p>
          </p:txBody>
        </p:sp>
      </p:grpSp>
      <p:sp>
        <p:nvSpPr>
          <p:cNvPr id="26" name="TextBox 25">
            <a:extLst>
              <a:ext uri="{FF2B5EF4-FFF2-40B4-BE49-F238E27FC236}">
                <a16:creationId xmlns:a16="http://schemas.microsoft.com/office/drawing/2014/main" id="{A22FC969-C265-4533-9F53-E3A021D66999}"/>
              </a:ext>
            </a:extLst>
          </p:cNvPr>
          <p:cNvSpPr txBox="1"/>
          <p:nvPr/>
        </p:nvSpPr>
        <p:spPr>
          <a:xfrm>
            <a:off x="8814656" y="4076638"/>
            <a:ext cx="1691899" cy="623248"/>
          </a:xfrm>
          <a:prstGeom prst="rect">
            <a:avLst/>
          </a:prstGeom>
          <a:noFill/>
        </p:spPr>
        <p:txBody>
          <a:bodyPr wrap="square" rtlCol="0">
            <a:spAutoFit/>
          </a:bodyPr>
          <a:lstStyle/>
          <a:p>
            <a:r>
              <a:rPr lang="en-US" sz="1150" i="1" dirty="0">
                <a:solidFill>
                  <a:schemeClr val="tx2"/>
                </a:solidFill>
              </a:rPr>
              <a:t>Work hard and take classes in your career field of interest</a:t>
            </a:r>
          </a:p>
        </p:txBody>
      </p:sp>
      <p:grpSp>
        <p:nvGrpSpPr>
          <p:cNvPr id="27" name="Group 26">
            <a:extLst>
              <a:ext uri="{FF2B5EF4-FFF2-40B4-BE49-F238E27FC236}">
                <a16:creationId xmlns:a16="http://schemas.microsoft.com/office/drawing/2014/main" id="{C8225ECF-8B32-4401-861B-610BD5FC7608}"/>
              </a:ext>
            </a:extLst>
          </p:cNvPr>
          <p:cNvGrpSpPr/>
          <p:nvPr/>
        </p:nvGrpSpPr>
        <p:grpSpPr>
          <a:xfrm>
            <a:off x="5467223" y="4923220"/>
            <a:ext cx="2014621" cy="526047"/>
            <a:chOff x="595312" y="3544838"/>
            <a:chExt cx="2014621" cy="485580"/>
          </a:xfrm>
        </p:grpSpPr>
        <p:sp>
          <p:nvSpPr>
            <p:cNvPr id="28" name="TextBox 27">
              <a:extLst>
                <a:ext uri="{FF2B5EF4-FFF2-40B4-BE49-F238E27FC236}">
                  <a16:creationId xmlns:a16="http://schemas.microsoft.com/office/drawing/2014/main" id="{6A2E7352-6BCE-4603-AA4A-EC727E174AF1}"/>
                </a:ext>
              </a:extLst>
            </p:cNvPr>
            <p:cNvSpPr txBox="1"/>
            <p:nvPr/>
          </p:nvSpPr>
          <p:spPr>
            <a:xfrm>
              <a:off x="595312" y="3544838"/>
              <a:ext cx="2014621" cy="167115"/>
            </a:xfrm>
            <a:prstGeom prst="rect">
              <a:avLst/>
            </a:prstGeom>
            <a:noFill/>
          </p:spPr>
          <p:txBody>
            <a:bodyPr wrap="square" lIns="0" tIns="0" rIns="0" bIns="0" rtlCol="1">
              <a:spAutoFit/>
            </a:bodyPr>
            <a:lstStyle/>
            <a:p>
              <a:pPr>
                <a:lnSpc>
                  <a:spcPts val="1408"/>
                </a:lnSpc>
                <a:spcAft>
                  <a:spcPts val="325"/>
                </a:spcAft>
              </a:pPr>
              <a:r>
                <a:rPr lang="en-US" sz="1300" b="1" dirty="0">
                  <a:solidFill>
                    <a:srgbClr val="05A6DC"/>
                  </a:solidFill>
                  <a:ea typeface="Open Sans" pitchFamily="34" charset="0"/>
                  <a:cs typeface="Arial"/>
                </a:rPr>
                <a:t>GRADUATE</a:t>
              </a:r>
            </a:p>
          </p:txBody>
        </p:sp>
        <p:sp>
          <p:nvSpPr>
            <p:cNvPr id="29" name="TextBox 28">
              <a:extLst>
                <a:ext uri="{FF2B5EF4-FFF2-40B4-BE49-F238E27FC236}">
                  <a16:creationId xmlns:a16="http://schemas.microsoft.com/office/drawing/2014/main" id="{EFD55D3E-9824-44A5-ADAE-B8431DD15BBE}"/>
                </a:ext>
              </a:extLst>
            </p:cNvPr>
            <p:cNvSpPr txBox="1"/>
            <p:nvPr/>
          </p:nvSpPr>
          <p:spPr>
            <a:xfrm>
              <a:off x="595313" y="3703703"/>
              <a:ext cx="1512900" cy="326715"/>
            </a:xfrm>
            <a:prstGeom prst="rect">
              <a:avLst/>
            </a:prstGeom>
            <a:noFill/>
          </p:spPr>
          <p:txBody>
            <a:bodyPr wrap="square" lIns="0" tIns="0" rIns="0" bIns="0" rtlCol="1">
              <a:spAutoFit/>
            </a:bodyPr>
            <a:lstStyle/>
            <a:p>
              <a:r>
                <a:rPr lang="en-US" sz="1150" dirty="0">
                  <a:solidFill>
                    <a:schemeClr val="tx2"/>
                  </a:solidFill>
                </a:rPr>
                <a:t>with a degree in your specialized field</a:t>
              </a:r>
            </a:p>
          </p:txBody>
        </p:sp>
      </p:grpSp>
      <p:grpSp>
        <p:nvGrpSpPr>
          <p:cNvPr id="30" name="Group 29">
            <a:extLst>
              <a:ext uri="{FF2B5EF4-FFF2-40B4-BE49-F238E27FC236}">
                <a16:creationId xmlns:a16="http://schemas.microsoft.com/office/drawing/2014/main" id="{A04301EC-D4C3-4152-942D-FA37FFFD46D1}"/>
              </a:ext>
            </a:extLst>
          </p:cNvPr>
          <p:cNvGrpSpPr/>
          <p:nvPr/>
        </p:nvGrpSpPr>
        <p:grpSpPr>
          <a:xfrm>
            <a:off x="3924283" y="2080788"/>
            <a:ext cx="225090" cy="253916"/>
            <a:chOff x="3477569" y="2317498"/>
            <a:chExt cx="225090" cy="253916"/>
          </a:xfrm>
        </p:grpSpPr>
        <p:sp>
          <p:nvSpPr>
            <p:cNvPr id="31" name="Oval 30">
              <a:extLst>
                <a:ext uri="{FF2B5EF4-FFF2-40B4-BE49-F238E27FC236}">
                  <a16:creationId xmlns:a16="http://schemas.microsoft.com/office/drawing/2014/main" id="{EE28358B-EE65-433D-B776-1FC48A1E5376}"/>
                </a:ext>
              </a:extLst>
            </p:cNvPr>
            <p:cNvSpPr/>
            <p:nvPr/>
          </p:nvSpPr>
          <p:spPr>
            <a:xfrm>
              <a:off x="3509506" y="2349250"/>
              <a:ext cx="193153" cy="197727"/>
            </a:xfrm>
            <a:prstGeom prst="ellipse">
              <a:avLst/>
            </a:prstGeom>
            <a:solidFill>
              <a:srgbClr val="05A6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716">
                <a:solidFill>
                  <a:prstClr val="white"/>
                </a:solidFill>
              </a:endParaRPr>
            </a:p>
          </p:txBody>
        </p:sp>
        <p:sp>
          <p:nvSpPr>
            <p:cNvPr id="32" name="TextBox 31">
              <a:extLst>
                <a:ext uri="{FF2B5EF4-FFF2-40B4-BE49-F238E27FC236}">
                  <a16:creationId xmlns:a16="http://schemas.microsoft.com/office/drawing/2014/main" id="{243761B1-3A18-449E-A73D-755C6E7B5D6B}"/>
                </a:ext>
              </a:extLst>
            </p:cNvPr>
            <p:cNvSpPr txBox="1"/>
            <p:nvPr/>
          </p:nvSpPr>
          <p:spPr>
            <a:xfrm>
              <a:off x="3477569" y="2317498"/>
              <a:ext cx="213179" cy="253916"/>
            </a:xfrm>
            <a:prstGeom prst="rect">
              <a:avLst/>
            </a:prstGeom>
            <a:noFill/>
          </p:spPr>
          <p:txBody>
            <a:bodyPr wrap="square" rtlCol="0">
              <a:spAutoFit/>
            </a:bodyPr>
            <a:lstStyle/>
            <a:p>
              <a:r>
                <a:rPr lang="en-US" sz="1050" dirty="0">
                  <a:solidFill>
                    <a:prstClr val="white"/>
                  </a:solidFill>
                </a:rPr>
                <a:t>1</a:t>
              </a:r>
            </a:p>
          </p:txBody>
        </p:sp>
      </p:grpSp>
      <p:grpSp>
        <p:nvGrpSpPr>
          <p:cNvPr id="33" name="Group 32">
            <a:extLst>
              <a:ext uri="{FF2B5EF4-FFF2-40B4-BE49-F238E27FC236}">
                <a16:creationId xmlns:a16="http://schemas.microsoft.com/office/drawing/2014/main" id="{2A1906E8-9338-48C4-A973-80C5EE0B7557}"/>
              </a:ext>
            </a:extLst>
          </p:cNvPr>
          <p:cNvGrpSpPr/>
          <p:nvPr/>
        </p:nvGrpSpPr>
        <p:grpSpPr>
          <a:xfrm>
            <a:off x="4471074" y="2973146"/>
            <a:ext cx="225090" cy="253916"/>
            <a:chOff x="4012009" y="3276829"/>
            <a:chExt cx="225090" cy="253916"/>
          </a:xfrm>
        </p:grpSpPr>
        <p:sp>
          <p:nvSpPr>
            <p:cNvPr id="34" name="Oval 33">
              <a:extLst>
                <a:ext uri="{FF2B5EF4-FFF2-40B4-BE49-F238E27FC236}">
                  <a16:creationId xmlns:a16="http://schemas.microsoft.com/office/drawing/2014/main" id="{9F08550C-F6E8-494A-B507-A0BE2E0D4B10}"/>
                </a:ext>
              </a:extLst>
            </p:cNvPr>
            <p:cNvSpPr/>
            <p:nvPr/>
          </p:nvSpPr>
          <p:spPr>
            <a:xfrm>
              <a:off x="4043946" y="3306549"/>
              <a:ext cx="193153" cy="197727"/>
            </a:xfrm>
            <a:prstGeom prst="ellipse">
              <a:avLst/>
            </a:prstGeom>
            <a:solidFill>
              <a:srgbClr val="05A6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716">
                <a:solidFill>
                  <a:prstClr val="white"/>
                </a:solidFill>
              </a:endParaRPr>
            </a:p>
          </p:txBody>
        </p:sp>
        <p:sp>
          <p:nvSpPr>
            <p:cNvPr id="35" name="TextBox 34">
              <a:extLst>
                <a:ext uri="{FF2B5EF4-FFF2-40B4-BE49-F238E27FC236}">
                  <a16:creationId xmlns:a16="http://schemas.microsoft.com/office/drawing/2014/main" id="{7C9456AC-B373-49C4-B433-2F3279730033}"/>
                </a:ext>
              </a:extLst>
            </p:cNvPr>
            <p:cNvSpPr txBox="1"/>
            <p:nvPr/>
          </p:nvSpPr>
          <p:spPr>
            <a:xfrm>
              <a:off x="4012009" y="3276829"/>
              <a:ext cx="213179" cy="253916"/>
            </a:xfrm>
            <a:prstGeom prst="rect">
              <a:avLst/>
            </a:prstGeom>
            <a:noFill/>
          </p:spPr>
          <p:txBody>
            <a:bodyPr wrap="square" rtlCol="0">
              <a:spAutoFit/>
            </a:bodyPr>
            <a:lstStyle/>
            <a:p>
              <a:r>
                <a:rPr lang="en-US" sz="1050" dirty="0">
                  <a:solidFill>
                    <a:prstClr val="white"/>
                  </a:solidFill>
                </a:rPr>
                <a:t>2</a:t>
              </a:r>
            </a:p>
          </p:txBody>
        </p:sp>
      </p:grpSp>
      <p:grpSp>
        <p:nvGrpSpPr>
          <p:cNvPr id="36" name="Group 35">
            <a:extLst>
              <a:ext uri="{FF2B5EF4-FFF2-40B4-BE49-F238E27FC236}">
                <a16:creationId xmlns:a16="http://schemas.microsoft.com/office/drawing/2014/main" id="{8356E4BC-73E4-496D-825C-9386F8A00CCB}"/>
              </a:ext>
            </a:extLst>
          </p:cNvPr>
          <p:cNvGrpSpPr/>
          <p:nvPr/>
        </p:nvGrpSpPr>
        <p:grpSpPr>
          <a:xfrm>
            <a:off x="3561748" y="4850345"/>
            <a:ext cx="225090" cy="253916"/>
            <a:chOff x="5890760" y="5128698"/>
            <a:chExt cx="225090" cy="253916"/>
          </a:xfrm>
        </p:grpSpPr>
        <p:sp>
          <p:nvSpPr>
            <p:cNvPr id="37" name="Oval 36">
              <a:extLst>
                <a:ext uri="{FF2B5EF4-FFF2-40B4-BE49-F238E27FC236}">
                  <a16:creationId xmlns:a16="http://schemas.microsoft.com/office/drawing/2014/main" id="{7BBAA06F-FE87-4193-B775-7C50417E073F}"/>
                </a:ext>
              </a:extLst>
            </p:cNvPr>
            <p:cNvSpPr/>
            <p:nvPr/>
          </p:nvSpPr>
          <p:spPr>
            <a:xfrm>
              <a:off x="5922697" y="5160450"/>
              <a:ext cx="193153" cy="197727"/>
            </a:xfrm>
            <a:prstGeom prst="ellipse">
              <a:avLst/>
            </a:prstGeom>
            <a:solidFill>
              <a:srgbClr val="05A6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716">
                <a:solidFill>
                  <a:prstClr val="white"/>
                </a:solidFill>
              </a:endParaRPr>
            </a:p>
          </p:txBody>
        </p:sp>
        <p:sp>
          <p:nvSpPr>
            <p:cNvPr id="38" name="TextBox 37">
              <a:extLst>
                <a:ext uri="{FF2B5EF4-FFF2-40B4-BE49-F238E27FC236}">
                  <a16:creationId xmlns:a16="http://schemas.microsoft.com/office/drawing/2014/main" id="{B512C120-25CB-45E2-A2BE-F8FE1F1E6C4F}"/>
                </a:ext>
              </a:extLst>
            </p:cNvPr>
            <p:cNvSpPr txBox="1"/>
            <p:nvPr/>
          </p:nvSpPr>
          <p:spPr>
            <a:xfrm>
              <a:off x="5890760" y="5128698"/>
              <a:ext cx="213179" cy="253916"/>
            </a:xfrm>
            <a:prstGeom prst="rect">
              <a:avLst/>
            </a:prstGeom>
            <a:noFill/>
          </p:spPr>
          <p:txBody>
            <a:bodyPr wrap="square" rtlCol="0">
              <a:spAutoFit/>
            </a:bodyPr>
            <a:lstStyle/>
            <a:p>
              <a:r>
                <a:rPr lang="en-US" sz="1050" dirty="0">
                  <a:solidFill>
                    <a:prstClr val="white"/>
                  </a:solidFill>
                </a:rPr>
                <a:t>4</a:t>
              </a:r>
            </a:p>
          </p:txBody>
        </p:sp>
      </p:grpSp>
      <p:sp>
        <p:nvSpPr>
          <p:cNvPr id="39" name="TextBox 38">
            <a:extLst>
              <a:ext uri="{FF2B5EF4-FFF2-40B4-BE49-F238E27FC236}">
                <a16:creationId xmlns:a16="http://schemas.microsoft.com/office/drawing/2014/main" id="{CA7D9815-0430-41C0-8098-6FA6460E3B08}"/>
              </a:ext>
            </a:extLst>
          </p:cNvPr>
          <p:cNvSpPr txBox="1"/>
          <p:nvPr/>
        </p:nvSpPr>
        <p:spPr>
          <a:xfrm>
            <a:off x="8061688" y="4944388"/>
            <a:ext cx="2323182" cy="623248"/>
          </a:xfrm>
          <a:prstGeom prst="rect">
            <a:avLst/>
          </a:prstGeom>
          <a:noFill/>
        </p:spPr>
        <p:txBody>
          <a:bodyPr wrap="square" rtlCol="0">
            <a:spAutoFit/>
          </a:bodyPr>
          <a:lstStyle/>
          <a:p>
            <a:r>
              <a:rPr lang="en-US" sz="1150" i="1" dirty="0">
                <a:solidFill>
                  <a:schemeClr val="tx2"/>
                </a:solidFill>
              </a:rPr>
              <a:t>Begin your career with confidence, motivation, and excitement!</a:t>
            </a:r>
          </a:p>
        </p:txBody>
      </p:sp>
      <p:grpSp>
        <p:nvGrpSpPr>
          <p:cNvPr id="40" name="Group 39">
            <a:extLst>
              <a:ext uri="{FF2B5EF4-FFF2-40B4-BE49-F238E27FC236}">
                <a16:creationId xmlns:a16="http://schemas.microsoft.com/office/drawing/2014/main" id="{2DE7C4AB-FC55-4717-B458-2B5A3C781685}"/>
              </a:ext>
            </a:extLst>
          </p:cNvPr>
          <p:cNvGrpSpPr/>
          <p:nvPr/>
        </p:nvGrpSpPr>
        <p:grpSpPr>
          <a:xfrm>
            <a:off x="4141082" y="3983720"/>
            <a:ext cx="225090" cy="253916"/>
            <a:chOff x="5890760" y="4194903"/>
            <a:chExt cx="225090" cy="253916"/>
          </a:xfrm>
        </p:grpSpPr>
        <p:sp>
          <p:nvSpPr>
            <p:cNvPr id="41" name="Oval 40">
              <a:extLst>
                <a:ext uri="{FF2B5EF4-FFF2-40B4-BE49-F238E27FC236}">
                  <a16:creationId xmlns:a16="http://schemas.microsoft.com/office/drawing/2014/main" id="{260C4B2F-9563-425D-A631-5F14307F29A7}"/>
                </a:ext>
              </a:extLst>
            </p:cNvPr>
            <p:cNvSpPr/>
            <p:nvPr/>
          </p:nvSpPr>
          <p:spPr>
            <a:xfrm>
              <a:off x="5922697" y="4226655"/>
              <a:ext cx="193153" cy="197727"/>
            </a:xfrm>
            <a:prstGeom prst="ellipse">
              <a:avLst/>
            </a:prstGeom>
            <a:solidFill>
              <a:srgbClr val="05A6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716">
                <a:solidFill>
                  <a:prstClr val="white"/>
                </a:solidFill>
              </a:endParaRPr>
            </a:p>
          </p:txBody>
        </p:sp>
        <p:sp>
          <p:nvSpPr>
            <p:cNvPr id="42" name="TextBox 41">
              <a:extLst>
                <a:ext uri="{FF2B5EF4-FFF2-40B4-BE49-F238E27FC236}">
                  <a16:creationId xmlns:a16="http://schemas.microsoft.com/office/drawing/2014/main" id="{193A156F-0216-47C4-B540-78EEF42383C1}"/>
                </a:ext>
              </a:extLst>
            </p:cNvPr>
            <p:cNvSpPr txBox="1"/>
            <p:nvPr/>
          </p:nvSpPr>
          <p:spPr>
            <a:xfrm>
              <a:off x="5890760" y="4194903"/>
              <a:ext cx="213179" cy="253916"/>
            </a:xfrm>
            <a:prstGeom prst="rect">
              <a:avLst/>
            </a:prstGeom>
            <a:noFill/>
          </p:spPr>
          <p:txBody>
            <a:bodyPr wrap="square" rtlCol="0">
              <a:spAutoFit/>
            </a:bodyPr>
            <a:lstStyle/>
            <a:p>
              <a:r>
                <a:rPr lang="en-US" sz="1050" dirty="0">
                  <a:solidFill>
                    <a:prstClr val="white"/>
                  </a:solidFill>
                </a:rPr>
                <a:t>3</a:t>
              </a:r>
            </a:p>
          </p:txBody>
        </p:sp>
      </p:grpSp>
      <p:cxnSp>
        <p:nvCxnSpPr>
          <p:cNvPr id="43" name="Straight Connector 42">
            <a:extLst>
              <a:ext uri="{FF2B5EF4-FFF2-40B4-BE49-F238E27FC236}">
                <a16:creationId xmlns:a16="http://schemas.microsoft.com/office/drawing/2014/main" id="{1FC07522-BBB1-4FD2-9051-0499AABAB3E2}"/>
              </a:ext>
            </a:extLst>
          </p:cNvPr>
          <p:cNvCxnSpPr>
            <a:cxnSpLocks/>
          </p:cNvCxnSpPr>
          <p:nvPr/>
        </p:nvCxnSpPr>
        <p:spPr>
          <a:xfrm>
            <a:off x="4201190" y="1495773"/>
            <a:ext cx="292983" cy="0"/>
          </a:xfrm>
          <a:prstGeom prst="line">
            <a:avLst/>
          </a:prstGeom>
          <a:noFill/>
          <a:ln w="12700" cap="sq" cmpd="sng" algn="ctr">
            <a:solidFill>
              <a:srgbClr val="B2B2B2"/>
            </a:solidFill>
            <a:prstDash val="dash"/>
            <a:headEnd type="none" w="sm" len="sm"/>
            <a:tailEnd type="none" w="lg" len="lg"/>
          </a:ln>
          <a:effectLst/>
        </p:spPr>
      </p:cxnSp>
      <p:cxnSp>
        <p:nvCxnSpPr>
          <p:cNvPr id="44" name="Straight Connector 43">
            <a:extLst>
              <a:ext uri="{FF2B5EF4-FFF2-40B4-BE49-F238E27FC236}">
                <a16:creationId xmlns:a16="http://schemas.microsoft.com/office/drawing/2014/main" id="{042098E4-FA33-4FEB-A55B-91567E64AAE3}"/>
              </a:ext>
            </a:extLst>
          </p:cNvPr>
          <p:cNvCxnSpPr>
            <a:cxnSpLocks/>
          </p:cNvCxnSpPr>
          <p:nvPr/>
        </p:nvCxnSpPr>
        <p:spPr>
          <a:xfrm>
            <a:off x="4220963" y="2204172"/>
            <a:ext cx="923901" cy="0"/>
          </a:xfrm>
          <a:prstGeom prst="line">
            <a:avLst/>
          </a:prstGeom>
          <a:noFill/>
          <a:ln w="12700" cap="sq" cmpd="sng" algn="ctr">
            <a:solidFill>
              <a:srgbClr val="B2B2B2"/>
            </a:solidFill>
            <a:prstDash val="dash"/>
            <a:headEnd type="none" w="sm" len="sm"/>
            <a:tailEnd type="none" w="lg" len="lg"/>
          </a:ln>
          <a:effectLst/>
        </p:spPr>
      </p:cxnSp>
      <p:cxnSp>
        <p:nvCxnSpPr>
          <p:cNvPr id="45" name="Straight Connector 44">
            <a:extLst>
              <a:ext uri="{FF2B5EF4-FFF2-40B4-BE49-F238E27FC236}">
                <a16:creationId xmlns:a16="http://schemas.microsoft.com/office/drawing/2014/main" id="{2BB767FC-942D-410F-A6BC-128FB644AE3B}"/>
              </a:ext>
            </a:extLst>
          </p:cNvPr>
          <p:cNvCxnSpPr>
            <a:cxnSpLocks/>
          </p:cNvCxnSpPr>
          <p:nvPr/>
        </p:nvCxnSpPr>
        <p:spPr>
          <a:xfrm>
            <a:off x="7636966" y="2474714"/>
            <a:ext cx="957614" cy="0"/>
          </a:xfrm>
          <a:prstGeom prst="line">
            <a:avLst/>
          </a:prstGeom>
          <a:noFill/>
          <a:ln w="12700" cap="sq" cmpd="sng" algn="ctr">
            <a:solidFill>
              <a:srgbClr val="808080"/>
            </a:solidFill>
            <a:prstDash val="dash"/>
            <a:headEnd type="none" w="sm" len="sm"/>
            <a:tailEnd type="none" w="lg" len="lg"/>
          </a:ln>
          <a:effectLst/>
        </p:spPr>
      </p:cxnSp>
      <p:pic>
        <p:nvPicPr>
          <p:cNvPr id="46" name="Picture 45" descr="diploma.png">
            <a:extLst>
              <a:ext uri="{FF2B5EF4-FFF2-40B4-BE49-F238E27FC236}">
                <a16:creationId xmlns:a16="http://schemas.microsoft.com/office/drawing/2014/main" id="{2BA78364-95C3-450B-89FE-54422EED7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368" y="2286484"/>
            <a:ext cx="395022" cy="395022"/>
          </a:xfrm>
          <a:prstGeom prst="rect">
            <a:avLst/>
          </a:prstGeom>
        </p:spPr>
      </p:pic>
      <p:cxnSp>
        <p:nvCxnSpPr>
          <p:cNvPr id="47" name="Straight Connector 46">
            <a:extLst>
              <a:ext uri="{FF2B5EF4-FFF2-40B4-BE49-F238E27FC236}">
                <a16:creationId xmlns:a16="http://schemas.microsoft.com/office/drawing/2014/main" id="{0F88E9BC-2745-4B23-856E-38264265B4B6}"/>
              </a:ext>
            </a:extLst>
          </p:cNvPr>
          <p:cNvCxnSpPr>
            <a:cxnSpLocks/>
          </p:cNvCxnSpPr>
          <p:nvPr/>
        </p:nvCxnSpPr>
        <p:spPr>
          <a:xfrm>
            <a:off x="4802739" y="3100104"/>
            <a:ext cx="821894" cy="0"/>
          </a:xfrm>
          <a:prstGeom prst="line">
            <a:avLst/>
          </a:prstGeom>
          <a:noFill/>
          <a:ln w="12700" cap="sq" cmpd="sng" algn="ctr">
            <a:solidFill>
              <a:srgbClr val="B2B2B2"/>
            </a:solidFill>
            <a:prstDash val="dash"/>
            <a:headEnd type="none" w="sm" len="sm"/>
            <a:tailEnd type="none" w="lg" len="lg"/>
          </a:ln>
          <a:effectLst/>
        </p:spPr>
      </p:cxnSp>
      <p:cxnSp>
        <p:nvCxnSpPr>
          <p:cNvPr id="48" name="Straight Connector 47">
            <a:extLst>
              <a:ext uri="{FF2B5EF4-FFF2-40B4-BE49-F238E27FC236}">
                <a16:creationId xmlns:a16="http://schemas.microsoft.com/office/drawing/2014/main" id="{D1E48FCA-7907-4153-A15B-FB7A7AB089C5}"/>
              </a:ext>
            </a:extLst>
          </p:cNvPr>
          <p:cNvCxnSpPr>
            <a:cxnSpLocks/>
          </p:cNvCxnSpPr>
          <p:nvPr/>
        </p:nvCxnSpPr>
        <p:spPr>
          <a:xfrm>
            <a:off x="6980123" y="5200659"/>
            <a:ext cx="957614" cy="0"/>
          </a:xfrm>
          <a:prstGeom prst="line">
            <a:avLst/>
          </a:prstGeom>
          <a:noFill/>
          <a:ln w="12700" cap="sq" cmpd="sng" algn="ctr">
            <a:solidFill>
              <a:srgbClr val="808080"/>
            </a:solidFill>
            <a:prstDash val="dash"/>
            <a:headEnd type="none" w="sm" len="sm"/>
            <a:tailEnd type="none" w="lg" len="lg"/>
          </a:ln>
          <a:effectLst/>
        </p:spPr>
      </p:cxnSp>
      <p:pic>
        <p:nvPicPr>
          <p:cNvPr id="49" name="Picture 48" descr="target.png">
            <a:extLst>
              <a:ext uri="{FF2B5EF4-FFF2-40B4-BE49-F238E27FC236}">
                <a16:creationId xmlns:a16="http://schemas.microsoft.com/office/drawing/2014/main" id="{15C942EA-B8F7-4D3C-AFEC-2CE8AF11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145" y="3183427"/>
            <a:ext cx="395022" cy="395022"/>
          </a:xfrm>
          <a:prstGeom prst="rect">
            <a:avLst/>
          </a:prstGeom>
        </p:spPr>
      </p:pic>
      <p:cxnSp>
        <p:nvCxnSpPr>
          <p:cNvPr id="50" name="Straight Connector 49">
            <a:extLst>
              <a:ext uri="{FF2B5EF4-FFF2-40B4-BE49-F238E27FC236}">
                <a16:creationId xmlns:a16="http://schemas.microsoft.com/office/drawing/2014/main" id="{29F09991-B3D8-4526-8097-3C0112BE279B}"/>
              </a:ext>
            </a:extLst>
          </p:cNvPr>
          <p:cNvCxnSpPr>
            <a:cxnSpLocks/>
          </p:cNvCxnSpPr>
          <p:nvPr/>
        </p:nvCxnSpPr>
        <p:spPr>
          <a:xfrm>
            <a:off x="4465435" y="4115088"/>
            <a:ext cx="1159198" cy="0"/>
          </a:xfrm>
          <a:prstGeom prst="line">
            <a:avLst/>
          </a:prstGeom>
          <a:noFill/>
          <a:ln w="12700" cap="sq" cmpd="sng" algn="ctr">
            <a:solidFill>
              <a:srgbClr val="B2B2B2"/>
            </a:solidFill>
            <a:prstDash val="dash"/>
            <a:headEnd type="none" w="sm" len="sm"/>
            <a:tailEnd type="none" w="lg" len="lg"/>
          </a:ln>
          <a:effectLst/>
        </p:spPr>
      </p:cxnSp>
      <p:cxnSp>
        <p:nvCxnSpPr>
          <p:cNvPr id="51" name="Straight Connector 50">
            <a:extLst>
              <a:ext uri="{FF2B5EF4-FFF2-40B4-BE49-F238E27FC236}">
                <a16:creationId xmlns:a16="http://schemas.microsoft.com/office/drawing/2014/main" id="{4545E508-2987-4E0D-9C14-5A8424BE592C}"/>
              </a:ext>
            </a:extLst>
          </p:cNvPr>
          <p:cNvCxnSpPr>
            <a:cxnSpLocks/>
          </p:cNvCxnSpPr>
          <p:nvPr/>
        </p:nvCxnSpPr>
        <p:spPr>
          <a:xfrm>
            <a:off x="3924283" y="5013737"/>
            <a:ext cx="1493138" cy="0"/>
          </a:xfrm>
          <a:prstGeom prst="line">
            <a:avLst/>
          </a:prstGeom>
          <a:noFill/>
          <a:ln w="12700" cap="sq" cmpd="sng" algn="ctr">
            <a:solidFill>
              <a:srgbClr val="B2B2B2"/>
            </a:solidFill>
            <a:prstDash val="dash"/>
            <a:headEnd type="none" w="sm" len="sm"/>
            <a:tailEnd type="none" w="lg" len="lg"/>
          </a:ln>
          <a:effectLst/>
        </p:spPr>
      </p:cxnSp>
      <p:cxnSp>
        <p:nvCxnSpPr>
          <p:cNvPr id="52" name="Straight Connector 51">
            <a:extLst>
              <a:ext uri="{FF2B5EF4-FFF2-40B4-BE49-F238E27FC236}">
                <a16:creationId xmlns:a16="http://schemas.microsoft.com/office/drawing/2014/main" id="{EFA9C7CF-E3AA-4DF1-8B46-0CDC6E8BAC30}"/>
              </a:ext>
            </a:extLst>
          </p:cNvPr>
          <p:cNvCxnSpPr>
            <a:cxnSpLocks/>
          </p:cNvCxnSpPr>
          <p:nvPr/>
        </p:nvCxnSpPr>
        <p:spPr>
          <a:xfrm>
            <a:off x="7993616" y="4363937"/>
            <a:ext cx="824101" cy="0"/>
          </a:xfrm>
          <a:prstGeom prst="line">
            <a:avLst/>
          </a:prstGeom>
          <a:noFill/>
          <a:ln w="12700" cap="sq" cmpd="sng" algn="ctr">
            <a:solidFill>
              <a:srgbClr val="808080"/>
            </a:solidFill>
            <a:prstDash val="dash"/>
            <a:headEnd type="none" w="sm" len="sm"/>
            <a:tailEnd type="none" w="lg" len="lg"/>
          </a:ln>
          <a:effectLst/>
        </p:spPr>
      </p:cxnSp>
      <p:pic>
        <p:nvPicPr>
          <p:cNvPr id="53" name="Picture 52" descr="find.png">
            <a:extLst>
              <a:ext uri="{FF2B5EF4-FFF2-40B4-BE49-F238E27FC236}">
                <a16:creationId xmlns:a16="http://schemas.microsoft.com/office/drawing/2014/main" id="{6EB653C3-B214-41C9-BD34-B3064D184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237" y="4191580"/>
            <a:ext cx="396909" cy="396909"/>
          </a:xfrm>
          <a:prstGeom prst="rect">
            <a:avLst/>
          </a:prstGeom>
        </p:spPr>
      </p:pic>
      <p:pic>
        <p:nvPicPr>
          <p:cNvPr id="54" name="Picture 53" descr="hands.png">
            <a:extLst>
              <a:ext uri="{FF2B5EF4-FFF2-40B4-BE49-F238E27FC236}">
                <a16:creationId xmlns:a16="http://schemas.microsoft.com/office/drawing/2014/main" id="{A84EA018-636E-40B3-AEA0-7804A6D70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476" y="5026774"/>
            <a:ext cx="396909" cy="396909"/>
          </a:xfrm>
          <a:prstGeom prst="rect">
            <a:avLst/>
          </a:prstGeom>
        </p:spPr>
      </p:pic>
      <p:sp>
        <p:nvSpPr>
          <p:cNvPr id="64" name="TextBox 63">
            <a:extLst>
              <a:ext uri="{FF2B5EF4-FFF2-40B4-BE49-F238E27FC236}">
                <a16:creationId xmlns:a16="http://schemas.microsoft.com/office/drawing/2014/main" id="{128D60AB-1BC4-427F-813C-4E73DE140F43}"/>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402434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4EA694-2BF8-4983-8D53-4636FFBDFD74}"/>
              </a:ext>
            </a:extLst>
          </p:cNvPr>
          <p:cNvSpPr>
            <a:spLocks noGrp="1"/>
          </p:cNvSpPr>
          <p:nvPr>
            <p:ph type="sldNum" sz="quarter" idx="10"/>
          </p:nvPr>
        </p:nvSpPr>
        <p:spPr/>
        <p:txBody>
          <a:bodyPr/>
          <a:lstStyle/>
          <a:p>
            <a:fld id="{ADF38F21-EC6C-40B8-AF2F-797DC7A73A97}" type="slidenum">
              <a:rPr lang="en-US" smtClean="0"/>
              <a:t>5</a:t>
            </a:fld>
            <a:endParaRPr lang="en-US"/>
          </a:p>
        </p:txBody>
      </p:sp>
      <p:sp>
        <p:nvSpPr>
          <p:cNvPr id="4" name="Title 3">
            <a:extLst>
              <a:ext uri="{FF2B5EF4-FFF2-40B4-BE49-F238E27FC236}">
                <a16:creationId xmlns:a16="http://schemas.microsoft.com/office/drawing/2014/main" id="{7C66638F-4DE8-42F0-9FC6-0897D4F05ABF}"/>
              </a:ext>
            </a:extLst>
          </p:cNvPr>
          <p:cNvSpPr>
            <a:spLocks noGrp="1"/>
          </p:cNvSpPr>
          <p:nvPr>
            <p:ph type="title"/>
          </p:nvPr>
        </p:nvSpPr>
        <p:spPr/>
        <p:txBody>
          <a:bodyPr>
            <a:normAutofit fontScale="90000"/>
          </a:bodyPr>
          <a:lstStyle/>
          <a:p>
            <a:r>
              <a:rPr lang="en-US" dirty="0"/>
              <a:t>Pathway Program</a:t>
            </a:r>
          </a:p>
        </p:txBody>
      </p:sp>
      <p:sp>
        <p:nvSpPr>
          <p:cNvPr id="5" name="Text Placeholder 4">
            <a:extLst>
              <a:ext uri="{FF2B5EF4-FFF2-40B4-BE49-F238E27FC236}">
                <a16:creationId xmlns:a16="http://schemas.microsoft.com/office/drawing/2014/main" id="{0ECF9125-FD68-498C-91AC-3DE7B1B41A3B}"/>
              </a:ext>
            </a:extLst>
          </p:cNvPr>
          <p:cNvSpPr>
            <a:spLocks noGrp="1"/>
          </p:cNvSpPr>
          <p:nvPr>
            <p:ph type="body" sz="quarter" idx="11"/>
          </p:nvPr>
        </p:nvSpPr>
        <p:spPr/>
        <p:txBody>
          <a:bodyPr/>
          <a:lstStyle/>
          <a:p>
            <a:r>
              <a:rPr lang="en-US" dirty="0"/>
              <a:t>Who Is It For?</a:t>
            </a:r>
          </a:p>
        </p:txBody>
      </p:sp>
      <p:sp>
        <p:nvSpPr>
          <p:cNvPr id="6" name="Content Placeholder 9">
            <a:extLst>
              <a:ext uri="{FF2B5EF4-FFF2-40B4-BE49-F238E27FC236}">
                <a16:creationId xmlns:a16="http://schemas.microsoft.com/office/drawing/2014/main" id="{77E8520E-9011-4978-BB3E-B646A35B627C}"/>
              </a:ext>
            </a:extLst>
          </p:cNvPr>
          <p:cNvSpPr>
            <a:spLocks noGrp="1"/>
          </p:cNvSpPr>
          <p:nvPr>
            <p:ph sz="half" idx="1"/>
          </p:nvPr>
        </p:nvSpPr>
        <p:spPr>
          <a:xfrm>
            <a:off x="433389" y="1317625"/>
            <a:ext cx="7647356" cy="4551363"/>
          </a:xfrm>
        </p:spPr>
        <p:txBody>
          <a:bodyPr>
            <a:normAutofit/>
          </a:bodyPr>
          <a:lstStyle/>
          <a:p>
            <a:pPr marL="0" indent="0">
              <a:buNone/>
            </a:pPr>
            <a:r>
              <a:rPr lang="en-US" sz="2400" b="1" dirty="0"/>
              <a:t>Students in the Pathway Program:</a:t>
            </a:r>
          </a:p>
          <a:p>
            <a:r>
              <a:rPr lang="en-US" sz="2300" dirty="0"/>
              <a:t>Do not have their high school diploma</a:t>
            </a:r>
          </a:p>
          <a:p>
            <a:r>
              <a:rPr lang="en-US" sz="2300" dirty="0"/>
              <a:t>May have had challenges in a traditional high school setting or completing the GED</a:t>
            </a:r>
          </a:p>
          <a:p>
            <a:r>
              <a:rPr lang="en-US" sz="2300" dirty="0"/>
              <a:t>Are interested in a career program at </a:t>
            </a:r>
            <a:r>
              <a:rPr lang="en-US" sz="2300" dirty="0">
                <a:solidFill>
                  <a:schemeClr val="accent5"/>
                </a:solidFill>
              </a:rPr>
              <a:t>[Your School Name]</a:t>
            </a:r>
          </a:p>
          <a:p>
            <a:r>
              <a:rPr lang="en-US" sz="2300" dirty="0"/>
              <a:t>Are looking for a second chance at a better future</a:t>
            </a:r>
          </a:p>
          <a:p>
            <a:r>
              <a:rPr lang="en-US" sz="2300" dirty="0"/>
              <a:t>Can dedicate a minimum of 12 hours per week on campus</a:t>
            </a:r>
          </a:p>
          <a:p>
            <a:endParaRPr lang="en-US" sz="1800" dirty="0"/>
          </a:p>
        </p:txBody>
      </p:sp>
      <p:pic>
        <p:nvPicPr>
          <p:cNvPr id="7" name="Picture 6">
            <a:extLst>
              <a:ext uri="{FF2B5EF4-FFF2-40B4-BE49-F238E27FC236}">
                <a16:creationId xmlns:a16="http://schemas.microsoft.com/office/drawing/2014/main" id="{EFE7CA0A-5CE3-4908-8FD3-15A1C81B4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205" y="954110"/>
            <a:ext cx="2646354" cy="1764234"/>
          </a:xfrm>
          <a:prstGeom prst="rect">
            <a:avLst/>
          </a:prstGeom>
        </p:spPr>
      </p:pic>
      <p:pic>
        <p:nvPicPr>
          <p:cNvPr id="8" name="Picture 7">
            <a:extLst>
              <a:ext uri="{FF2B5EF4-FFF2-40B4-BE49-F238E27FC236}">
                <a16:creationId xmlns:a16="http://schemas.microsoft.com/office/drawing/2014/main" id="{5FC374CC-EC65-47AC-87DA-685D5A0A7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205" y="4425552"/>
            <a:ext cx="2646354" cy="1764234"/>
          </a:xfrm>
          <a:prstGeom prst="rect">
            <a:avLst/>
          </a:prstGeom>
        </p:spPr>
      </p:pic>
      <p:pic>
        <p:nvPicPr>
          <p:cNvPr id="9" name="Picture 8">
            <a:extLst>
              <a:ext uri="{FF2B5EF4-FFF2-40B4-BE49-F238E27FC236}">
                <a16:creationId xmlns:a16="http://schemas.microsoft.com/office/drawing/2014/main" id="{7969D7EA-E5BB-413E-9FB6-E8979AA04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679" y="2691198"/>
            <a:ext cx="2668880" cy="1764236"/>
          </a:xfrm>
          <a:prstGeom prst="rect">
            <a:avLst/>
          </a:prstGeom>
        </p:spPr>
      </p:pic>
      <p:sp>
        <p:nvSpPr>
          <p:cNvPr id="10" name="Rectangle 9">
            <a:extLst>
              <a:ext uri="{FF2B5EF4-FFF2-40B4-BE49-F238E27FC236}">
                <a16:creationId xmlns:a16="http://schemas.microsoft.com/office/drawing/2014/main" id="{270E3EE8-BB06-4616-83AD-655C197D5BAC}"/>
              </a:ext>
            </a:extLst>
          </p:cNvPr>
          <p:cNvSpPr/>
          <p:nvPr/>
        </p:nvSpPr>
        <p:spPr>
          <a:xfrm>
            <a:off x="8608487" y="900350"/>
            <a:ext cx="164252" cy="5345933"/>
          </a:xfrm>
          <a:prstGeom prst="rect">
            <a:avLst/>
          </a:prstGeom>
          <a:solidFill>
            <a:srgbClr val="05A6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a:extLst>
              <a:ext uri="{FF2B5EF4-FFF2-40B4-BE49-F238E27FC236}">
                <a16:creationId xmlns:a16="http://schemas.microsoft.com/office/drawing/2014/main" id="{0D8E8463-EDB0-40FA-A993-92E2428A9A14}"/>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256831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DEE295-2EB8-4516-BB86-4550D6905D59}"/>
              </a:ext>
            </a:extLst>
          </p:cNvPr>
          <p:cNvSpPr>
            <a:spLocks noGrp="1"/>
          </p:cNvSpPr>
          <p:nvPr>
            <p:ph type="sldNum" sz="quarter" idx="10"/>
          </p:nvPr>
        </p:nvSpPr>
        <p:spPr/>
        <p:txBody>
          <a:bodyPr/>
          <a:lstStyle/>
          <a:p>
            <a:fld id="{ADF38F21-EC6C-40B8-AF2F-797DC7A73A97}" type="slidenum">
              <a:rPr lang="en-US" smtClean="0"/>
              <a:t>6</a:t>
            </a:fld>
            <a:endParaRPr lang="en-US"/>
          </a:p>
        </p:txBody>
      </p:sp>
      <p:sp>
        <p:nvSpPr>
          <p:cNvPr id="3" name="Content Placeholder 2">
            <a:extLst>
              <a:ext uri="{FF2B5EF4-FFF2-40B4-BE49-F238E27FC236}">
                <a16:creationId xmlns:a16="http://schemas.microsoft.com/office/drawing/2014/main" id="{36297133-E886-4A79-8556-E598EA6849CF}"/>
              </a:ext>
            </a:extLst>
          </p:cNvPr>
          <p:cNvSpPr>
            <a:spLocks noGrp="1"/>
          </p:cNvSpPr>
          <p:nvPr>
            <p:ph sz="half" idx="1"/>
          </p:nvPr>
        </p:nvSpPr>
        <p:spPr>
          <a:xfrm>
            <a:off x="432989" y="1317172"/>
            <a:ext cx="7626490" cy="4551925"/>
          </a:xfrm>
        </p:spPr>
        <p:txBody>
          <a:bodyPr>
            <a:normAutofit fontScale="77500" lnSpcReduction="20000"/>
          </a:bodyPr>
          <a:lstStyle/>
          <a:p>
            <a:r>
              <a:rPr lang="en-US" sz="2800" dirty="0"/>
              <a:t>Receive a second chance to earn your high school diploma, at a pace that’s right for you</a:t>
            </a:r>
          </a:p>
          <a:p>
            <a:r>
              <a:rPr lang="en-US" sz="2800" dirty="0"/>
              <a:t>Work in a blended learning environment that combines online coursework with in-person guidance and support</a:t>
            </a:r>
          </a:p>
          <a:p>
            <a:r>
              <a:rPr lang="en-US" sz="2800" dirty="0"/>
              <a:t>Pathway to career and college readiness, and the ability to continue your education at </a:t>
            </a:r>
            <a:r>
              <a:rPr lang="en-US" sz="2800" dirty="0">
                <a:solidFill>
                  <a:schemeClr val="accent5"/>
                </a:solidFill>
              </a:rPr>
              <a:t>[Your School Name]</a:t>
            </a:r>
          </a:p>
          <a:p>
            <a:r>
              <a:rPr lang="en-US" sz="2800" dirty="0"/>
              <a:t>Experience campus life at </a:t>
            </a:r>
            <a:r>
              <a:rPr lang="en-US" sz="2800" dirty="0">
                <a:solidFill>
                  <a:schemeClr val="accent5"/>
                </a:solidFill>
              </a:rPr>
              <a:t>[Your School Name] </a:t>
            </a:r>
          </a:p>
          <a:p>
            <a:r>
              <a:rPr lang="en-US" sz="2800" dirty="0"/>
              <a:t>Form connections with your peers who are also going through the program</a:t>
            </a:r>
          </a:p>
          <a:p>
            <a:r>
              <a:rPr lang="en-US" sz="2800" dirty="0"/>
              <a:t>With over 44,000 high school graduates in 2018, you’ll be an alumnus of one of the largest high schools in the country!</a:t>
            </a:r>
          </a:p>
          <a:p>
            <a:endParaRPr lang="en-US" dirty="0"/>
          </a:p>
        </p:txBody>
      </p:sp>
      <p:sp>
        <p:nvSpPr>
          <p:cNvPr id="4" name="Title 3">
            <a:extLst>
              <a:ext uri="{FF2B5EF4-FFF2-40B4-BE49-F238E27FC236}">
                <a16:creationId xmlns:a16="http://schemas.microsoft.com/office/drawing/2014/main" id="{A1F5D399-003B-49B0-99A1-8EEAEA4EEB5E}"/>
              </a:ext>
            </a:extLst>
          </p:cNvPr>
          <p:cNvSpPr>
            <a:spLocks noGrp="1"/>
          </p:cNvSpPr>
          <p:nvPr>
            <p:ph type="title"/>
          </p:nvPr>
        </p:nvSpPr>
        <p:spPr/>
        <p:txBody>
          <a:bodyPr>
            <a:normAutofit fontScale="90000"/>
          </a:bodyPr>
          <a:lstStyle/>
          <a:p>
            <a:r>
              <a:rPr lang="en-US" dirty="0"/>
              <a:t>Pathway Program</a:t>
            </a:r>
          </a:p>
        </p:txBody>
      </p:sp>
      <p:sp>
        <p:nvSpPr>
          <p:cNvPr id="5" name="Text Placeholder 4">
            <a:extLst>
              <a:ext uri="{FF2B5EF4-FFF2-40B4-BE49-F238E27FC236}">
                <a16:creationId xmlns:a16="http://schemas.microsoft.com/office/drawing/2014/main" id="{B35E8E94-A51E-41BC-8386-F71806A66236}"/>
              </a:ext>
            </a:extLst>
          </p:cNvPr>
          <p:cNvSpPr>
            <a:spLocks noGrp="1"/>
          </p:cNvSpPr>
          <p:nvPr>
            <p:ph type="body" sz="quarter" idx="11"/>
          </p:nvPr>
        </p:nvSpPr>
        <p:spPr/>
        <p:txBody>
          <a:bodyPr/>
          <a:lstStyle/>
          <a:p>
            <a:r>
              <a:rPr lang="en-US" dirty="0"/>
              <a:t>Benefits</a:t>
            </a:r>
          </a:p>
        </p:txBody>
      </p:sp>
      <p:pic>
        <p:nvPicPr>
          <p:cNvPr id="6" name="Picture 5">
            <a:extLst>
              <a:ext uri="{FF2B5EF4-FFF2-40B4-BE49-F238E27FC236}">
                <a16:creationId xmlns:a16="http://schemas.microsoft.com/office/drawing/2014/main" id="{B1A9AD40-F2F1-4769-8532-508471C39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688" y="1317172"/>
            <a:ext cx="3124323" cy="4186957"/>
          </a:xfrm>
          <a:prstGeom prst="rect">
            <a:avLst/>
          </a:prstGeom>
        </p:spPr>
      </p:pic>
      <p:sp>
        <p:nvSpPr>
          <p:cNvPr id="7" name="TextBox 6">
            <a:extLst>
              <a:ext uri="{FF2B5EF4-FFF2-40B4-BE49-F238E27FC236}">
                <a16:creationId xmlns:a16="http://schemas.microsoft.com/office/drawing/2014/main" id="{187F7E95-52E2-4199-A238-7A73497C2E10}"/>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44687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F38F21-EC6C-40B8-AF2F-797DC7A73A97}" type="slidenum">
              <a:rPr lang="en-US" smtClean="0">
                <a:solidFill>
                  <a:srgbClr val="000000">
                    <a:tint val="75000"/>
                  </a:srgbClr>
                </a:solidFill>
              </a:rPr>
              <a:pPr/>
              <a:t>7</a:t>
            </a:fld>
            <a:endParaRPr lang="en-US" dirty="0">
              <a:solidFill>
                <a:srgbClr val="000000">
                  <a:tint val="75000"/>
                </a:srgbClr>
              </a:solidFill>
            </a:endParaRPr>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3015" b="13015"/>
          <a:stretch/>
        </p:blipFill>
        <p:spPr>
          <a:xfrm>
            <a:off x="0" y="1275418"/>
            <a:ext cx="12192000" cy="4773008"/>
          </a:xfrm>
          <a:prstGeom prst="rect">
            <a:avLst/>
          </a:prstGeom>
        </p:spPr>
      </p:pic>
      <p:sp>
        <p:nvSpPr>
          <p:cNvPr id="11" name="Title 3">
            <a:extLst>
              <a:ext uri="{FF2B5EF4-FFF2-40B4-BE49-F238E27FC236}">
                <a16:creationId xmlns:a16="http://schemas.microsoft.com/office/drawing/2014/main" id="{FFAFF2DD-F425-49CB-BC7A-55B16FF777ED}"/>
              </a:ext>
            </a:extLst>
          </p:cNvPr>
          <p:cNvSpPr>
            <a:spLocks noGrp="1"/>
          </p:cNvSpPr>
          <p:nvPr>
            <p:ph type="title"/>
          </p:nvPr>
        </p:nvSpPr>
        <p:spPr/>
        <p:txBody>
          <a:bodyPr>
            <a:normAutofit fontScale="90000"/>
          </a:bodyPr>
          <a:lstStyle/>
          <a:p>
            <a:r>
              <a:rPr lang="en-US" dirty="0">
                <a:solidFill>
                  <a:schemeClr val="accent2"/>
                </a:solidFill>
              </a:rPr>
              <a:t>Why Penn Foster?</a:t>
            </a:r>
          </a:p>
        </p:txBody>
      </p:sp>
      <p:sp>
        <p:nvSpPr>
          <p:cNvPr id="17" name="Text Placeholder 16">
            <a:extLst>
              <a:ext uri="{FF2B5EF4-FFF2-40B4-BE49-F238E27FC236}">
                <a16:creationId xmlns:a16="http://schemas.microsoft.com/office/drawing/2014/main" id="{B3E795B2-2D1C-491E-BAA0-CEED4DF1434A}"/>
              </a:ext>
            </a:extLst>
          </p:cNvPr>
          <p:cNvSpPr>
            <a:spLocks noGrp="1"/>
          </p:cNvSpPr>
          <p:nvPr>
            <p:ph type="body" sz="quarter" idx="11"/>
          </p:nvPr>
        </p:nvSpPr>
        <p:spPr/>
        <p:txBody>
          <a:bodyPr/>
          <a:lstStyle/>
          <a:p>
            <a:r>
              <a:rPr lang="en-US" dirty="0"/>
              <a:t>Accreditation</a:t>
            </a:r>
          </a:p>
        </p:txBody>
      </p:sp>
      <p:sp>
        <p:nvSpPr>
          <p:cNvPr id="9" name="Rectangle 8"/>
          <p:cNvSpPr/>
          <p:nvPr/>
        </p:nvSpPr>
        <p:spPr>
          <a:xfrm>
            <a:off x="0" y="1275418"/>
            <a:ext cx="5656521" cy="4773008"/>
          </a:xfrm>
          <a:prstGeom prst="rect">
            <a:avLst/>
          </a:prstGeom>
          <a:solidFill>
            <a:srgbClr val="0131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Penn Foster High School is accredited</a:t>
            </a:r>
          </a:p>
          <a:p>
            <a:pPr marL="706364" lvl="1" indent="-285750">
              <a:buFont typeface="Wingdings" panose="05000000000000000000" pitchFamily="2" charset="2"/>
              <a:buChar char="§"/>
            </a:pPr>
            <a:r>
              <a:rPr lang="en-US" b="1" dirty="0"/>
              <a:t>Regional accreditation </a:t>
            </a:r>
            <a:r>
              <a:rPr lang="en-US" dirty="0"/>
              <a:t>from The Commission on Secondary Schools of the Middle States Association of Colleges and Schools</a:t>
            </a:r>
          </a:p>
          <a:p>
            <a:pPr marL="706364" lvl="1" indent="-285750">
              <a:buFont typeface="Wingdings" panose="05000000000000000000" pitchFamily="2" charset="2"/>
              <a:buChar char="§"/>
            </a:pPr>
            <a:r>
              <a:rPr lang="en-US" b="1" dirty="0"/>
              <a:t>National accreditation </a:t>
            </a:r>
            <a:r>
              <a:rPr lang="en-US" dirty="0"/>
              <a:t>from </a:t>
            </a:r>
            <a:r>
              <a:rPr lang="en-US" dirty="0" err="1"/>
              <a:t>AccreditED</a:t>
            </a:r>
            <a:r>
              <a:rPr lang="en-US" dirty="0"/>
              <a:t> and the Distance Education Accrediting Commission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Penn Foster High School is also licensed by the Pennsylvania State Board of Private Licenses Schools</a:t>
            </a:r>
          </a:p>
          <a:p>
            <a:endParaRPr lang="en-US" sz="1700" dirty="0"/>
          </a:p>
        </p:txBody>
      </p:sp>
      <p:sp>
        <p:nvSpPr>
          <p:cNvPr id="6" name="TextBox 5">
            <a:extLst>
              <a:ext uri="{FF2B5EF4-FFF2-40B4-BE49-F238E27FC236}">
                <a16:creationId xmlns:a16="http://schemas.microsoft.com/office/drawing/2014/main" id="{FB1A0CFA-57C9-4238-AD6E-90594AD70CA0}"/>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336569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B33DA-9F84-49B7-BF37-23508D1822E4}"/>
              </a:ext>
            </a:extLst>
          </p:cNvPr>
          <p:cNvSpPr>
            <a:spLocks noGrp="1"/>
          </p:cNvSpPr>
          <p:nvPr>
            <p:ph type="title"/>
          </p:nvPr>
        </p:nvSpPr>
        <p:spPr/>
        <p:txBody>
          <a:bodyPr>
            <a:normAutofit fontScale="90000"/>
          </a:bodyPr>
          <a:lstStyle/>
          <a:p>
            <a:r>
              <a:rPr lang="en-US" dirty="0"/>
              <a:t>Why Penn Foster?</a:t>
            </a:r>
          </a:p>
        </p:txBody>
      </p:sp>
      <p:sp>
        <p:nvSpPr>
          <p:cNvPr id="5" name="Text Placeholder 4">
            <a:extLst>
              <a:ext uri="{FF2B5EF4-FFF2-40B4-BE49-F238E27FC236}">
                <a16:creationId xmlns:a16="http://schemas.microsoft.com/office/drawing/2014/main" id="{4E8E1DF0-192F-46CE-8219-262E3FC8F32D}"/>
              </a:ext>
            </a:extLst>
          </p:cNvPr>
          <p:cNvSpPr>
            <a:spLocks noGrp="1"/>
          </p:cNvSpPr>
          <p:nvPr>
            <p:ph type="body" sz="quarter" idx="11"/>
          </p:nvPr>
        </p:nvSpPr>
        <p:spPr>
          <a:xfrm>
            <a:off x="442177" y="611717"/>
            <a:ext cx="10411883" cy="378883"/>
          </a:xfrm>
        </p:spPr>
        <p:txBody>
          <a:bodyPr/>
          <a:lstStyle/>
          <a:p>
            <a:r>
              <a:rPr lang="en-US" dirty="0"/>
              <a:t>Student Satisfaction and Outcomes</a:t>
            </a:r>
          </a:p>
        </p:txBody>
      </p:sp>
      <p:grpSp>
        <p:nvGrpSpPr>
          <p:cNvPr id="7" name="Group 6">
            <a:extLst>
              <a:ext uri="{FF2B5EF4-FFF2-40B4-BE49-F238E27FC236}">
                <a16:creationId xmlns:a16="http://schemas.microsoft.com/office/drawing/2014/main" id="{848F7289-3C04-460F-A946-31449680A5EB}"/>
              </a:ext>
            </a:extLst>
          </p:cNvPr>
          <p:cNvGrpSpPr/>
          <p:nvPr/>
        </p:nvGrpSpPr>
        <p:grpSpPr>
          <a:xfrm>
            <a:off x="7473284" y="1897239"/>
            <a:ext cx="3799962" cy="3282090"/>
            <a:chOff x="442177" y="2019569"/>
            <a:chExt cx="3799962" cy="3282090"/>
          </a:xfrm>
        </p:grpSpPr>
        <p:sp>
          <p:nvSpPr>
            <p:cNvPr id="12" name="TextBox 11">
              <a:extLst>
                <a:ext uri="{FF2B5EF4-FFF2-40B4-BE49-F238E27FC236}">
                  <a16:creationId xmlns:a16="http://schemas.microsoft.com/office/drawing/2014/main" id="{31601F84-4E61-490B-99B2-7685CBEA326D}"/>
                </a:ext>
              </a:extLst>
            </p:cNvPr>
            <p:cNvSpPr txBox="1"/>
            <p:nvPr/>
          </p:nvSpPr>
          <p:spPr>
            <a:xfrm>
              <a:off x="814976" y="4008096"/>
              <a:ext cx="3358184" cy="738664"/>
            </a:xfrm>
            <a:prstGeom prst="rect">
              <a:avLst/>
            </a:prstGeom>
            <a:noFill/>
          </p:spPr>
          <p:txBody>
            <a:bodyPr wrap="square" rtlCol="0">
              <a:spAutoFit/>
            </a:bodyPr>
            <a:lstStyle/>
            <a:p>
              <a:pPr algn="ctr" defTabSz="685783"/>
              <a:r>
                <a:rPr lang="en-US" sz="1400" dirty="0">
                  <a:solidFill>
                    <a:schemeClr val="tx2"/>
                  </a:solidFill>
                  <a:latin typeface="+mj-lt"/>
                </a:rPr>
                <a:t>I feel very successful and I’m eager now that I can move forward with the career goals that I have set for myself.  </a:t>
              </a:r>
            </a:p>
          </p:txBody>
        </p:sp>
        <p:sp>
          <p:nvSpPr>
            <p:cNvPr id="14" name="TextBox 13">
              <a:extLst>
                <a:ext uri="{FF2B5EF4-FFF2-40B4-BE49-F238E27FC236}">
                  <a16:creationId xmlns:a16="http://schemas.microsoft.com/office/drawing/2014/main" id="{9A7D4F1C-E679-4823-880D-D3B0E5F98396}"/>
                </a:ext>
              </a:extLst>
            </p:cNvPr>
            <p:cNvSpPr txBox="1"/>
            <p:nvPr/>
          </p:nvSpPr>
          <p:spPr>
            <a:xfrm>
              <a:off x="442177" y="3739085"/>
              <a:ext cx="465192" cy="923330"/>
            </a:xfrm>
            <a:prstGeom prst="rect">
              <a:avLst/>
            </a:prstGeom>
            <a:noFill/>
          </p:spPr>
          <p:txBody>
            <a:bodyPr wrap="none" rtlCol="0">
              <a:spAutoFit/>
            </a:bodyPr>
            <a:lstStyle/>
            <a:p>
              <a:pPr defTabSz="685783"/>
              <a:r>
                <a:rPr lang="en-US" sz="5400" b="1" dirty="0">
                  <a:solidFill>
                    <a:schemeClr val="accent5"/>
                  </a:solidFill>
                  <a:latin typeface="Baskerville Old Face" panose="02020602080505020303" pitchFamily="18" charset="0"/>
                </a:rPr>
                <a:t>“</a:t>
              </a:r>
            </a:p>
          </p:txBody>
        </p:sp>
        <p:sp>
          <p:nvSpPr>
            <p:cNvPr id="15" name="TextBox 14">
              <a:extLst>
                <a:ext uri="{FF2B5EF4-FFF2-40B4-BE49-F238E27FC236}">
                  <a16:creationId xmlns:a16="http://schemas.microsoft.com/office/drawing/2014/main" id="{06925CE8-71B7-44DE-9C80-59FA176FE52A}"/>
                </a:ext>
              </a:extLst>
            </p:cNvPr>
            <p:cNvSpPr txBox="1"/>
            <p:nvPr/>
          </p:nvSpPr>
          <p:spPr>
            <a:xfrm>
              <a:off x="856603" y="4839994"/>
              <a:ext cx="3385536" cy="461665"/>
            </a:xfrm>
            <a:prstGeom prst="rect">
              <a:avLst/>
            </a:prstGeom>
            <a:noFill/>
          </p:spPr>
          <p:txBody>
            <a:bodyPr wrap="square" rtlCol="0">
              <a:spAutoFit/>
            </a:bodyPr>
            <a:lstStyle/>
            <a:p>
              <a:pPr algn="ctr" defTabSz="685783"/>
              <a:r>
                <a:rPr lang="en-US" sz="1200" dirty="0">
                  <a:solidFill>
                    <a:schemeClr val="accent5"/>
                  </a:solidFill>
                  <a:latin typeface="+mj-lt"/>
                </a:rPr>
                <a:t>Monica Murillo</a:t>
              </a:r>
            </a:p>
            <a:p>
              <a:pPr algn="ctr" defTabSz="685783"/>
              <a:r>
                <a:rPr lang="en-US" sz="1200" dirty="0">
                  <a:solidFill>
                    <a:schemeClr val="tx2"/>
                  </a:solidFill>
                  <a:latin typeface="+mj-lt"/>
                </a:rPr>
                <a:t>Penn Foster High School Grad</a:t>
              </a:r>
            </a:p>
          </p:txBody>
        </p:sp>
        <p:pic>
          <p:nvPicPr>
            <p:cNvPr id="16" name="Picture Placeholder 16">
              <a:extLst>
                <a:ext uri="{FF2B5EF4-FFF2-40B4-BE49-F238E27FC236}">
                  <a16:creationId xmlns:a16="http://schemas.microsoft.com/office/drawing/2014/main" id="{9E09E143-65EC-409B-9550-11689209F057}"/>
                </a:ext>
              </a:extLst>
            </p:cNvPr>
            <p:cNvPicPr>
              <a:picLocks noChangeAspect="1"/>
            </p:cNvPicPr>
            <p:nvPr/>
          </p:nvPicPr>
          <p:blipFill>
            <a:blip r:embed="rId2">
              <a:extLst>
                <a:ext uri="{28A0092B-C50C-407E-A947-70E740481C1C}">
                  <a14:useLocalDpi xmlns:a14="http://schemas.microsoft.com/office/drawing/2010/main" val="0"/>
                </a:ext>
              </a:extLst>
            </a:blip>
            <a:srcRect t="21764" b="21764"/>
            <a:stretch>
              <a:fillRect/>
            </a:stretch>
          </p:blipFill>
          <p:spPr>
            <a:xfrm>
              <a:off x="1689083" y="2019569"/>
              <a:ext cx="1609970" cy="1609970"/>
            </a:xfrm>
            <a:prstGeom prst="ellipse">
              <a:avLst/>
            </a:prstGeom>
          </p:spPr>
        </p:pic>
        <p:sp>
          <p:nvSpPr>
            <p:cNvPr id="17" name="TextBox 16">
              <a:extLst>
                <a:ext uri="{FF2B5EF4-FFF2-40B4-BE49-F238E27FC236}">
                  <a16:creationId xmlns:a16="http://schemas.microsoft.com/office/drawing/2014/main" id="{F31F1248-53FA-4D4F-A7F3-037CAD752DFB}"/>
                </a:ext>
              </a:extLst>
            </p:cNvPr>
            <p:cNvSpPr txBox="1"/>
            <p:nvPr/>
          </p:nvSpPr>
          <p:spPr>
            <a:xfrm rot="10800000">
              <a:off x="3736583" y="4008096"/>
              <a:ext cx="465192" cy="923330"/>
            </a:xfrm>
            <a:prstGeom prst="rect">
              <a:avLst/>
            </a:prstGeom>
            <a:noFill/>
          </p:spPr>
          <p:txBody>
            <a:bodyPr wrap="none" rtlCol="0">
              <a:spAutoFit/>
            </a:bodyPr>
            <a:lstStyle/>
            <a:p>
              <a:pPr defTabSz="685783"/>
              <a:r>
                <a:rPr lang="en-US" sz="5400" b="1" dirty="0">
                  <a:solidFill>
                    <a:schemeClr val="accent5"/>
                  </a:solidFill>
                  <a:latin typeface="Baskerville Old Face" panose="02020602080505020303" pitchFamily="18" charset="0"/>
                </a:rPr>
                <a:t>“</a:t>
              </a:r>
            </a:p>
          </p:txBody>
        </p:sp>
      </p:grpSp>
      <p:sp>
        <p:nvSpPr>
          <p:cNvPr id="11" name="TextBox 10">
            <a:extLst>
              <a:ext uri="{FF2B5EF4-FFF2-40B4-BE49-F238E27FC236}">
                <a16:creationId xmlns:a16="http://schemas.microsoft.com/office/drawing/2014/main" id="{C48A3398-CE35-4971-864E-026FE37B81AB}"/>
              </a:ext>
            </a:extLst>
          </p:cNvPr>
          <p:cNvSpPr txBox="1"/>
          <p:nvPr/>
        </p:nvSpPr>
        <p:spPr>
          <a:xfrm>
            <a:off x="880226" y="5857277"/>
            <a:ext cx="6952426" cy="228691"/>
          </a:xfrm>
          <a:prstGeom prst="rect">
            <a:avLst/>
          </a:prstGeom>
          <a:noFill/>
        </p:spPr>
        <p:txBody>
          <a:bodyPr wrap="square" rtlCol="0">
            <a:spAutoFit/>
          </a:bodyPr>
          <a:lstStyle/>
          <a:p>
            <a:pPr defTabSz="685783"/>
            <a:r>
              <a:rPr lang="en-US" sz="900" i="1" dirty="0">
                <a:solidFill>
                  <a:schemeClr val="tx2"/>
                </a:solidFill>
              </a:rPr>
              <a:t>Based on responses from our 2018 Alumni Benchmark survey</a:t>
            </a:r>
          </a:p>
        </p:txBody>
      </p:sp>
      <p:graphicFrame>
        <p:nvGraphicFramePr>
          <p:cNvPr id="18" name="Diagram 17">
            <a:extLst>
              <a:ext uri="{FF2B5EF4-FFF2-40B4-BE49-F238E27FC236}">
                <a16:creationId xmlns:a16="http://schemas.microsoft.com/office/drawing/2014/main" id="{C446FCAB-6EB2-45CD-9E77-26EFE3C739BF}"/>
              </a:ext>
            </a:extLst>
          </p:cNvPr>
          <p:cNvGraphicFramePr/>
          <p:nvPr>
            <p:extLst>
              <p:ext uri="{D42A27DB-BD31-4B8C-83A1-F6EECF244321}">
                <p14:modId xmlns:p14="http://schemas.microsoft.com/office/powerpoint/2010/main" val="2064592735"/>
              </p:ext>
            </p:extLst>
          </p:nvPr>
        </p:nvGraphicFramePr>
        <p:xfrm>
          <a:off x="0" y="1397821"/>
          <a:ext cx="7226595" cy="428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2">
            <a:extLst>
              <a:ext uri="{FF2B5EF4-FFF2-40B4-BE49-F238E27FC236}">
                <a16:creationId xmlns:a16="http://schemas.microsoft.com/office/drawing/2014/main" id="{887BFDEA-E0D7-4FD6-A543-556BC40DEC70}"/>
              </a:ext>
            </a:extLst>
          </p:cNvPr>
          <p:cNvSpPr>
            <a:spLocks noGrp="1"/>
          </p:cNvSpPr>
          <p:nvPr>
            <p:ph type="sldNum" sz="quarter" idx="10"/>
          </p:nvPr>
        </p:nvSpPr>
        <p:spPr>
          <a:xfrm>
            <a:off x="11155680" y="6358645"/>
            <a:ext cx="823800" cy="360539"/>
          </a:xfrm>
        </p:spPr>
        <p:txBody>
          <a:bodyPr/>
          <a:lstStyle/>
          <a:p>
            <a:fld id="{ADF38F21-EC6C-40B8-AF2F-797DC7A73A97}" type="slidenum">
              <a:rPr lang="en-US" smtClean="0">
                <a:solidFill>
                  <a:srgbClr val="000000">
                    <a:tint val="75000"/>
                  </a:srgbClr>
                </a:solidFill>
              </a:rPr>
              <a:pPr/>
              <a:t>8</a:t>
            </a:fld>
            <a:endParaRPr lang="en-US" dirty="0">
              <a:solidFill>
                <a:srgbClr val="000000">
                  <a:tint val="75000"/>
                </a:srgbClr>
              </a:solidFill>
            </a:endParaRPr>
          </a:p>
        </p:txBody>
      </p:sp>
      <p:sp>
        <p:nvSpPr>
          <p:cNvPr id="20" name="TextBox 19">
            <a:extLst>
              <a:ext uri="{FF2B5EF4-FFF2-40B4-BE49-F238E27FC236}">
                <a16:creationId xmlns:a16="http://schemas.microsoft.com/office/drawing/2014/main" id="{AB85BFAF-E295-413F-81C2-828B68DD8093}"/>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86640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2F96CF-A208-4921-A9E9-F3E486BABCEF}"/>
              </a:ext>
            </a:extLst>
          </p:cNvPr>
          <p:cNvSpPr>
            <a:spLocks noGrp="1"/>
          </p:cNvSpPr>
          <p:nvPr>
            <p:ph type="sldNum" sz="quarter" idx="10"/>
          </p:nvPr>
        </p:nvSpPr>
        <p:spPr/>
        <p:txBody>
          <a:bodyPr/>
          <a:lstStyle/>
          <a:p>
            <a:fld id="{ADF38F21-EC6C-40B8-AF2F-797DC7A73A97}" type="slidenum">
              <a:rPr lang="en-US" smtClean="0"/>
              <a:t>9</a:t>
            </a:fld>
            <a:endParaRPr lang="en-US"/>
          </a:p>
        </p:txBody>
      </p:sp>
      <p:sp>
        <p:nvSpPr>
          <p:cNvPr id="4" name="Title 3">
            <a:extLst>
              <a:ext uri="{FF2B5EF4-FFF2-40B4-BE49-F238E27FC236}">
                <a16:creationId xmlns:a16="http://schemas.microsoft.com/office/drawing/2014/main" id="{65E7DF70-E98F-49DC-B560-129736803299}"/>
              </a:ext>
            </a:extLst>
          </p:cNvPr>
          <p:cNvSpPr>
            <a:spLocks noGrp="1"/>
          </p:cNvSpPr>
          <p:nvPr>
            <p:ph type="title"/>
          </p:nvPr>
        </p:nvSpPr>
        <p:spPr/>
        <p:txBody>
          <a:bodyPr/>
          <a:lstStyle/>
          <a:p>
            <a:r>
              <a:rPr lang="en-US" dirty="0"/>
              <a:t>How Do I Get Started?</a:t>
            </a:r>
          </a:p>
        </p:txBody>
      </p:sp>
      <p:sp>
        <p:nvSpPr>
          <p:cNvPr id="5" name="Content Placeholder 5">
            <a:extLst>
              <a:ext uri="{FF2B5EF4-FFF2-40B4-BE49-F238E27FC236}">
                <a16:creationId xmlns:a16="http://schemas.microsoft.com/office/drawing/2014/main" id="{E61C5B47-E910-47DE-BA58-1FAE9DBA45D3}"/>
              </a:ext>
            </a:extLst>
          </p:cNvPr>
          <p:cNvSpPr txBox="1">
            <a:spLocks/>
          </p:cNvSpPr>
          <p:nvPr/>
        </p:nvSpPr>
        <p:spPr>
          <a:xfrm>
            <a:off x="4986541" y="4616056"/>
            <a:ext cx="4225225" cy="874238"/>
          </a:xfrm>
          <a:prstGeom prst="rect">
            <a:avLst/>
          </a:prstGeom>
        </p:spPr>
        <p:txBody>
          <a:bodyPr vert="horz" lIns="91440" tIns="45720" rIns="91440" bIns="45720" rtlCol="0">
            <a:normAutofit lnSpcReduction="10000"/>
          </a:bodyPr>
          <a:lstStyle>
            <a:lvl1pPr marL="304792" indent="-304792" algn="l" defTabSz="1219170" rtl="0" eaLnBrk="1" latinLnBrk="0" hangingPunct="1">
              <a:lnSpc>
                <a:spcPct val="90000"/>
              </a:lnSpc>
              <a:spcBef>
                <a:spcPts val="1600"/>
              </a:spcBef>
              <a:spcAft>
                <a:spcPts val="267"/>
              </a:spcAft>
              <a:buClr>
                <a:schemeClr val="accent2"/>
              </a:buClr>
              <a:buSzPct val="100000"/>
              <a:buFont typeface="Arial"/>
              <a:buChar char="•"/>
              <a:defRPr sz="2667" kern="1200">
                <a:solidFill>
                  <a:schemeClr val="tx2"/>
                </a:solidFill>
                <a:latin typeface="+mj-lt"/>
                <a:ea typeface="+mn-ea"/>
                <a:cs typeface="Arial"/>
              </a:defRPr>
            </a:lvl1pPr>
            <a:lvl2pPr marL="725406" indent="-457189" algn="l" defTabSz="1219170" rtl="0" eaLnBrk="1" latinLnBrk="0" hangingPunct="1">
              <a:lnSpc>
                <a:spcPct val="90000"/>
              </a:lnSpc>
              <a:spcBef>
                <a:spcPts val="267"/>
              </a:spcBef>
              <a:spcAft>
                <a:spcPts val="533"/>
              </a:spcAft>
              <a:buClr>
                <a:schemeClr val="accent2"/>
              </a:buClr>
              <a:buSzPct val="100000"/>
              <a:buFont typeface="Arial"/>
              <a:buChar char="•"/>
              <a:defRPr sz="2400" kern="1200">
                <a:solidFill>
                  <a:schemeClr val="tx2"/>
                </a:solidFill>
                <a:latin typeface="+mj-lt"/>
                <a:ea typeface="+mn-ea"/>
                <a:cs typeface="Arial"/>
              </a:defRPr>
            </a:lvl2pPr>
            <a:lvl3pPr marL="893042" indent="-380990" algn="l" defTabSz="1219170" rtl="0" eaLnBrk="1" latinLnBrk="0" hangingPunct="1">
              <a:lnSpc>
                <a:spcPct val="90000"/>
              </a:lnSpc>
              <a:spcBef>
                <a:spcPts val="267"/>
              </a:spcBef>
              <a:spcAft>
                <a:spcPts val="533"/>
              </a:spcAft>
              <a:buClr>
                <a:schemeClr val="accent2"/>
              </a:buClr>
              <a:buSzPct val="100000"/>
              <a:buFont typeface="Arial"/>
              <a:buChar char="•"/>
              <a:defRPr sz="2133" kern="1200">
                <a:solidFill>
                  <a:schemeClr val="tx2"/>
                </a:solidFill>
                <a:latin typeface="+mj-lt"/>
                <a:ea typeface="+mn-ea"/>
                <a:cs typeface="Arial"/>
              </a:defRPr>
            </a:lvl3pPr>
            <a:lvl4pPr marL="1136876" indent="-380990" algn="l" defTabSz="1219170" rtl="0" eaLnBrk="1" latinLnBrk="0" hangingPunct="1">
              <a:lnSpc>
                <a:spcPct val="90000"/>
              </a:lnSpc>
              <a:spcBef>
                <a:spcPts val="267"/>
              </a:spcBef>
              <a:spcAft>
                <a:spcPts val="533"/>
              </a:spcAft>
              <a:buClr>
                <a:schemeClr val="accent2"/>
              </a:buClr>
              <a:buSzPct val="100000"/>
              <a:buFont typeface="Arial"/>
              <a:buChar char="•"/>
              <a:defRPr sz="1867" kern="1200">
                <a:solidFill>
                  <a:schemeClr val="tx2"/>
                </a:solidFill>
                <a:latin typeface="+mj-lt"/>
                <a:ea typeface="+mn-ea"/>
                <a:cs typeface="Arial"/>
              </a:defRPr>
            </a:lvl4pPr>
            <a:lvl5pPr marL="1380709" indent="-380990" algn="l" defTabSz="1219170" rtl="0" eaLnBrk="1" latinLnBrk="0" hangingPunct="1">
              <a:lnSpc>
                <a:spcPct val="90000"/>
              </a:lnSpc>
              <a:spcBef>
                <a:spcPts val="267"/>
              </a:spcBef>
              <a:spcAft>
                <a:spcPts val="533"/>
              </a:spcAft>
              <a:buClr>
                <a:schemeClr val="accent2"/>
              </a:buClr>
              <a:buSzPct val="100000"/>
              <a:buFont typeface="Wingdings" charset="2"/>
              <a:buChar char="§"/>
              <a:defRPr sz="1600" kern="1200">
                <a:solidFill>
                  <a:schemeClr val="tx2"/>
                </a:solidFill>
                <a:latin typeface="+mj-lt"/>
                <a:ea typeface="+mn-ea"/>
                <a:cs typeface="Arial"/>
              </a:defRPr>
            </a:lvl5pPr>
            <a:lvl6pPr marL="146663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6pPr>
            <a:lvl7pPr marL="173329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7pPr>
            <a:lvl8pPr marL="199995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8pPr>
            <a:lvl9pPr marL="2266610" indent="-304792" algn="l" defTabSz="1219170" rtl="0" eaLnBrk="1" latinLnBrk="0" hangingPunct="1">
              <a:lnSpc>
                <a:spcPct val="90000"/>
              </a:lnSpc>
              <a:spcBef>
                <a:spcPts val="267"/>
              </a:spcBef>
              <a:spcAft>
                <a:spcPts val="533"/>
              </a:spcAft>
              <a:buClr>
                <a:schemeClr val="accent1"/>
              </a:buClr>
              <a:buFont typeface="Calibri" pitchFamily="34" charset="0"/>
              <a:buChar char="◦"/>
              <a:defRPr sz="1867" kern="1200">
                <a:solidFill>
                  <a:schemeClr val="tx1">
                    <a:lumMod val="75000"/>
                    <a:lumOff val="25000"/>
                  </a:schemeClr>
                </a:solidFill>
                <a:latin typeface="+mn-lt"/>
                <a:ea typeface="+mn-ea"/>
                <a:cs typeface="+mn-cs"/>
              </a:defRPr>
            </a:lvl9pPr>
          </a:lstStyle>
          <a:p>
            <a:pPr marL="0" indent="0">
              <a:buFont typeface="Arial"/>
              <a:buNone/>
            </a:pPr>
            <a:r>
              <a:rPr lang="en-US" sz="2000" b="1" dirty="0">
                <a:solidFill>
                  <a:schemeClr val="accent4"/>
                </a:solidFill>
              </a:rPr>
              <a:t>RECEIVE</a:t>
            </a:r>
            <a:r>
              <a:rPr lang="en-US" sz="2000" dirty="0"/>
              <a:t> your login information and come to campus to get started on your first course!</a:t>
            </a:r>
          </a:p>
          <a:p>
            <a:pPr lvl="1"/>
            <a:endParaRPr lang="en-US" sz="1400" dirty="0"/>
          </a:p>
          <a:p>
            <a:pPr lvl="1"/>
            <a:endParaRPr lang="en-US" sz="1400" dirty="0"/>
          </a:p>
        </p:txBody>
      </p:sp>
      <p:sp>
        <p:nvSpPr>
          <p:cNvPr id="6" name="Oval 5">
            <a:extLst>
              <a:ext uri="{FF2B5EF4-FFF2-40B4-BE49-F238E27FC236}">
                <a16:creationId xmlns:a16="http://schemas.microsoft.com/office/drawing/2014/main" id="{F211AD3F-9BEC-411E-B99A-CFAC59973E24}"/>
              </a:ext>
            </a:extLst>
          </p:cNvPr>
          <p:cNvSpPr/>
          <p:nvPr/>
        </p:nvSpPr>
        <p:spPr>
          <a:xfrm>
            <a:off x="2568437" y="1252429"/>
            <a:ext cx="1394673" cy="1313293"/>
          </a:xfrm>
          <a:prstGeom prst="ellipse">
            <a:avLst/>
          </a:prstGeom>
          <a:solidFill>
            <a:schemeClr val="accent1"/>
          </a:solidFill>
          <a:ln w="12700" cap="flat" cmpd="sng" algn="ctr">
            <a:noFill/>
            <a:prstDash val="solid"/>
            <a:miter lim="800000"/>
          </a:ln>
          <a:effectLst/>
        </p:spPr>
        <p:txBody>
          <a:bodyPr rtlCol="0" anchor="ctr"/>
          <a:lstStyle/>
          <a:p>
            <a:pPr algn="ctr" defTabSz="685800">
              <a:defRPr/>
            </a:pPr>
            <a:r>
              <a:rPr lang="en-US" b="1" kern="0" dirty="0">
                <a:solidFill>
                  <a:prstClr val="white"/>
                </a:solidFill>
                <a:latin typeface="Arial"/>
              </a:rPr>
              <a:t>1</a:t>
            </a:r>
          </a:p>
        </p:txBody>
      </p:sp>
      <p:sp>
        <p:nvSpPr>
          <p:cNvPr id="7" name="Oval 6">
            <a:extLst>
              <a:ext uri="{FF2B5EF4-FFF2-40B4-BE49-F238E27FC236}">
                <a16:creationId xmlns:a16="http://schemas.microsoft.com/office/drawing/2014/main" id="{2BAEAE84-DD22-44D9-9EB7-93B632F8E242}"/>
              </a:ext>
            </a:extLst>
          </p:cNvPr>
          <p:cNvSpPr/>
          <p:nvPr/>
        </p:nvSpPr>
        <p:spPr>
          <a:xfrm>
            <a:off x="2570001" y="2845103"/>
            <a:ext cx="1394673" cy="1288207"/>
          </a:xfrm>
          <a:prstGeom prst="ellipse">
            <a:avLst/>
          </a:prstGeom>
          <a:solidFill>
            <a:schemeClr val="accent5"/>
          </a:solidFill>
          <a:ln w="12700" cap="flat" cmpd="sng" algn="ctr">
            <a:noFill/>
            <a:prstDash val="solid"/>
            <a:miter lim="800000"/>
          </a:ln>
          <a:effectLst/>
        </p:spPr>
        <p:txBody>
          <a:bodyPr rtlCol="0" anchor="ctr"/>
          <a:lstStyle/>
          <a:p>
            <a:pPr algn="ctr" defTabSz="685800">
              <a:defRPr/>
            </a:pPr>
            <a:r>
              <a:rPr lang="en-US" b="1" kern="0" dirty="0">
                <a:solidFill>
                  <a:prstClr val="white"/>
                </a:solidFill>
                <a:latin typeface="Arial"/>
              </a:rPr>
              <a:t>2</a:t>
            </a:r>
          </a:p>
        </p:txBody>
      </p:sp>
      <p:sp>
        <p:nvSpPr>
          <p:cNvPr id="8" name="Oval 7">
            <a:extLst>
              <a:ext uri="{FF2B5EF4-FFF2-40B4-BE49-F238E27FC236}">
                <a16:creationId xmlns:a16="http://schemas.microsoft.com/office/drawing/2014/main" id="{AB924910-3D33-4FD3-A97D-208F63A02958}"/>
              </a:ext>
            </a:extLst>
          </p:cNvPr>
          <p:cNvSpPr/>
          <p:nvPr/>
        </p:nvSpPr>
        <p:spPr>
          <a:xfrm>
            <a:off x="2570001" y="4412690"/>
            <a:ext cx="1394673" cy="1373700"/>
          </a:xfrm>
          <a:prstGeom prst="ellipse">
            <a:avLst/>
          </a:prstGeom>
          <a:solidFill>
            <a:schemeClr val="accent4"/>
          </a:solidFill>
          <a:ln w="12700" cap="flat" cmpd="sng" algn="ctr">
            <a:noFill/>
            <a:prstDash val="solid"/>
            <a:miter lim="800000"/>
          </a:ln>
          <a:effectLst/>
        </p:spPr>
        <p:txBody>
          <a:bodyPr rtlCol="0" anchor="ctr"/>
          <a:lstStyle/>
          <a:p>
            <a:pPr algn="ctr" defTabSz="685800">
              <a:defRPr/>
            </a:pPr>
            <a:r>
              <a:rPr lang="en-US" b="1" kern="0" dirty="0">
                <a:solidFill>
                  <a:prstClr val="white"/>
                </a:solidFill>
                <a:latin typeface="Arial"/>
              </a:rPr>
              <a:t>3</a:t>
            </a:r>
          </a:p>
        </p:txBody>
      </p:sp>
      <p:sp>
        <p:nvSpPr>
          <p:cNvPr id="9" name="TextBox 8">
            <a:extLst>
              <a:ext uri="{FF2B5EF4-FFF2-40B4-BE49-F238E27FC236}">
                <a16:creationId xmlns:a16="http://schemas.microsoft.com/office/drawing/2014/main" id="{0DC2472F-05F3-43A9-954A-982EC6541F20}"/>
              </a:ext>
            </a:extLst>
          </p:cNvPr>
          <p:cNvSpPr txBox="1"/>
          <p:nvPr/>
        </p:nvSpPr>
        <p:spPr>
          <a:xfrm>
            <a:off x="4986540" y="1447410"/>
            <a:ext cx="4225225" cy="1015663"/>
          </a:xfrm>
          <a:prstGeom prst="rect">
            <a:avLst/>
          </a:prstGeom>
          <a:noFill/>
        </p:spPr>
        <p:txBody>
          <a:bodyPr wrap="square" rtlCol="0">
            <a:spAutoFit/>
          </a:bodyPr>
          <a:lstStyle/>
          <a:p>
            <a:r>
              <a:rPr lang="en-US" sz="2000" b="1" dirty="0">
                <a:solidFill>
                  <a:schemeClr val="accent1"/>
                </a:solidFill>
              </a:rPr>
              <a:t>COLLECT</a:t>
            </a:r>
            <a:r>
              <a:rPr lang="en-US" sz="2000" dirty="0">
                <a:solidFill>
                  <a:schemeClr val="accent2"/>
                </a:solidFill>
              </a:rPr>
              <a:t> </a:t>
            </a:r>
            <a:r>
              <a:rPr lang="en-US" sz="2000" dirty="0">
                <a:solidFill>
                  <a:schemeClr val="tx2"/>
                </a:solidFill>
              </a:rPr>
              <a:t>copies of your past high school transcript(s) or GED and equivalency exam scores</a:t>
            </a:r>
          </a:p>
        </p:txBody>
      </p:sp>
      <p:sp>
        <p:nvSpPr>
          <p:cNvPr id="10" name="TextBox 9">
            <a:extLst>
              <a:ext uri="{FF2B5EF4-FFF2-40B4-BE49-F238E27FC236}">
                <a16:creationId xmlns:a16="http://schemas.microsoft.com/office/drawing/2014/main" id="{31ACB182-45A1-4BA0-AB9C-BDB363DE6F1B}"/>
              </a:ext>
            </a:extLst>
          </p:cNvPr>
          <p:cNvSpPr txBox="1"/>
          <p:nvPr/>
        </p:nvSpPr>
        <p:spPr>
          <a:xfrm>
            <a:off x="4986539" y="3031733"/>
            <a:ext cx="4365434" cy="1015663"/>
          </a:xfrm>
          <a:prstGeom prst="rect">
            <a:avLst/>
          </a:prstGeom>
          <a:noFill/>
        </p:spPr>
        <p:txBody>
          <a:bodyPr wrap="square" rtlCol="0">
            <a:spAutoFit/>
          </a:bodyPr>
          <a:lstStyle/>
          <a:p>
            <a:r>
              <a:rPr lang="en-US" sz="2000" b="1" dirty="0">
                <a:solidFill>
                  <a:schemeClr val="accent5"/>
                </a:solidFill>
              </a:rPr>
              <a:t>COMPLETE</a:t>
            </a:r>
            <a:r>
              <a:rPr lang="en-US" sz="2000" dirty="0">
                <a:solidFill>
                  <a:schemeClr val="tx1">
                    <a:lumMod val="65000"/>
                    <a:lumOff val="35000"/>
                  </a:schemeClr>
                </a:solidFill>
              </a:rPr>
              <a:t> </a:t>
            </a:r>
            <a:r>
              <a:rPr lang="en-US" sz="2000" dirty="0">
                <a:solidFill>
                  <a:schemeClr val="tx2"/>
                </a:solidFill>
              </a:rPr>
              <a:t>all additional admissions requirements from </a:t>
            </a:r>
            <a:r>
              <a:rPr lang="en-US" sz="2000" dirty="0">
                <a:solidFill>
                  <a:schemeClr val="accent5"/>
                </a:solidFill>
              </a:rPr>
              <a:t>[Your School Name]</a:t>
            </a:r>
          </a:p>
        </p:txBody>
      </p:sp>
      <p:sp>
        <p:nvSpPr>
          <p:cNvPr id="11" name="TextBox 10">
            <a:extLst>
              <a:ext uri="{FF2B5EF4-FFF2-40B4-BE49-F238E27FC236}">
                <a16:creationId xmlns:a16="http://schemas.microsoft.com/office/drawing/2014/main" id="{893A8FDB-08FC-49F9-8F4C-3F55D0CAB941}"/>
              </a:ext>
            </a:extLst>
          </p:cNvPr>
          <p:cNvSpPr txBox="1"/>
          <p:nvPr/>
        </p:nvSpPr>
        <p:spPr>
          <a:xfrm>
            <a:off x="359592" y="6396876"/>
            <a:ext cx="2366539" cy="246221"/>
          </a:xfrm>
          <a:prstGeom prst="rect">
            <a:avLst/>
          </a:prstGeom>
          <a:solidFill>
            <a:schemeClr val="bg1"/>
          </a:solidFill>
        </p:spPr>
        <p:txBody>
          <a:bodyPr wrap="square" rtlCol="0">
            <a:spAutoFit/>
          </a:bodyPr>
          <a:lstStyle/>
          <a:p>
            <a:r>
              <a:rPr lang="en-US" sz="1000" dirty="0">
                <a:solidFill>
                  <a:schemeClr val="bg1">
                    <a:lumMod val="50000"/>
                  </a:schemeClr>
                </a:solidFill>
              </a:rPr>
              <a:t>Confidential | Penn Foster 2019</a:t>
            </a:r>
          </a:p>
        </p:txBody>
      </p:sp>
    </p:spTree>
    <p:extLst>
      <p:ext uri="{BB962C8B-B14F-4D97-AF65-F5344CB8AC3E}">
        <p14:creationId xmlns:p14="http://schemas.microsoft.com/office/powerpoint/2010/main" val="1023232439"/>
      </p:ext>
    </p:extLst>
  </p:cSld>
  <p:clrMapOvr>
    <a:masterClrMapping/>
  </p:clrMapOvr>
</p:sld>
</file>

<file path=ppt/theme/theme1.xml><?xml version="1.0" encoding="utf-8"?>
<a:theme xmlns:a="http://schemas.openxmlformats.org/drawingml/2006/main" name="2018_Widescreen_Template">
  <a:themeElements>
    <a:clrScheme name="Penn Foster 2018 ">
      <a:dk1>
        <a:srgbClr val="2A2A2A"/>
      </a:dk1>
      <a:lt1>
        <a:sysClr val="window" lastClr="FFFFFF"/>
      </a:lt1>
      <a:dk2>
        <a:srgbClr val="464646"/>
      </a:dk2>
      <a:lt2>
        <a:srgbClr val="D1ECFA"/>
      </a:lt2>
      <a:accent1>
        <a:srgbClr val="015B78"/>
      </a:accent1>
      <a:accent2>
        <a:srgbClr val="05A6DC"/>
      </a:accent2>
      <a:accent3>
        <a:srgbClr val="2F2E59"/>
      </a:accent3>
      <a:accent4>
        <a:srgbClr val="EAC608"/>
      </a:accent4>
      <a:accent5>
        <a:srgbClr val="F58723"/>
      </a:accent5>
      <a:accent6>
        <a:srgbClr val="9565FD"/>
      </a:accent6>
      <a:hlink>
        <a:srgbClr val="0092E7"/>
      </a:hlink>
      <a:folHlink>
        <a:srgbClr val="5200F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1134</Words>
  <Application>Microsoft Office PowerPoint</Application>
  <PresentationFormat>Widescreen</PresentationFormat>
  <Paragraphs>125</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Calibri</vt:lpstr>
      <vt:lpstr>Lato</vt:lpstr>
      <vt:lpstr>Wingdings</vt:lpstr>
      <vt:lpstr>2018_Widescreen_Template</vt:lpstr>
      <vt:lpstr>Penn Foster High School  + [Your School Name]  Pathway Program</vt:lpstr>
      <vt:lpstr>Pathway Program</vt:lpstr>
      <vt:lpstr>Pathway Program</vt:lpstr>
      <vt:lpstr>The Student Pathway</vt:lpstr>
      <vt:lpstr>Pathway Program</vt:lpstr>
      <vt:lpstr>Pathway Program</vt:lpstr>
      <vt:lpstr>Why Penn Foster?</vt:lpstr>
      <vt:lpstr>Why Penn Foster?</vt:lpstr>
      <vt:lpstr>How Do I Get Started?</vt:lpstr>
      <vt:lpstr>Appendix</vt:lpstr>
      <vt:lpstr>Frequently Asked Questions</vt:lpstr>
      <vt:lpstr>Frequently Asked Questions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Diploma Marketing Toolkit for Colleges</dc:title>
  <dc:creator>Torgersen, Kayla</dc:creator>
  <cp:lastModifiedBy>Torgersen, Kayla</cp:lastModifiedBy>
  <cp:revision>49</cp:revision>
  <dcterms:created xsi:type="dcterms:W3CDTF">2019-10-08T15:51:06Z</dcterms:created>
  <dcterms:modified xsi:type="dcterms:W3CDTF">2019-10-23T21:19:20Z</dcterms:modified>
</cp:coreProperties>
</file>