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1" r:id="rId3"/>
    <p:sldId id="259" r:id="rId4"/>
    <p:sldId id="256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700"/>
    <a:srgbClr val="05A6DC"/>
    <a:srgbClr val="1C9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36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22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9FE50-C5C2-7143-BA4D-11719DA2A21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36C26-BB00-DF42-8DD2-FF94F52C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9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D77B5-FFE5-E44B-A686-CBA233E2177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772A-2DCB-D248-9482-4F44518E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Note: Click on the “Picture Place Holder”, then send the picture back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9F3A-34F7-4A41-AFD2-14A0484920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Note: Click on the “Picture Place Holder”, then send the picture back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9F3A-34F7-4A41-AFD2-14A0484920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8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8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95313" y="2180169"/>
            <a:ext cx="3689350" cy="3941232"/>
          </a:xfrm>
          <a:prstGeom prst="rect">
            <a:avLst/>
          </a:prstGeom>
        </p:spPr>
        <p:txBody>
          <a:bodyPr/>
          <a:lstStyle>
            <a:lvl1pPr algn="ctr" rtl="0">
              <a:defRPr sz="1517">
                <a:latin typeface="Lato" pitchFamily="34" charset="0"/>
              </a:defRPr>
            </a:lvl1pPr>
          </a:lstStyle>
          <a:p>
            <a:endParaRPr lang="x-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8" y="584200"/>
            <a:ext cx="7957227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25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712372"/>
            <a:ext cx="7955280" cy="2117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1189551"/>
            <a:ext cx="7953375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21">
                <a:solidFill>
                  <a:schemeClr val="accent5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843463" y="2180169"/>
            <a:ext cx="3689350" cy="3941232"/>
          </a:xfrm>
          <a:prstGeom prst="rect">
            <a:avLst/>
          </a:prstGeom>
        </p:spPr>
        <p:txBody>
          <a:bodyPr/>
          <a:lstStyle>
            <a:lvl1pPr algn="ctr" rtl="0">
              <a:defRPr sz="1517">
                <a:latin typeface="Lato" pitchFamily="34" charset="0"/>
              </a:defRPr>
            </a:lvl1pPr>
          </a:lstStyle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5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extLst mod="1">
    <p:ext uri="{DCECCB84-F9BA-43D5-87BE-67443E8EF086}">
      <p15:sldGuideLst xmlns:p15="http://schemas.microsoft.com/office/powerpoint/2012/main">
        <p15:guide id="1" orient="horz" pos="3856" userDrawn="1">
          <p15:clr>
            <a:srgbClr val="FBAE40"/>
          </p15:clr>
        </p15:guide>
        <p15:guide id="2" pos="5834" userDrawn="1">
          <p15:clr>
            <a:srgbClr val="FBAE40"/>
          </p15:clr>
        </p15:guide>
        <p15:guide id="3" pos="408" userDrawn="1">
          <p15:clr>
            <a:srgbClr val="FBAE40"/>
          </p15:clr>
        </p15:guide>
        <p15:guide id="4" orient="horz" pos="137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8" y="584200"/>
            <a:ext cx="7957227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25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712372"/>
            <a:ext cx="7955280" cy="2117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1189551"/>
            <a:ext cx="7953375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21">
                <a:solidFill>
                  <a:schemeClr val="accent5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96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extLst mod="1">
    <p:ext uri="{DCECCB84-F9BA-43D5-87BE-67443E8EF086}">
      <p15:sldGuideLst xmlns:p15="http://schemas.microsoft.com/office/powerpoint/2012/main">
        <p15:guide id="1" orient="horz" pos="1372" userDrawn="1">
          <p15:clr>
            <a:srgbClr val="FBAE40"/>
          </p15:clr>
        </p15:guide>
        <p15:guide id="2" pos="406" userDrawn="1">
          <p15:clr>
            <a:srgbClr val="FBAE40"/>
          </p15:clr>
        </p15:guide>
        <p15:guide id="3" pos="5834" userDrawn="1">
          <p15:clr>
            <a:srgbClr val="FBAE40"/>
          </p15:clr>
        </p15:guide>
        <p15:guide id="4" orient="horz" pos="385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5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3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1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0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0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1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148BB-5941-9E4E-AF82-A2CDE40857E8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B560-C51C-9F41-A52D-03630D9F050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FLOGO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233" y="6448882"/>
            <a:ext cx="1400124" cy="22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595313" y="2024909"/>
            <a:ext cx="3689350" cy="3724585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3388" y="424474"/>
            <a:ext cx="7957227" cy="558784"/>
          </a:xfrm>
        </p:spPr>
        <p:txBody>
          <a:bodyPr/>
          <a:lstStyle/>
          <a:p>
            <a:r>
              <a:rPr lang="en-US" sz="3500" b="1" dirty="0">
                <a:solidFill>
                  <a:srgbClr val="05A6DC"/>
                </a:solidFill>
                <a:latin typeface="Arial"/>
                <a:cs typeface="Arial"/>
              </a:rPr>
              <a:t>DID YOU KNOW?</a:t>
            </a:r>
            <a:endParaRPr lang="x-none" sz="3500" b="1" dirty="0">
              <a:solidFill>
                <a:srgbClr val="05A6DC"/>
              </a:solidFill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95313" y="1124810"/>
            <a:ext cx="7953375" cy="37927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We have an online high school completion program!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Arial"/>
                <a:cs typeface="Arial"/>
              </a:rPr>
              <a:t>Meet some of today’s graduates who received their high school diploma through the program…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843463" y="2024909"/>
            <a:ext cx="3689350" cy="3724585"/>
          </a:xfrm>
        </p:spPr>
      </p:sp>
      <p:grpSp>
        <p:nvGrpSpPr>
          <p:cNvPr id="6" name="Group 5"/>
          <p:cNvGrpSpPr/>
          <p:nvPr/>
        </p:nvGrpSpPr>
        <p:grpSpPr>
          <a:xfrm>
            <a:off x="595313" y="4850034"/>
            <a:ext cx="3689350" cy="899460"/>
            <a:chOff x="595313" y="4272897"/>
            <a:chExt cx="3689350" cy="386416"/>
          </a:xfrm>
          <a:solidFill>
            <a:srgbClr val="05A6DC"/>
          </a:solidFill>
        </p:grpSpPr>
        <p:sp>
          <p:nvSpPr>
            <p:cNvPr id="7" name="Rectangle 6"/>
            <p:cNvSpPr/>
            <p:nvPr/>
          </p:nvSpPr>
          <p:spPr>
            <a:xfrm>
              <a:off x="595313" y="4272897"/>
              <a:ext cx="3689350" cy="386416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4066" y="4383877"/>
              <a:ext cx="3200400" cy="162938"/>
            </a:xfrm>
            <a:prstGeom prst="rect">
              <a:avLst/>
            </a:prstGeom>
            <a:grpFill/>
          </p:spPr>
          <p:txBody>
            <a:bodyPr wrap="square" lIns="0" tIns="0" rIns="0" bIns="0" rtlCol="1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000" i="1" dirty="0">
                  <a:solidFill>
                    <a:schemeClr val="bg1"/>
                  </a:solidFill>
                </a:rPr>
                <a:t>Penn Foster High School Graduate</a:t>
              </a:r>
              <a:endParaRPr lang="en-US"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1000" i="1" dirty="0">
                  <a:solidFill>
                    <a:schemeClr val="bg1"/>
                  </a:solidFill>
                </a:rPr>
                <a:t>Enrolled in [PROGRAM] at [YOUR SCHOOL NAME]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43463" y="4850034"/>
            <a:ext cx="3689350" cy="899460"/>
            <a:chOff x="595313" y="4272897"/>
            <a:chExt cx="3689350" cy="386416"/>
          </a:xfrm>
          <a:solidFill>
            <a:srgbClr val="05A6DC"/>
          </a:solidFill>
        </p:grpSpPr>
        <p:sp>
          <p:nvSpPr>
            <p:cNvPr id="15" name="Rectangle 14"/>
            <p:cNvSpPr/>
            <p:nvPr/>
          </p:nvSpPr>
          <p:spPr>
            <a:xfrm>
              <a:off x="595313" y="4272897"/>
              <a:ext cx="3689350" cy="386416"/>
            </a:xfrm>
            <a:prstGeom prst="rect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4066" y="4383877"/>
              <a:ext cx="3200400" cy="162938"/>
            </a:xfrm>
            <a:prstGeom prst="rect">
              <a:avLst/>
            </a:prstGeom>
            <a:grpFill/>
          </p:spPr>
          <p:txBody>
            <a:bodyPr wrap="square" lIns="0" tIns="0" rIns="0" bIns="0" rtlCol="1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000" i="1" dirty="0">
                  <a:solidFill>
                    <a:schemeClr val="bg1"/>
                  </a:solidFill>
                </a:rPr>
                <a:t>Penn Foster High School Graduate</a:t>
              </a:r>
              <a:endParaRPr lang="en-US"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1000" i="1" dirty="0">
                  <a:solidFill>
                    <a:schemeClr val="bg1"/>
                  </a:solidFill>
                </a:rPr>
                <a:t>Enrolled in [PROGRAM] at [YOUR SCHOOL NAME]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 Placeholder 3"/>
          <p:cNvSpPr txBox="1">
            <a:spLocks/>
          </p:cNvSpPr>
          <p:nvPr/>
        </p:nvSpPr>
        <p:spPr>
          <a:xfrm>
            <a:off x="595313" y="5910960"/>
            <a:ext cx="7953375" cy="3792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buFont typeface="Arial"/>
              <a:buNone/>
              <a:defRPr sz="921" kern="1200">
                <a:solidFill>
                  <a:schemeClr val="accent5"/>
                </a:solidFill>
                <a:latin typeface="Lato" pitchFamily="34" charset="0"/>
                <a:ea typeface="+mn-ea"/>
                <a:cs typeface="+mn-cs"/>
              </a:defRPr>
            </a:lvl1pPr>
            <a:lvl2pPr marL="742950" indent="-28575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/>
                <a:cs typeface="Arial"/>
              </a:rPr>
              <a:t>Interested in applying or know someone that might be? </a:t>
            </a:r>
            <a:r>
              <a:rPr lang="en-US" sz="1400" b="1" dirty="0">
                <a:solidFill>
                  <a:srgbClr val="FF8700"/>
                </a:solidFill>
                <a:latin typeface="Arial"/>
                <a:cs typeface="Arial"/>
              </a:rPr>
              <a:t>Contact Us: [PHONE NUMBER]</a:t>
            </a:r>
          </a:p>
        </p:txBody>
      </p:sp>
    </p:spTree>
    <p:extLst>
      <p:ext uri="{BB962C8B-B14F-4D97-AF65-F5344CB8AC3E}">
        <p14:creationId xmlns:p14="http://schemas.microsoft.com/office/powerpoint/2010/main" val="145175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41627" y="1600202"/>
            <a:ext cx="6860746" cy="3773146"/>
          </a:xfrm>
        </p:spPr>
        <p:txBody>
          <a:bodyPr/>
          <a:lstStyle/>
          <a:p>
            <a:pPr marL="0" indent="0" algn="ctr">
              <a:buNone/>
            </a:pPr>
            <a:endParaRPr lang="en-US" sz="3200" dirty="0">
              <a:solidFill>
                <a:srgbClr val="05A6DC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dirty="0">
              <a:solidFill>
                <a:srgbClr val="05A6DC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accent1"/>
                </a:solidFill>
                <a:latin typeface="Arial"/>
                <a:cs typeface="Arial"/>
              </a:rPr>
              <a:t>[GROUP IMAGE HERE]</a:t>
            </a:r>
            <a:endParaRPr lang="x-none" sz="2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16438" y="5121064"/>
            <a:ext cx="4911124" cy="899460"/>
          </a:xfrm>
          <a:prstGeom prst="rect">
            <a:avLst/>
          </a:prstGeom>
          <a:solidFill>
            <a:srgbClr val="05A6D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sz="1716"/>
          </a:p>
        </p:txBody>
      </p:sp>
      <p:sp>
        <p:nvSpPr>
          <p:cNvPr id="10" name="TextBox 9"/>
          <p:cNvSpPr txBox="1"/>
          <p:nvPr/>
        </p:nvSpPr>
        <p:spPr>
          <a:xfrm>
            <a:off x="2512540" y="5272901"/>
            <a:ext cx="3954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Congratulations Class of [YEAR]!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[YOUR SCHOOL NAME]</a:t>
            </a:r>
          </a:p>
        </p:txBody>
      </p:sp>
    </p:spTree>
    <p:extLst>
      <p:ext uri="{BB962C8B-B14F-4D97-AF65-F5344CB8AC3E}">
        <p14:creationId xmlns:p14="http://schemas.microsoft.com/office/powerpoint/2010/main" val="390890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3388" y="515550"/>
            <a:ext cx="7957227" cy="558784"/>
          </a:xfrm>
        </p:spPr>
        <p:txBody>
          <a:bodyPr/>
          <a:lstStyle/>
          <a:p>
            <a:r>
              <a:rPr lang="en-GB" sz="3500" b="1" dirty="0">
                <a:solidFill>
                  <a:srgbClr val="05A6DC"/>
                </a:solidFill>
                <a:latin typeface="Arial"/>
                <a:cs typeface="Arial"/>
              </a:rPr>
              <a:t>THE PATH TO SUCCESS</a:t>
            </a:r>
            <a:endParaRPr lang="x-none" sz="3500" b="1" dirty="0">
              <a:solidFill>
                <a:srgbClr val="05A6DC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5313" y="1120901"/>
            <a:ext cx="7953375" cy="304800"/>
          </a:xfrm>
        </p:spPr>
        <p:txBody>
          <a:bodyPr/>
          <a:lstStyle/>
          <a:p>
            <a:r>
              <a:rPr lang="en-US" sz="1400" dirty="0">
                <a:latin typeface="+mn-lt"/>
              </a:rPr>
              <a:t>Penn Foster High School + [YOUR SCHOOL NAME] Pathways Program</a:t>
            </a:r>
            <a:endParaRPr lang="x-none" sz="1400" dirty="0"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3949" y="2123130"/>
            <a:ext cx="3559997" cy="3943350"/>
            <a:chOff x="957911" y="2123130"/>
            <a:chExt cx="4214842" cy="3943350"/>
          </a:xfrm>
        </p:grpSpPr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957911" y="2123130"/>
              <a:ext cx="4214842" cy="3943350"/>
            </a:xfrm>
            <a:custGeom>
              <a:avLst/>
              <a:gdLst/>
              <a:ahLst/>
              <a:cxnLst>
                <a:cxn ang="0">
                  <a:pos x="1811" y="291"/>
                </a:cxn>
                <a:cxn ang="0">
                  <a:pos x="1899" y="324"/>
                </a:cxn>
                <a:cxn ang="0">
                  <a:pos x="1957" y="356"/>
                </a:cxn>
                <a:cxn ang="0">
                  <a:pos x="2006" y="392"/>
                </a:cxn>
                <a:cxn ang="0">
                  <a:pos x="2040" y="436"/>
                </a:cxn>
                <a:cxn ang="0">
                  <a:pos x="2059" y="485"/>
                </a:cxn>
                <a:cxn ang="0">
                  <a:pos x="2056" y="541"/>
                </a:cxn>
                <a:cxn ang="0">
                  <a:pos x="2031" y="605"/>
                </a:cxn>
                <a:cxn ang="0">
                  <a:pos x="1979" y="676"/>
                </a:cxn>
                <a:cxn ang="0">
                  <a:pos x="1898" y="755"/>
                </a:cxn>
                <a:cxn ang="0">
                  <a:pos x="1826" y="812"/>
                </a:cxn>
                <a:cxn ang="0">
                  <a:pos x="1618" y="960"/>
                </a:cxn>
                <a:cxn ang="0">
                  <a:pos x="1414" y="1094"/>
                </a:cxn>
                <a:cxn ang="0">
                  <a:pos x="1029" y="1329"/>
                </a:cxn>
                <a:cxn ang="0">
                  <a:pos x="674" y="1519"/>
                </a:cxn>
                <a:cxn ang="0">
                  <a:pos x="356" y="1667"/>
                </a:cxn>
                <a:cxn ang="0">
                  <a:pos x="81" y="1781"/>
                </a:cxn>
                <a:cxn ang="0">
                  <a:pos x="2626" y="1810"/>
                </a:cxn>
                <a:cxn ang="0">
                  <a:pos x="2757" y="1615"/>
                </a:cxn>
                <a:cxn ang="0">
                  <a:pos x="2867" y="1435"/>
                </a:cxn>
                <a:cxn ang="0">
                  <a:pos x="2921" y="1334"/>
                </a:cxn>
                <a:cxn ang="0">
                  <a:pos x="2985" y="1184"/>
                </a:cxn>
                <a:cxn ang="0">
                  <a:pos x="3011" y="1090"/>
                </a:cxn>
                <a:cxn ang="0">
                  <a:pos x="3021" y="1023"/>
                </a:cxn>
                <a:cxn ang="0">
                  <a:pos x="3026" y="960"/>
                </a:cxn>
                <a:cxn ang="0">
                  <a:pos x="3024" y="899"/>
                </a:cxn>
                <a:cxn ang="0">
                  <a:pos x="3013" y="841"/>
                </a:cxn>
                <a:cxn ang="0">
                  <a:pos x="2999" y="785"/>
                </a:cxn>
                <a:cxn ang="0">
                  <a:pos x="2977" y="733"/>
                </a:cxn>
                <a:cxn ang="0">
                  <a:pos x="2918" y="636"/>
                </a:cxn>
                <a:cxn ang="0">
                  <a:pos x="2837" y="550"/>
                </a:cxn>
                <a:cxn ang="0">
                  <a:pos x="2738" y="472"/>
                </a:cxn>
                <a:cxn ang="0">
                  <a:pos x="2622" y="406"/>
                </a:cxn>
                <a:cxn ang="0">
                  <a:pos x="2492" y="348"/>
                </a:cxn>
                <a:cxn ang="0">
                  <a:pos x="2349" y="299"/>
                </a:cxn>
                <a:cxn ang="0">
                  <a:pos x="2167" y="247"/>
                </a:cxn>
                <a:cxn ang="0">
                  <a:pos x="1892" y="176"/>
                </a:cxn>
                <a:cxn ang="0">
                  <a:pos x="1664" y="125"/>
                </a:cxn>
                <a:cxn ang="0">
                  <a:pos x="1613" y="105"/>
                </a:cxn>
                <a:cxn ang="0">
                  <a:pos x="1599" y="94"/>
                </a:cxn>
                <a:cxn ang="0">
                  <a:pos x="1601" y="83"/>
                </a:cxn>
                <a:cxn ang="0">
                  <a:pos x="1621" y="68"/>
                </a:cxn>
                <a:cxn ang="0">
                  <a:pos x="1681" y="46"/>
                </a:cxn>
                <a:cxn ang="0">
                  <a:pos x="1811" y="15"/>
                </a:cxn>
                <a:cxn ang="0">
                  <a:pos x="1863" y="0"/>
                </a:cxn>
                <a:cxn ang="0">
                  <a:pos x="1651" y="25"/>
                </a:cxn>
                <a:cxn ang="0">
                  <a:pos x="1453" y="60"/>
                </a:cxn>
                <a:cxn ang="0">
                  <a:pos x="1413" y="71"/>
                </a:cxn>
                <a:cxn ang="0">
                  <a:pos x="1375" y="87"/>
                </a:cxn>
                <a:cxn ang="0">
                  <a:pos x="1362" y="107"/>
                </a:cxn>
                <a:cxn ang="0">
                  <a:pos x="1370" y="126"/>
                </a:cxn>
                <a:cxn ang="0">
                  <a:pos x="1396" y="148"/>
                </a:cxn>
                <a:cxn ang="0">
                  <a:pos x="1491" y="192"/>
                </a:cxn>
                <a:cxn ang="0">
                  <a:pos x="1622" y="237"/>
                </a:cxn>
                <a:cxn ang="0">
                  <a:pos x="1764" y="277"/>
                </a:cxn>
              </a:cxnLst>
              <a:rect l="0" t="0" r="r" b="b"/>
              <a:pathLst>
                <a:path w="3026" h="1810">
                  <a:moveTo>
                    <a:pt x="1764" y="277"/>
                  </a:moveTo>
                  <a:lnTo>
                    <a:pt x="1764" y="277"/>
                  </a:lnTo>
                  <a:lnTo>
                    <a:pt x="1811" y="291"/>
                  </a:lnTo>
                  <a:lnTo>
                    <a:pt x="1856" y="306"/>
                  </a:lnTo>
                  <a:lnTo>
                    <a:pt x="1878" y="314"/>
                  </a:lnTo>
                  <a:lnTo>
                    <a:pt x="1899" y="324"/>
                  </a:lnTo>
                  <a:lnTo>
                    <a:pt x="1920" y="334"/>
                  </a:lnTo>
                  <a:lnTo>
                    <a:pt x="1939" y="343"/>
                  </a:lnTo>
                  <a:lnTo>
                    <a:pt x="1957" y="356"/>
                  </a:lnTo>
                  <a:lnTo>
                    <a:pt x="1975" y="367"/>
                  </a:lnTo>
                  <a:lnTo>
                    <a:pt x="1992" y="379"/>
                  </a:lnTo>
                  <a:lnTo>
                    <a:pt x="2006" y="392"/>
                  </a:lnTo>
                  <a:lnTo>
                    <a:pt x="2019" y="406"/>
                  </a:lnTo>
                  <a:lnTo>
                    <a:pt x="2030" y="421"/>
                  </a:lnTo>
                  <a:lnTo>
                    <a:pt x="2040" y="436"/>
                  </a:lnTo>
                  <a:lnTo>
                    <a:pt x="2048" y="451"/>
                  </a:lnTo>
                  <a:lnTo>
                    <a:pt x="2054" y="468"/>
                  </a:lnTo>
                  <a:lnTo>
                    <a:pt x="2059" y="485"/>
                  </a:lnTo>
                  <a:lnTo>
                    <a:pt x="2060" y="503"/>
                  </a:lnTo>
                  <a:lnTo>
                    <a:pt x="2060" y="522"/>
                  </a:lnTo>
                  <a:lnTo>
                    <a:pt x="2056" y="541"/>
                  </a:lnTo>
                  <a:lnTo>
                    <a:pt x="2051" y="562"/>
                  </a:lnTo>
                  <a:lnTo>
                    <a:pt x="2042" y="583"/>
                  </a:lnTo>
                  <a:lnTo>
                    <a:pt x="2031" y="605"/>
                  </a:lnTo>
                  <a:lnTo>
                    <a:pt x="2017" y="627"/>
                  </a:lnTo>
                  <a:lnTo>
                    <a:pt x="2000" y="651"/>
                  </a:lnTo>
                  <a:lnTo>
                    <a:pt x="1979" y="676"/>
                  </a:lnTo>
                  <a:lnTo>
                    <a:pt x="1955" y="701"/>
                  </a:lnTo>
                  <a:lnTo>
                    <a:pt x="1929" y="727"/>
                  </a:lnTo>
                  <a:lnTo>
                    <a:pt x="1898" y="755"/>
                  </a:lnTo>
                  <a:lnTo>
                    <a:pt x="1864" y="782"/>
                  </a:lnTo>
                  <a:lnTo>
                    <a:pt x="1826" y="812"/>
                  </a:lnTo>
                  <a:lnTo>
                    <a:pt x="1826" y="812"/>
                  </a:lnTo>
                  <a:lnTo>
                    <a:pt x="1756" y="861"/>
                  </a:lnTo>
                  <a:lnTo>
                    <a:pt x="1686" y="911"/>
                  </a:lnTo>
                  <a:lnTo>
                    <a:pt x="1618" y="960"/>
                  </a:lnTo>
                  <a:lnTo>
                    <a:pt x="1549" y="1005"/>
                  </a:lnTo>
                  <a:lnTo>
                    <a:pt x="1481" y="1051"/>
                  </a:lnTo>
                  <a:lnTo>
                    <a:pt x="1414" y="1094"/>
                  </a:lnTo>
                  <a:lnTo>
                    <a:pt x="1283" y="1179"/>
                  </a:lnTo>
                  <a:lnTo>
                    <a:pt x="1154" y="1256"/>
                  </a:lnTo>
                  <a:lnTo>
                    <a:pt x="1029" y="1329"/>
                  </a:lnTo>
                  <a:lnTo>
                    <a:pt x="907" y="1397"/>
                  </a:lnTo>
                  <a:lnTo>
                    <a:pt x="789" y="1460"/>
                  </a:lnTo>
                  <a:lnTo>
                    <a:pt x="674" y="1519"/>
                  </a:lnTo>
                  <a:lnTo>
                    <a:pt x="564" y="1573"/>
                  </a:lnTo>
                  <a:lnTo>
                    <a:pt x="458" y="1622"/>
                  </a:lnTo>
                  <a:lnTo>
                    <a:pt x="356" y="1667"/>
                  </a:lnTo>
                  <a:lnTo>
                    <a:pt x="259" y="1709"/>
                  </a:lnTo>
                  <a:lnTo>
                    <a:pt x="168" y="1746"/>
                  </a:lnTo>
                  <a:lnTo>
                    <a:pt x="81" y="1781"/>
                  </a:lnTo>
                  <a:lnTo>
                    <a:pt x="0" y="1810"/>
                  </a:lnTo>
                  <a:lnTo>
                    <a:pt x="2626" y="1810"/>
                  </a:lnTo>
                  <a:lnTo>
                    <a:pt x="2626" y="1810"/>
                  </a:lnTo>
                  <a:lnTo>
                    <a:pt x="2670" y="1745"/>
                  </a:lnTo>
                  <a:lnTo>
                    <a:pt x="2715" y="1680"/>
                  </a:lnTo>
                  <a:lnTo>
                    <a:pt x="2757" y="1615"/>
                  </a:lnTo>
                  <a:lnTo>
                    <a:pt x="2796" y="1552"/>
                  </a:lnTo>
                  <a:lnTo>
                    <a:pt x="2833" y="1491"/>
                  </a:lnTo>
                  <a:lnTo>
                    <a:pt x="2867" y="1435"/>
                  </a:lnTo>
                  <a:lnTo>
                    <a:pt x="2896" y="1382"/>
                  </a:lnTo>
                  <a:lnTo>
                    <a:pt x="2921" y="1334"/>
                  </a:lnTo>
                  <a:lnTo>
                    <a:pt x="2921" y="1334"/>
                  </a:lnTo>
                  <a:lnTo>
                    <a:pt x="2946" y="1282"/>
                  </a:lnTo>
                  <a:lnTo>
                    <a:pt x="2968" y="1233"/>
                  </a:lnTo>
                  <a:lnTo>
                    <a:pt x="2985" y="1184"/>
                  </a:lnTo>
                  <a:lnTo>
                    <a:pt x="3000" y="1136"/>
                  </a:lnTo>
                  <a:lnTo>
                    <a:pt x="3006" y="1112"/>
                  </a:lnTo>
                  <a:lnTo>
                    <a:pt x="3011" y="1090"/>
                  </a:lnTo>
                  <a:lnTo>
                    <a:pt x="3016" y="1068"/>
                  </a:lnTo>
                  <a:lnTo>
                    <a:pt x="3019" y="1046"/>
                  </a:lnTo>
                  <a:lnTo>
                    <a:pt x="3021" y="1023"/>
                  </a:lnTo>
                  <a:lnTo>
                    <a:pt x="3024" y="1001"/>
                  </a:lnTo>
                  <a:lnTo>
                    <a:pt x="3025" y="980"/>
                  </a:lnTo>
                  <a:lnTo>
                    <a:pt x="3026" y="960"/>
                  </a:lnTo>
                  <a:lnTo>
                    <a:pt x="3026" y="939"/>
                  </a:lnTo>
                  <a:lnTo>
                    <a:pt x="3025" y="918"/>
                  </a:lnTo>
                  <a:lnTo>
                    <a:pt x="3024" y="899"/>
                  </a:lnTo>
                  <a:lnTo>
                    <a:pt x="3020" y="879"/>
                  </a:lnTo>
                  <a:lnTo>
                    <a:pt x="3018" y="860"/>
                  </a:lnTo>
                  <a:lnTo>
                    <a:pt x="3013" y="841"/>
                  </a:lnTo>
                  <a:lnTo>
                    <a:pt x="3010" y="821"/>
                  </a:lnTo>
                  <a:lnTo>
                    <a:pt x="3004" y="803"/>
                  </a:lnTo>
                  <a:lnTo>
                    <a:pt x="2999" y="785"/>
                  </a:lnTo>
                  <a:lnTo>
                    <a:pt x="2992" y="767"/>
                  </a:lnTo>
                  <a:lnTo>
                    <a:pt x="2985" y="749"/>
                  </a:lnTo>
                  <a:lnTo>
                    <a:pt x="2977" y="733"/>
                  </a:lnTo>
                  <a:lnTo>
                    <a:pt x="2960" y="699"/>
                  </a:lnTo>
                  <a:lnTo>
                    <a:pt x="2940" y="667"/>
                  </a:lnTo>
                  <a:lnTo>
                    <a:pt x="2918" y="636"/>
                  </a:lnTo>
                  <a:lnTo>
                    <a:pt x="2893" y="605"/>
                  </a:lnTo>
                  <a:lnTo>
                    <a:pt x="2867" y="577"/>
                  </a:lnTo>
                  <a:lnTo>
                    <a:pt x="2837" y="550"/>
                  </a:lnTo>
                  <a:lnTo>
                    <a:pt x="2807" y="522"/>
                  </a:lnTo>
                  <a:lnTo>
                    <a:pt x="2774" y="497"/>
                  </a:lnTo>
                  <a:lnTo>
                    <a:pt x="2738" y="472"/>
                  </a:lnTo>
                  <a:lnTo>
                    <a:pt x="2702" y="449"/>
                  </a:lnTo>
                  <a:lnTo>
                    <a:pt x="2663" y="427"/>
                  </a:lnTo>
                  <a:lnTo>
                    <a:pt x="2622" y="406"/>
                  </a:lnTo>
                  <a:lnTo>
                    <a:pt x="2580" y="385"/>
                  </a:lnTo>
                  <a:lnTo>
                    <a:pt x="2537" y="366"/>
                  </a:lnTo>
                  <a:lnTo>
                    <a:pt x="2492" y="348"/>
                  </a:lnTo>
                  <a:lnTo>
                    <a:pt x="2445" y="331"/>
                  </a:lnTo>
                  <a:lnTo>
                    <a:pt x="2397" y="314"/>
                  </a:lnTo>
                  <a:lnTo>
                    <a:pt x="2349" y="299"/>
                  </a:lnTo>
                  <a:lnTo>
                    <a:pt x="2349" y="299"/>
                  </a:lnTo>
                  <a:lnTo>
                    <a:pt x="2253" y="271"/>
                  </a:lnTo>
                  <a:lnTo>
                    <a:pt x="2167" y="247"/>
                  </a:lnTo>
                  <a:lnTo>
                    <a:pt x="2087" y="224"/>
                  </a:lnTo>
                  <a:lnTo>
                    <a:pt x="2014" y="206"/>
                  </a:lnTo>
                  <a:lnTo>
                    <a:pt x="1892" y="176"/>
                  </a:lnTo>
                  <a:lnTo>
                    <a:pt x="1794" y="154"/>
                  </a:lnTo>
                  <a:lnTo>
                    <a:pt x="1719" y="137"/>
                  </a:lnTo>
                  <a:lnTo>
                    <a:pt x="1664" y="125"/>
                  </a:lnTo>
                  <a:lnTo>
                    <a:pt x="1644" y="118"/>
                  </a:lnTo>
                  <a:lnTo>
                    <a:pt x="1627" y="112"/>
                  </a:lnTo>
                  <a:lnTo>
                    <a:pt x="1613" y="105"/>
                  </a:lnTo>
                  <a:lnTo>
                    <a:pt x="1603" y="97"/>
                  </a:lnTo>
                  <a:lnTo>
                    <a:pt x="1603" y="97"/>
                  </a:lnTo>
                  <a:lnTo>
                    <a:pt x="1599" y="94"/>
                  </a:lnTo>
                  <a:lnTo>
                    <a:pt x="1598" y="90"/>
                  </a:lnTo>
                  <a:lnTo>
                    <a:pt x="1599" y="87"/>
                  </a:lnTo>
                  <a:lnTo>
                    <a:pt x="1601" y="83"/>
                  </a:lnTo>
                  <a:lnTo>
                    <a:pt x="1604" y="79"/>
                  </a:lnTo>
                  <a:lnTo>
                    <a:pt x="1608" y="76"/>
                  </a:lnTo>
                  <a:lnTo>
                    <a:pt x="1621" y="68"/>
                  </a:lnTo>
                  <a:lnTo>
                    <a:pt x="1638" y="61"/>
                  </a:lnTo>
                  <a:lnTo>
                    <a:pt x="1659" y="54"/>
                  </a:lnTo>
                  <a:lnTo>
                    <a:pt x="1681" y="46"/>
                  </a:lnTo>
                  <a:lnTo>
                    <a:pt x="1706" y="39"/>
                  </a:lnTo>
                  <a:lnTo>
                    <a:pt x="1759" y="26"/>
                  </a:lnTo>
                  <a:lnTo>
                    <a:pt x="1811" y="15"/>
                  </a:lnTo>
                  <a:lnTo>
                    <a:pt x="1889" y="0"/>
                  </a:lnTo>
                  <a:lnTo>
                    <a:pt x="1863" y="0"/>
                  </a:lnTo>
                  <a:lnTo>
                    <a:pt x="1863" y="0"/>
                  </a:lnTo>
                  <a:lnTo>
                    <a:pt x="1797" y="6"/>
                  </a:lnTo>
                  <a:lnTo>
                    <a:pt x="1705" y="17"/>
                  </a:lnTo>
                  <a:lnTo>
                    <a:pt x="1651" y="25"/>
                  </a:lnTo>
                  <a:lnTo>
                    <a:pt x="1589" y="35"/>
                  </a:lnTo>
                  <a:lnTo>
                    <a:pt x="1523" y="46"/>
                  </a:lnTo>
                  <a:lnTo>
                    <a:pt x="1453" y="60"/>
                  </a:lnTo>
                  <a:lnTo>
                    <a:pt x="1453" y="60"/>
                  </a:lnTo>
                  <a:lnTo>
                    <a:pt x="1431" y="65"/>
                  </a:lnTo>
                  <a:lnTo>
                    <a:pt x="1413" y="71"/>
                  </a:lnTo>
                  <a:lnTo>
                    <a:pt x="1397" y="75"/>
                  </a:lnTo>
                  <a:lnTo>
                    <a:pt x="1386" y="82"/>
                  </a:lnTo>
                  <a:lnTo>
                    <a:pt x="1375" y="87"/>
                  </a:lnTo>
                  <a:lnTo>
                    <a:pt x="1369" y="93"/>
                  </a:lnTo>
                  <a:lnTo>
                    <a:pt x="1364" y="100"/>
                  </a:lnTo>
                  <a:lnTo>
                    <a:pt x="1362" y="107"/>
                  </a:lnTo>
                  <a:lnTo>
                    <a:pt x="1363" y="112"/>
                  </a:lnTo>
                  <a:lnTo>
                    <a:pt x="1365" y="119"/>
                  </a:lnTo>
                  <a:lnTo>
                    <a:pt x="1370" y="126"/>
                  </a:lnTo>
                  <a:lnTo>
                    <a:pt x="1377" y="133"/>
                  </a:lnTo>
                  <a:lnTo>
                    <a:pt x="1386" y="141"/>
                  </a:lnTo>
                  <a:lnTo>
                    <a:pt x="1396" y="148"/>
                  </a:lnTo>
                  <a:lnTo>
                    <a:pt x="1422" y="163"/>
                  </a:lnTo>
                  <a:lnTo>
                    <a:pt x="1454" y="177"/>
                  </a:lnTo>
                  <a:lnTo>
                    <a:pt x="1491" y="192"/>
                  </a:lnTo>
                  <a:lnTo>
                    <a:pt x="1531" y="208"/>
                  </a:lnTo>
                  <a:lnTo>
                    <a:pt x="1576" y="223"/>
                  </a:lnTo>
                  <a:lnTo>
                    <a:pt x="1622" y="237"/>
                  </a:lnTo>
                  <a:lnTo>
                    <a:pt x="1669" y="251"/>
                  </a:lnTo>
                  <a:lnTo>
                    <a:pt x="1764" y="277"/>
                  </a:lnTo>
                  <a:lnTo>
                    <a:pt x="1764" y="27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2924652" y="2123130"/>
              <a:ext cx="1541914" cy="3943350"/>
            </a:xfrm>
            <a:custGeom>
              <a:avLst/>
              <a:gdLst/>
              <a:ahLst/>
              <a:cxnLst>
                <a:cxn ang="0">
                  <a:pos x="128" y="150"/>
                </a:cxn>
                <a:cxn ang="0">
                  <a:pos x="193" y="170"/>
                </a:cxn>
                <a:cxn ang="0">
                  <a:pos x="595" y="280"/>
                </a:cxn>
                <a:cxn ang="0">
                  <a:pos x="709" y="317"/>
                </a:cxn>
                <a:cxn ang="0">
                  <a:pos x="825" y="364"/>
                </a:cxn>
                <a:cxn ang="0">
                  <a:pos x="913" y="411"/>
                </a:cxn>
                <a:cxn ang="0">
                  <a:pos x="996" y="472"/>
                </a:cxn>
                <a:cxn ang="0">
                  <a:pos x="1033" y="512"/>
                </a:cxn>
                <a:cxn ang="0">
                  <a:pos x="1056" y="541"/>
                </a:cxn>
                <a:cxn ang="0">
                  <a:pos x="1082" y="594"/>
                </a:cxn>
                <a:cxn ang="0">
                  <a:pos x="1097" y="654"/>
                </a:cxn>
                <a:cxn ang="0">
                  <a:pos x="1100" y="716"/>
                </a:cxn>
                <a:cxn ang="0">
                  <a:pos x="1091" y="777"/>
                </a:cxn>
                <a:cxn ang="0">
                  <a:pos x="1067" y="835"/>
                </a:cxn>
                <a:cxn ang="0">
                  <a:pos x="1027" y="908"/>
                </a:cxn>
                <a:cxn ang="0">
                  <a:pos x="955" y="1008"/>
                </a:cxn>
                <a:cxn ang="0">
                  <a:pos x="872" y="1102"/>
                </a:cxn>
                <a:cxn ang="0">
                  <a:pos x="776" y="1198"/>
                </a:cxn>
                <a:cxn ang="0">
                  <a:pos x="625" y="1336"/>
                </a:cxn>
                <a:cxn ang="0">
                  <a:pos x="464" y="1471"/>
                </a:cxn>
                <a:cxn ang="0">
                  <a:pos x="237" y="1642"/>
                </a:cxn>
                <a:cxn ang="0">
                  <a:pos x="70" y="1810"/>
                </a:cxn>
                <a:cxn ang="0">
                  <a:pos x="291" y="1645"/>
                </a:cxn>
                <a:cxn ang="0">
                  <a:pos x="448" y="1518"/>
                </a:cxn>
                <a:cxn ang="0">
                  <a:pos x="598" y="1388"/>
                </a:cxn>
                <a:cxn ang="0">
                  <a:pos x="790" y="1205"/>
                </a:cxn>
                <a:cxn ang="0">
                  <a:pos x="910" y="1080"/>
                </a:cxn>
                <a:cxn ang="0">
                  <a:pos x="988" y="983"/>
                </a:cxn>
                <a:cxn ang="0">
                  <a:pos x="1055" y="877"/>
                </a:cxn>
                <a:cxn ang="0">
                  <a:pos x="1083" y="821"/>
                </a:cxn>
                <a:cxn ang="0">
                  <a:pos x="1102" y="759"/>
                </a:cxn>
                <a:cxn ang="0">
                  <a:pos x="1107" y="694"/>
                </a:cxn>
                <a:cxn ang="0">
                  <a:pos x="1100" y="630"/>
                </a:cxn>
                <a:cxn ang="0">
                  <a:pos x="1080" y="572"/>
                </a:cxn>
                <a:cxn ang="0">
                  <a:pos x="1049" y="521"/>
                </a:cxn>
                <a:cxn ang="0">
                  <a:pos x="1025" y="492"/>
                </a:cxn>
                <a:cxn ang="0">
                  <a:pos x="972" y="443"/>
                </a:cxn>
                <a:cxn ang="0">
                  <a:pos x="885" y="388"/>
                </a:cxn>
                <a:cxn ang="0">
                  <a:pos x="827" y="357"/>
                </a:cxn>
                <a:cxn ang="0">
                  <a:pos x="653" y="291"/>
                </a:cxn>
                <a:cxn ang="0">
                  <a:pos x="487" y="242"/>
                </a:cxn>
                <a:cxn ang="0">
                  <a:pos x="194" y="165"/>
                </a:cxn>
                <a:cxn ang="0">
                  <a:pos x="109" y="137"/>
                </a:cxn>
                <a:cxn ang="0">
                  <a:pos x="81" y="122"/>
                </a:cxn>
                <a:cxn ang="0">
                  <a:pos x="71" y="111"/>
                </a:cxn>
                <a:cxn ang="0">
                  <a:pos x="76" y="97"/>
                </a:cxn>
                <a:cxn ang="0">
                  <a:pos x="93" y="86"/>
                </a:cxn>
                <a:cxn ang="0">
                  <a:pos x="164" y="58"/>
                </a:cxn>
                <a:cxn ang="0">
                  <a:pos x="229" y="42"/>
                </a:cxn>
                <a:cxn ang="0">
                  <a:pos x="435" y="4"/>
                </a:cxn>
                <a:cxn ang="0">
                  <a:pos x="461" y="0"/>
                </a:cxn>
                <a:cxn ang="0">
                  <a:pos x="307" y="22"/>
                </a:cxn>
                <a:cxn ang="0">
                  <a:pos x="196" y="46"/>
                </a:cxn>
                <a:cxn ang="0">
                  <a:pos x="109" y="73"/>
                </a:cxn>
                <a:cxn ang="0">
                  <a:pos x="83" y="87"/>
                </a:cxn>
                <a:cxn ang="0">
                  <a:pos x="70" y="98"/>
                </a:cxn>
                <a:cxn ang="0">
                  <a:pos x="70" y="118"/>
                </a:cxn>
                <a:cxn ang="0">
                  <a:pos x="88" y="133"/>
                </a:cxn>
              </a:cxnLst>
              <a:rect l="0" t="0" r="r" b="b"/>
              <a:pathLst>
                <a:path w="1107" h="1810">
                  <a:moveTo>
                    <a:pt x="108" y="143"/>
                  </a:moveTo>
                  <a:lnTo>
                    <a:pt x="108" y="143"/>
                  </a:lnTo>
                  <a:lnTo>
                    <a:pt x="128" y="150"/>
                  </a:lnTo>
                  <a:lnTo>
                    <a:pt x="149" y="156"/>
                  </a:lnTo>
                  <a:lnTo>
                    <a:pt x="193" y="170"/>
                  </a:lnTo>
                  <a:lnTo>
                    <a:pt x="193" y="170"/>
                  </a:lnTo>
                  <a:lnTo>
                    <a:pt x="383" y="220"/>
                  </a:lnTo>
                  <a:lnTo>
                    <a:pt x="486" y="248"/>
                  </a:lnTo>
                  <a:lnTo>
                    <a:pt x="595" y="280"/>
                  </a:lnTo>
                  <a:lnTo>
                    <a:pt x="595" y="280"/>
                  </a:lnTo>
                  <a:lnTo>
                    <a:pt x="652" y="296"/>
                  </a:lnTo>
                  <a:lnTo>
                    <a:pt x="709" y="317"/>
                  </a:lnTo>
                  <a:lnTo>
                    <a:pt x="767" y="339"/>
                  </a:lnTo>
                  <a:lnTo>
                    <a:pt x="825" y="364"/>
                  </a:lnTo>
                  <a:lnTo>
                    <a:pt x="825" y="364"/>
                  </a:lnTo>
                  <a:lnTo>
                    <a:pt x="854" y="378"/>
                  </a:lnTo>
                  <a:lnTo>
                    <a:pt x="883" y="393"/>
                  </a:lnTo>
                  <a:lnTo>
                    <a:pt x="913" y="411"/>
                  </a:lnTo>
                  <a:lnTo>
                    <a:pt x="941" y="429"/>
                  </a:lnTo>
                  <a:lnTo>
                    <a:pt x="968" y="450"/>
                  </a:lnTo>
                  <a:lnTo>
                    <a:pt x="996" y="472"/>
                  </a:lnTo>
                  <a:lnTo>
                    <a:pt x="1008" y="485"/>
                  </a:lnTo>
                  <a:lnTo>
                    <a:pt x="1021" y="497"/>
                  </a:lnTo>
                  <a:lnTo>
                    <a:pt x="1033" y="512"/>
                  </a:lnTo>
                  <a:lnTo>
                    <a:pt x="1044" y="526"/>
                  </a:lnTo>
                  <a:lnTo>
                    <a:pt x="1044" y="526"/>
                  </a:lnTo>
                  <a:lnTo>
                    <a:pt x="1056" y="541"/>
                  </a:lnTo>
                  <a:lnTo>
                    <a:pt x="1066" y="558"/>
                  </a:lnTo>
                  <a:lnTo>
                    <a:pt x="1074" y="576"/>
                  </a:lnTo>
                  <a:lnTo>
                    <a:pt x="1082" y="594"/>
                  </a:lnTo>
                  <a:lnTo>
                    <a:pt x="1089" y="613"/>
                  </a:lnTo>
                  <a:lnTo>
                    <a:pt x="1093" y="633"/>
                  </a:lnTo>
                  <a:lnTo>
                    <a:pt x="1097" y="654"/>
                  </a:lnTo>
                  <a:lnTo>
                    <a:pt x="1100" y="673"/>
                  </a:lnTo>
                  <a:lnTo>
                    <a:pt x="1101" y="694"/>
                  </a:lnTo>
                  <a:lnTo>
                    <a:pt x="1100" y="716"/>
                  </a:lnTo>
                  <a:lnTo>
                    <a:pt x="1099" y="737"/>
                  </a:lnTo>
                  <a:lnTo>
                    <a:pt x="1096" y="758"/>
                  </a:lnTo>
                  <a:lnTo>
                    <a:pt x="1091" y="777"/>
                  </a:lnTo>
                  <a:lnTo>
                    <a:pt x="1084" y="798"/>
                  </a:lnTo>
                  <a:lnTo>
                    <a:pt x="1077" y="817"/>
                  </a:lnTo>
                  <a:lnTo>
                    <a:pt x="1067" y="835"/>
                  </a:lnTo>
                  <a:lnTo>
                    <a:pt x="1067" y="835"/>
                  </a:lnTo>
                  <a:lnTo>
                    <a:pt x="1048" y="872"/>
                  </a:lnTo>
                  <a:lnTo>
                    <a:pt x="1027" y="908"/>
                  </a:lnTo>
                  <a:lnTo>
                    <a:pt x="1005" y="943"/>
                  </a:lnTo>
                  <a:lnTo>
                    <a:pt x="980" y="976"/>
                  </a:lnTo>
                  <a:lnTo>
                    <a:pt x="955" y="1008"/>
                  </a:lnTo>
                  <a:lnTo>
                    <a:pt x="927" y="1040"/>
                  </a:lnTo>
                  <a:lnTo>
                    <a:pt x="900" y="1072"/>
                  </a:lnTo>
                  <a:lnTo>
                    <a:pt x="872" y="1102"/>
                  </a:lnTo>
                  <a:lnTo>
                    <a:pt x="872" y="1102"/>
                  </a:lnTo>
                  <a:lnTo>
                    <a:pt x="825" y="1151"/>
                  </a:lnTo>
                  <a:lnTo>
                    <a:pt x="776" y="1198"/>
                  </a:lnTo>
                  <a:lnTo>
                    <a:pt x="726" y="1245"/>
                  </a:lnTo>
                  <a:lnTo>
                    <a:pt x="676" y="1291"/>
                  </a:lnTo>
                  <a:lnTo>
                    <a:pt x="625" y="1336"/>
                  </a:lnTo>
                  <a:lnTo>
                    <a:pt x="572" y="1382"/>
                  </a:lnTo>
                  <a:lnTo>
                    <a:pt x="518" y="1426"/>
                  </a:lnTo>
                  <a:lnTo>
                    <a:pt x="464" y="1471"/>
                  </a:lnTo>
                  <a:lnTo>
                    <a:pt x="408" y="1514"/>
                  </a:lnTo>
                  <a:lnTo>
                    <a:pt x="352" y="1558"/>
                  </a:lnTo>
                  <a:lnTo>
                    <a:pt x="237" y="1642"/>
                  </a:lnTo>
                  <a:lnTo>
                    <a:pt x="120" y="1727"/>
                  </a:lnTo>
                  <a:lnTo>
                    <a:pt x="0" y="1810"/>
                  </a:lnTo>
                  <a:lnTo>
                    <a:pt x="70" y="1810"/>
                  </a:lnTo>
                  <a:lnTo>
                    <a:pt x="70" y="1810"/>
                  </a:lnTo>
                  <a:lnTo>
                    <a:pt x="183" y="1728"/>
                  </a:lnTo>
                  <a:lnTo>
                    <a:pt x="291" y="1645"/>
                  </a:lnTo>
                  <a:lnTo>
                    <a:pt x="344" y="1604"/>
                  </a:lnTo>
                  <a:lnTo>
                    <a:pt x="397" y="1561"/>
                  </a:lnTo>
                  <a:lnTo>
                    <a:pt x="448" y="1518"/>
                  </a:lnTo>
                  <a:lnTo>
                    <a:pt x="498" y="1475"/>
                  </a:lnTo>
                  <a:lnTo>
                    <a:pt x="549" y="1432"/>
                  </a:lnTo>
                  <a:lnTo>
                    <a:pt x="598" y="1388"/>
                  </a:lnTo>
                  <a:lnTo>
                    <a:pt x="647" y="1342"/>
                  </a:lnTo>
                  <a:lnTo>
                    <a:pt x="694" y="1298"/>
                  </a:lnTo>
                  <a:lnTo>
                    <a:pt x="790" y="1205"/>
                  </a:lnTo>
                  <a:lnTo>
                    <a:pt x="883" y="1111"/>
                  </a:lnTo>
                  <a:lnTo>
                    <a:pt x="883" y="1111"/>
                  </a:lnTo>
                  <a:lnTo>
                    <a:pt x="910" y="1080"/>
                  </a:lnTo>
                  <a:lnTo>
                    <a:pt x="938" y="1048"/>
                  </a:lnTo>
                  <a:lnTo>
                    <a:pt x="964" y="1016"/>
                  </a:lnTo>
                  <a:lnTo>
                    <a:pt x="988" y="983"/>
                  </a:lnTo>
                  <a:lnTo>
                    <a:pt x="1012" y="949"/>
                  </a:lnTo>
                  <a:lnTo>
                    <a:pt x="1033" y="914"/>
                  </a:lnTo>
                  <a:lnTo>
                    <a:pt x="1055" y="877"/>
                  </a:lnTo>
                  <a:lnTo>
                    <a:pt x="1074" y="839"/>
                  </a:lnTo>
                  <a:lnTo>
                    <a:pt x="1074" y="839"/>
                  </a:lnTo>
                  <a:lnTo>
                    <a:pt x="1083" y="821"/>
                  </a:lnTo>
                  <a:lnTo>
                    <a:pt x="1091" y="800"/>
                  </a:lnTo>
                  <a:lnTo>
                    <a:pt x="1097" y="780"/>
                  </a:lnTo>
                  <a:lnTo>
                    <a:pt x="1102" y="759"/>
                  </a:lnTo>
                  <a:lnTo>
                    <a:pt x="1106" y="738"/>
                  </a:lnTo>
                  <a:lnTo>
                    <a:pt x="1107" y="716"/>
                  </a:lnTo>
                  <a:lnTo>
                    <a:pt x="1107" y="694"/>
                  </a:lnTo>
                  <a:lnTo>
                    <a:pt x="1106" y="673"/>
                  </a:lnTo>
                  <a:lnTo>
                    <a:pt x="1104" y="652"/>
                  </a:lnTo>
                  <a:lnTo>
                    <a:pt x="1100" y="630"/>
                  </a:lnTo>
                  <a:lnTo>
                    <a:pt x="1095" y="611"/>
                  </a:lnTo>
                  <a:lnTo>
                    <a:pt x="1088" y="590"/>
                  </a:lnTo>
                  <a:lnTo>
                    <a:pt x="1080" y="572"/>
                  </a:lnTo>
                  <a:lnTo>
                    <a:pt x="1071" y="554"/>
                  </a:lnTo>
                  <a:lnTo>
                    <a:pt x="1060" y="537"/>
                  </a:lnTo>
                  <a:lnTo>
                    <a:pt x="1049" y="521"/>
                  </a:lnTo>
                  <a:lnTo>
                    <a:pt x="1049" y="521"/>
                  </a:lnTo>
                  <a:lnTo>
                    <a:pt x="1038" y="507"/>
                  </a:lnTo>
                  <a:lnTo>
                    <a:pt x="1025" y="492"/>
                  </a:lnTo>
                  <a:lnTo>
                    <a:pt x="1013" y="479"/>
                  </a:lnTo>
                  <a:lnTo>
                    <a:pt x="999" y="467"/>
                  </a:lnTo>
                  <a:lnTo>
                    <a:pt x="972" y="443"/>
                  </a:lnTo>
                  <a:lnTo>
                    <a:pt x="943" y="422"/>
                  </a:lnTo>
                  <a:lnTo>
                    <a:pt x="915" y="404"/>
                  </a:lnTo>
                  <a:lnTo>
                    <a:pt x="885" y="388"/>
                  </a:lnTo>
                  <a:lnTo>
                    <a:pt x="856" y="373"/>
                  </a:lnTo>
                  <a:lnTo>
                    <a:pt x="827" y="357"/>
                  </a:lnTo>
                  <a:lnTo>
                    <a:pt x="827" y="357"/>
                  </a:lnTo>
                  <a:lnTo>
                    <a:pt x="768" y="332"/>
                  </a:lnTo>
                  <a:lnTo>
                    <a:pt x="710" y="310"/>
                  </a:lnTo>
                  <a:lnTo>
                    <a:pt x="653" y="291"/>
                  </a:lnTo>
                  <a:lnTo>
                    <a:pt x="597" y="273"/>
                  </a:lnTo>
                  <a:lnTo>
                    <a:pt x="597" y="273"/>
                  </a:lnTo>
                  <a:lnTo>
                    <a:pt x="487" y="242"/>
                  </a:lnTo>
                  <a:lnTo>
                    <a:pt x="384" y="215"/>
                  </a:lnTo>
                  <a:lnTo>
                    <a:pt x="194" y="165"/>
                  </a:lnTo>
                  <a:lnTo>
                    <a:pt x="194" y="165"/>
                  </a:lnTo>
                  <a:lnTo>
                    <a:pt x="150" y="152"/>
                  </a:lnTo>
                  <a:lnTo>
                    <a:pt x="129" y="145"/>
                  </a:lnTo>
                  <a:lnTo>
                    <a:pt x="109" y="137"/>
                  </a:lnTo>
                  <a:lnTo>
                    <a:pt x="109" y="137"/>
                  </a:lnTo>
                  <a:lnTo>
                    <a:pt x="90" y="129"/>
                  </a:lnTo>
                  <a:lnTo>
                    <a:pt x="81" y="122"/>
                  </a:lnTo>
                  <a:lnTo>
                    <a:pt x="74" y="115"/>
                  </a:lnTo>
                  <a:lnTo>
                    <a:pt x="74" y="115"/>
                  </a:lnTo>
                  <a:lnTo>
                    <a:pt x="71" y="111"/>
                  </a:lnTo>
                  <a:lnTo>
                    <a:pt x="71" y="105"/>
                  </a:lnTo>
                  <a:lnTo>
                    <a:pt x="73" y="101"/>
                  </a:lnTo>
                  <a:lnTo>
                    <a:pt x="76" y="97"/>
                  </a:lnTo>
                  <a:lnTo>
                    <a:pt x="84" y="90"/>
                  </a:lnTo>
                  <a:lnTo>
                    <a:pt x="93" y="86"/>
                  </a:lnTo>
                  <a:lnTo>
                    <a:pt x="93" y="86"/>
                  </a:lnTo>
                  <a:lnTo>
                    <a:pt x="110" y="78"/>
                  </a:lnTo>
                  <a:lnTo>
                    <a:pt x="128" y="71"/>
                  </a:lnTo>
                  <a:lnTo>
                    <a:pt x="164" y="58"/>
                  </a:lnTo>
                  <a:lnTo>
                    <a:pt x="198" y="50"/>
                  </a:lnTo>
                  <a:lnTo>
                    <a:pt x="229" y="42"/>
                  </a:lnTo>
                  <a:lnTo>
                    <a:pt x="229" y="42"/>
                  </a:lnTo>
                  <a:lnTo>
                    <a:pt x="314" y="25"/>
                  </a:lnTo>
                  <a:lnTo>
                    <a:pt x="383" y="12"/>
                  </a:lnTo>
                  <a:lnTo>
                    <a:pt x="435" y="4"/>
                  </a:lnTo>
                  <a:lnTo>
                    <a:pt x="472" y="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24" y="4"/>
                  </a:lnTo>
                  <a:lnTo>
                    <a:pt x="372" y="11"/>
                  </a:lnTo>
                  <a:lnTo>
                    <a:pt x="307" y="22"/>
                  </a:lnTo>
                  <a:lnTo>
                    <a:pt x="229" y="37"/>
                  </a:lnTo>
                  <a:lnTo>
                    <a:pt x="229" y="37"/>
                  </a:lnTo>
                  <a:lnTo>
                    <a:pt x="196" y="46"/>
                  </a:lnTo>
                  <a:lnTo>
                    <a:pt x="162" y="54"/>
                  </a:lnTo>
                  <a:lnTo>
                    <a:pt x="127" y="66"/>
                  </a:lnTo>
                  <a:lnTo>
                    <a:pt x="109" y="73"/>
                  </a:lnTo>
                  <a:lnTo>
                    <a:pt x="91" y="82"/>
                  </a:lnTo>
                  <a:lnTo>
                    <a:pt x="91" y="82"/>
                  </a:lnTo>
                  <a:lnTo>
                    <a:pt x="83" y="87"/>
                  </a:lnTo>
                  <a:lnTo>
                    <a:pt x="78" y="90"/>
                  </a:lnTo>
                  <a:lnTo>
                    <a:pt x="74" y="94"/>
                  </a:lnTo>
                  <a:lnTo>
                    <a:pt x="70" y="98"/>
                  </a:lnTo>
                  <a:lnTo>
                    <a:pt x="68" y="104"/>
                  </a:lnTo>
                  <a:lnTo>
                    <a:pt x="68" y="111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78" y="126"/>
                  </a:lnTo>
                  <a:lnTo>
                    <a:pt x="88" y="133"/>
                  </a:lnTo>
                  <a:lnTo>
                    <a:pt x="108" y="143"/>
                  </a:lnTo>
                  <a:lnTo>
                    <a:pt x="108" y="143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32770" y="2571631"/>
            <a:ext cx="2014621" cy="517856"/>
            <a:chOff x="595312" y="3544838"/>
            <a:chExt cx="2014621" cy="478020"/>
          </a:xfrm>
        </p:grpSpPr>
        <p:sp>
          <p:nvSpPr>
            <p:cNvPr id="52" name="TextBox 51"/>
            <p:cNvSpPr txBox="1"/>
            <p:nvPr/>
          </p:nvSpPr>
          <p:spPr>
            <a:xfrm>
              <a:off x="595312" y="3544838"/>
              <a:ext cx="2014621" cy="16711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408"/>
                </a:lnSpc>
                <a:spcAft>
                  <a:spcPts val="325"/>
                </a:spcAft>
              </a:pPr>
              <a:r>
                <a:rPr lang="en-US" sz="1192" b="1" dirty="0">
                  <a:solidFill>
                    <a:srgbClr val="05A6DC"/>
                  </a:solidFill>
                  <a:latin typeface="Arial"/>
                  <a:ea typeface="Open Sans" pitchFamily="34" charset="0"/>
                  <a:cs typeface="Arial"/>
                </a:rPr>
                <a:t>ENROLL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5312" y="3715082"/>
              <a:ext cx="2014621" cy="30777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300"/>
                </a:lnSpc>
                <a:spcAft>
                  <a:spcPts val="325"/>
                </a:spcAft>
              </a:pPr>
              <a:r>
                <a:rPr lang="en-US" sz="1000" dirty="0">
                  <a:solidFill>
                    <a:schemeClr val="accent5"/>
                  </a:solidFill>
                  <a:ea typeface="Open Sans" pitchFamily="34" charset="0"/>
                  <a:cs typeface="Open Sans" pitchFamily="34" charset="0"/>
                </a:rPr>
                <a:t>In High School Completion program offered through </a:t>
              </a:r>
              <a:r>
                <a:rPr lang="en-US" sz="1000" dirty="0">
                  <a:solidFill>
                    <a:srgbClr val="05A6DC"/>
                  </a:solidFill>
                  <a:ea typeface="Open Sans" pitchFamily="34" charset="0"/>
                  <a:cs typeface="Open Sans" pitchFamily="34" charset="0"/>
                </a:rPr>
                <a:t>[SCHOOL NAME]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66869" y="1987500"/>
            <a:ext cx="2420615" cy="346251"/>
            <a:chOff x="6306249" y="4138287"/>
            <a:chExt cx="2523392" cy="319612"/>
          </a:xfrm>
        </p:grpSpPr>
        <p:sp>
          <p:nvSpPr>
            <p:cNvPr id="70" name="TextBox 69"/>
            <p:cNvSpPr txBox="1"/>
            <p:nvPr/>
          </p:nvSpPr>
          <p:spPr>
            <a:xfrm>
              <a:off x="6306250" y="4138287"/>
              <a:ext cx="2336788" cy="16572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408"/>
                </a:lnSpc>
                <a:spcAft>
                  <a:spcPts val="325"/>
                </a:spcAft>
              </a:pPr>
              <a:r>
                <a:rPr lang="en-US" sz="1192" b="1" dirty="0">
                  <a:solidFill>
                    <a:srgbClr val="05A6DC"/>
                  </a:solidFill>
                  <a:latin typeface="Arial"/>
                  <a:ea typeface="Open Sans" pitchFamily="34" charset="0"/>
                  <a:cs typeface="Arial"/>
                </a:rPr>
                <a:t>YOU ARE HERE…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306249" y="4304013"/>
              <a:ext cx="2523392" cy="15388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300"/>
                </a:lnSpc>
                <a:spcAft>
                  <a:spcPts val="325"/>
                </a:spcAft>
              </a:pPr>
              <a:r>
                <a:rPr lang="en-US" sz="1000" dirty="0">
                  <a:solidFill>
                    <a:schemeClr val="accent5"/>
                  </a:solidFill>
                </a:rPr>
                <a:t>No High School Diploma and feeling stuck</a:t>
              </a:r>
              <a:r>
                <a:rPr lang="en-US" sz="1000" dirty="0">
                  <a:solidFill>
                    <a:schemeClr val="accent5"/>
                  </a:solidFill>
                  <a:effectLst/>
                </a:rPr>
                <a:t> </a:t>
              </a:r>
              <a:endParaRPr lang="en-US" sz="1000" dirty="0">
                <a:solidFill>
                  <a:schemeClr val="accent5"/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112639" y="2680724"/>
            <a:ext cx="1789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accent5"/>
                </a:solidFill>
              </a:rPr>
              <a:t>Complete courses and work</a:t>
            </a:r>
          </a:p>
          <a:p>
            <a:r>
              <a:rPr lang="en-US" sz="1000" i="1" dirty="0">
                <a:solidFill>
                  <a:schemeClr val="accent5"/>
                </a:solidFill>
              </a:rPr>
              <a:t>toward your diploma…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4526066" y="3500366"/>
            <a:ext cx="1535895" cy="483354"/>
            <a:chOff x="595312" y="3544839"/>
            <a:chExt cx="2014621" cy="490792"/>
          </a:xfrm>
        </p:grpSpPr>
        <p:sp>
          <p:nvSpPr>
            <p:cNvPr id="92" name="TextBox 91"/>
            <p:cNvSpPr txBox="1"/>
            <p:nvPr/>
          </p:nvSpPr>
          <p:spPr>
            <a:xfrm>
              <a:off x="595312" y="3544839"/>
              <a:ext cx="2014621" cy="16711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408"/>
                </a:lnSpc>
                <a:spcAft>
                  <a:spcPts val="325"/>
                </a:spcAft>
              </a:pPr>
              <a:r>
                <a:rPr lang="en-US" sz="1192" b="1" dirty="0">
                  <a:solidFill>
                    <a:srgbClr val="05A6DC"/>
                  </a:solidFill>
                  <a:latin typeface="Arial"/>
                  <a:ea typeface="Open Sans" pitchFamily="34" charset="0"/>
                  <a:cs typeface="Arial"/>
                </a:rPr>
                <a:t>GRADUATE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95312" y="3723118"/>
              <a:ext cx="2014621" cy="31251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r>
                <a:rPr lang="en-US" sz="1000" dirty="0">
                  <a:solidFill>
                    <a:schemeClr val="accent5"/>
                  </a:solidFill>
                </a:rPr>
                <a:t>from Penn Foster with your</a:t>
              </a:r>
            </a:p>
            <a:p>
              <a:r>
                <a:rPr lang="en-US" sz="1000" dirty="0">
                  <a:solidFill>
                    <a:schemeClr val="accent5"/>
                  </a:solidFill>
                </a:rPr>
                <a:t>High School Diploma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556305" y="4347437"/>
            <a:ext cx="2157450" cy="624108"/>
            <a:chOff x="595312" y="3544838"/>
            <a:chExt cx="2014621" cy="633707"/>
          </a:xfrm>
        </p:grpSpPr>
        <p:sp>
          <p:nvSpPr>
            <p:cNvPr id="102" name="TextBox 101"/>
            <p:cNvSpPr txBox="1"/>
            <p:nvPr/>
          </p:nvSpPr>
          <p:spPr>
            <a:xfrm>
              <a:off x="595312" y="3544838"/>
              <a:ext cx="2014621" cy="18382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408"/>
                </a:lnSpc>
                <a:spcAft>
                  <a:spcPts val="325"/>
                </a:spcAft>
              </a:pPr>
              <a:r>
                <a:rPr lang="en-US" sz="1192" b="1" dirty="0">
                  <a:solidFill>
                    <a:srgbClr val="05A6DC"/>
                  </a:solidFill>
                  <a:latin typeface="Arial"/>
                  <a:ea typeface="Open Sans" pitchFamily="34" charset="0"/>
                  <a:cs typeface="Arial"/>
                </a:rPr>
                <a:t>ENROLL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95312" y="3709779"/>
              <a:ext cx="1980626" cy="46876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r>
                <a:rPr lang="en-US" sz="1000" dirty="0">
                  <a:solidFill>
                    <a:schemeClr val="accent5"/>
                  </a:solidFill>
                </a:rPr>
                <a:t>in career college program at</a:t>
              </a:r>
            </a:p>
            <a:p>
              <a:r>
                <a:rPr lang="en-US" sz="1000" dirty="0">
                  <a:solidFill>
                    <a:srgbClr val="05A6DC"/>
                  </a:solidFill>
                </a:rPr>
                <a:t>[SCHOOL NAME] </a:t>
              </a:r>
              <a:r>
                <a:rPr lang="en-US" sz="1000" dirty="0">
                  <a:solidFill>
                    <a:schemeClr val="accent5"/>
                  </a:solidFill>
                </a:rPr>
                <a:t>corresponding</a:t>
              </a:r>
            </a:p>
            <a:p>
              <a:r>
                <a:rPr lang="en-US" sz="1000" dirty="0">
                  <a:solidFill>
                    <a:schemeClr val="accent5"/>
                  </a:solidFill>
                </a:rPr>
                <a:t>to your interested field</a:t>
              </a:r>
              <a:r>
                <a:rPr lang="en-US" sz="1000" dirty="0">
                  <a:solidFill>
                    <a:schemeClr val="accent5"/>
                  </a:solidFill>
                  <a:effectLst/>
                </a:rPr>
                <a:t> 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7285412" y="3570781"/>
            <a:ext cx="1635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accent5"/>
                </a:solidFill>
              </a:rPr>
              <a:t>Choose a field that you</a:t>
            </a:r>
          </a:p>
          <a:p>
            <a:r>
              <a:rPr lang="en-US" sz="1000" i="1" dirty="0">
                <a:solidFill>
                  <a:schemeClr val="accent5"/>
                </a:solidFill>
              </a:rPr>
              <a:t>are interested in…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40434" y="1876436"/>
            <a:ext cx="411859" cy="408018"/>
            <a:chOff x="4269234" y="1906605"/>
            <a:chExt cx="411859" cy="408018"/>
          </a:xfrm>
        </p:grpSpPr>
        <p:sp>
          <p:nvSpPr>
            <p:cNvPr id="111" name="Oval 110"/>
            <p:cNvSpPr/>
            <p:nvPr/>
          </p:nvSpPr>
          <p:spPr>
            <a:xfrm>
              <a:off x="4274314" y="1906605"/>
              <a:ext cx="398577" cy="408018"/>
            </a:xfrm>
            <a:prstGeom prst="ellipse">
              <a:avLst/>
            </a:prstGeom>
            <a:solidFill>
              <a:srgbClr val="FF87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269234" y="1947089"/>
              <a:ext cx="411859" cy="33176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000" dirty="0">
                  <a:solidFill>
                    <a:schemeClr val="bg1"/>
                  </a:solidFill>
                  <a:latin typeface="Arial"/>
                  <a:ea typeface="Open Sans" pitchFamily="34" charset="0"/>
                  <a:cs typeface="Arial"/>
                </a:rPr>
                <a:t>? </a:t>
              </a:r>
              <a:endParaRPr lang="x-none" sz="2000" dirty="0">
                <a:solidFill>
                  <a:schemeClr val="bg1"/>
                </a:solidFill>
                <a:latin typeface="Arial"/>
                <a:ea typeface="Open Sans" pitchFamily="34" charset="0"/>
                <a:cs typeface="Arial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7409660" y="4464427"/>
            <a:ext cx="15131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accent5"/>
                </a:solidFill>
              </a:rPr>
              <a:t>Work hard in class</a:t>
            </a:r>
          </a:p>
          <a:p>
            <a:r>
              <a:rPr lang="en-US" sz="1000" i="1" dirty="0">
                <a:solidFill>
                  <a:schemeClr val="accent5"/>
                </a:solidFill>
              </a:rPr>
              <a:t>And begin looking for positions in your field…</a:t>
            </a:r>
            <a:r>
              <a:rPr lang="en-US" sz="1000" i="1" dirty="0">
                <a:solidFill>
                  <a:schemeClr val="accent5"/>
                </a:solidFill>
                <a:effectLst/>
              </a:rPr>
              <a:t> </a:t>
            </a:r>
            <a:endParaRPr lang="en-US" sz="1000" i="1" dirty="0">
              <a:solidFill>
                <a:schemeClr val="accent5"/>
              </a:solidFill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4237102" y="5424583"/>
            <a:ext cx="2014621" cy="479882"/>
            <a:chOff x="595312" y="3544838"/>
            <a:chExt cx="2014621" cy="442966"/>
          </a:xfrm>
        </p:grpSpPr>
        <p:sp>
          <p:nvSpPr>
            <p:cNvPr id="117" name="TextBox 116"/>
            <p:cNvSpPr txBox="1"/>
            <p:nvPr/>
          </p:nvSpPr>
          <p:spPr>
            <a:xfrm>
              <a:off x="595312" y="3544838"/>
              <a:ext cx="2014621" cy="16711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>
                <a:lnSpc>
                  <a:spcPts val="1408"/>
                </a:lnSpc>
                <a:spcAft>
                  <a:spcPts val="325"/>
                </a:spcAft>
              </a:pPr>
              <a:r>
                <a:rPr lang="en-US" sz="1192" b="1" dirty="0">
                  <a:solidFill>
                    <a:srgbClr val="05A6DC"/>
                  </a:solidFill>
                  <a:latin typeface="Arial"/>
                  <a:ea typeface="Open Sans" pitchFamily="34" charset="0"/>
                  <a:cs typeface="Arial"/>
                </a:rPr>
                <a:t>GRADUATE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95312" y="3703703"/>
              <a:ext cx="2014621" cy="28410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r>
                <a:rPr lang="en-US" sz="1000" dirty="0">
                  <a:solidFill>
                    <a:schemeClr val="accent5"/>
                  </a:solidFill>
                </a:rPr>
                <a:t>from </a:t>
              </a:r>
              <a:r>
                <a:rPr lang="en-US" sz="1000" dirty="0">
                  <a:solidFill>
                    <a:srgbClr val="05A6DC"/>
                  </a:solidFill>
                </a:rPr>
                <a:t>[SCHOOL NAME] </a:t>
              </a:r>
              <a:r>
                <a:rPr lang="en-US" sz="1000" dirty="0">
                  <a:solidFill>
                    <a:schemeClr val="accent5"/>
                  </a:solidFill>
                </a:rPr>
                <a:t>with </a:t>
              </a:r>
            </a:p>
            <a:p>
              <a:r>
                <a:rPr lang="en-US" sz="1000" dirty="0">
                  <a:solidFill>
                    <a:schemeClr val="accent5"/>
                  </a:solidFill>
                </a:rPr>
                <a:t>a degree in your specialized field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23592" y="2539880"/>
            <a:ext cx="225090" cy="253916"/>
            <a:chOff x="3477569" y="2317498"/>
            <a:chExt cx="225090" cy="253916"/>
          </a:xfrm>
        </p:grpSpPr>
        <p:sp>
          <p:nvSpPr>
            <p:cNvPr id="68" name="Oval 67"/>
            <p:cNvSpPr/>
            <p:nvPr/>
          </p:nvSpPr>
          <p:spPr>
            <a:xfrm>
              <a:off x="3509506" y="2349250"/>
              <a:ext cx="193153" cy="197727"/>
            </a:xfrm>
            <a:prstGeom prst="ellipse">
              <a:avLst/>
            </a:prstGeom>
            <a:solidFill>
              <a:srgbClr val="05A6D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77569" y="2317498"/>
              <a:ext cx="2131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34931" y="3462557"/>
            <a:ext cx="225090" cy="253916"/>
            <a:chOff x="4012009" y="3276829"/>
            <a:chExt cx="225090" cy="253916"/>
          </a:xfrm>
        </p:grpSpPr>
        <p:sp>
          <p:nvSpPr>
            <p:cNvPr id="72" name="Oval 71"/>
            <p:cNvSpPr/>
            <p:nvPr/>
          </p:nvSpPr>
          <p:spPr>
            <a:xfrm>
              <a:off x="4043946" y="3306549"/>
              <a:ext cx="193153" cy="197727"/>
            </a:xfrm>
            <a:prstGeom prst="ellipse">
              <a:avLst/>
            </a:prstGeom>
            <a:solidFill>
              <a:srgbClr val="05A6D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012009" y="3276829"/>
              <a:ext cx="2131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394595" y="5396703"/>
            <a:ext cx="225090" cy="253916"/>
            <a:chOff x="5890760" y="5128698"/>
            <a:chExt cx="225090" cy="253916"/>
          </a:xfrm>
        </p:grpSpPr>
        <p:sp>
          <p:nvSpPr>
            <p:cNvPr id="84" name="Oval 83"/>
            <p:cNvSpPr/>
            <p:nvPr/>
          </p:nvSpPr>
          <p:spPr>
            <a:xfrm>
              <a:off x="5922697" y="5160450"/>
              <a:ext cx="193153" cy="197727"/>
            </a:xfrm>
            <a:prstGeom prst="ellipse">
              <a:avLst/>
            </a:prstGeom>
            <a:solidFill>
              <a:srgbClr val="05A6D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890760" y="5128698"/>
              <a:ext cx="2131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6251723" y="3743510"/>
            <a:ext cx="957614" cy="0"/>
          </a:xfrm>
          <a:prstGeom prst="line">
            <a:avLst/>
          </a:prstGeom>
          <a:ln w="12700" cap="sq">
            <a:solidFill>
              <a:schemeClr val="accent4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targ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171" y="3568988"/>
            <a:ext cx="395022" cy="395022"/>
          </a:xfrm>
          <a:prstGeom prst="rect">
            <a:avLst/>
          </a:prstGeom>
        </p:spPr>
      </p:pic>
      <p:cxnSp>
        <p:nvCxnSpPr>
          <p:cNvPr id="113" name="Straight Connector 112"/>
          <p:cNvCxnSpPr/>
          <p:nvPr/>
        </p:nvCxnSpPr>
        <p:spPr>
          <a:xfrm>
            <a:off x="6074128" y="2849598"/>
            <a:ext cx="957614" cy="0"/>
          </a:xfrm>
          <a:prstGeom prst="line">
            <a:avLst/>
          </a:prstGeom>
          <a:ln w="12700" cap="sq">
            <a:solidFill>
              <a:schemeClr val="accent4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diplom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345" y="2668143"/>
            <a:ext cx="395022" cy="395022"/>
          </a:xfrm>
          <a:prstGeom prst="rect">
            <a:avLst/>
          </a:prstGeom>
        </p:spPr>
      </p:pic>
      <p:cxnSp>
        <p:nvCxnSpPr>
          <p:cNvPr id="114" name="Straight Connector 113"/>
          <p:cNvCxnSpPr/>
          <p:nvPr/>
        </p:nvCxnSpPr>
        <p:spPr>
          <a:xfrm>
            <a:off x="6528066" y="4724129"/>
            <a:ext cx="824101" cy="0"/>
          </a:xfrm>
          <a:prstGeom prst="line">
            <a:avLst/>
          </a:prstGeom>
          <a:ln w="12700" cap="sq">
            <a:solidFill>
              <a:schemeClr val="accent4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0" name="Picture 119" descr="fi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682" y="4540325"/>
            <a:ext cx="396909" cy="396909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7112639" y="5399855"/>
            <a:ext cx="16436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accent5"/>
                </a:solidFill>
              </a:rPr>
              <a:t>Begin your career with confidence, motivation, and excitement!</a:t>
            </a:r>
          </a:p>
        </p:txBody>
      </p:sp>
      <p:cxnSp>
        <p:nvCxnSpPr>
          <p:cNvPr id="126" name="Straight Connector 125"/>
          <p:cNvCxnSpPr/>
          <p:nvPr/>
        </p:nvCxnSpPr>
        <p:spPr>
          <a:xfrm>
            <a:off x="2655529" y="5529696"/>
            <a:ext cx="1493138" cy="0"/>
          </a:xfrm>
          <a:prstGeom prst="line">
            <a:avLst/>
          </a:prstGeom>
          <a:ln w="12700" cap="sq">
            <a:solidFill>
              <a:schemeClr val="accent2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366868" y="4434716"/>
            <a:ext cx="1159198" cy="0"/>
          </a:xfrm>
          <a:prstGeom prst="line">
            <a:avLst/>
          </a:prstGeom>
          <a:ln w="12700" cap="sq">
            <a:solidFill>
              <a:schemeClr val="accent2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088673" y="4296117"/>
            <a:ext cx="225090" cy="253916"/>
            <a:chOff x="5890760" y="4194903"/>
            <a:chExt cx="225090" cy="253916"/>
          </a:xfrm>
        </p:grpSpPr>
        <p:sp>
          <p:nvSpPr>
            <p:cNvPr id="74" name="Oval 73"/>
            <p:cNvSpPr/>
            <p:nvPr/>
          </p:nvSpPr>
          <p:spPr>
            <a:xfrm>
              <a:off x="5922697" y="4226655"/>
              <a:ext cx="193153" cy="197727"/>
            </a:xfrm>
            <a:prstGeom prst="ellipse">
              <a:avLst/>
            </a:prstGeom>
            <a:solidFill>
              <a:srgbClr val="05A6D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 sz="1716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90760" y="4194903"/>
              <a:ext cx="2131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cxnSp>
        <p:nvCxnSpPr>
          <p:cNvPr id="129" name="Straight Connector 128"/>
          <p:cNvCxnSpPr/>
          <p:nvPr/>
        </p:nvCxnSpPr>
        <p:spPr>
          <a:xfrm>
            <a:off x="3614208" y="3591975"/>
            <a:ext cx="821894" cy="0"/>
          </a:xfrm>
          <a:prstGeom prst="line">
            <a:avLst/>
          </a:prstGeom>
          <a:ln w="12700" cap="sq">
            <a:solidFill>
              <a:schemeClr val="accent2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923141" y="2668374"/>
            <a:ext cx="923901" cy="0"/>
          </a:xfrm>
          <a:prstGeom prst="line">
            <a:avLst/>
          </a:prstGeom>
          <a:ln w="12700" cap="sq">
            <a:solidFill>
              <a:schemeClr val="accent2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008869" y="2092191"/>
            <a:ext cx="292983" cy="0"/>
          </a:xfrm>
          <a:prstGeom prst="line">
            <a:avLst/>
          </a:prstGeom>
          <a:ln w="12700" cap="sq">
            <a:solidFill>
              <a:schemeClr val="accent2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231282" y="5675822"/>
            <a:ext cx="824101" cy="0"/>
          </a:xfrm>
          <a:prstGeom prst="line">
            <a:avLst/>
          </a:prstGeom>
          <a:ln w="12700" cap="sq">
            <a:solidFill>
              <a:schemeClr val="accent4"/>
            </a:solidFill>
            <a:prstDash val="dash"/>
            <a:headEnd type="none" w="sm" len="sm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5" name="Picture 134" descr="hand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79" y="5477368"/>
            <a:ext cx="396909" cy="39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1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11" descr="Diploma.eps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3845529"/>
            <a:ext cx="9144000" cy="1070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7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1284" y="2651591"/>
            <a:ext cx="8717912" cy="4267896"/>
            <a:chOff x="1125005" y="1952327"/>
            <a:chExt cx="8717912" cy="4267894"/>
          </a:xfrm>
          <a:solidFill>
            <a:srgbClr val="1C9DEF">
              <a:alpha val="10000"/>
            </a:srgbClr>
          </a:solidFill>
        </p:grpSpPr>
        <p:sp>
          <p:nvSpPr>
            <p:cNvPr id="5" name="Freeform 4"/>
            <p:cNvSpPr>
              <a:spLocks noEditPoints="1"/>
            </p:cNvSpPr>
            <p:nvPr/>
          </p:nvSpPr>
          <p:spPr bwMode="auto">
            <a:xfrm rot="2125957">
              <a:off x="1125005" y="2820968"/>
              <a:ext cx="2280657" cy="1661165"/>
            </a:xfrm>
            <a:custGeom>
              <a:avLst/>
              <a:gdLst/>
              <a:ahLst/>
              <a:cxnLst>
                <a:cxn ang="0">
                  <a:pos x="1" y="104"/>
                </a:cxn>
                <a:cxn ang="0">
                  <a:pos x="8" y="104"/>
                </a:cxn>
                <a:cxn ang="0">
                  <a:pos x="9" y="218"/>
                </a:cxn>
                <a:cxn ang="0">
                  <a:pos x="2" y="221"/>
                </a:cxn>
                <a:cxn ang="0">
                  <a:pos x="385" y="16"/>
                </a:cxn>
                <a:cxn ang="0">
                  <a:pos x="381" y="311"/>
                </a:cxn>
                <a:cxn ang="0">
                  <a:pos x="371" y="306"/>
                </a:cxn>
                <a:cxn ang="0">
                  <a:pos x="328" y="277"/>
                </a:cxn>
                <a:cxn ang="0">
                  <a:pos x="268" y="252"/>
                </a:cxn>
                <a:cxn ang="0">
                  <a:pos x="204" y="243"/>
                </a:cxn>
                <a:cxn ang="0">
                  <a:pos x="135" y="255"/>
                </a:cxn>
                <a:cxn ang="0">
                  <a:pos x="152" y="271"/>
                </a:cxn>
                <a:cxn ang="0">
                  <a:pos x="170" y="274"/>
                </a:cxn>
                <a:cxn ang="0">
                  <a:pos x="170" y="282"/>
                </a:cxn>
                <a:cxn ang="0">
                  <a:pos x="149" y="280"/>
                </a:cxn>
                <a:cxn ang="0">
                  <a:pos x="126" y="259"/>
                </a:cxn>
                <a:cxn ang="0">
                  <a:pos x="93" y="258"/>
                </a:cxn>
                <a:cxn ang="0">
                  <a:pos x="112" y="294"/>
                </a:cxn>
                <a:cxn ang="0">
                  <a:pos x="136" y="308"/>
                </a:cxn>
                <a:cxn ang="0">
                  <a:pos x="167" y="313"/>
                </a:cxn>
                <a:cxn ang="0">
                  <a:pos x="172" y="318"/>
                </a:cxn>
                <a:cxn ang="0">
                  <a:pos x="167" y="323"/>
                </a:cxn>
                <a:cxn ang="0">
                  <a:pos x="125" y="314"/>
                </a:cxn>
                <a:cxn ang="0">
                  <a:pos x="100" y="295"/>
                </a:cxn>
                <a:cxn ang="0">
                  <a:pos x="83" y="260"/>
                </a:cxn>
                <a:cxn ang="0">
                  <a:pos x="42" y="242"/>
                </a:cxn>
                <a:cxn ang="0">
                  <a:pos x="24" y="230"/>
                </a:cxn>
                <a:cxn ang="0">
                  <a:pos x="20" y="108"/>
                </a:cxn>
                <a:cxn ang="0">
                  <a:pos x="27" y="89"/>
                </a:cxn>
                <a:cxn ang="0">
                  <a:pos x="187" y="81"/>
                </a:cxn>
                <a:cxn ang="0">
                  <a:pos x="253" y="74"/>
                </a:cxn>
                <a:cxn ang="0">
                  <a:pos x="307" y="57"/>
                </a:cxn>
                <a:cxn ang="0">
                  <a:pos x="355" y="29"/>
                </a:cxn>
                <a:cxn ang="0">
                  <a:pos x="382" y="12"/>
                </a:cxn>
                <a:cxn ang="0">
                  <a:pos x="35" y="227"/>
                </a:cxn>
                <a:cxn ang="0">
                  <a:pos x="47" y="232"/>
                </a:cxn>
                <a:cxn ang="0">
                  <a:pos x="43" y="91"/>
                </a:cxn>
                <a:cxn ang="0">
                  <a:pos x="33" y="99"/>
                </a:cxn>
                <a:cxn ang="0">
                  <a:pos x="30" y="216"/>
                </a:cxn>
                <a:cxn ang="0">
                  <a:pos x="35" y="227"/>
                </a:cxn>
                <a:cxn ang="0">
                  <a:pos x="345" y="48"/>
                </a:cxn>
                <a:cxn ang="0">
                  <a:pos x="284" y="78"/>
                </a:cxn>
                <a:cxn ang="0">
                  <a:pos x="222" y="90"/>
                </a:cxn>
                <a:cxn ang="0">
                  <a:pos x="125" y="232"/>
                </a:cxn>
                <a:cxn ang="0">
                  <a:pos x="186" y="232"/>
                </a:cxn>
                <a:cxn ang="0">
                  <a:pos x="254" y="238"/>
                </a:cxn>
                <a:cxn ang="0">
                  <a:pos x="309" y="256"/>
                </a:cxn>
                <a:cxn ang="0">
                  <a:pos x="359" y="285"/>
                </a:cxn>
                <a:cxn ang="0">
                  <a:pos x="405" y="318"/>
                </a:cxn>
                <a:cxn ang="0">
                  <a:pos x="400" y="323"/>
                </a:cxn>
                <a:cxn ang="0">
                  <a:pos x="395" y="5"/>
                </a:cxn>
                <a:cxn ang="0">
                  <a:pos x="400" y="0"/>
                </a:cxn>
                <a:cxn ang="0">
                  <a:pos x="405" y="5"/>
                </a:cxn>
              </a:cxnLst>
              <a:rect l="0" t="0" r="r" b="b"/>
              <a:pathLst>
                <a:path w="405" h="323">
                  <a:moveTo>
                    <a:pt x="0" y="216"/>
                  </a:moveTo>
                  <a:lnTo>
                    <a:pt x="0" y="107"/>
                  </a:lnTo>
                  <a:lnTo>
                    <a:pt x="0" y="107"/>
                  </a:lnTo>
                  <a:lnTo>
                    <a:pt x="0" y="105"/>
                  </a:lnTo>
                  <a:lnTo>
                    <a:pt x="1" y="104"/>
                  </a:lnTo>
                  <a:lnTo>
                    <a:pt x="2" y="103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7" y="103"/>
                  </a:lnTo>
                  <a:lnTo>
                    <a:pt x="8" y="104"/>
                  </a:lnTo>
                  <a:lnTo>
                    <a:pt x="9" y="105"/>
                  </a:lnTo>
                  <a:lnTo>
                    <a:pt x="10" y="107"/>
                  </a:lnTo>
                  <a:lnTo>
                    <a:pt x="10" y="216"/>
                  </a:lnTo>
                  <a:lnTo>
                    <a:pt x="10" y="216"/>
                  </a:lnTo>
                  <a:lnTo>
                    <a:pt x="9" y="218"/>
                  </a:lnTo>
                  <a:lnTo>
                    <a:pt x="8" y="220"/>
                  </a:lnTo>
                  <a:lnTo>
                    <a:pt x="7" y="221"/>
                  </a:lnTo>
                  <a:lnTo>
                    <a:pt x="5" y="221"/>
                  </a:lnTo>
                  <a:lnTo>
                    <a:pt x="5" y="221"/>
                  </a:lnTo>
                  <a:lnTo>
                    <a:pt x="2" y="221"/>
                  </a:lnTo>
                  <a:lnTo>
                    <a:pt x="1" y="220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6"/>
                  </a:lnTo>
                  <a:close/>
                  <a:moveTo>
                    <a:pt x="385" y="16"/>
                  </a:moveTo>
                  <a:lnTo>
                    <a:pt x="385" y="307"/>
                  </a:lnTo>
                  <a:lnTo>
                    <a:pt x="385" y="307"/>
                  </a:lnTo>
                  <a:lnTo>
                    <a:pt x="384" y="310"/>
                  </a:lnTo>
                  <a:lnTo>
                    <a:pt x="381" y="311"/>
                  </a:lnTo>
                  <a:lnTo>
                    <a:pt x="381" y="311"/>
                  </a:lnTo>
                  <a:lnTo>
                    <a:pt x="380" y="312"/>
                  </a:lnTo>
                  <a:lnTo>
                    <a:pt x="380" y="312"/>
                  </a:lnTo>
                  <a:lnTo>
                    <a:pt x="378" y="312"/>
                  </a:lnTo>
                  <a:lnTo>
                    <a:pt x="376" y="311"/>
                  </a:lnTo>
                  <a:lnTo>
                    <a:pt x="371" y="306"/>
                  </a:lnTo>
                  <a:lnTo>
                    <a:pt x="371" y="306"/>
                  </a:lnTo>
                  <a:lnTo>
                    <a:pt x="355" y="295"/>
                  </a:lnTo>
                  <a:lnTo>
                    <a:pt x="342" y="286"/>
                  </a:lnTo>
                  <a:lnTo>
                    <a:pt x="342" y="286"/>
                  </a:lnTo>
                  <a:lnTo>
                    <a:pt x="328" y="277"/>
                  </a:lnTo>
                  <a:lnTo>
                    <a:pt x="307" y="267"/>
                  </a:lnTo>
                  <a:lnTo>
                    <a:pt x="307" y="267"/>
                  </a:lnTo>
                  <a:lnTo>
                    <a:pt x="295" y="261"/>
                  </a:lnTo>
                  <a:lnTo>
                    <a:pt x="282" y="256"/>
                  </a:lnTo>
                  <a:lnTo>
                    <a:pt x="268" y="252"/>
                  </a:lnTo>
                  <a:lnTo>
                    <a:pt x="253" y="249"/>
                  </a:lnTo>
                  <a:lnTo>
                    <a:pt x="253" y="249"/>
                  </a:lnTo>
                  <a:lnTo>
                    <a:pt x="237" y="246"/>
                  </a:lnTo>
                  <a:lnTo>
                    <a:pt x="221" y="244"/>
                  </a:lnTo>
                  <a:lnTo>
                    <a:pt x="204" y="243"/>
                  </a:lnTo>
                  <a:lnTo>
                    <a:pt x="186" y="242"/>
                  </a:lnTo>
                  <a:lnTo>
                    <a:pt x="132" y="242"/>
                  </a:lnTo>
                  <a:lnTo>
                    <a:pt x="132" y="242"/>
                  </a:lnTo>
                  <a:lnTo>
                    <a:pt x="133" y="249"/>
                  </a:lnTo>
                  <a:lnTo>
                    <a:pt x="135" y="255"/>
                  </a:lnTo>
                  <a:lnTo>
                    <a:pt x="138" y="260"/>
                  </a:lnTo>
                  <a:lnTo>
                    <a:pt x="142" y="264"/>
                  </a:lnTo>
                  <a:lnTo>
                    <a:pt x="142" y="264"/>
                  </a:lnTo>
                  <a:lnTo>
                    <a:pt x="147" y="268"/>
                  </a:lnTo>
                  <a:lnTo>
                    <a:pt x="152" y="271"/>
                  </a:lnTo>
                  <a:lnTo>
                    <a:pt x="159" y="273"/>
                  </a:lnTo>
                  <a:lnTo>
                    <a:pt x="167" y="273"/>
                  </a:lnTo>
                  <a:lnTo>
                    <a:pt x="167" y="273"/>
                  </a:lnTo>
                  <a:lnTo>
                    <a:pt x="169" y="273"/>
                  </a:lnTo>
                  <a:lnTo>
                    <a:pt x="170" y="274"/>
                  </a:lnTo>
                  <a:lnTo>
                    <a:pt x="171" y="276"/>
                  </a:lnTo>
                  <a:lnTo>
                    <a:pt x="172" y="278"/>
                  </a:lnTo>
                  <a:lnTo>
                    <a:pt x="172" y="278"/>
                  </a:lnTo>
                  <a:lnTo>
                    <a:pt x="171" y="280"/>
                  </a:lnTo>
                  <a:lnTo>
                    <a:pt x="170" y="282"/>
                  </a:lnTo>
                  <a:lnTo>
                    <a:pt x="169" y="283"/>
                  </a:lnTo>
                  <a:lnTo>
                    <a:pt x="167" y="283"/>
                  </a:lnTo>
                  <a:lnTo>
                    <a:pt x="167" y="283"/>
                  </a:lnTo>
                  <a:lnTo>
                    <a:pt x="157" y="282"/>
                  </a:lnTo>
                  <a:lnTo>
                    <a:pt x="149" y="280"/>
                  </a:lnTo>
                  <a:lnTo>
                    <a:pt x="141" y="277"/>
                  </a:lnTo>
                  <a:lnTo>
                    <a:pt x="135" y="271"/>
                  </a:lnTo>
                  <a:lnTo>
                    <a:pt x="135" y="271"/>
                  </a:lnTo>
                  <a:lnTo>
                    <a:pt x="130" y="266"/>
                  </a:lnTo>
                  <a:lnTo>
                    <a:pt x="126" y="259"/>
                  </a:lnTo>
                  <a:lnTo>
                    <a:pt x="123" y="252"/>
                  </a:lnTo>
                  <a:lnTo>
                    <a:pt x="122" y="242"/>
                  </a:lnTo>
                  <a:lnTo>
                    <a:pt x="91" y="242"/>
                  </a:lnTo>
                  <a:lnTo>
                    <a:pt x="91" y="242"/>
                  </a:lnTo>
                  <a:lnTo>
                    <a:pt x="93" y="258"/>
                  </a:lnTo>
                  <a:lnTo>
                    <a:pt x="98" y="272"/>
                  </a:lnTo>
                  <a:lnTo>
                    <a:pt x="101" y="278"/>
                  </a:lnTo>
                  <a:lnTo>
                    <a:pt x="104" y="284"/>
                  </a:lnTo>
                  <a:lnTo>
                    <a:pt x="108" y="289"/>
                  </a:lnTo>
                  <a:lnTo>
                    <a:pt x="112" y="294"/>
                  </a:lnTo>
                  <a:lnTo>
                    <a:pt x="112" y="294"/>
                  </a:lnTo>
                  <a:lnTo>
                    <a:pt x="118" y="298"/>
                  </a:lnTo>
                  <a:lnTo>
                    <a:pt x="124" y="302"/>
                  </a:lnTo>
                  <a:lnTo>
                    <a:pt x="130" y="306"/>
                  </a:lnTo>
                  <a:lnTo>
                    <a:pt x="136" y="308"/>
                  </a:lnTo>
                  <a:lnTo>
                    <a:pt x="143" y="310"/>
                  </a:lnTo>
                  <a:lnTo>
                    <a:pt x="151" y="312"/>
                  </a:lnTo>
                  <a:lnTo>
                    <a:pt x="158" y="313"/>
                  </a:lnTo>
                  <a:lnTo>
                    <a:pt x="167" y="313"/>
                  </a:lnTo>
                  <a:lnTo>
                    <a:pt x="167" y="313"/>
                  </a:lnTo>
                  <a:lnTo>
                    <a:pt x="169" y="313"/>
                  </a:lnTo>
                  <a:lnTo>
                    <a:pt x="170" y="314"/>
                  </a:lnTo>
                  <a:lnTo>
                    <a:pt x="171" y="316"/>
                  </a:lnTo>
                  <a:lnTo>
                    <a:pt x="172" y="318"/>
                  </a:lnTo>
                  <a:lnTo>
                    <a:pt x="172" y="318"/>
                  </a:lnTo>
                  <a:lnTo>
                    <a:pt x="171" y="320"/>
                  </a:lnTo>
                  <a:lnTo>
                    <a:pt x="170" y="322"/>
                  </a:lnTo>
                  <a:lnTo>
                    <a:pt x="169" y="323"/>
                  </a:lnTo>
                  <a:lnTo>
                    <a:pt x="167" y="323"/>
                  </a:lnTo>
                  <a:lnTo>
                    <a:pt x="167" y="323"/>
                  </a:lnTo>
                  <a:lnTo>
                    <a:pt x="157" y="323"/>
                  </a:lnTo>
                  <a:lnTo>
                    <a:pt x="148" y="322"/>
                  </a:lnTo>
                  <a:lnTo>
                    <a:pt x="140" y="320"/>
                  </a:lnTo>
                  <a:lnTo>
                    <a:pt x="132" y="318"/>
                  </a:lnTo>
                  <a:lnTo>
                    <a:pt x="125" y="314"/>
                  </a:lnTo>
                  <a:lnTo>
                    <a:pt x="118" y="311"/>
                  </a:lnTo>
                  <a:lnTo>
                    <a:pt x="111" y="306"/>
                  </a:lnTo>
                  <a:lnTo>
                    <a:pt x="106" y="301"/>
                  </a:lnTo>
                  <a:lnTo>
                    <a:pt x="106" y="301"/>
                  </a:lnTo>
                  <a:lnTo>
                    <a:pt x="100" y="295"/>
                  </a:lnTo>
                  <a:lnTo>
                    <a:pt x="96" y="289"/>
                  </a:lnTo>
                  <a:lnTo>
                    <a:pt x="92" y="282"/>
                  </a:lnTo>
                  <a:lnTo>
                    <a:pt x="88" y="275"/>
                  </a:lnTo>
                  <a:lnTo>
                    <a:pt x="86" y="268"/>
                  </a:lnTo>
                  <a:lnTo>
                    <a:pt x="83" y="260"/>
                  </a:lnTo>
                  <a:lnTo>
                    <a:pt x="82" y="252"/>
                  </a:lnTo>
                  <a:lnTo>
                    <a:pt x="81" y="242"/>
                  </a:lnTo>
                  <a:lnTo>
                    <a:pt x="47" y="242"/>
                  </a:lnTo>
                  <a:lnTo>
                    <a:pt x="47" y="242"/>
                  </a:lnTo>
                  <a:lnTo>
                    <a:pt x="42" y="242"/>
                  </a:lnTo>
                  <a:lnTo>
                    <a:pt x="37" y="240"/>
                  </a:lnTo>
                  <a:lnTo>
                    <a:pt x="32" y="238"/>
                  </a:lnTo>
                  <a:lnTo>
                    <a:pt x="27" y="234"/>
                  </a:lnTo>
                  <a:lnTo>
                    <a:pt x="27" y="234"/>
                  </a:lnTo>
                  <a:lnTo>
                    <a:pt x="24" y="230"/>
                  </a:lnTo>
                  <a:lnTo>
                    <a:pt x="21" y="226"/>
                  </a:lnTo>
                  <a:lnTo>
                    <a:pt x="20" y="221"/>
                  </a:lnTo>
                  <a:lnTo>
                    <a:pt x="20" y="216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0" y="103"/>
                  </a:lnTo>
                  <a:lnTo>
                    <a:pt x="21" y="98"/>
                  </a:lnTo>
                  <a:lnTo>
                    <a:pt x="24" y="93"/>
                  </a:lnTo>
                  <a:lnTo>
                    <a:pt x="27" y="89"/>
                  </a:lnTo>
                  <a:lnTo>
                    <a:pt x="27" y="89"/>
                  </a:lnTo>
                  <a:lnTo>
                    <a:pt x="32" y="86"/>
                  </a:lnTo>
                  <a:lnTo>
                    <a:pt x="37" y="83"/>
                  </a:lnTo>
                  <a:lnTo>
                    <a:pt x="42" y="82"/>
                  </a:lnTo>
                  <a:lnTo>
                    <a:pt x="47" y="81"/>
                  </a:lnTo>
                  <a:lnTo>
                    <a:pt x="187" y="81"/>
                  </a:lnTo>
                  <a:lnTo>
                    <a:pt x="187" y="81"/>
                  </a:lnTo>
                  <a:lnTo>
                    <a:pt x="205" y="81"/>
                  </a:lnTo>
                  <a:lnTo>
                    <a:pt x="222" y="80"/>
                  </a:lnTo>
                  <a:lnTo>
                    <a:pt x="238" y="78"/>
                  </a:lnTo>
                  <a:lnTo>
                    <a:pt x="253" y="74"/>
                  </a:lnTo>
                  <a:lnTo>
                    <a:pt x="253" y="74"/>
                  </a:lnTo>
                  <a:lnTo>
                    <a:pt x="268" y="71"/>
                  </a:lnTo>
                  <a:lnTo>
                    <a:pt x="282" y="67"/>
                  </a:lnTo>
                  <a:lnTo>
                    <a:pt x="295" y="62"/>
                  </a:lnTo>
                  <a:lnTo>
                    <a:pt x="307" y="57"/>
                  </a:lnTo>
                  <a:lnTo>
                    <a:pt x="307" y="57"/>
                  </a:lnTo>
                  <a:lnTo>
                    <a:pt x="328" y="46"/>
                  </a:lnTo>
                  <a:lnTo>
                    <a:pt x="342" y="38"/>
                  </a:lnTo>
                  <a:lnTo>
                    <a:pt x="342" y="38"/>
                  </a:lnTo>
                  <a:lnTo>
                    <a:pt x="355" y="29"/>
                  </a:lnTo>
                  <a:lnTo>
                    <a:pt x="371" y="17"/>
                  </a:lnTo>
                  <a:lnTo>
                    <a:pt x="376" y="13"/>
                  </a:lnTo>
                  <a:lnTo>
                    <a:pt x="376" y="13"/>
                  </a:lnTo>
                  <a:lnTo>
                    <a:pt x="379" y="12"/>
                  </a:lnTo>
                  <a:lnTo>
                    <a:pt x="382" y="12"/>
                  </a:lnTo>
                  <a:lnTo>
                    <a:pt x="382" y="12"/>
                  </a:lnTo>
                  <a:lnTo>
                    <a:pt x="384" y="14"/>
                  </a:lnTo>
                  <a:lnTo>
                    <a:pt x="385" y="16"/>
                  </a:lnTo>
                  <a:lnTo>
                    <a:pt x="385" y="16"/>
                  </a:lnTo>
                  <a:close/>
                  <a:moveTo>
                    <a:pt x="35" y="227"/>
                  </a:moveTo>
                  <a:lnTo>
                    <a:pt x="35" y="227"/>
                  </a:lnTo>
                  <a:lnTo>
                    <a:pt x="38" y="230"/>
                  </a:lnTo>
                  <a:lnTo>
                    <a:pt x="40" y="231"/>
                  </a:lnTo>
                  <a:lnTo>
                    <a:pt x="43" y="232"/>
                  </a:lnTo>
                  <a:lnTo>
                    <a:pt x="47" y="232"/>
                  </a:lnTo>
                  <a:lnTo>
                    <a:pt x="81" y="232"/>
                  </a:lnTo>
                  <a:lnTo>
                    <a:pt x="81" y="91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3" y="91"/>
                  </a:lnTo>
                  <a:lnTo>
                    <a:pt x="40" y="92"/>
                  </a:lnTo>
                  <a:lnTo>
                    <a:pt x="38" y="94"/>
                  </a:lnTo>
                  <a:lnTo>
                    <a:pt x="35" y="96"/>
                  </a:lnTo>
                  <a:lnTo>
                    <a:pt x="35" y="96"/>
                  </a:lnTo>
                  <a:lnTo>
                    <a:pt x="33" y="99"/>
                  </a:lnTo>
                  <a:lnTo>
                    <a:pt x="32" y="102"/>
                  </a:lnTo>
                  <a:lnTo>
                    <a:pt x="30" y="105"/>
                  </a:lnTo>
                  <a:lnTo>
                    <a:pt x="30" y="108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9"/>
                  </a:lnTo>
                  <a:lnTo>
                    <a:pt x="32" y="222"/>
                  </a:lnTo>
                  <a:lnTo>
                    <a:pt x="33" y="225"/>
                  </a:lnTo>
                  <a:lnTo>
                    <a:pt x="35" y="227"/>
                  </a:lnTo>
                  <a:lnTo>
                    <a:pt x="35" y="227"/>
                  </a:lnTo>
                  <a:close/>
                  <a:moveTo>
                    <a:pt x="375" y="27"/>
                  </a:moveTo>
                  <a:lnTo>
                    <a:pt x="375" y="27"/>
                  </a:lnTo>
                  <a:lnTo>
                    <a:pt x="359" y="38"/>
                  </a:lnTo>
                  <a:lnTo>
                    <a:pt x="345" y="48"/>
                  </a:lnTo>
                  <a:lnTo>
                    <a:pt x="345" y="48"/>
                  </a:lnTo>
                  <a:lnTo>
                    <a:pt x="330" y="57"/>
                  </a:lnTo>
                  <a:lnTo>
                    <a:pt x="309" y="67"/>
                  </a:lnTo>
                  <a:lnTo>
                    <a:pt x="309" y="67"/>
                  </a:lnTo>
                  <a:lnTo>
                    <a:pt x="297" y="72"/>
                  </a:lnTo>
                  <a:lnTo>
                    <a:pt x="284" y="78"/>
                  </a:lnTo>
                  <a:lnTo>
                    <a:pt x="269" y="82"/>
                  </a:lnTo>
                  <a:lnTo>
                    <a:pt x="254" y="85"/>
                  </a:lnTo>
                  <a:lnTo>
                    <a:pt x="254" y="85"/>
                  </a:lnTo>
                  <a:lnTo>
                    <a:pt x="239" y="88"/>
                  </a:lnTo>
                  <a:lnTo>
                    <a:pt x="222" y="90"/>
                  </a:lnTo>
                  <a:lnTo>
                    <a:pt x="205" y="91"/>
                  </a:lnTo>
                  <a:lnTo>
                    <a:pt x="187" y="91"/>
                  </a:lnTo>
                  <a:lnTo>
                    <a:pt x="91" y="91"/>
                  </a:lnTo>
                  <a:lnTo>
                    <a:pt x="91" y="232"/>
                  </a:lnTo>
                  <a:lnTo>
                    <a:pt x="125" y="232"/>
                  </a:lnTo>
                  <a:lnTo>
                    <a:pt x="125" y="232"/>
                  </a:lnTo>
                  <a:lnTo>
                    <a:pt x="127" y="232"/>
                  </a:lnTo>
                  <a:lnTo>
                    <a:pt x="127" y="232"/>
                  </a:lnTo>
                  <a:lnTo>
                    <a:pt x="128" y="232"/>
                  </a:lnTo>
                  <a:lnTo>
                    <a:pt x="186" y="232"/>
                  </a:lnTo>
                  <a:lnTo>
                    <a:pt x="186" y="232"/>
                  </a:lnTo>
                  <a:lnTo>
                    <a:pt x="205" y="233"/>
                  </a:lnTo>
                  <a:lnTo>
                    <a:pt x="222" y="234"/>
                  </a:lnTo>
                  <a:lnTo>
                    <a:pt x="238" y="236"/>
                  </a:lnTo>
                  <a:lnTo>
                    <a:pt x="254" y="238"/>
                  </a:lnTo>
                  <a:lnTo>
                    <a:pt x="254" y="238"/>
                  </a:lnTo>
                  <a:lnTo>
                    <a:pt x="269" y="241"/>
                  </a:lnTo>
                  <a:lnTo>
                    <a:pt x="284" y="245"/>
                  </a:lnTo>
                  <a:lnTo>
                    <a:pt x="297" y="251"/>
                  </a:lnTo>
                  <a:lnTo>
                    <a:pt x="309" y="256"/>
                  </a:lnTo>
                  <a:lnTo>
                    <a:pt x="309" y="256"/>
                  </a:lnTo>
                  <a:lnTo>
                    <a:pt x="329" y="266"/>
                  </a:lnTo>
                  <a:lnTo>
                    <a:pt x="345" y="275"/>
                  </a:lnTo>
                  <a:lnTo>
                    <a:pt x="345" y="275"/>
                  </a:lnTo>
                  <a:lnTo>
                    <a:pt x="359" y="285"/>
                  </a:lnTo>
                  <a:lnTo>
                    <a:pt x="375" y="296"/>
                  </a:lnTo>
                  <a:lnTo>
                    <a:pt x="375" y="27"/>
                  </a:lnTo>
                  <a:close/>
                  <a:moveTo>
                    <a:pt x="405" y="5"/>
                  </a:moveTo>
                  <a:lnTo>
                    <a:pt x="405" y="318"/>
                  </a:lnTo>
                  <a:lnTo>
                    <a:pt x="405" y="318"/>
                  </a:lnTo>
                  <a:lnTo>
                    <a:pt x="404" y="320"/>
                  </a:lnTo>
                  <a:lnTo>
                    <a:pt x="403" y="322"/>
                  </a:lnTo>
                  <a:lnTo>
                    <a:pt x="402" y="323"/>
                  </a:lnTo>
                  <a:lnTo>
                    <a:pt x="400" y="323"/>
                  </a:lnTo>
                  <a:lnTo>
                    <a:pt x="400" y="323"/>
                  </a:lnTo>
                  <a:lnTo>
                    <a:pt x="397" y="323"/>
                  </a:lnTo>
                  <a:lnTo>
                    <a:pt x="396" y="322"/>
                  </a:lnTo>
                  <a:lnTo>
                    <a:pt x="395" y="320"/>
                  </a:lnTo>
                  <a:lnTo>
                    <a:pt x="395" y="318"/>
                  </a:lnTo>
                  <a:lnTo>
                    <a:pt x="395" y="5"/>
                  </a:lnTo>
                  <a:lnTo>
                    <a:pt x="395" y="5"/>
                  </a:lnTo>
                  <a:lnTo>
                    <a:pt x="395" y="3"/>
                  </a:lnTo>
                  <a:lnTo>
                    <a:pt x="396" y="1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402" y="0"/>
                  </a:lnTo>
                  <a:lnTo>
                    <a:pt x="403" y="1"/>
                  </a:lnTo>
                  <a:lnTo>
                    <a:pt x="404" y="3"/>
                  </a:lnTo>
                  <a:lnTo>
                    <a:pt x="405" y="5"/>
                  </a:lnTo>
                  <a:lnTo>
                    <a:pt x="405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 rot="18789632">
              <a:off x="4037756" y="4035397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3802810" y="3582532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540251" y="4239148"/>
              <a:ext cx="742012" cy="567010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1387693">
              <a:off x="7827934" y="2913856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 rot="19340937">
              <a:off x="7855555" y="4573575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0488403">
              <a:off x="5286651" y="5070492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 rot="3203953">
              <a:off x="5963561" y="3088951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6645630" y="4079551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 rot="7440870">
              <a:off x="7118215" y="4739945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 rot="18618211">
              <a:off x="7444302" y="5450222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 rot="2176343">
              <a:off x="4180481" y="5730892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642989" y="5623236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 rot="3232541">
              <a:off x="7994404" y="3697957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 rot="18917953">
              <a:off x="3846986" y="4852053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 rot="2741574">
              <a:off x="3307212" y="5767881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 rot="17926667">
              <a:off x="7190167" y="3209845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 rot="17926667">
              <a:off x="8974025" y="5233352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 rot="20199385">
              <a:off x="6344686" y="5182527"/>
              <a:ext cx="443329" cy="748119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 rot="3050373">
              <a:off x="5028360" y="5586238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 rot="18789632">
              <a:off x="4921272" y="4859619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 rot="17926667">
              <a:off x="7518278" y="4385840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 rot="19495299">
              <a:off x="7175676" y="5708696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 rot="19806803">
              <a:off x="4417448" y="3465644"/>
              <a:ext cx="433951" cy="355051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 rot="19806803">
              <a:off x="6427576" y="3044459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 rot="341336">
              <a:off x="7620390" y="3281791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 rot="341336">
              <a:off x="6759785" y="4552031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 rot="341336">
              <a:off x="7811933" y="4220095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 rot="341336">
              <a:off x="4606243" y="5497213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 rot="341336">
              <a:off x="8282368" y="5845499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 rot="21435373">
              <a:off x="3014313" y="4807537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 rot="341336">
              <a:off x="7631706" y="2571853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3558488" y="4052345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7153999" y="3931961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5882711" y="5408570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4878689" y="3788512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4220352" y="5267877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2" name="Freeform 41"/>
            <p:cNvSpPr>
              <a:spLocks noEditPoints="1"/>
            </p:cNvSpPr>
            <p:nvPr/>
          </p:nvSpPr>
          <p:spPr bwMode="auto">
            <a:xfrm>
              <a:off x="2706595" y="5181186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7718426" y="5048062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4" name="Freeform 43"/>
            <p:cNvSpPr>
              <a:spLocks noEditPoints="1"/>
            </p:cNvSpPr>
            <p:nvPr/>
          </p:nvSpPr>
          <p:spPr bwMode="auto">
            <a:xfrm>
              <a:off x="8486516" y="5319722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3737139" y="5872462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5243683" y="5865221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auto">
            <a:xfrm>
              <a:off x="7632470" y="5885841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 rot="982073">
              <a:off x="6713380" y="3704095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49" name="Freeform 48"/>
            <p:cNvSpPr>
              <a:spLocks noEditPoints="1"/>
            </p:cNvSpPr>
            <p:nvPr/>
          </p:nvSpPr>
          <p:spPr bwMode="auto">
            <a:xfrm>
              <a:off x="3974099" y="4564058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3846153" y="5530915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5424930" y="5543641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6665225" y="4922312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6899461" y="2965993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7512608" y="4028827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4396491" y="3953883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4257531" y="4767791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8720386" y="5710005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673146" y="3375677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 rot="19088348">
              <a:off x="7277811" y="5154629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19088348">
              <a:off x="5714502" y="5888279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 rot="19088348">
              <a:off x="7995721" y="5490405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19088348">
              <a:off x="5676774" y="4781494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4604429" y="5152797"/>
              <a:ext cx="287206" cy="27860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8108813" y="5125287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9087599" y="5778560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6" name="Freeform 65"/>
            <p:cNvSpPr>
              <a:spLocks noEditPoints="1"/>
            </p:cNvSpPr>
            <p:nvPr/>
          </p:nvSpPr>
          <p:spPr bwMode="auto">
            <a:xfrm>
              <a:off x="7315993" y="2788205"/>
              <a:ext cx="287206" cy="27860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7" name="Freeform 66"/>
            <p:cNvSpPr>
              <a:spLocks noEditPoints="1"/>
            </p:cNvSpPr>
            <p:nvPr/>
          </p:nvSpPr>
          <p:spPr bwMode="auto">
            <a:xfrm>
              <a:off x="8017870" y="2557989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8" name="Freeform 67"/>
            <p:cNvSpPr>
              <a:spLocks noEditPoints="1"/>
            </p:cNvSpPr>
            <p:nvPr/>
          </p:nvSpPr>
          <p:spPr bwMode="auto">
            <a:xfrm rot="17926667">
              <a:off x="8434592" y="2269806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69" name="Freeform 68"/>
            <p:cNvSpPr>
              <a:spLocks noEditPoints="1"/>
            </p:cNvSpPr>
            <p:nvPr/>
          </p:nvSpPr>
          <p:spPr bwMode="auto">
            <a:xfrm rot="982073">
              <a:off x="8763360" y="2137362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0" name="Freeform 69"/>
            <p:cNvSpPr>
              <a:spLocks noEditPoints="1"/>
            </p:cNvSpPr>
            <p:nvPr/>
          </p:nvSpPr>
          <p:spPr bwMode="auto">
            <a:xfrm rot="21182972">
              <a:off x="9208239" y="1952327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1" name="Freeform 70"/>
            <p:cNvSpPr>
              <a:spLocks noEditPoints="1"/>
            </p:cNvSpPr>
            <p:nvPr/>
          </p:nvSpPr>
          <p:spPr bwMode="auto">
            <a:xfrm>
              <a:off x="8948644" y="2502031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2" name="Freeform 71"/>
            <p:cNvSpPr>
              <a:spLocks noEditPoints="1"/>
            </p:cNvSpPr>
            <p:nvPr/>
          </p:nvSpPr>
          <p:spPr bwMode="auto">
            <a:xfrm>
              <a:off x="9552261" y="1963173"/>
              <a:ext cx="287206" cy="27860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3" name="Freeform 72"/>
            <p:cNvSpPr>
              <a:spLocks noEditPoints="1"/>
            </p:cNvSpPr>
            <p:nvPr/>
          </p:nvSpPr>
          <p:spPr bwMode="auto">
            <a:xfrm>
              <a:off x="6077739" y="4698206"/>
              <a:ext cx="471228" cy="358398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4" name="Freeform 73"/>
            <p:cNvSpPr>
              <a:spLocks noEditPoints="1"/>
            </p:cNvSpPr>
            <p:nvPr/>
          </p:nvSpPr>
          <p:spPr bwMode="auto">
            <a:xfrm>
              <a:off x="8066624" y="3402608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5" name="Freeform 74"/>
            <p:cNvSpPr>
              <a:spLocks noEditPoints="1"/>
            </p:cNvSpPr>
            <p:nvPr/>
          </p:nvSpPr>
          <p:spPr bwMode="auto">
            <a:xfrm>
              <a:off x="6329979" y="3836017"/>
              <a:ext cx="287206" cy="27860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6" name="Freeform 75"/>
            <p:cNvSpPr>
              <a:spLocks noEditPoints="1"/>
            </p:cNvSpPr>
            <p:nvPr/>
          </p:nvSpPr>
          <p:spPr bwMode="auto">
            <a:xfrm>
              <a:off x="5023510" y="3376831"/>
              <a:ext cx="287206" cy="27860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6145957" y="5941615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8" name="Freeform 77"/>
            <p:cNvSpPr>
              <a:spLocks noEditPoints="1"/>
            </p:cNvSpPr>
            <p:nvPr/>
          </p:nvSpPr>
          <p:spPr bwMode="auto">
            <a:xfrm>
              <a:off x="6870563" y="5327075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6830979" y="5913139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916649" y="4135320"/>
              <a:ext cx="577282" cy="439059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9072692" y="4965311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2" name="Freeform 81"/>
            <p:cNvSpPr>
              <a:spLocks noEditPoints="1"/>
            </p:cNvSpPr>
            <p:nvPr/>
          </p:nvSpPr>
          <p:spPr bwMode="auto">
            <a:xfrm>
              <a:off x="5433383" y="4118058"/>
              <a:ext cx="287206" cy="27860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 rot="19088348">
              <a:off x="8379653" y="2847951"/>
              <a:ext cx="678102" cy="584321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4" name="Freeform 83"/>
            <p:cNvSpPr>
              <a:spLocks noEditPoints="1"/>
            </p:cNvSpPr>
            <p:nvPr/>
          </p:nvSpPr>
          <p:spPr bwMode="auto">
            <a:xfrm>
              <a:off x="7439240" y="3634228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5" name="Freeform 84"/>
            <p:cNvSpPr>
              <a:spLocks noEditPoints="1"/>
            </p:cNvSpPr>
            <p:nvPr/>
          </p:nvSpPr>
          <p:spPr bwMode="auto">
            <a:xfrm>
              <a:off x="8463094" y="4629987"/>
              <a:ext cx="541910" cy="52568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9" y="1"/>
                </a:cxn>
                <a:cxn ang="0">
                  <a:pos x="289" y="5"/>
                </a:cxn>
                <a:cxn ang="0">
                  <a:pos x="294" y="268"/>
                </a:cxn>
                <a:cxn ang="0">
                  <a:pos x="278" y="283"/>
                </a:cxn>
                <a:cxn ang="0">
                  <a:pos x="4" y="279"/>
                </a:cxn>
                <a:cxn ang="0">
                  <a:pos x="12" y="273"/>
                </a:cxn>
                <a:cxn ang="0">
                  <a:pos x="281" y="272"/>
                </a:cxn>
                <a:cxn ang="0">
                  <a:pos x="282" y="13"/>
                </a:cxn>
                <a:cxn ang="0">
                  <a:pos x="15" y="10"/>
                </a:cxn>
                <a:cxn ang="0">
                  <a:pos x="10" y="268"/>
                </a:cxn>
                <a:cxn ang="0">
                  <a:pos x="31" y="31"/>
                </a:cxn>
                <a:cxn ang="0">
                  <a:pos x="260" y="30"/>
                </a:cxn>
                <a:cxn ang="0">
                  <a:pos x="263" y="228"/>
                </a:cxn>
                <a:cxn ang="0">
                  <a:pos x="36" y="233"/>
                </a:cxn>
                <a:cxn ang="0">
                  <a:pos x="30" y="228"/>
                </a:cxn>
                <a:cxn ang="0">
                  <a:pos x="51" y="311"/>
                </a:cxn>
                <a:cxn ang="0">
                  <a:pos x="319" y="314"/>
                </a:cxn>
                <a:cxn ang="0">
                  <a:pos x="324" y="46"/>
                </a:cxn>
                <a:cxn ang="0">
                  <a:pos x="319" y="40"/>
                </a:cxn>
                <a:cxn ang="0">
                  <a:pos x="305" y="37"/>
                </a:cxn>
                <a:cxn ang="0">
                  <a:pos x="307" y="30"/>
                </a:cxn>
                <a:cxn ang="0">
                  <a:pos x="329" y="35"/>
                </a:cxn>
                <a:cxn ang="0">
                  <a:pos x="334" y="309"/>
                </a:cxn>
                <a:cxn ang="0">
                  <a:pos x="319" y="324"/>
                </a:cxn>
                <a:cxn ang="0">
                  <a:pos x="45" y="320"/>
                </a:cxn>
                <a:cxn ang="0">
                  <a:pos x="41" y="297"/>
                </a:cxn>
                <a:cxn ang="0">
                  <a:pos x="48" y="294"/>
                </a:cxn>
                <a:cxn ang="0">
                  <a:pos x="41" y="40"/>
                </a:cxn>
                <a:cxn ang="0">
                  <a:pos x="91" y="112"/>
                </a:cxn>
                <a:cxn ang="0">
                  <a:pos x="104" y="112"/>
                </a:cxn>
                <a:cxn ang="0">
                  <a:pos x="218" y="156"/>
                </a:cxn>
                <a:cxn ang="0">
                  <a:pos x="230" y="151"/>
                </a:cxn>
                <a:cxn ang="0">
                  <a:pos x="253" y="168"/>
                </a:cxn>
                <a:cxn ang="0">
                  <a:pos x="234" y="163"/>
                </a:cxn>
                <a:cxn ang="0">
                  <a:pos x="227" y="161"/>
                </a:cxn>
                <a:cxn ang="0">
                  <a:pos x="182" y="201"/>
                </a:cxn>
                <a:cxn ang="0">
                  <a:pos x="102" y="123"/>
                </a:cxn>
                <a:cxn ang="0">
                  <a:pos x="41" y="175"/>
                </a:cxn>
                <a:cxn ang="0">
                  <a:pos x="162" y="91"/>
                </a:cxn>
                <a:cxn ang="0">
                  <a:pos x="168" y="77"/>
                </a:cxn>
                <a:cxn ang="0">
                  <a:pos x="182" y="71"/>
                </a:cxn>
                <a:cxn ang="0">
                  <a:pos x="196" y="77"/>
                </a:cxn>
                <a:cxn ang="0">
                  <a:pos x="203" y="91"/>
                </a:cxn>
                <a:cxn ang="0">
                  <a:pos x="196" y="105"/>
                </a:cxn>
                <a:cxn ang="0">
                  <a:pos x="182" y="111"/>
                </a:cxn>
                <a:cxn ang="0">
                  <a:pos x="168" y="105"/>
                </a:cxn>
                <a:cxn ang="0">
                  <a:pos x="162" y="91"/>
                </a:cxn>
                <a:cxn ang="0">
                  <a:pos x="174" y="98"/>
                </a:cxn>
                <a:cxn ang="0">
                  <a:pos x="189" y="98"/>
                </a:cxn>
                <a:cxn ang="0">
                  <a:pos x="191" y="87"/>
                </a:cxn>
                <a:cxn ang="0">
                  <a:pos x="182" y="81"/>
                </a:cxn>
                <a:cxn ang="0">
                  <a:pos x="172" y="91"/>
                </a:cxn>
              </a:cxnLst>
              <a:rect l="0" t="0" r="r" b="b"/>
              <a:pathLst>
                <a:path w="334" h="324">
                  <a:moveTo>
                    <a:pt x="4" y="279"/>
                  </a:moveTo>
                  <a:lnTo>
                    <a:pt x="4" y="279"/>
                  </a:lnTo>
                  <a:lnTo>
                    <a:pt x="1" y="274"/>
                  </a:lnTo>
                  <a:lnTo>
                    <a:pt x="0" y="26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83" y="1"/>
                  </a:lnTo>
                  <a:lnTo>
                    <a:pt x="289" y="5"/>
                  </a:lnTo>
                  <a:lnTo>
                    <a:pt x="289" y="5"/>
                  </a:lnTo>
                  <a:lnTo>
                    <a:pt x="293" y="9"/>
                  </a:lnTo>
                  <a:lnTo>
                    <a:pt x="294" y="15"/>
                  </a:lnTo>
                  <a:lnTo>
                    <a:pt x="294" y="268"/>
                  </a:lnTo>
                  <a:lnTo>
                    <a:pt x="294" y="268"/>
                  </a:lnTo>
                  <a:lnTo>
                    <a:pt x="293" y="274"/>
                  </a:lnTo>
                  <a:lnTo>
                    <a:pt x="289" y="279"/>
                  </a:lnTo>
                  <a:lnTo>
                    <a:pt x="289" y="279"/>
                  </a:lnTo>
                  <a:lnTo>
                    <a:pt x="283" y="282"/>
                  </a:lnTo>
                  <a:lnTo>
                    <a:pt x="278" y="283"/>
                  </a:lnTo>
                  <a:lnTo>
                    <a:pt x="15" y="283"/>
                  </a:lnTo>
                  <a:lnTo>
                    <a:pt x="15" y="283"/>
                  </a:lnTo>
                  <a:lnTo>
                    <a:pt x="9" y="282"/>
                  </a:lnTo>
                  <a:lnTo>
                    <a:pt x="4" y="279"/>
                  </a:lnTo>
                  <a:lnTo>
                    <a:pt x="4" y="279"/>
                  </a:lnTo>
                  <a:close/>
                  <a:moveTo>
                    <a:pt x="10" y="268"/>
                  </a:moveTo>
                  <a:lnTo>
                    <a:pt x="10" y="268"/>
                  </a:lnTo>
                  <a:lnTo>
                    <a:pt x="10" y="270"/>
                  </a:lnTo>
                  <a:lnTo>
                    <a:pt x="11" y="272"/>
                  </a:lnTo>
                  <a:lnTo>
                    <a:pt x="12" y="273"/>
                  </a:lnTo>
                  <a:lnTo>
                    <a:pt x="15" y="27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280" y="273"/>
                  </a:lnTo>
                  <a:lnTo>
                    <a:pt x="281" y="272"/>
                  </a:lnTo>
                  <a:lnTo>
                    <a:pt x="282" y="270"/>
                  </a:lnTo>
                  <a:lnTo>
                    <a:pt x="283" y="268"/>
                  </a:lnTo>
                  <a:lnTo>
                    <a:pt x="283" y="15"/>
                  </a:lnTo>
                  <a:lnTo>
                    <a:pt x="283" y="15"/>
                  </a:lnTo>
                  <a:lnTo>
                    <a:pt x="282" y="13"/>
                  </a:lnTo>
                  <a:lnTo>
                    <a:pt x="281" y="11"/>
                  </a:lnTo>
                  <a:lnTo>
                    <a:pt x="280" y="10"/>
                  </a:lnTo>
                  <a:lnTo>
                    <a:pt x="278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268"/>
                  </a:lnTo>
                  <a:close/>
                  <a:moveTo>
                    <a:pt x="30" y="22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0" y="30"/>
                  </a:lnTo>
                  <a:lnTo>
                    <a:pt x="261" y="31"/>
                  </a:lnTo>
                  <a:lnTo>
                    <a:pt x="262" y="33"/>
                  </a:lnTo>
                  <a:lnTo>
                    <a:pt x="263" y="35"/>
                  </a:lnTo>
                  <a:lnTo>
                    <a:pt x="263" y="228"/>
                  </a:lnTo>
                  <a:lnTo>
                    <a:pt x="263" y="228"/>
                  </a:lnTo>
                  <a:lnTo>
                    <a:pt x="262" y="230"/>
                  </a:lnTo>
                  <a:lnTo>
                    <a:pt x="261" y="232"/>
                  </a:lnTo>
                  <a:lnTo>
                    <a:pt x="260" y="233"/>
                  </a:lnTo>
                  <a:lnTo>
                    <a:pt x="258" y="233"/>
                  </a:lnTo>
                  <a:lnTo>
                    <a:pt x="36" y="233"/>
                  </a:lnTo>
                  <a:lnTo>
                    <a:pt x="36" y="233"/>
                  </a:lnTo>
                  <a:lnTo>
                    <a:pt x="32" y="233"/>
                  </a:lnTo>
                  <a:lnTo>
                    <a:pt x="31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8"/>
                  </a:lnTo>
                  <a:close/>
                  <a:moveTo>
                    <a:pt x="51" y="300"/>
                  </a:moveTo>
                  <a:lnTo>
                    <a:pt x="51" y="309"/>
                  </a:lnTo>
                  <a:lnTo>
                    <a:pt x="51" y="309"/>
                  </a:lnTo>
                  <a:lnTo>
                    <a:pt x="51" y="311"/>
                  </a:lnTo>
                  <a:lnTo>
                    <a:pt x="52" y="313"/>
                  </a:lnTo>
                  <a:lnTo>
                    <a:pt x="53" y="314"/>
                  </a:lnTo>
                  <a:lnTo>
                    <a:pt x="56" y="314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3"/>
                  </a:lnTo>
                  <a:lnTo>
                    <a:pt x="323" y="311"/>
                  </a:lnTo>
                  <a:lnTo>
                    <a:pt x="324" y="309"/>
                  </a:lnTo>
                  <a:lnTo>
                    <a:pt x="324" y="46"/>
                  </a:lnTo>
                  <a:lnTo>
                    <a:pt x="324" y="46"/>
                  </a:lnTo>
                  <a:lnTo>
                    <a:pt x="323" y="44"/>
                  </a:lnTo>
                  <a:lnTo>
                    <a:pt x="322" y="41"/>
                  </a:lnTo>
                  <a:lnTo>
                    <a:pt x="321" y="40"/>
                  </a:lnTo>
                  <a:lnTo>
                    <a:pt x="319" y="40"/>
                  </a:lnTo>
                  <a:lnTo>
                    <a:pt x="309" y="40"/>
                  </a:lnTo>
                  <a:lnTo>
                    <a:pt x="309" y="40"/>
                  </a:lnTo>
                  <a:lnTo>
                    <a:pt x="307" y="40"/>
                  </a:lnTo>
                  <a:lnTo>
                    <a:pt x="305" y="39"/>
                  </a:lnTo>
                  <a:lnTo>
                    <a:pt x="305" y="37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3"/>
                  </a:lnTo>
                  <a:lnTo>
                    <a:pt x="305" y="31"/>
                  </a:lnTo>
                  <a:lnTo>
                    <a:pt x="307" y="30"/>
                  </a:lnTo>
                  <a:lnTo>
                    <a:pt x="309" y="30"/>
                  </a:lnTo>
                  <a:lnTo>
                    <a:pt x="319" y="30"/>
                  </a:lnTo>
                  <a:lnTo>
                    <a:pt x="319" y="30"/>
                  </a:lnTo>
                  <a:lnTo>
                    <a:pt x="324" y="31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3" y="39"/>
                  </a:lnTo>
                  <a:lnTo>
                    <a:pt x="334" y="46"/>
                  </a:lnTo>
                  <a:lnTo>
                    <a:pt x="334" y="309"/>
                  </a:lnTo>
                  <a:lnTo>
                    <a:pt x="334" y="309"/>
                  </a:lnTo>
                  <a:lnTo>
                    <a:pt x="333" y="315"/>
                  </a:lnTo>
                  <a:lnTo>
                    <a:pt x="329" y="320"/>
                  </a:lnTo>
                  <a:lnTo>
                    <a:pt x="329" y="320"/>
                  </a:lnTo>
                  <a:lnTo>
                    <a:pt x="324" y="323"/>
                  </a:lnTo>
                  <a:lnTo>
                    <a:pt x="319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0" y="323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42" y="315"/>
                  </a:lnTo>
                  <a:lnTo>
                    <a:pt x="41" y="309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297"/>
                  </a:lnTo>
                  <a:lnTo>
                    <a:pt x="42" y="295"/>
                  </a:lnTo>
                  <a:lnTo>
                    <a:pt x="43" y="294"/>
                  </a:lnTo>
                  <a:lnTo>
                    <a:pt x="46" y="294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49" y="295"/>
                  </a:lnTo>
                  <a:lnTo>
                    <a:pt x="50" y="297"/>
                  </a:lnTo>
                  <a:lnTo>
                    <a:pt x="51" y="300"/>
                  </a:lnTo>
                  <a:lnTo>
                    <a:pt x="51" y="300"/>
                  </a:lnTo>
                  <a:close/>
                  <a:moveTo>
                    <a:pt x="41" y="40"/>
                  </a:moveTo>
                  <a:lnTo>
                    <a:pt x="41" y="162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88" y="114"/>
                  </a:lnTo>
                  <a:lnTo>
                    <a:pt x="91" y="112"/>
                  </a:lnTo>
                  <a:lnTo>
                    <a:pt x="94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101" y="111"/>
                  </a:lnTo>
                  <a:lnTo>
                    <a:pt x="104" y="112"/>
                  </a:lnTo>
                  <a:lnTo>
                    <a:pt x="107" y="114"/>
                  </a:lnTo>
                  <a:lnTo>
                    <a:pt x="109" y="116"/>
                  </a:lnTo>
                  <a:lnTo>
                    <a:pt x="182" y="189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21" y="154"/>
                  </a:lnTo>
                  <a:lnTo>
                    <a:pt x="223" y="152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3" y="151"/>
                  </a:lnTo>
                  <a:lnTo>
                    <a:pt x="236" y="152"/>
                  </a:lnTo>
                  <a:lnTo>
                    <a:pt x="239" y="154"/>
                  </a:lnTo>
                  <a:lnTo>
                    <a:pt x="242" y="156"/>
                  </a:lnTo>
                  <a:lnTo>
                    <a:pt x="253" y="168"/>
                  </a:lnTo>
                  <a:lnTo>
                    <a:pt x="253" y="40"/>
                  </a:lnTo>
                  <a:lnTo>
                    <a:pt x="41" y="40"/>
                  </a:lnTo>
                  <a:close/>
                  <a:moveTo>
                    <a:pt x="253" y="223"/>
                  </a:moveTo>
                  <a:lnTo>
                    <a:pt x="253" y="183"/>
                  </a:lnTo>
                  <a:lnTo>
                    <a:pt x="234" y="163"/>
                  </a:lnTo>
                  <a:lnTo>
                    <a:pt x="234" y="163"/>
                  </a:lnTo>
                  <a:lnTo>
                    <a:pt x="232" y="161"/>
                  </a:lnTo>
                  <a:lnTo>
                    <a:pt x="230" y="161"/>
                  </a:lnTo>
                  <a:lnTo>
                    <a:pt x="230" y="161"/>
                  </a:lnTo>
                  <a:lnTo>
                    <a:pt x="227" y="161"/>
                  </a:lnTo>
                  <a:lnTo>
                    <a:pt x="225" y="163"/>
                  </a:lnTo>
                  <a:lnTo>
                    <a:pt x="185" y="200"/>
                  </a:lnTo>
                  <a:lnTo>
                    <a:pt x="185" y="200"/>
                  </a:lnTo>
                  <a:lnTo>
                    <a:pt x="184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0" y="201"/>
                  </a:lnTo>
                  <a:lnTo>
                    <a:pt x="178" y="200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0" y="121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2" y="123"/>
                  </a:lnTo>
                  <a:lnTo>
                    <a:pt x="41" y="175"/>
                  </a:lnTo>
                  <a:lnTo>
                    <a:pt x="41" y="176"/>
                  </a:lnTo>
                  <a:lnTo>
                    <a:pt x="41" y="223"/>
                  </a:lnTo>
                  <a:lnTo>
                    <a:pt x="253" y="223"/>
                  </a:lnTo>
                  <a:close/>
                  <a:moveTo>
                    <a:pt x="162" y="91"/>
                  </a:moveTo>
                  <a:lnTo>
                    <a:pt x="162" y="91"/>
                  </a:lnTo>
                  <a:lnTo>
                    <a:pt x="162" y="87"/>
                  </a:lnTo>
                  <a:lnTo>
                    <a:pt x="163" y="84"/>
                  </a:lnTo>
                  <a:lnTo>
                    <a:pt x="165" y="8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71" y="75"/>
                  </a:lnTo>
                  <a:lnTo>
                    <a:pt x="174" y="73"/>
                  </a:lnTo>
                  <a:lnTo>
                    <a:pt x="178" y="72"/>
                  </a:lnTo>
                  <a:lnTo>
                    <a:pt x="182" y="71"/>
                  </a:lnTo>
                  <a:lnTo>
                    <a:pt x="182" y="71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3" y="75"/>
                  </a:lnTo>
                  <a:lnTo>
                    <a:pt x="196" y="77"/>
                  </a:lnTo>
                  <a:lnTo>
                    <a:pt x="196" y="77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2" y="87"/>
                  </a:lnTo>
                  <a:lnTo>
                    <a:pt x="203" y="91"/>
                  </a:lnTo>
                  <a:lnTo>
                    <a:pt x="203" y="91"/>
                  </a:lnTo>
                  <a:lnTo>
                    <a:pt x="202" y="95"/>
                  </a:lnTo>
                  <a:lnTo>
                    <a:pt x="200" y="99"/>
                  </a:lnTo>
                  <a:lnTo>
                    <a:pt x="198" y="102"/>
                  </a:lnTo>
                  <a:lnTo>
                    <a:pt x="196" y="105"/>
                  </a:lnTo>
                  <a:lnTo>
                    <a:pt x="196" y="105"/>
                  </a:lnTo>
                  <a:lnTo>
                    <a:pt x="193" y="108"/>
                  </a:lnTo>
                  <a:lnTo>
                    <a:pt x="189" y="110"/>
                  </a:lnTo>
                  <a:lnTo>
                    <a:pt x="186" y="111"/>
                  </a:lnTo>
                  <a:lnTo>
                    <a:pt x="182" y="111"/>
                  </a:lnTo>
                  <a:lnTo>
                    <a:pt x="182" y="111"/>
                  </a:lnTo>
                  <a:lnTo>
                    <a:pt x="178" y="111"/>
                  </a:lnTo>
                  <a:lnTo>
                    <a:pt x="174" y="110"/>
                  </a:lnTo>
                  <a:lnTo>
                    <a:pt x="171" y="108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3" y="99"/>
                  </a:lnTo>
                  <a:lnTo>
                    <a:pt x="162" y="95"/>
                  </a:lnTo>
                  <a:lnTo>
                    <a:pt x="162" y="91"/>
                  </a:lnTo>
                  <a:lnTo>
                    <a:pt x="162" y="91"/>
                  </a:lnTo>
                  <a:close/>
                  <a:moveTo>
                    <a:pt x="172" y="91"/>
                  </a:moveTo>
                  <a:lnTo>
                    <a:pt x="172" y="91"/>
                  </a:lnTo>
                  <a:lnTo>
                    <a:pt x="172" y="95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8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6" y="100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91" y="95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91" y="87"/>
                  </a:lnTo>
                  <a:lnTo>
                    <a:pt x="189" y="84"/>
                  </a:lnTo>
                  <a:lnTo>
                    <a:pt x="189" y="84"/>
                  </a:lnTo>
                  <a:lnTo>
                    <a:pt x="186" y="82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78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2" y="87"/>
                  </a:lnTo>
                  <a:lnTo>
                    <a:pt x="172" y="91"/>
                  </a:lnTo>
                  <a:lnTo>
                    <a:pt x="172" y="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6" name="Freeform 85"/>
            <p:cNvSpPr>
              <a:spLocks noEditPoints="1"/>
            </p:cNvSpPr>
            <p:nvPr/>
          </p:nvSpPr>
          <p:spPr bwMode="auto">
            <a:xfrm>
              <a:off x="3095613" y="5091465"/>
              <a:ext cx="675897" cy="570288"/>
            </a:xfrm>
            <a:custGeom>
              <a:avLst/>
              <a:gdLst/>
              <a:ahLst/>
              <a:cxnLst>
                <a:cxn ang="0">
                  <a:pos x="382" y="113"/>
                </a:cxn>
                <a:cxn ang="0">
                  <a:pos x="384" y="117"/>
                </a:cxn>
                <a:cxn ang="0">
                  <a:pos x="384" y="309"/>
                </a:cxn>
                <a:cxn ang="0">
                  <a:pos x="383" y="314"/>
                </a:cxn>
                <a:cxn ang="0">
                  <a:pos x="380" y="319"/>
                </a:cxn>
                <a:cxn ang="0">
                  <a:pos x="372" y="324"/>
                </a:cxn>
                <a:cxn ang="0">
                  <a:pos x="16" y="324"/>
                </a:cxn>
                <a:cxn ang="0">
                  <a:pos x="13" y="324"/>
                </a:cxn>
                <a:cxn ang="0">
                  <a:pos x="5" y="319"/>
                </a:cxn>
                <a:cxn ang="0">
                  <a:pos x="1" y="314"/>
                </a:cxn>
                <a:cxn ang="0">
                  <a:pos x="0" y="309"/>
                </a:cxn>
                <a:cxn ang="0">
                  <a:pos x="0" y="117"/>
                </a:cxn>
                <a:cxn ang="0">
                  <a:pos x="3" y="113"/>
                </a:cxn>
                <a:cxn ang="0">
                  <a:pos x="182" y="5"/>
                </a:cxn>
                <a:cxn ang="0">
                  <a:pos x="192" y="0"/>
                </a:cxn>
                <a:cxn ang="0">
                  <a:pos x="198" y="1"/>
                </a:cxn>
                <a:cxn ang="0">
                  <a:pos x="382" y="113"/>
                </a:cxn>
                <a:cxn ang="0">
                  <a:pos x="139" y="194"/>
                </a:cxn>
                <a:cxn ang="0">
                  <a:pos x="141" y="195"/>
                </a:cxn>
                <a:cxn ang="0">
                  <a:pos x="141" y="199"/>
                </a:cxn>
                <a:cxn ang="0">
                  <a:pos x="141" y="201"/>
                </a:cxn>
                <a:cxn ang="0">
                  <a:pos x="136" y="203"/>
                </a:cxn>
                <a:cxn ang="0">
                  <a:pos x="134" y="203"/>
                </a:cxn>
                <a:cxn ang="0">
                  <a:pos x="10" y="308"/>
                </a:cxn>
                <a:cxn ang="0">
                  <a:pos x="182" y="194"/>
                </a:cxn>
                <a:cxn ang="0">
                  <a:pos x="192" y="191"/>
                </a:cxn>
                <a:cxn ang="0">
                  <a:pos x="198" y="192"/>
                </a:cxn>
                <a:cxn ang="0">
                  <a:pos x="374" y="308"/>
                </a:cxn>
                <a:cxn ang="0">
                  <a:pos x="251" y="203"/>
                </a:cxn>
                <a:cxn ang="0">
                  <a:pos x="248" y="203"/>
                </a:cxn>
                <a:cxn ang="0">
                  <a:pos x="246" y="203"/>
                </a:cxn>
                <a:cxn ang="0">
                  <a:pos x="244" y="201"/>
                </a:cxn>
                <a:cxn ang="0">
                  <a:pos x="243" y="197"/>
                </a:cxn>
                <a:cxn ang="0">
                  <a:pos x="246" y="194"/>
                </a:cxn>
                <a:cxn ang="0">
                  <a:pos x="197" y="13"/>
                </a:cxn>
                <a:cxn ang="0">
                  <a:pos x="196" y="12"/>
                </a:cxn>
                <a:cxn ang="0">
                  <a:pos x="194" y="11"/>
                </a:cxn>
                <a:cxn ang="0">
                  <a:pos x="192" y="10"/>
                </a:cxn>
                <a:cxn ang="0">
                  <a:pos x="189" y="12"/>
                </a:cxn>
                <a:cxn ang="0">
                  <a:pos x="187" y="13"/>
                </a:cxn>
                <a:cxn ang="0">
                  <a:pos x="197" y="203"/>
                </a:cxn>
                <a:cxn ang="0">
                  <a:pos x="195" y="202"/>
                </a:cxn>
                <a:cxn ang="0">
                  <a:pos x="192" y="201"/>
                </a:cxn>
                <a:cxn ang="0">
                  <a:pos x="188" y="203"/>
                </a:cxn>
                <a:cxn ang="0">
                  <a:pos x="365" y="314"/>
                </a:cxn>
                <a:cxn ang="0">
                  <a:pos x="60" y="127"/>
                </a:cxn>
                <a:cxn ang="0">
                  <a:pos x="61" y="125"/>
                </a:cxn>
                <a:cxn ang="0">
                  <a:pos x="63" y="122"/>
                </a:cxn>
                <a:cxn ang="0">
                  <a:pos x="318" y="122"/>
                </a:cxn>
                <a:cxn ang="0">
                  <a:pos x="321" y="122"/>
                </a:cxn>
                <a:cxn ang="0">
                  <a:pos x="324" y="125"/>
                </a:cxn>
                <a:cxn ang="0">
                  <a:pos x="324" y="127"/>
                </a:cxn>
                <a:cxn ang="0">
                  <a:pos x="323" y="131"/>
                </a:cxn>
                <a:cxn ang="0">
                  <a:pos x="318" y="132"/>
                </a:cxn>
                <a:cxn ang="0">
                  <a:pos x="65" y="132"/>
                </a:cxn>
                <a:cxn ang="0">
                  <a:pos x="62" y="131"/>
                </a:cxn>
                <a:cxn ang="0">
                  <a:pos x="60" y="127"/>
                </a:cxn>
              </a:cxnLst>
              <a:rect l="0" t="0" r="r" b="b"/>
              <a:pathLst>
                <a:path w="384" h="324">
                  <a:moveTo>
                    <a:pt x="382" y="113"/>
                  </a:moveTo>
                  <a:lnTo>
                    <a:pt x="382" y="113"/>
                  </a:lnTo>
                  <a:lnTo>
                    <a:pt x="384" y="115"/>
                  </a:lnTo>
                  <a:lnTo>
                    <a:pt x="384" y="117"/>
                  </a:lnTo>
                  <a:lnTo>
                    <a:pt x="384" y="309"/>
                  </a:lnTo>
                  <a:lnTo>
                    <a:pt x="384" y="309"/>
                  </a:lnTo>
                  <a:lnTo>
                    <a:pt x="384" y="312"/>
                  </a:lnTo>
                  <a:lnTo>
                    <a:pt x="383" y="314"/>
                  </a:lnTo>
                  <a:lnTo>
                    <a:pt x="380" y="319"/>
                  </a:lnTo>
                  <a:lnTo>
                    <a:pt x="380" y="319"/>
                  </a:lnTo>
                  <a:lnTo>
                    <a:pt x="374" y="323"/>
                  </a:lnTo>
                  <a:lnTo>
                    <a:pt x="372" y="324"/>
                  </a:lnTo>
                  <a:lnTo>
                    <a:pt x="369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3" y="324"/>
                  </a:lnTo>
                  <a:lnTo>
                    <a:pt x="10" y="323"/>
                  </a:lnTo>
                  <a:lnTo>
                    <a:pt x="5" y="319"/>
                  </a:lnTo>
                  <a:lnTo>
                    <a:pt x="5" y="319"/>
                  </a:lnTo>
                  <a:lnTo>
                    <a:pt x="1" y="314"/>
                  </a:lnTo>
                  <a:lnTo>
                    <a:pt x="1" y="312"/>
                  </a:lnTo>
                  <a:lnTo>
                    <a:pt x="0" y="309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115"/>
                  </a:lnTo>
                  <a:lnTo>
                    <a:pt x="3" y="113"/>
                  </a:lnTo>
                  <a:lnTo>
                    <a:pt x="182" y="5"/>
                  </a:lnTo>
                  <a:lnTo>
                    <a:pt x="182" y="5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8" y="1"/>
                  </a:lnTo>
                  <a:lnTo>
                    <a:pt x="203" y="5"/>
                  </a:lnTo>
                  <a:lnTo>
                    <a:pt x="382" y="113"/>
                  </a:lnTo>
                  <a:close/>
                  <a:moveTo>
                    <a:pt x="13" y="118"/>
                  </a:moveTo>
                  <a:lnTo>
                    <a:pt x="139" y="194"/>
                  </a:lnTo>
                  <a:lnTo>
                    <a:pt x="139" y="194"/>
                  </a:lnTo>
                  <a:lnTo>
                    <a:pt x="141" y="195"/>
                  </a:lnTo>
                  <a:lnTo>
                    <a:pt x="141" y="197"/>
                  </a:lnTo>
                  <a:lnTo>
                    <a:pt x="141" y="199"/>
                  </a:lnTo>
                  <a:lnTo>
                    <a:pt x="141" y="201"/>
                  </a:lnTo>
                  <a:lnTo>
                    <a:pt x="141" y="201"/>
                  </a:lnTo>
                  <a:lnTo>
                    <a:pt x="139" y="203"/>
                  </a:lnTo>
                  <a:lnTo>
                    <a:pt x="136" y="203"/>
                  </a:lnTo>
                  <a:lnTo>
                    <a:pt x="136" y="203"/>
                  </a:lnTo>
                  <a:lnTo>
                    <a:pt x="134" y="203"/>
                  </a:lnTo>
                  <a:lnTo>
                    <a:pt x="10" y="128"/>
                  </a:lnTo>
                  <a:lnTo>
                    <a:pt x="10" y="308"/>
                  </a:lnTo>
                  <a:lnTo>
                    <a:pt x="182" y="194"/>
                  </a:lnTo>
                  <a:lnTo>
                    <a:pt x="182" y="194"/>
                  </a:lnTo>
                  <a:lnTo>
                    <a:pt x="186" y="192"/>
                  </a:lnTo>
                  <a:lnTo>
                    <a:pt x="192" y="191"/>
                  </a:lnTo>
                  <a:lnTo>
                    <a:pt x="192" y="191"/>
                  </a:lnTo>
                  <a:lnTo>
                    <a:pt x="198" y="192"/>
                  </a:lnTo>
                  <a:lnTo>
                    <a:pt x="203" y="194"/>
                  </a:lnTo>
                  <a:lnTo>
                    <a:pt x="374" y="308"/>
                  </a:lnTo>
                  <a:lnTo>
                    <a:pt x="374" y="128"/>
                  </a:lnTo>
                  <a:lnTo>
                    <a:pt x="251" y="203"/>
                  </a:lnTo>
                  <a:lnTo>
                    <a:pt x="251" y="203"/>
                  </a:lnTo>
                  <a:lnTo>
                    <a:pt x="248" y="203"/>
                  </a:lnTo>
                  <a:lnTo>
                    <a:pt x="248" y="203"/>
                  </a:lnTo>
                  <a:lnTo>
                    <a:pt x="246" y="203"/>
                  </a:lnTo>
                  <a:lnTo>
                    <a:pt x="244" y="201"/>
                  </a:lnTo>
                  <a:lnTo>
                    <a:pt x="244" y="201"/>
                  </a:lnTo>
                  <a:lnTo>
                    <a:pt x="243" y="199"/>
                  </a:lnTo>
                  <a:lnTo>
                    <a:pt x="243" y="197"/>
                  </a:lnTo>
                  <a:lnTo>
                    <a:pt x="244" y="195"/>
                  </a:lnTo>
                  <a:lnTo>
                    <a:pt x="246" y="194"/>
                  </a:lnTo>
                  <a:lnTo>
                    <a:pt x="372" y="118"/>
                  </a:lnTo>
                  <a:lnTo>
                    <a:pt x="197" y="13"/>
                  </a:lnTo>
                  <a:lnTo>
                    <a:pt x="197" y="13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1"/>
                  </a:lnTo>
                  <a:lnTo>
                    <a:pt x="192" y="10"/>
                  </a:lnTo>
                  <a:lnTo>
                    <a:pt x="192" y="10"/>
                  </a:lnTo>
                  <a:lnTo>
                    <a:pt x="190" y="11"/>
                  </a:lnTo>
                  <a:lnTo>
                    <a:pt x="189" y="12"/>
                  </a:lnTo>
                  <a:lnTo>
                    <a:pt x="189" y="12"/>
                  </a:lnTo>
                  <a:lnTo>
                    <a:pt x="187" y="13"/>
                  </a:lnTo>
                  <a:lnTo>
                    <a:pt x="13" y="118"/>
                  </a:lnTo>
                  <a:close/>
                  <a:moveTo>
                    <a:pt x="197" y="203"/>
                  </a:moveTo>
                  <a:lnTo>
                    <a:pt x="197" y="203"/>
                  </a:lnTo>
                  <a:lnTo>
                    <a:pt x="195" y="202"/>
                  </a:lnTo>
                  <a:lnTo>
                    <a:pt x="192" y="201"/>
                  </a:lnTo>
                  <a:lnTo>
                    <a:pt x="192" y="201"/>
                  </a:lnTo>
                  <a:lnTo>
                    <a:pt x="190" y="202"/>
                  </a:lnTo>
                  <a:lnTo>
                    <a:pt x="188" y="203"/>
                  </a:lnTo>
                  <a:lnTo>
                    <a:pt x="19" y="314"/>
                  </a:lnTo>
                  <a:lnTo>
                    <a:pt x="365" y="314"/>
                  </a:lnTo>
                  <a:lnTo>
                    <a:pt x="197" y="203"/>
                  </a:lnTo>
                  <a:close/>
                  <a:moveTo>
                    <a:pt x="60" y="127"/>
                  </a:moveTo>
                  <a:lnTo>
                    <a:pt x="60" y="127"/>
                  </a:lnTo>
                  <a:lnTo>
                    <a:pt x="61" y="125"/>
                  </a:lnTo>
                  <a:lnTo>
                    <a:pt x="62" y="123"/>
                  </a:lnTo>
                  <a:lnTo>
                    <a:pt x="63" y="122"/>
                  </a:lnTo>
                  <a:lnTo>
                    <a:pt x="65" y="122"/>
                  </a:lnTo>
                  <a:lnTo>
                    <a:pt x="318" y="122"/>
                  </a:lnTo>
                  <a:lnTo>
                    <a:pt x="318" y="122"/>
                  </a:lnTo>
                  <a:lnTo>
                    <a:pt x="321" y="122"/>
                  </a:lnTo>
                  <a:lnTo>
                    <a:pt x="323" y="123"/>
                  </a:lnTo>
                  <a:lnTo>
                    <a:pt x="324" y="125"/>
                  </a:lnTo>
                  <a:lnTo>
                    <a:pt x="324" y="127"/>
                  </a:lnTo>
                  <a:lnTo>
                    <a:pt x="324" y="127"/>
                  </a:lnTo>
                  <a:lnTo>
                    <a:pt x="324" y="129"/>
                  </a:lnTo>
                  <a:lnTo>
                    <a:pt x="323" y="131"/>
                  </a:lnTo>
                  <a:lnTo>
                    <a:pt x="321" y="132"/>
                  </a:lnTo>
                  <a:lnTo>
                    <a:pt x="318" y="132"/>
                  </a:lnTo>
                  <a:lnTo>
                    <a:pt x="65" y="132"/>
                  </a:lnTo>
                  <a:lnTo>
                    <a:pt x="65" y="132"/>
                  </a:lnTo>
                  <a:lnTo>
                    <a:pt x="63" y="132"/>
                  </a:lnTo>
                  <a:lnTo>
                    <a:pt x="62" y="131"/>
                  </a:lnTo>
                  <a:lnTo>
                    <a:pt x="61" y="129"/>
                  </a:lnTo>
                  <a:lnTo>
                    <a:pt x="60" y="127"/>
                  </a:lnTo>
                  <a:lnTo>
                    <a:pt x="60" y="1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7" name="Freeform 86"/>
            <p:cNvSpPr>
              <a:spLocks noEditPoints="1"/>
            </p:cNvSpPr>
            <p:nvPr/>
          </p:nvSpPr>
          <p:spPr bwMode="auto">
            <a:xfrm>
              <a:off x="4730025" y="5916960"/>
              <a:ext cx="208095" cy="278606"/>
            </a:xfrm>
            <a:custGeom>
              <a:avLst/>
              <a:gdLst/>
              <a:ahLst/>
              <a:cxnLst>
                <a:cxn ang="0">
                  <a:pos x="240" y="151"/>
                </a:cxn>
                <a:cxn ang="0">
                  <a:pos x="225" y="197"/>
                </a:cxn>
                <a:cxn ang="0">
                  <a:pos x="204" y="236"/>
                </a:cxn>
                <a:cxn ang="0">
                  <a:pos x="151" y="298"/>
                </a:cxn>
                <a:cxn ang="0">
                  <a:pos x="126" y="323"/>
                </a:cxn>
                <a:cxn ang="0">
                  <a:pos x="121" y="324"/>
                </a:cxn>
                <a:cxn ang="0">
                  <a:pos x="105" y="310"/>
                </a:cxn>
                <a:cxn ang="0">
                  <a:pos x="57" y="257"/>
                </a:cxn>
                <a:cxn ang="0">
                  <a:pos x="26" y="209"/>
                </a:cxn>
                <a:cxn ang="0">
                  <a:pos x="7" y="166"/>
                </a:cxn>
                <a:cxn ang="0">
                  <a:pos x="0" y="121"/>
                </a:cxn>
                <a:cxn ang="0">
                  <a:pos x="9" y="75"/>
                </a:cxn>
                <a:cxn ang="0">
                  <a:pos x="37" y="35"/>
                </a:cxn>
                <a:cxn ang="0">
                  <a:pos x="65" y="14"/>
                </a:cxn>
                <a:cxn ang="0">
                  <a:pos x="110" y="1"/>
                </a:cxn>
                <a:cxn ang="0">
                  <a:pos x="146" y="2"/>
                </a:cxn>
                <a:cxn ang="0">
                  <a:pos x="190" y="20"/>
                </a:cxn>
                <a:cxn ang="0">
                  <a:pos x="216" y="45"/>
                </a:cxn>
                <a:cxn ang="0">
                  <a:pos x="238" y="86"/>
                </a:cxn>
                <a:cxn ang="0">
                  <a:pos x="243" y="121"/>
                </a:cxn>
                <a:cxn ang="0">
                  <a:pos x="169" y="263"/>
                </a:cxn>
                <a:cxn ang="0">
                  <a:pos x="200" y="221"/>
                </a:cxn>
                <a:cxn ang="0">
                  <a:pos x="223" y="174"/>
                </a:cxn>
                <a:cxn ang="0">
                  <a:pos x="233" y="134"/>
                </a:cxn>
                <a:cxn ang="0">
                  <a:pos x="231" y="99"/>
                </a:cxn>
                <a:cxn ang="0">
                  <a:pos x="215" y="60"/>
                </a:cxn>
                <a:cxn ang="0">
                  <a:pos x="193" y="35"/>
                </a:cxn>
                <a:cxn ang="0">
                  <a:pos x="155" y="15"/>
                </a:cxn>
                <a:cxn ang="0">
                  <a:pos x="122" y="10"/>
                </a:cxn>
                <a:cxn ang="0">
                  <a:pos x="79" y="18"/>
                </a:cxn>
                <a:cxn ang="0">
                  <a:pos x="44" y="42"/>
                </a:cxn>
                <a:cxn ang="0">
                  <a:pos x="24" y="69"/>
                </a:cxn>
                <a:cxn ang="0">
                  <a:pos x="11" y="110"/>
                </a:cxn>
                <a:cxn ang="0">
                  <a:pos x="13" y="147"/>
                </a:cxn>
                <a:cxn ang="0">
                  <a:pos x="27" y="186"/>
                </a:cxn>
                <a:cxn ang="0">
                  <a:pos x="45" y="221"/>
                </a:cxn>
                <a:cxn ang="0">
                  <a:pos x="91" y="281"/>
                </a:cxn>
                <a:cxn ang="0">
                  <a:pos x="122" y="312"/>
                </a:cxn>
                <a:cxn ang="0">
                  <a:pos x="183" y="121"/>
                </a:cxn>
                <a:cxn ang="0">
                  <a:pos x="165" y="165"/>
                </a:cxn>
                <a:cxn ang="0">
                  <a:pos x="134" y="181"/>
                </a:cxn>
                <a:cxn ang="0">
                  <a:pos x="99" y="178"/>
                </a:cxn>
                <a:cxn ang="0">
                  <a:pos x="71" y="155"/>
                </a:cxn>
                <a:cxn ang="0">
                  <a:pos x="61" y="121"/>
                </a:cxn>
                <a:cxn ang="0">
                  <a:pos x="79" y="79"/>
                </a:cxn>
                <a:cxn ang="0">
                  <a:pos x="110" y="62"/>
                </a:cxn>
                <a:cxn ang="0">
                  <a:pos x="146" y="66"/>
                </a:cxn>
                <a:cxn ang="0">
                  <a:pos x="173" y="88"/>
                </a:cxn>
                <a:cxn ang="0">
                  <a:pos x="183" y="121"/>
                </a:cxn>
                <a:cxn ang="0">
                  <a:pos x="169" y="102"/>
                </a:cxn>
                <a:cxn ang="0">
                  <a:pos x="150" y="79"/>
                </a:cxn>
                <a:cxn ang="0">
                  <a:pos x="122" y="71"/>
                </a:cxn>
                <a:cxn ang="0">
                  <a:pos x="86" y="86"/>
                </a:cxn>
                <a:cxn ang="0">
                  <a:pos x="72" y="111"/>
                </a:cxn>
                <a:cxn ang="0">
                  <a:pos x="75" y="141"/>
                </a:cxn>
                <a:cxn ang="0">
                  <a:pos x="94" y="164"/>
                </a:cxn>
                <a:cxn ang="0">
                  <a:pos x="122" y="172"/>
                </a:cxn>
                <a:cxn ang="0">
                  <a:pos x="158" y="157"/>
                </a:cxn>
                <a:cxn ang="0">
                  <a:pos x="171" y="131"/>
                </a:cxn>
              </a:cxnLst>
              <a:rect l="0" t="0" r="r" b="b"/>
              <a:pathLst>
                <a:path w="243" h="324">
                  <a:moveTo>
                    <a:pt x="243" y="121"/>
                  </a:moveTo>
                  <a:lnTo>
                    <a:pt x="243" y="121"/>
                  </a:lnTo>
                  <a:lnTo>
                    <a:pt x="243" y="136"/>
                  </a:lnTo>
                  <a:lnTo>
                    <a:pt x="240" y="151"/>
                  </a:lnTo>
                  <a:lnTo>
                    <a:pt x="237" y="167"/>
                  </a:lnTo>
                  <a:lnTo>
                    <a:pt x="231" y="182"/>
                  </a:lnTo>
                  <a:lnTo>
                    <a:pt x="231" y="182"/>
                  </a:lnTo>
                  <a:lnTo>
                    <a:pt x="225" y="197"/>
                  </a:lnTo>
                  <a:lnTo>
                    <a:pt x="218" y="211"/>
                  </a:lnTo>
                  <a:lnTo>
                    <a:pt x="211" y="224"/>
                  </a:lnTo>
                  <a:lnTo>
                    <a:pt x="204" y="236"/>
                  </a:lnTo>
                  <a:lnTo>
                    <a:pt x="204" y="236"/>
                  </a:lnTo>
                  <a:lnTo>
                    <a:pt x="188" y="258"/>
                  </a:lnTo>
                  <a:lnTo>
                    <a:pt x="168" y="279"/>
                  </a:lnTo>
                  <a:lnTo>
                    <a:pt x="168" y="279"/>
                  </a:lnTo>
                  <a:lnTo>
                    <a:pt x="151" y="298"/>
                  </a:lnTo>
                  <a:lnTo>
                    <a:pt x="140" y="310"/>
                  </a:lnTo>
                  <a:lnTo>
                    <a:pt x="140" y="310"/>
                  </a:lnTo>
                  <a:lnTo>
                    <a:pt x="126" y="323"/>
                  </a:lnTo>
                  <a:lnTo>
                    <a:pt x="126" y="323"/>
                  </a:lnTo>
                  <a:lnTo>
                    <a:pt x="124" y="324"/>
                  </a:lnTo>
                  <a:lnTo>
                    <a:pt x="122" y="324"/>
                  </a:lnTo>
                  <a:lnTo>
                    <a:pt x="122" y="324"/>
                  </a:lnTo>
                  <a:lnTo>
                    <a:pt x="121" y="324"/>
                  </a:lnTo>
                  <a:lnTo>
                    <a:pt x="119" y="323"/>
                  </a:lnTo>
                  <a:lnTo>
                    <a:pt x="119" y="323"/>
                  </a:lnTo>
                  <a:lnTo>
                    <a:pt x="105" y="310"/>
                  </a:lnTo>
                  <a:lnTo>
                    <a:pt x="105" y="310"/>
                  </a:lnTo>
                  <a:lnTo>
                    <a:pt x="92" y="298"/>
                  </a:lnTo>
                  <a:lnTo>
                    <a:pt x="75" y="279"/>
                  </a:lnTo>
                  <a:lnTo>
                    <a:pt x="75" y="279"/>
                  </a:lnTo>
                  <a:lnTo>
                    <a:pt x="57" y="257"/>
                  </a:lnTo>
                  <a:lnTo>
                    <a:pt x="41" y="235"/>
                  </a:lnTo>
                  <a:lnTo>
                    <a:pt x="41" y="235"/>
                  </a:lnTo>
                  <a:lnTo>
                    <a:pt x="33" y="223"/>
                  </a:lnTo>
                  <a:lnTo>
                    <a:pt x="26" y="209"/>
                  </a:lnTo>
                  <a:lnTo>
                    <a:pt x="20" y="196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7" y="166"/>
                  </a:lnTo>
                  <a:lnTo>
                    <a:pt x="3" y="151"/>
                  </a:lnTo>
                  <a:lnTo>
                    <a:pt x="1" y="13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109"/>
                  </a:lnTo>
                  <a:lnTo>
                    <a:pt x="3" y="97"/>
                  </a:lnTo>
                  <a:lnTo>
                    <a:pt x="5" y="86"/>
                  </a:lnTo>
                  <a:lnTo>
                    <a:pt x="9" y="75"/>
                  </a:lnTo>
                  <a:lnTo>
                    <a:pt x="15" y="65"/>
                  </a:lnTo>
                  <a:lnTo>
                    <a:pt x="21" y="55"/>
                  </a:lnTo>
                  <a:lnTo>
                    <a:pt x="28" y="4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46" y="27"/>
                  </a:lnTo>
                  <a:lnTo>
                    <a:pt x="55" y="20"/>
                  </a:lnTo>
                  <a:lnTo>
                    <a:pt x="65" y="14"/>
                  </a:lnTo>
                  <a:lnTo>
                    <a:pt x="76" y="9"/>
                  </a:lnTo>
                  <a:lnTo>
                    <a:pt x="86" y="5"/>
                  </a:lnTo>
                  <a:lnTo>
                    <a:pt x="99" y="2"/>
                  </a:lnTo>
                  <a:lnTo>
                    <a:pt x="110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1"/>
                  </a:lnTo>
                  <a:lnTo>
                    <a:pt x="146" y="2"/>
                  </a:lnTo>
                  <a:lnTo>
                    <a:pt x="157" y="5"/>
                  </a:lnTo>
                  <a:lnTo>
                    <a:pt x="168" y="9"/>
                  </a:lnTo>
                  <a:lnTo>
                    <a:pt x="179" y="14"/>
                  </a:lnTo>
                  <a:lnTo>
                    <a:pt x="190" y="20"/>
                  </a:lnTo>
                  <a:lnTo>
                    <a:pt x="199" y="27"/>
                  </a:lnTo>
                  <a:lnTo>
                    <a:pt x="208" y="35"/>
                  </a:lnTo>
                  <a:lnTo>
                    <a:pt x="208" y="35"/>
                  </a:lnTo>
                  <a:lnTo>
                    <a:pt x="216" y="45"/>
                  </a:lnTo>
                  <a:lnTo>
                    <a:pt x="224" y="55"/>
                  </a:lnTo>
                  <a:lnTo>
                    <a:pt x="230" y="65"/>
                  </a:lnTo>
                  <a:lnTo>
                    <a:pt x="235" y="75"/>
                  </a:lnTo>
                  <a:lnTo>
                    <a:pt x="238" y="86"/>
                  </a:lnTo>
                  <a:lnTo>
                    <a:pt x="241" y="97"/>
                  </a:lnTo>
                  <a:lnTo>
                    <a:pt x="243" y="109"/>
                  </a:lnTo>
                  <a:lnTo>
                    <a:pt x="243" y="121"/>
                  </a:lnTo>
                  <a:lnTo>
                    <a:pt x="243" y="121"/>
                  </a:lnTo>
                  <a:close/>
                  <a:moveTo>
                    <a:pt x="141" y="294"/>
                  </a:moveTo>
                  <a:lnTo>
                    <a:pt x="141" y="294"/>
                  </a:lnTo>
                  <a:lnTo>
                    <a:pt x="153" y="282"/>
                  </a:lnTo>
                  <a:lnTo>
                    <a:pt x="169" y="263"/>
                  </a:lnTo>
                  <a:lnTo>
                    <a:pt x="169" y="263"/>
                  </a:lnTo>
                  <a:lnTo>
                    <a:pt x="186" y="243"/>
                  </a:lnTo>
                  <a:lnTo>
                    <a:pt x="200" y="221"/>
                  </a:lnTo>
                  <a:lnTo>
                    <a:pt x="200" y="221"/>
                  </a:lnTo>
                  <a:lnTo>
                    <a:pt x="207" y="211"/>
                  </a:lnTo>
                  <a:lnTo>
                    <a:pt x="213" y="199"/>
                  </a:lnTo>
                  <a:lnTo>
                    <a:pt x="218" y="187"/>
                  </a:lnTo>
                  <a:lnTo>
                    <a:pt x="223" y="174"/>
                  </a:lnTo>
                  <a:lnTo>
                    <a:pt x="223" y="174"/>
                  </a:lnTo>
                  <a:lnTo>
                    <a:pt x="228" y="161"/>
                  </a:lnTo>
                  <a:lnTo>
                    <a:pt x="231" y="148"/>
                  </a:lnTo>
                  <a:lnTo>
                    <a:pt x="233" y="134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33" y="110"/>
                  </a:lnTo>
                  <a:lnTo>
                    <a:pt x="231" y="99"/>
                  </a:lnTo>
                  <a:lnTo>
                    <a:pt x="229" y="89"/>
                  </a:lnTo>
                  <a:lnTo>
                    <a:pt x="225" y="79"/>
                  </a:lnTo>
                  <a:lnTo>
                    <a:pt x="221" y="69"/>
                  </a:lnTo>
                  <a:lnTo>
                    <a:pt x="215" y="60"/>
                  </a:lnTo>
                  <a:lnTo>
                    <a:pt x="209" y="52"/>
                  </a:lnTo>
                  <a:lnTo>
                    <a:pt x="201" y="42"/>
                  </a:lnTo>
                  <a:lnTo>
                    <a:pt x="201" y="42"/>
                  </a:lnTo>
                  <a:lnTo>
                    <a:pt x="193" y="35"/>
                  </a:lnTo>
                  <a:lnTo>
                    <a:pt x="184" y="28"/>
                  </a:lnTo>
                  <a:lnTo>
                    <a:pt x="174" y="23"/>
                  </a:lnTo>
                  <a:lnTo>
                    <a:pt x="165" y="18"/>
                  </a:lnTo>
                  <a:lnTo>
                    <a:pt x="155" y="15"/>
                  </a:lnTo>
                  <a:lnTo>
                    <a:pt x="144" y="12"/>
                  </a:lnTo>
                  <a:lnTo>
                    <a:pt x="134" y="11"/>
                  </a:lnTo>
                  <a:lnTo>
                    <a:pt x="122" y="10"/>
                  </a:lnTo>
                  <a:lnTo>
                    <a:pt x="122" y="10"/>
                  </a:lnTo>
                  <a:lnTo>
                    <a:pt x="111" y="11"/>
                  </a:lnTo>
                  <a:lnTo>
                    <a:pt x="100" y="12"/>
                  </a:lnTo>
                  <a:lnTo>
                    <a:pt x="89" y="15"/>
                  </a:lnTo>
                  <a:lnTo>
                    <a:pt x="79" y="18"/>
                  </a:lnTo>
                  <a:lnTo>
                    <a:pt x="70" y="23"/>
                  </a:lnTo>
                  <a:lnTo>
                    <a:pt x="61" y="28"/>
                  </a:lnTo>
                  <a:lnTo>
                    <a:pt x="52" y="35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36" y="52"/>
                  </a:lnTo>
                  <a:lnTo>
                    <a:pt x="30" y="60"/>
                  </a:lnTo>
                  <a:lnTo>
                    <a:pt x="24" y="69"/>
                  </a:lnTo>
                  <a:lnTo>
                    <a:pt x="19" y="79"/>
                  </a:lnTo>
                  <a:lnTo>
                    <a:pt x="16" y="89"/>
                  </a:lnTo>
                  <a:lnTo>
                    <a:pt x="12" y="99"/>
                  </a:lnTo>
                  <a:lnTo>
                    <a:pt x="11" y="110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11" y="134"/>
                  </a:lnTo>
                  <a:lnTo>
                    <a:pt x="13" y="147"/>
                  </a:lnTo>
                  <a:lnTo>
                    <a:pt x="17" y="160"/>
                  </a:lnTo>
                  <a:lnTo>
                    <a:pt x="21" y="173"/>
                  </a:lnTo>
                  <a:lnTo>
                    <a:pt x="21" y="173"/>
                  </a:lnTo>
                  <a:lnTo>
                    <a:pt x="27" y="186"/>
                  </a:lnTo>
                  <a:lnTo>
                    <a:pt x="32" y="199"/>
                  </a:lnTo>
                  <a:lnTo>
                    <a:pt x="38" y="210"/>
                  </a:lnTo>
                  <a:lnTo>
                    <a:pt x="45" y="221"/>
                  </a:lnTo>
                  <a:lnTo>
                    <a:pt x="45" y="221"/>
                  </a:lnTo>
                  <a:lnTo>
                    <a:pt x="59" y="242"/>
                  </a:lnTo>
                  <a:lnTo>
                    <a:pt x="75" y="263"/>
                  </a:lnTo>
                  <a:lnTo>
                    <a:pt x="75" y="263"/>
                  </a:lnTo>
                  <a:lnTo>
                    <a:pt x="91" y="281"/>
                  </a:lnTo>
                  <a:lnTo>
                    <a:pt x="104" y="294"/>
                  </a:lnTo>
                  <a:lnTo>
                    <a:pt x="104" y="294"/>
                  </a:lnTo>
                  <a:lnTo>
                    <a:pt x="122" y="312"/>
                  </a:lnTo>
                  <a:lnTo>
                    <a:pt x="122" y="312"/>
                  </a:lnTo>
                  <a:lnTo>
                    <a:pt x="141" y="294"/>
                  </a:lnTo>
                  <a:lnTo>
                    <a:pt x="141" y="294"/>
                  </a:lnTo>
                  <a:close/>
                  <a:moveTo>
                    <a:pt x="183" y="121"/>
                  </a:moveTo>
                  <a:lnTo>
                    <a:pt x="183" y="121"/>
                  </a:lnTo>
                  <a:lnTo>
                    <a:pt x="182" y="133"/>
                  </a:lnTo>
                  <a:lnTo>
                    <a:pt x="178" y="145"/>
                  </a:lnTo>
                  <a:lnTo>
                    <a:pt x="173" y="155"/>
                  </a:lnTo>
                  <a:lnTo>
                    <a:pt x="165" y="165"/>
                  </a:lnTo>
                  <a:lnTo>
                    <a:pt x="165" y="165"/>
                  </a:lnTo>
                  <a:lnTo>
                    <a:pt x="156" y="172"/>
                  </a:lnTo>
                  <a:lnTo>
                    <a:pt x="146" y="178"/>
                  </a:lnTo>
                  <a:lnTo>
                    <a:pt x="134" y="181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10" y="181"/>
                  </a:lnTo>
                  <a:lnTo>
                    <a:pt x="99" y="178"/>
                  </a:lnTo>
                  <a:lnTo>
                    <a:pt x="88" y="172"/>
                  </a:lnTo>
                  <a:lnTo>
                    <a:pt x="79" y="165"/>
                  </a:lnTo>
                  <a:lnTo>
                    <a:pt x="79" y="165"/>
                  </a:lnTo>
                  <a:lnTo>
                    <a:pt x="71" y="155"/>
                  </a:lnTo>
                  <a:lnTo>
                    <a:pt x="66" y="145"/>
                  </a:lnTo>
                  <a:lnTo>
                    <a:pt x="63" y="133"/>
                  </a:lnTo>
                  <a:lnTo>
                    <a:pt x="61" y="121"/>
                  </a:lnTo>
                  <a:lnTo>
                    <a:pt x="61" y="121"/>
                  </a:lnTo>
                  <a:lnTo>
                    <a:pt x="63" y="109"/>
                  </a:lnTo>
                  <a:lnTo>
                    <a:pt x="66" y="98"/>
                  </a:lnTo>
                  <a:lnTo>
                    <a:pt x="71" y="88"/>
                  </a:lnTo>
                  <a:lnTo>
                    <a:pt x="79" y="79"/>
                  </a:lnTo>
                  <a:lnTo>
                    <a:pt x="79" y="79"/>
                  </a:lnTo>
                  <a:lnTo>
                    <a:pt x="88" y="71"/>
                  </a:lnTo>
                  <a:lnTo>
                    <a:pt x="99" y="66"/>
                  </a:lnTo>
                  <a:lnTo>
                    <a:pt x="110" y="62"/>
                  </a:lnTo>
                  <a:lnTo>
                    <a:pt x="122" y="61"/>
                  </a:lnTo>
                  <a:lnTo>
                    <a:pt x="122" y="61"/>
                  </a:lnTo>
                  <a:lnTo>
                    <a:pt x="134" y="62"/>
                  </a:lnTo>
                  <a:lnTo>
                    <a:pt x="146" y="66"/>
                  </a:lnTo>
                  <a:lnTo>
                    <a:pt x="156" y="71"/>
                  </a:lnTo>
                  <a:lnTo>
                    <a:pt x="165" y="79"/>
                  </a:lnTo>
                  <a:lnTo>
                    <a:pt x="165" y="79"/>
                  </a:lnTo>
                  <a:lnTo>
                    <a:pt x="173" y="88"/>
                  </a:lnTo>
                  <a:lnTo>
                    <a:pt x="178" y="98"/>
                  </a:lnTo>
                  <a:lnTo>
                    <a:pt x="182" y="109"/>
                  </a:lnTo>
                  <a:lnTo>
                    <a:pt x="183" y="121"/>
                  </a:lnTo>
                  <a:lnTo>
                    <a:pt x="183" y="121"/>
                  </a:lnTo>
                  <a:close/>
                  <a:moveTo>
                    <a:pt x="172" y="121"/>
                  </a:moveTo>
                  <a:lnTo>
                    <a:pt x="172" y="121"/>
                  </a:lnTo>
                  <a:lnTo>
                    <a:pt x="171" y="111"/>
                  </a:lnTo>
                  <a:lnTo>
                    <a:pt x="169" y="102"/>
                  </a:lnTo>
                  <a:lnTo>
                    <a:pt x="164" y="94"/>
                  </a:lnTo>
                  <a:lnTo>
                    <a:pt x="158" y="86"/>
                  </a:lnTo>
                  <a:lnTo>
                    <a:pt x="158" y="86"/>
                  </a:lnTo>
                  <a:lnTo>
                    <a:pt x="150" y="79"/>
                  </a:lnTo>
                  <a:lnTo>
                    <a:pt x="142" y="75"/>
                  </a:lnTo>
                  <a:lnTo>
                    <a:pt x="132" y="72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12" y="72"/>
                  </a:lnTo>
                  <a:lnTo>
                    <a:pt x="103" y="75"/>
                  </a:lnTo>
                  <a:lnTo>
                    <a:pt x="94" y="79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0" y="94"/>
                  </a:lnTo>
                  <a:lnTo>
                    <a:pt x="75" y="102"/>
                  </a:lnTo>
                  <a:lnTo>
                    <a:pt x="72" y="111"/>
                  </a:lnTo>
                  <a:lnTo>
                    <a:pt x="71" y="121"/>
                  </a:lnTo>
                  <a:lnTo>
                    <a:pt x="71" y="121"/>
                  </a:lnTo>
                  <a:lnTo>
                    <a:pt x="72" y="131"/>
                  </a:lnTo>
                  <a:lnTo>
                    <a:pt x="75" y="141"/>
                  </a:lnTo>
                  <a:lnTo>
                    <a:pt x="80" y="150"/>
                  </a:lnTo>
                  <a:lnTo>
                    <a:pt x="86" y="157"/>
                  </a:lnTo>
                  <a:lnTo>
                    <a:pt x="86" y="157"/>
                  </a:lnTo>
                  <a:lnTo>
                    <a:pt x="94" y="164"/>
                  </a:lnTo>
                  <a:lnTo>
                    <a:pt x="103" y="169"/>
                  </a:lnTo>
                  <a:lnTo>
                    <a:pt x="112" y="171"/>
                  </a:lnTo>
                  <a:lnTo>
                    <a:pt x="122" y="172"/>
                  </a:lnTo>
                  <a:lnTo>
                    <a:pt x="122" y="172"/>
                  </a:lnTo>
                  <a:lnTo>
                    <a:pt x="132" y="171"/>
                  </a:lnTo>
                  <a:lnTo>
                    <a:pt x="142" y="169"/>
                  </a:lnTo>
                  <a:lnTo>
                    <a:pt x="150" y="164"/>
                  </a:lnTo>
                  <a:lnTo>
                    <a:pt x="158" y="157"/>
                  </a:lnTo>
                  <a:lnTo>
                    <a:pt x="158" y="157"/>
                  </a:lnTo>
                  <a:lnTo>
                    <a:pt x="164" y="150"/>
                  </a:lnTo>
                  <a:lnTo>
                    <a:pt x="169" y="141"/>
                  </a:lnTo>
                  <a:lnTo>
                    <a:pt x="171" y="131"/>
                  </a:lnTo>
                  <a:lnTo>
                    <a:pt x="172" y="121"/>
                  </a:lnTo>
                  <a:lnTo>
                    <a:pt x="172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8" name="Freeform 87"/>
            <p:cNvSpPr>
              <a:spLocks noEditPoints="1"/>
            </p:cNvSpPr>
            <p:nvPr/>
          </p:nvSpPr>
          <p:spPr bwMode="auto">
            <a:xfrm>
              <a:off x="5348575" y="3336782"/>
              <a:ext cx="965354" cy="729678"/>
            </a:xfrm>
            <a:custGeom>
              <a:avLst/>
              <a:gdLst/>
              <a:ahLst/>
              <a:cxnLst>
                <a:cxn ang="0">
                  <a:pos x="421" y="203"/>
                </a:cxn>
                <a:cxn ang="0">
                  <a:pos x="394" y="194"/>
                </a:cxn>
                <a:cxn ang="0">
                  <a:pos x="388" y="203"/>
                </a:cxn>
                <a:cxn ang="0">
                  <a:pos x="363" y="203"/>
                </a:cxn>
                <a:cxn ang="0">
                  <a:pos x="319" y="204"/>
                </a:cxn>
                <a:cxn ang="0">
                  <a:pos x="236" y="307"/>
                </a:cxn>
                <a:cxn ang="0">
                  <a:pos x="100" y="312"/>
                </a:cxn>
                <a:cxn ang="0">
                  <a:pos x="7" y="210"/>
                </a:cxn>
                <a:cxn ang="0">
                  <a:pos x="27" y="73"/>
                </a:cxn>
                <a:cxn ang="0">
                  <a:pos x="146" y="1"/>
                </a:cxn>
                <a:cxn ang="0">
                  <a:pos x="276" y="48"/>
                </a:cxn>
                <a:cxn ang="0">
                  <a:pos x="332" y="162"/>
                </a:cxn>
                <a:cxn ang="0">
                  <a:pos x="366" y="138"/>
                </a:cxn>
                <a:cxn ang="0">
                  <a:pos x="393" y="133"/>
                </a:cxn>
                <a:cxn ang="0">
                  <a:pos x="415" y="134"/>
                </a:cxn>
                <a:cxn ang="0">
                  <a:pos x="424" y="140"/>
                </a:cxn>
                <a:cxn ang="0">
                  <a:pos x="312" y="187"/>
                </a:cxn>
                <a:cxn ang="0">
                  <a:pos x="253" y="243"/>
                </a:cxn>
                <a:cxn ang="0">
                  <a:pos x="162" y="284"/>
                </a:cxn>
                <a:cxn ang="0">
                  <a:pos x="77" y="248"/>
                </a:cxn>
                <a:cxn ang="0">
                  <a:pos x="42" y="150"/>
                </a:cxn>
                <a:cxn ang="0">
                  <a:pos x="95" y="61"/>
                </a:cxn>
                <a:cxn ang="0">
                  <a:pos x="198" y="46"/>
                </a:cxn>
                <a:cxn ang="0">
                  <a:pos x="274" y="116"/>
                </a:cxn>
                <a:cxn ang="0">
                  <a:pos x="303" y="104"/>
                </a:cxn>
                <a:cxn ang="0">
                  <a:pos x="207" y="16"/>
                </a:cxn>
                <a:cxn ang="0">
                  <a:pos x="78" y="36"/>
                </a:cxn>
                <a:cxn ang="0">
                  <a:pos x="11" y="147"/>
                </a:cxn>
                <a:cxn ang="0">
                  <a:pos x="55" y="269"/>
                </a:cxn>
                <a:cxn ang="0">
                  <a:pos x="162" y="314"/>
                </a:cxn>
                <a:cxn ang="0">
                  <a:pos x="273" y="162"/>
                </a:cxn>
                <a:cxn ang="0">
                  <a:pos x="241" y="83"/>
                </a:cxn>
                <a:cxn ang="0">
                  <a:pos x="151" y="52"/>
                </a:cxn>
                <a:cxn ang="0">
                  <a:pos x="69" y="100"/>
                </a:cxn>
                <a:cxn ang="0">
                  <a:pos x="56" y="195"/>
                </a:cxn>
                <a:cxn ang="0">
                  <a:pos x="120" y="265"/>
                </a:cxn>
                <a:cxn ang="0">
                  <a:pos x="212" y="262"/>
                </a:cxn>
                <a:cxn ang="0">
                  <a:pos x="269" y="193"/>
                </a:cxn>
                <a:cxn ang="0">
                  <a:pos x="226" y="213"/>
                </a:cxn>
                <a:cxn ang="0">
                  <a:pos x="170" y="243"/>
                </a:cxn>
                <a:cxn ang="0">
                  <a:pos x="105" y="220"/>
                </a:cxn>
                <a:cxn ang="0">
                  <a:pos x="81" y="162"/>
                </a:cxn>
                <a:cxn ang="0">
                  <a:pos x="112" y="99"/>
                </a:cxn>
                <a:cxn ang="0">
                  <a:pos x="178" y="83"/>
                </a:cxn>
                <a:cxn ang="0">
                  <a:pos x="234" y="125"/>
                </a:cxn>
                <a:cxn ang="0">
                  <a:pos x="232" y="148"/>
                </a:cxn>
                <a:cxn ang="0">
                  <a:pos x="196" y="99"/>
                </a:cxn>
                <a:cxn ang="0">
                  <a:pos x="136" y="96"/>
                </a:cxn>
                <a:cxn ang="0">
                  <a:pos x="94" y="142"/>
                </a:cxn>
                <a:cxn ang="0">
                  <a:pos x="103" y="202"/>
                </a:cxn>
                <a:cxn ang="0">
                  <a:pos x="155" y="233"/>
                </a:cxn>
                <a:cxn ang="0">
                  <a:pos x="230" y="184"/>
                </a:cxn>
                <a:cxn ang="0">
                  <a:pos x="175" y="201"/>
                </a:cxn>
                <a:cxn ang="0">
                  <a:pos x="125" y="177"/>
                </a:cxn>
                <a:cxn ang="0">
                  <a:pos x="147" y="125"/>
                </a:cxn>
                <a:cxn ang="0">
                  <a:pos x="200" y="147"/>
                </a:cxn>
                <a:cxn ang="0">
                  <a:pos x="192" y="162"/>
                </a:cxn>
                <a:cxn ang="0">
                  <a:pos x="162" y="132"/>
                </a:cxn>
                <a:cxn ang="0">
                  <a:pos x="132" y="162"/>
                </a:cxn>
                <a:cxn ang="0">
                  <a:pos x="162" y="192"/>
                </a:cxn>
                <a:cxn ang="0">
                  <a:pos x="190" y="172"/>
                </a:cxn>
              </a:cxnLst>
              <a:rect l="0" t="0" r="r" b="b"/>
              <a:pathLst>
                <a:path w="425" h="324">
                  <a:moveTo>
                    <a:pt x="424" y="140"/>
                  </a:moveTo>
                  <a:lnTo>
                    <a:pt x="401" y="167"/>
                  </a:lnTo>
                  <a:lnTo>
                    <a:pt x="424" y="194"/>
                  </a:lnTo>
                  <a:lnTo>
                    <a:pt x="424" y="194"/>
                  </a:lnTo>
                  <a:lnTo>
                    <a:pt x="425" y="196"/>
                  </a:lnTo>
                  <a:lnTo>
                    <a:pt x="425" y="199"/>
                  </a:lnTo>
                  <a:lnTo>
                    <a:pt x="424" y="201"/>
                  </a:lnTo>
                  <a:lnTo>
                    <a:pt x="423" y="203"/>
                  </a:lnTo>
                  <a:lnTo>
                    <a:pt x="423" y="203"/>
                  </a:lnTo>
                  <a:lnTo>
                    <a:pt x="421" y="203"/>
                  </a:lnTo>
                  <a:lnTo>
                    <a:pt x="420" y="204"/>
                  </a:lnTo>
                  <a:lnTo>
                    <a:pt x="420" y="204"/>
                  </a:lnTo>
                  <a:lnTo>
                    <a:pt x="417" y="203"/>
                  </a:lnTo>
                  <a:lnTo>
                    <a:pt x="415" y="201"/>
                  </a:lnTo>
                  <a:lnTo>
                    <a:pt x="392" y="172"/>
                  </a:lnTo>
                  <a:lnTo>
                    <a:pt x="392" y="172"/>
                  </a:lnTo>
                  <a:lnTo>
                    <a:pt x="391" y="172"/>
                  </a:lnTo>
                  <a:lnTo>
                    <a:pt x="390" y="172"/>
                  </a:lnTo>
                  <a:lnTo>
                    <a:pt x="376" y="172"/>
                  </a:lnTo>
                  <a:lnTo>
                    <a:pt x="394" y="194"/>
                  </a:lnTo>
                  <a:lnTo>
                    <a:pt x="394" y="194"/>
                  </a:lnTo>
                  <a:lnTo>
                    <a:pt x="395" y="196"/>
                  </a:lnTo>
                  <a:lnTo>
                    <a:pt x="396" y="199"/>
                  </a:lnTo>
                  <a:lnTo>
                    <a:pt x="395" y="201"/>
                  </a:lnTo>
                  <a:lnTo>
                    <a:pt x="393" y="203"/>
                  </a:lnTo>
                  <a:lnTo>
                    <a:pt x="393" y="203"/>
                  </a:lnTo>
                  <a:lnTo>
                    <a:pt x="392" y="203"/>
                  </a:lnTo>
                  <a:lnTo>
                    <a:pt x="390" y="204"/>
                  </a:lnTo>
                  <a:lnTo>
                    <a:pt x="390" y="204"/>
                  </a:lnTo>
                  <a:lnTo>
                    <a:pt x="388" y="203"/>
                  </a:lnTo>
                  <a:lnTo>
                    <a:pt x="386" y="201"/>
                  </a:lnTo>
                  <a:lnTo>
                    <a:pt x="363" y="172"/>
                  </a:lnTo>
                  <a:lnTo>
                    <a:pt x="345" y="172"/>
                  </a:lnTo>
                  <a:lnTo>
                    <a:pt x="365" y="194"/>
                  </a:lnTo>
                  <a:lnTo>
                    <a:pt x="365" y="194"/>
                  </a:lnTo>
                  <a:lnTo>
                    <a:pt x="366" y="196"/>
                  </a:lnTo>
                  <a:lnTo>
                    <a:pt x="366" y="199"/>
                  </a:lnTo>
                  <a:lnTo>
                    <a:pt x="365" y="201"/>
                  </a:lnTo>
                  <a:lnTo>
                    <a:pt x="363" y="203"/>
                  </a:lnTo>
                  <a:lnTo>
                    <a:pt x="363" y="203"/>
                  </a:lnTo>
                  <a:lnTo>
                    <a:pt x="362" y="203"/>
                  </a:lnTo>
                  <a:lnTo>
                    <a:pt x="359" y="204"/>
                  </a:lnTo>
                  <a:lnTo>
                    <a:pt x="359" y="204"/>
                  </a:lnTo>
                  <a:lnTo>
                    <a:pt x="357" y="203"/>
                  </a:lnTo>
                  <a:lnTo>
                    <a:pt x="355" y="201"/>
                  </a:lnTo>
                  <a:lnTo>
                    <a:pt x="332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88"/>
                  </a:lnTo>
                  <a:lnTo>
                    <a:pt x="319" y="204"/>
                  </a:lnTo>
                  <a:lnTo>
                    <a:pt x="315" y="218"/>
                  </a:lnTo>
                  <a:lnTo>
                    <a:pt x="309" y="231"/>
                  </a:lnTo>
                  <a:lnTo>
                    <a:pt x="302" y="244"/>
                  </a:lnTo>
                  <a:lnTo>
                    <a:pt x="294" y="257"/>
                  </a:lnTo>
                  <a:lnTo>
                    <a:pt x="285" y="269"/>
                  </a:lnTo>
                  <a:lnTo>
                    <a:pt x="273" y="280"/>
                  </a:lnTo>
                  <a:lnTo>
                    <a:pt x="273" y="280"/>
                  </a:lnTo>
                  <a:lnTo>
                    <a:pt x="261" y="291"/>
                  </a:lnTo>
                  <a:lnTo>
                    <a:pt x="248" y="300"/>
                  </a:lnTo>
                  <a:lnTo>
                    <a:pt x="236" y="307"/>
                  </a:lnTo>
                  <a:lnTo>
                    <a:pt x="222" y="313"/>
                  </a:lnTo>
                  <a:lnTo>
                    <a:pt x="208" y="318"/>
                  </a:lnTo>
                  <a:lnTo>
                    <a:pt x="193" y="321"/>
                  </a:lnTo>
                  <a:lnTo>
                    <a:pt x="178" y="324"/>
                  </a:lnTo>
                  <a:lnTo>
                    <a:pt x="162" y="324"/>
                  </a:lnTo>
                  <a:lnTo>
                    <a:pt x="162" y="324"/>
                  </a:lnTo>
                  <a:lnTo>
                    <a:pt x="146" y="323"/>
                  </a:lnTo>
                  <a:lnTo>
                    <a:pt x="130" y="321"/>
                  </a:lnTo>
                  <a:lnTo>
                    <a:pt x="115" y="318"/>
                  </a:lnTo>
                  <a:lnTo>
                    <a:pt x="100" y="312"/>
                  </a:lnTo>
                  <a:lnTo>
                    <a:pt x="86" y="306"/>
                  </a:lnTo>
                  <a:lnTo>
                    <a:pt x="73" y="298"/>
                  </a:lnTo>
                  <a:lnTo>
                    <a:pt x="60" y="288"/>
                  </a:lnTo>
                  <a:lnTo>
                    <a:pt x="48" y="276"/>
                  </a:lnTo>
                  <a:lnTo>
                    <a:pt x="48" y="276"/>
                  </a:lnTo>
                  <a:lnTo>
                    <a:pt x="37" y="264"/>
                  </a:lnTo>
                  <a:lnTo>
                    <a:pt x="27" y="252"/>
                  </a:lnTo>
                  <a:lnTo>
                    <a:pt x="19" y="238"/>
                  </a:lnTo>
                  <a:lnTo>
                    <a:pt x="12" y="225"/>
                  </a:lnTo>
                  <a:lnTo>
                    <a:pt x="7" y="210"/>
                  </a:lnTo>
                  <a:lnTo>
                    <a:pt x="3" y="194"/>
                  </a:lnTo>
                  <a:lnTo>
                    <a:pt x="1" y="178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1" y="146"/>
                  </a:lnTo>
                  <a:lnTo>
                    <a:pt x="3" y="130"/>
                  </a:lnTo>
                  <a:lnTo>
                    <a:pt x="7" y="115"/>
                  </a:lnTo>
                  <a:lnTo>
                    <a:pt x="12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7" y="60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60" y="37"/>
                  </a:lnTo>
                  <a:lnTo>
                    <a:pt x="73" y="28"/>
                  </a:lnTo>
                  <a:lnTo>
                    <a:pt x="86" y="18"/>
                  </a:lnTo>
                  <a:lnTo>
                    <a:pt x="100" y="12"/>
                  </a:lnTo>
                  <a:lnTo>
                    <a:pt x="115" y="7"/>
                  </a:lnTo>
                  <a:lnTo>
                    <a:pt x="130" y="3"/>
                  </a:lnTo>
                  <a:lnTo>
                    <a:pt x="146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79" y="1"/>
                  </a:lnTo>
                  <a:lnTo>
                    <a:pt x="195" y="3"/>
                  </a:lnTo>
                  <a:lnTo>
                    <a:pt x="210" y="7"/>
                  </a:lnTo>
                  <a:lnTo>
                    <a:pt x="225" y="12"/>
                  </a:lnTo>
                  <a:lnTo>
                    <a:pt x="238" y="18"/>
                  </a:lnTo>
                  <a:lnTo>
                    <a:pt x="252" y="28"/>
                  </a:lnTo>
                  <a:lnTo>
                    <a:pt x="264" y="37"/>
                  </a:lnTo>
                  <a:lnTo>
                    <a:pt x="276" y="48"/>
                  </a:lnTo>
                  <a:lnTo>
                    <a:pt x="276" y="48"/>
                  </a:lnTo>
                  <a:lnTo>
                    <a:pt x="288" y="60"/>
                  </a:lnTo>
                  <a:lnTo>
                    <a:pt x="298" y="73"/>
                  </a:lnTo>
                  <a:lnTo>
                    <a:pt x="306" y="86"/>
                  </a:lnTo>
                  <a:lnTo>
                    <a:pt x="313" y="100"/>
                  </a:lnTo>
                  <a:lnTo>
                    <a:pt x="318" y="115"/>
                  </a:lnTo>
                  <a:lnTo>
                    <a:pt x="321" y="130"/>
                  </a:lnTo>
                  <a:lnTo>
                    <a:pt x="324" y="146"/>
                  </a:lnTo>
                  <a:lnTo>
                    <a:pt x="324" y="162"/>
                  </a:lnTo>
                  <a:lnTo>
                    <a:pt x="332" y="162"/>
                  </a:lnTo>
                  <a:lnTo>
                    <a:pt x="355" y="134"/>
                  </a:lnTo>
                  <a:lnTo>
                    <a:pt x="355" y="134"/>
                  </a:lnTo>
                  <a:lnTo>
                    <a:pt x="357" y="132"/>
                  </a:lnTo>
                  <a:lnTo>
                    <a:pt x="359" y="132"/>
                  </a:lnTo>
                  <a:lnTo>
                    <a:pt x="362" y="132"/>
                  </a:lnTo>
                  <a:lnTo>
                    <a:pt x="364" y="133"/>
                  </a:lnTo>
                  <a:lnTo>
                    <a:pt x="364" y="133"/>
                  </a:lnTo>
                  <a:lnTo>
                    <a:pt x="365" y="135"/>
                  </a:lnTo>
                  <a:lnTo>
                    <a:pt x="366" y="137"/>
                  </a:lnTo>
                  <a:lnTo>
                    <a:pt x="366" y="138"/>
                  </a:lnTo>
                  <a:lnTo>
                    <a:pt x="365" y="140"/>
                  </a:lnTo>
                  <a:lnTo>
                    <a:pt x="345" y="162"/>
                  </a:lnTo>
                  <a:lnTo>
                    <a:pt x="363" y="162"/>
                  </a:lnTo>
                  <a:lnTo>
                    <a:pt x="386" y="134"/>
                  </a:lnTo>
                  <a:lnTo>
                    <a:pt x="386" y="134"/>
                  </a:lnTo>
                  <a:lnTo>
                    <a:pt x="388" y="132"/>
                  </a:lnTo>
                  <a:lnTo>
                    <a:pt x="389" y="132"/>
                  </a:lnTo>
                  <a:lnTo>
                    <a:pt x="391" y="132"/>
                  </a:lnTo>
                  <a:lnTo>
                    <a:pt x="393" y="133"/>
                  </a:lnTo>
                  <a:lnTo>
                    <a:pt x="393" y="133"/>
                  </a:lnTo>
                  <a:lnTo>
                    <a:pt x="395" y="135"/>
                  </a:lnTo>
                  <a:lnTo>
                    <a:pt x="396" y="137"/>
                  </a:lnTo>
                  <a:lnTo>
                    <a:pt x="395" y="138"/>
                  </a:lnTo>
                  <a:lnTo>
                    <a:pt x="394" y="140"/>
                  </a:lnTo>
                  <a:lnTo>
                    <a:pt x="376" y="162"/>
                  </a:lnTo>
                  <a:lnTo>
                    <a:pt x="390" y="162"/>
                  </a:lnTo>
                  <a:lnTo>
                    <a:pt x="390" y="162"/>
                  </a:lnTo>
                  <a:lnTo>
                    <a:pt x="391" y="162"/>
                  </a:lnTo>
                  <a:lnTo>
                    <a:pt x="392" y="162"/>
                  </a:lnTo>
                  <a:lnTo>
                    <a:pt x="415" y="134"/>
                  </a:lnTo>
                  <a:lnTo>
                    <a:pt x="415" y="134"/>
                  </a:lnTo>
                  <a:lnTo>
                    <a:pt x="417" y="132"/>
                  </a:lnTo>
                  <a:lnTo>
                    <a:pt x="419" y="132"/>
                  </a:lnTo>
                  <a:lnTo>
                    <a:pt x="421" y="132"/>
                  </a:lnTo>
                  <a:lnTo>
                    <a:pt x="423" y="133"/>
                  </a:lnTo>
                  <a:lnTo>
                    <a:pt x="423" y="133"/>
                  </a:lnTo>
                  <a:lnTo>
                    <a:pt x="425" y="135"/>
                  </a:lnTo>
                  <a:lnTo>
                    <a:pt x="425" y="137"/>
                  </a:lnTo>
                  <a:lnTo>
                    <a:pt x="425" y="138"/>
                  </a:lnTo>
                  <a:lnTo>
                    <a:pt x="424" y="140"/>
                  </a:lnTo>
                  <a:lnTo>
                    <a:pt x="424" y="140"/>
                  </a:lnTo>
                  <a:close/>
                  <a:moveTo>
                    <a:pt x="266" y="273"/>
                  </a:moveTo>
                  <a:lnTo>
                    <a:pt x="266" y="273"/>
                  </a:lnTo>
                  <a:lnTo>
                    <a:pt x="276" y="262"/>
                  </a:lnTo>
                  <a:lnTo>
                    <a:pt x="286" y="251"/>
                  </a:lnTo>
                  <a:lnTo>
                    <a:pt x="294" y="240"/>
                  </a:lnTo>
                  <a:lnTo>
                    <a:pt x="300" y="227"/>
                  </a:lnTo>
                  <a:lnTo>
                    <a:pt x="305" y="215"/>
                  </a:lnTo>
                  <a:lnTo>
                    <a:pt x="309" y="201"/>
                  </a:lnTo>
                  <a:lnTo>
                    <a:pt x="312" y="187"/>
                  </a:lnTo>
                  <a:lnTo>
                    <a:pt x="314" y="172"/>
                  </a:lnTo>
                  <a:lnTo>
                    <a:pt x="284" y="172"/>
                  </a:lnTo>
                  <a:lnTo>
                    <a:pt x="284" y="172"/>
                  </a:lnTo>
                  <a:lnTo>
                    <a:pt x="282" y="184"/>
                  </a:lnTo>
                  <a:lnTo>
                    <a:pt x="280" y="194"/>
                  </a:lnTo>
                  <a:lnTo>
                    <a:pt x="276" y="206"/>
                  </a:lnTo>
                  <a:lnTo>
                    <a:pt x="271" y="216"/>
                  </a:lnTo>
                  <a:lnTo>
                    <a:pt x="266" y="225"/>
                  </a:lnTo>
                  <a:lnTo>
                    <a:pt x="260" y="234"/>
                  </a:lnTo>
                  <a:lnTo>
                    <a:pt x="253" y="243"/>
                  </a:lnTo>
                  <a:lnTo>
                    <a:pt x="244" y="251"/>
                  </a:lnTo>
                  <a:lnTo>
                    <a:pt x="244" y="251"/>
                  </a:lnTo>
                  <a:lnTo>
                    <a:pt x="236" y="259"/>
                  </a:lnTo>
                  <a:lnTo>
                    <a:pt x="227" y="265"/>
                  </a:lnTo>
                  <a:lnTo>
                    <a:pt x="217" y="271"/>
                  </a:lnTo>
                  <a:lnTo>
                    <a:pt x="207" y="275"/>
                  </a:lnTo>
                  <a:lnTo>
                    <a:pt x="197" y="279"/>
                  </a:lnTo>
                  <a:lnTo>
                    <a:pt x="185" y="281"/>
                  </a:lnTo>
                  <a:lnTo>
                    <a:pt x="174" y="284"/>
                  </a:lnTo>
                  <a:lnTo>
                    <a:pt x="162" y="284"/>
                  </a:lnTo>
                  <a:lnTo>
                    <a:pt x="162" y="284"/>
                  </a:lnTo>
                  <a:lnTo>
                    <a:pt x="150" y="284"/>
                  </a:lnTo>
                  <a:lnTo>
                    <a:pt x="138" y="281"/>
                  </a:lnTo>
                  <a:lnTo>
                    <a:pt x="127" y="278"/>
                  </a:lnTo>
                  <a:lnTo>
                    <a:pt x="116" y="274"/>
                  </a:lnTo>
                  <a:lnTo>
                    <a:pt x="105" y="269"/>
                  </a:lnTo>
                  <a:lnTo>
                    <a:pt x="95" y="263"/>
                  </a:lnTo>
                  <a:lnTo>
                    <a:pt x="86" y="256"/>
                  </a:lnTo>
                  <a:lnTo>
                    <a:pt x="77" y="248"/>
                  </a:lnTo>
                  <a:lnTo>
                    <a:pt x="77" y="248"/>
                  </a:lnTo>
                  <a:lnTo>
                    <a:pt x="68" y="239"/>
                  </a:lnTo>
                  <a:lnTo>
                    <a:pt x="61" y="229"/>
                  </a:lnTo>
                  <a:lnTo>
                    <a:pt x="55" y="219"/>
                  </a:lnTo>
                  <a:lnTo>
                    <a:pt x="50" y="209"/>
                  </a:lnTo>
                  <a:lnTo>
                    <a:pt x="46" y="198"/>
                  </a:lnTo>
                  <a:lnTo>
                    <a:pt x="43" y="186"/>
                  </a:lnTo>
                  <a:lnTo>
                    <a:pt x="42" y="174"/>
                  </a:lnTo>
                  <a:lnTo>
                    <a:pt x="41" y="162"/>
                  </a:lnTo>
                  <a:lnTo>
                    <a:pt x="41" y="162"/>
                  </a:lnTo>
                  <a:lnTo>
                    <a:pt x="42" y="150"/>
                  </a:lnTo>
                  <a:lnTo>
                    <a:pt x="43" y="138"/>
                  </a:lnTo>
                  <a:lnTo>
                    <a:pt x="46" y="127"/>
                  </a:lnTo>
                  <a:lnTo>
                    <a:pt x="50" y="116"/>
                  </a:lnTo>
                  <a:lnTo>
                    <a:pt x="55" y="105"/>
                  </a:lnTo>
                  <a:lnTo>
                    <a:pt x="61" y="95"/>
                  </a:lnTo>
                  <a:lnTo>
                    <a:pt x="68" y="86"/>
                  </a:lnTo>
                  <a:lnTo>
                    <a:pt x="77" y="76"/>
                  </a:lnTo>
                  <a:lnTo>
                    <a:pt x="77" y="76"/>
                  </a:lnTo>
                  <a:lnTo>
                    <a:pt x="86" y="68"/>
                  </a:lnTo>
                  <a:lnTo>
                    <a:pt x="95" y="61"/>
                  </a:lnTo>
                  <a:lnTo>
                    <a:pt x="105" y="55"/>
                  </a:lnTo>
                  <a:lnTo>
                    <a:pt x="116" y="50"/>
                  </a:lnTo>
                  <a:lnTo>
                    <a:pt x="127" y="46"/>
                  </a:lnTo>
                  <a:lnTo>
                    <a:pt x="138" y="43"/>
                  </a:lnTo>
                  <a:lnTo>
                    <a:pt x="150" y="42"/>
                  </a:lnTo>
                  <a:lnTo>
                    <a:pt x="162" y="41"/>
                  </a:lnTo>
                  <a:lnTo>
                    <a:pt x="162" y="41"/>
                  </a:lnTo>
                  <a:lnTo>
                    <a:pt x="174" y="42"/>
                  </a:lnTo>
                  <a:lnTo>
                    <a:pt x="186" y="43"/>
                  </a:lnTo>
                  <a:lnTo>
                    <a:pt x="198" y="46"/>
                  </a:lnTo>
                  <a:lnTo>
                    <a:pt x="209" y="50"/>
                  </a:lnTo>
                  <a:lnTo>
                    <a:pt x="219" y="55"/>
                  </a:lnTo>
                  <a:lnTo>
                    <a:pt x="229" y="61"/>
                  </a:lnTo>
                  <a:lnTo>
                    <a:pt x="239" y="68"/>
                  </a:lnTo>
                  <a:lnTo>
                    <a:pt x="248" y="76"/>
                  </a:lnTo>
                  <a:lnTo>
                    <a:pt x="248" y="76"/>
                  </a:lnTo>
                  <a:lnTo>
                    <a:pt x="256" y="85"/>
                  </a:lnTo>
                  <a:lnTo>
                    <a:pt x="263" y="95"/>
                  </a:lnTo>
                  <a:lnTo>
                    <a:pt x="269" y="105"/>
                  </a:lnTo>
                  <a:lnTo>
                    <a:pt x="274" y="116"/>
                  </a:lnTo>
                  <a:lnTo>
                    <a:pt x="279" y="127"/>
                  </a:lnTo>
                  <a:lnTo>
                    <a:pt x="282" y="138"/>
                  </a:lnTo>
                  <a:lnTo>
                    <a:pt x="284" y="150"/>
                  </a:lnTo>
                  <a:lnTo>
                    <a:pt x="284" y="162"/>
                  </a:lnTo>
                  <a:lnTo>
                    <a:pt x="314" y="162"/>
                  </a:lnTo>
                  <a:lnTo>
                    <a:pt x="314" y="162"/>
                  </a:lnTo>
                  <a:lnTo>
                    <a:pt x="314" y="147"/>
                  </a:lnTo>
                  <a:lnTo>
                    <a:pt x="311" y="132"/>
                  </a:lnTo>
                  <a:lnTo>
                    <a:pt x="308" y="118"/>
                  </a:lnTo>
                  <a:lnTo>
                    <a:pt x="303" y="104"/>
                  </a:lnTo>
                  <a:lnTo>
                    <a:pt x="297" y="91"/>
                  </a:lnTo>
                  <a:lnTo>
                    <a:pt x="289" y="78"/>
                  </a:lnTo>
                  <a:lnTo>
                    <a:pt x="281" y="67"/>
                  </a:lnTo>
                  <a:lnTo>
                    <a:pt x="269" y="55"/>
                  </a:lnTo>
                  <a:lnTo>
                    <a:pt x="269" y="55"/>
                  </a:lnTo>
                  <a:lnTo>
                    <a:pt x="258" y="45"/>
                  </a:lnTo>
                  <a:lnTo>
                    <a:pt x="246" y="36"/>
                  </a:lnTo>
                  <a:lnTo>
                    <a:pt x="234" y="28"/>
                  </a:lnTo>
                  <a:lnTo>
                    <a:pt x="221" y="21"/>
                  </a:lnTo>
                  <a:lnTo>
                    <a:pt x="207" y="16"/>
                  </a:lnTo>
                  <a:lnTo>
                    <a:pt x="192" y="13"/>
                  </a:lnTo>
                  <a:lnTo>
                    <a:pt x="177" y="11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47" y="11"/>
                  </a:lnTo>
                  <a:lnTo>
                    <a:pt x="132" y="13"/>
                  </a:lnTo>
                  <a:lnTo>
                    <a:pt x="118" y="16"/>
                  </a:lnTo>
                  <a:lnTo>
                    <a:pt x="104" y="21"/>
                  </a:lnTo>
                  <a:lnTo>
                    <a:pt x="91" y="28"/>
                  </a:lnTo>
                  <a:lnTo>
                    <a:pt x="78" y="36"/>
                  </a:lnTo>
                  <a:lnTo>
                    <a:pt x="67" y="45"/>
                  </a:lnTo>
                  <a:lnTo>
                    <a:pt x="55" y="55"/>
                  </a:lnTo>
                  <a:lnTo>
                    <a:pt x="55" y="55"/>
                  </a:lnTo>
                  <a:lnTo>
                    <a:pt x="45" y="67"/>
                  </a:lnTo>
                  <a:lnTo>
                    <a:pt x="36" y="78"/>
                  </a:lnTo>
                  <a:lnTo>
                    <a:pt x="27" y="91"/>
                  </a:lnTo>
                  <a:lnTo>
                    <a:pt x="21" y="104"/>
                  </a:lnTo>
                  <a:lnTo>
                    <a:pt x="16" y="118"/>
                  </a:lnTo>
                  <a:lnTo>
                    <a:pt x="13" y="132"/>
                  </a:lnTo>
                  <a:lnTo>
                    <a:pt x="11" y="147"/>
                  </a:lnTo>
                  <a:lnTo>
                    <a:pt x="10" y="162"/>
                  </a:lnTo>
                  <a:lnTo>
                    <a:pt x="10" y="162"/>
                  </a:lnTo>
                  <a:lnTo>
                    <a:pt x="11" y="177"/>
                  </a:lnTo>
                  <a:lnTo>
                    <a:pt x="13" y="192"/>
                  </a:lnTo>
                  <a:lnTo>
                    <a:pt x="16" y="207"/>
                  </a:lnTo>
                  <a:lnTo>
                    <a:pt x="21" y="221"/>
                  </a:lnTo>
                  <a:lnTo>
                    <a:pt x="27" y="234"/>
                  </a:lnTo>
                  <a:lnTo>
                    <a:pt x="36" y="246"/>
                  </a:lnTo>
                  <a:lnTo>
                    <a:pt x="45" y="258"/>
                  </a:lnTo>
                  <a:lnTo>
                    <a:pt x="55" y="269"/>
                  </a:lnTo>
                  <a:lnTo>
                    <a:pt x="55" y="269"/>
                  </a:lnTo>
                  <a:lnTo>
                    <a:pt x="67" y="279"/>
                  </a:lnTo>
                  <a:lnTo>
                    <a:pt x="78" y="289"/>
                  </a:lnTo>
                  <a:lnTo>
                    <a:pt x="91" y="297"/>
                  </a:lnTo>
                  <a:lnTo>
                    <a:pt x="104" y="303"/>
                  </a:lnTo>
                  <a:lnTo>
                    <a:pt x="118" y="308"/>
                  </a:lnTo>
                  <a:lnTo>
                    <a:pt x="132" y="311"/>
                  </a:lnTo>
                  <a:lnTo>
                    <a:pt x="147" y="313"/>
                  </a:lnTo>
                  <a:lnTo>
                    <a:pt x="162" y="314"/>
                  </a:lnTo>
                  <a:lnTo>
                    <a:pt x="162" y="314"/>
                  </a:lnTo>
                  <a:lnTo>
                    <a:pt x="177" y="314"/>
                  </a:lnTo>
                  <a:lnTo>
                    <a:pt x="191" y="312"/>
                  </a:lnTo>
                  <a:lnTo>
                    <a:pt x="205" y="308"/>
                  </a:lnTo>
                  <a:lnTo>
                    <a:pt x="219" y="304"/>
                  </a:lnTo>
                  <a:lnTo>
                    <a:pt x="231" y="298"/>
                  </a:lnTo>
                  <a:lnTo>
                    <a:pt x="243" y="291"/>
                  </a:lnTo>
                  <a:lnTo>
                    <a:pt x="255" y="283"/>
                  </a:lnTo>
                  <a:lnTo>
                    <a:pt x="266" y="273"/>
                  </a:lnTo>
                  <a:lnTo>
                    <a:pt x="266" y="273"/>
                  </a:lnTo>
                  <a:close/>
                  <a:moveTo>
                    <a:pt x="273" y="162"/>
                  </a:moveTo>
                  <a:lnTo>
                    <a:pt x="273" y="162"/>
                  </a:lnTo>
                  <a:lnTo>
                    <a:pt x="273" y="151"/>
                  </a:lnTo>
                  <a:lnTo>
                    <a:pt x="271" y="140"/>
                  </a:lnTo>
                  <a:lnTo>
                    <a:pt x="269" y="130"/>
                  </a:lnTo>
                  <a:lnTo>
                    <a:pt x="265" y="120"/>
                  </a:lnTo>
                  <a:lnTo>
                    <a:pt x="261" y="109"/>
                  </a:lnTo>
                  <a:lnTo>
                    <a:pt x="255" y="100"/>
                  </a:lnTo>
                  <a:lnTo>
                    <a:pt x="249" y="92"/>
                  </a:lnTo>
                  <a:lnTo>
                    <a:pt x="241" y="83"/>
                  </a:lnTo>
                  <a:lnTo>
                    <a:pt x="241" y="83"/>
                  </a:lnTo>
                  <a:lnTo>
                    <a:pt x="233" y="76"/>
                  </a:lnTo>
                  <a:lnTo>
                    <a:pt x="224" y="69"/>
                  </a:lnTo>
                  <a:lnTo>
                    <a:pt x="215" y="64"/>
                  </a:lnTo>
                  <a:lnTo>
                    <a:pt x="206" y="59"/>
                  </a:lnTo>
                  <a:lnTo>
                    <a:pt x="196" y="56"/>
                  </a:lnTo>
                  <a:lnTo>
                    <a:pt x="184" y="53"/>
                  </a:lnTo>
                  <a:lnTo>
                    <a:pt x="173" y="52"/>
                  </a:lnTo>
                  <a:lnTo>
                    <a:pt x="162" y="51"/>
                  </a:lnTo>
                  <a:lnTo>
                    <a:pt x="162" y="51"/>
                  </a:lnTo>
                  <a:lnTo>
                    <a:pt x="151" y="52"/>
                  </a:lnTo>
                  <a:lnTo>
                    <a:pt x="140" y="53"/>
                  </a:lnTo>
                  <a:lnTo>
                    <a:pt x="130" y="56"/>
                  </a:lnTo>
                  <a:lnTo>
                    <a:pt x="120" y="59"/>
                  </a:lnTo>
                  <a:lnTo>
                    <a:pt x="109" y="64"/>
                  </a:lnTo>
                  <a:lnTo>
                    <a:pt x="100" y="69"/>
                  </a:lnTo>
                  <a:lnTo>
                    <a:pt x="92" y="76"/>
                  </a:lnTo>
                  <a:lnTo>
                    <a:pt x="83" y="83"/>
                  </a:lnTo>
                  <a:lnTo>
                    <a:pt x="83" y="83"/>
                  </a:lnTo>
                  <a:lnTo>
                    <a:pt x="76" y="92"/>
                  </a:lnTo>
                  <a:lnTo>
                    <a:pt x="69" y="100"/>
                  </a:lnTo>
                  <a:lnTo>
                    <a:pt x="64" y="109"/>
                  </a:lnTo>
                  <a:lnTo>
                    <a:pt x="59" y="120"/>
                  </a:lnTo>
                  <a:lnTo>
                    <a:pt x="56" y="130"/>
                  </a:lnTo>
                  <a:lnTo>
                    <a:pt x="53" y="140"/>
                  </a:lnTo>
                  <a:lnTo>
                    <a:pt x="52" y="151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2" y="173"/>
                  </a:lnTo>
                  <a:lnTo>
                    <a:pt x="53" y="184"/>
                  </a:lnTo>
                  <a:lnTo>
                    <a:pt x="56" y="195"/>
                  </a:lnTo>
                  <a:lnTo>
                    <a:pt x="59" y="205"/>
                  </a:lnTo>
                  <a:lnTo>
                    <a:pt x="64" y="215"/>
                  </a:lnTo>
                  <a:lnTo>
                    <a:pt x="69" y="224"/>
                  </a:lnTo>
                  <a:lnTo>
                    <a:pt x="76" y="233"/>
                  </a:lnTo>
                  <a:lnTo>
                    <a:pt x="83" y="241"/>
                  </a:lnTo>
                  <a:lnTo>
                    <a:pt x="83" y="241"/>
                  </a:lnTo>
                  <a:lnTo>
                    <a:pt x="92" y="249"/>
                  </a:lnTo>
                  <a:lnTo>
                    <a:pt x="100" y="255"/>
                  </a:lnTo>
                  <a:lnTo>
                    <a:pt x="109" y="261"/>
                  </a:lnTo>
                  <a:lnTo>
                    <a:pt x="120" y="265"/>
                  </a:lnTo>
                  <a:lnTo>
                    <a:pt x="130" y="269"/>
                  </a:lnTo>
                  <a:lnTo>
                    <a:pt x="140" y="271"/>
                  </a:lnTo>
                  <a:lnTo>
                    <a:pt x="151" y="273"/>
                  </a:lnTo>
                  <a:lnTo>
                    <a:pt x="162" y="273"/>
                  </a:lnTo>
                  <a:lnTo>
                    <a:pt x="162" y="273"/>
                  </a:lnTo>
                  <a:lnTo>
                    <a:pt x="173" y="273"/>
                  </a:lnTo>
                  <a:lnTo>
                    <a:pt x="183" y="271"/>
                  </a:lnTo>
                  <a:lnTo>
                    <a:pt x="193" y="269"/>
                  </a:lnTo>
                  <a:lnTo>
                    <a:pt x="203" y="266"/>
                  </a:lnTo>
                  <a:lnTo>
                    <a:pt x="212" y="262"/>
                  </a:lnTo>
                  <a:lnTo>
                    <a:pt x="221" y="257"/>
                  </a:lnTo>
                  <a:lnTo>
                    <a:pt x="229" y="251"/>
                  </a:lnTo>
                  <a:lnTo>
                    <a:pt x="237" y="244"/>
                  </a:lnTo>
                  <a:lnTo>
                    <a:pt x="237" y="244"/>
                  </a:lnTo>
                  <a:lnTo>
                    <a:pt x="245" y="237"/>
                  </a:lnTo>
                  <a:lnTo>
                    <a:pt x="251" y="229"/>
                  </a:lnTo>
                  <a:lnTo>
                    <a:pt x="257" y="221"/>
                  </a:lnTo>
                  <a:lnTo>
                    <a:pt x="262" y="212"/>
                  </a:lnTo>
                  <a:lnTo>
                    <a:pt x="266" y="203"/>
                  </a:lnTo>
                  <a:lnTo>
                    <a:pt x="269" y="193"/>
                  </a:lnTo>
                  <a:lnTo>
                    <a:pt x="271" y="183"/>
                  </a:lnTo>
                  <a:lnTo>
                    <a:pt x="273" y="172"/>
                  </a:lnTo>
                  <a:lnTo>
                    <a:pt x="243" y="172"/>
                  </a:lnTo>
                  <a:lnTo>
                    <a:pt x="243" y="172"/>
                  </a:lnTo>
                  <a:lnTo>
                    <a:pt x="241" y="180"/>
                  </a:lnTo>
                  <a:lnTo>
                    <a:pt x="240" y="187"/>
                  </a:lnTo>
                  <a:lnTo>
                    <a:pt x="237" y="193"/>
                  </a:lnTo>
                  <a:lnTo>
                    <a:pt x="234" y="201"/>
                  </a:lnTo>
                  <a:lnTo>
                    <a:pt x="230" y="207"/>
                  </a:lnTo>
                  <a:lnTo>
                    <a:pt x="226" y="213"/>
                  </a:lnTo>
                  <a:lnTo>
                    <a:pt x="221" y="218"/>
                  </a:lnTo>
                  <a:lnTo>
                    <a:pt x="216" y="223"/>
                  </a:lnTo>
                  <a:lnTo>
                    <a:pt x="216" y="223"/>
                  </a:lnTo>
                  <a:lnTo>
                    <a:pt x="210" y="228"/>
                  </a:lnTo>
                  <a:lnTo>
                    <a:pt x="204" y="232"/>
                  </a:lnTo>
                  <a:lnTo>
                    <a:pt x="198" y="235"/>
                  </a:lnTo>
                  <a:lnTo>
                    <a:pt x="190" y="238"/>
                  </a:lnTo>
                  <a:lnTo>
                    <a:pt x="184" y="240"/>
                  </a:lnTo>
                  <a:lnTo>
                    <a:pt x="177" y="242"/>
                  </a:lnTo>
                  <a:lnTo>
                    <a:pt x="170" y="243"/>
                  </a:lnTo>
                  <a:lnTo>
                    <a:pt x="162" y="243"/>
                  </a:lnTo>
                  <a:lnTo>
                    <a:pt x="162" y="243"/>
                  </a:lnTo>
                  <a:lnTo>
                    <a:pt x="154" y="243"/>
                  </a:lnTo>
                  <a:lnTo>
                    <a:pt x="146" y="242"/>
                  </a:lnTo>
                  <a:lnTo>
                    <a:pt x="139" y="240"/>
                  </a:lnTo>
                  <a:lnTo>
                    <a:pt x="132" y="237"/>
                  </a:lnTo>
                  <a:lnTo>
                    <a:pt x="125" y="234"/>
                  </a:lnTo>
                  <a:lnTo>
                    <a:pt x="118" y="230"/>
                  </a:lnTo>
                  <a:lnTo>
                    <a:pt x="112" y="225"/>
                  </a:lnTo>
                  <a:lnTo>
                    <a:pt x="105" y="220"/>
                  </a:lnTo>
                  <a:lnTo>
                    <a:pt x="105" y="220"/>
                  </a:lnTo>
                  <a:lnTo>
                    <a:pt x="99" y="214"/>
                  </a:lnTo>
                  <a:lnTo>
                    <a:pt x="94" y="207"/>
                  </a:lnTo>
                  <a:lnTo>
                    <a:pt x="90" y="201"/>
                  </a:lnTo>
                  <a:lnTo>
                    <a:pt x="87" y="193"/>
                  </a:lnTo>
                  <a:lnTo>
                    <a:pt x="85" y="186"/>
                  </a:lnTo>
                  <a:lnTo>
                    <a:pt x="83" y="178"/>
                  </a:lnTo>
                  <a:lnTo>
                    <a:pt x="82" y="170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2" y="154"/>
                  </a:lnTo>
                  <a:lnTo>
                    <a:pt x="83" y="146"/>
                  </a:lnTo>
                  <a:lnTo>
                    <a:pt x="85" y="139"/>
                  </a:lnTo>
                  <a:lnTo>
                    <a:pt x="87" y="131"/>
                  </a:lnTo>
                  <a:lnTo>
                    <a:pt x="90" y="125"/>
                  </a:lnTo>
                  <a:lnTo>
                    <a:pt x="94" y="118"/>
                  </a:lnTo>
                  <a:lnTo>
                    <a:pt x="99" y="111"/>
                  </a:lnTo>
                  <a:lnTo>
                    <a:pt x="105" y="105"/>
                  </a:lnTo>
                  <a:lnTo>
                    <a:pt x="105" y="105"/>
                  </a:lnTo>
                  <a:lnTo>
                    <a:pt x="112" y="99"/>
                  </a:lnTo>
                  <a:lnTo>
                    <a:pt x="118" y="94"/>
                  </a:lnTo>
                  <a:lnTo>
                    <a:pt x="125" y="90"/>
                  </a:lnTo>
                  <a:lnTo>
                    <a:pt x="132" y="87"/>
                  </a:lnTo>
                  <a:lnTo>
                    <a:pt x="139" y="84"/>
                  </a:lnTo>
                  <a:lnTo>
                    <a:pt x="146" y="83"/>
                  </a:lnTo>
                  <a:lnTo>
                    <a:pt x="154" y="82"/>
                  </a:lnTo>
                  <a:lnTo>
                    <a:pt x="162" y="81"/>
                  </a:lnTo>
                  <a:lnTo>
                    <a:pt x="162" y="81"/>
                  </a:lnTo>
                  <a:lnTo>
                    <a:pt x="170" y="82"/>
                  </a:lnTo>
                  <a:lnTo>
                    <a:pt x="178" y="83"/>
                  </a:lnTo>
                  <a:lnTo>
                    <a:pt x="186" y="84"/>
                  </a:lnTo>
                  <a:lnTo>
                    <a:pt x="193" y="87"/>
                  </a:lnTo>
                  <a:lnTo>
                    <a:pt x="201" y="90"/>
                  </a:lnTo>
                  <a:lnTo>
                    <a:pt x="207" y="94"/>
                  </a:lnTo>
                  <a:lnTo>
                    <a:pt x="214" y="99"/>
                  </a:lnTo>
                  <a:lnTo>
                    <a:pt x="220" y="105"/>
                  </a:lnTo>
                  <a:lnTo>
                    <a:pt x="220" y="105"/>
                  </a:lnTo>
                  <a:lnTo>
                    <a:pt x="225" y="111"/>
                  </a:lnTo>
                  <a:lnTo>
                    <a:pt x="230" y="118"/>
                  </a:lnTo>
                  <a:lnTo>
                    <a:pt x="234" y="125"/>
                  </a:lnTo>
                  <a:lnTo>
                    <a:pt x="237" y="131"/>
                  </a:lnTo>
                  <a:lnTo>
                    <a:pt x="240" y="139"/>
                  </a:lnTo>
                  <a:lnTo>
                    <a:pt x="242" y="146"/>
                  </a:lnTo>
                  <a:lnTo>
                    <a:pt x="243" y="154"/>
                  </a:lnTo>
                  <a:lnTo>
                    <a:pt x="243" y="162"/>
                  </a:lnTo>
                  <a:lnTo>
                    <a:pt x="273" y="162"/>
                  </a:lnTo>
                  <a:close/>
                  <a:moveTo>
                    <a:pt x="233" y="162"/>
                  </a:moveTo>
                  <a:lnTo>
                    <a:pt x="233" y="162"/>
                  </a:lnTo>
                  <a:lnTo>
                    <a:pt x="233" y="155"/>
                  </a:lnTo>
                  <a:lnTo>
                    <a:pt x="232" y="148"/>
                  </a:lnTo>
                  <a:lnTo>
                    <a:pt x="230" y="141"/>
                  </a:lnTo>
                  <a:lnTo>
                    <a:pt x="228" y="135"/>
                  </a:lnTo>
                  <a:lnTo>
                    <a:pt x="225" y="129"/>
                  </a:lnTo>
                  <a:lnTo>
                    <a:pt x="222" y="123"/>
                  </a:lnTo>
                  <a:lnTo>
                    <a:pt x="217" y="118"/>
                  </a:lnTo>
                  <a:lnTo>
                    <a:pt x="213" y="111"/>
                  </a:lnTo>
                  <a:lnTo>
                    <a:pt x="213" y="111"/>
                  </a:lnTo>
                  <a:lnTo>
                    <a:pt x="207" y="107"/>
                  </a:lnTo>
                  <a:lnTo>
                    <a:pt x="202" y="103"/>
                  </a:lnTo>
                  <a:lnTo>
                    <a:pt x="196" y="99"/>
                  </a:lnTo>
                  <a:lnTo>
                    <a:pt x="189" y="96"/>
                  </a:lnTo>
                  <a:lnTo>
                    <a:pt x="183" y="94"/>
                  </a:lnTo>
                  <a:lnTo>
                    <a:pt x="176" y="92"/>
                  </a:lnTo>
                  <a:lnTo>
                    <a:pt x="169" y="91"/>
                  </a:lnTo>
                  <a:lnTo>
                    <a:pt x="162" y="91"/>
                  </a:lnTo>
                  <a:lnTo>
                    <a:pt x="162" y="91"/>
                  </a:lnTo>
                  <a:lnTo>
                    <a:pt x="155" y="92"/>
                  </a:lnTo>
                  <a:lnTo>
                    <a:pt x="148" y="92"/>
                  </a:lnTo>
                  <a:lnTo>
                    <a:pt x="142" y="94"/>
                  </a:lnTo>
                  <a:lnTo>
                    <a:pt x="136" y="96"/>
                  </a:lnTo>
                  <a:lnTo>
                    <a:pt x="129" y="99"/>
                  </a:lnTo>
                  <a:lnTo>
                    <a:pt x="124" y="103"/>
                  </a:lnTo>
                  <a:lnTo>
                    <a:pt x="118" y="107"/>
                  </a:lnTo>
                  <a:lnTo>
                    <a:pt x="113" y="113"/>
                  </a:lnTo>
                  <a:lnTo>
                    <a:pt x="113" y="113"/>
                  </a:lnTo>
                  <a:lnTo>
                    <a:pt x="107" y="118"/>
                  </a:lnTo>
                  <a:lnTo>
                    <a:pt x="103" y="124"/>
                  </a:lnTo>
                  <a:lnTo>
                    <a:pt x="99" y="129"/>
                  </a:lnTo>
                  <a:lnTo>
                    <a:pt x="96" y="135"/>
                  </a:lnTo>
                  <a:lnTo>
                    <a:pt x="94" y="142"/>
                  </a:lnTo>
                  <a:lnTo>
                    <a:pt x="93" y="148"/>
                  </a:lnTo>
                  <a:lnTo>
                    <a:pt x="92" y="155"/>
                  </a:lnTo>
                  <a:lnTo>
                    <a:pt x="91" y="162"/>
                  </a:lnTo>
                  <a:lnTo>
                    <a:pt x="91" y="162"/>
                  </a:lnTo>
                  <a:lnTo>
                    <a:pt x="92" y="169"/>
                  </a:lnTo>
                  <a:lnTo>
                    <a:pt x="93" y="176"/>
                  </a:lnTo>
                  <a:lnTo>
                    <a:pt x="94" y="183"/>
                  </a:lnTo>
                  <a:lnTo>
                    <a:pt x="96" y="189"/>
                  </a:lnTo>
                  <a:lnTo>
                    <a:pt x="99" y="195"/>
                  </a:lnTo>
                  <a:lnTo>
                    <a:pt x="103" y="202"/>
                  </a:lnTo>
                  <a:lnTo>
                    <a:pt x="107" y="207"/>
                  </a:lnTo>
                  <a:lnTo>
                    <a:pt x="113" y="213"/>
                  </a:lnTo>
                  <a:lnTo>
                    <a:pt x="113" y="213"/>
                  </a:lnTo>
                  <a:lnTo>
                    <a:pt x="118" y="217"/>
                  </a:lnTo>
                  <a:lnTo>
                    <a:pt x="124" y="222"/>
                  </a:lnTo>
                  <a:lnTo>
                    <a:pt x="129" y="225"/>
                  </a:lnTo>
                  <a:lnTo>
                    <a:pt x="136" y="228"/>
                  </a:lnTo>
                  <a:lnTo>
                    <a:pt x="142" y="230"/>
                  </a:lnTo>
                  <a:lnTo>
                    <a:pt x="148" y="232"/>
                  </a:lnTo>
                  <a:lnTo>
                    <a:pt x="155" y="233"/>
                  </a:lnTo>
                  <a:lnTo>
                    <a:pt x="162" y="233"/>
                  </a:lnTo>
                  <a:lnTo>
                    <a:pt x="162" y="233"/>
                  </a:lnTo>
                  <a:lnTo>
                    <a:pt x="175" y="232"/>
                  </a:lnTo>
                  <a:lnTo>
                    <a:pt x="187" y="229"/>
                  </a:lnTo>
                  <a:lnTo>
                    <a:pt x="199" y="224"/>
                  </a:lnTo>
                  <a:lnTo>
                    <a:pt x="209" y="216"/>
                  </a:lnTo>
                  <a:lnTo>
                    <a:pt x="209" y="216"/>
                  </a:lnTo>
                  <a:lnTo>
                    <a:pt x="218" y="207"/>
                  </a:lnTo>
                  <a:lnTo>
                    <a:pt x="225" y="196"/>
                  </a:lnTo>
                  <a:lnTo>
                    <a:pt x="230" y="184"/>
                  </a:lnTo>
                  <a:lnTo>
                    <a:pt x="233" y="172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00" y="178"/>
                  </a:lnTo>
                  <a:lnTo>
                    <a:pt x="197" y="184"/>
                  </a:lnTo>
                  <a:lnTo>
                    <a:pt x="192" y="189"/>
                  </a:lnTo>
                  <a:lnTo>
                    <a:pt x="187" y="194"/>
                  </a:lnTo>
                  <a:lnTo>
                    <a:pt x="187" y="194"/>
                  </a:lnTo>
                  <a:lnTo>
                    <a:pt x="181" y="198"/>
                  </a:lnTo>
                  <a:lnTo>
                    <a:pt x="175" y="201"/>
                  </a:lnTo>
                  <a:lnTo>
                    <a:pt x="169" y="203"/>
                  </a:lnTo>
                  <a:lnTo>
                    <a:pt x="162" y="203"/>
                  </a:lnTo>
                  <a:lnTo>
                    <a:pt x="162" y="203"/>
                  </a:lnTo>
                  <a:lnTo>
                    <a:pt x="154" y="202"/>
                  </a:lnTo>
                  <a:lnTo>
                    <a:pt x="147" y="200"/>
                  </a:lnTo>
                  <a:lnTo>
                    <a:pt x="140" y="196"/>
                  </a:lnTo>
                  <a:lnTo>
                    <a:pt x="134" y="190"/>
                  </a:lnTo>
                  <a:lnTo>
                    <a:pt x="134" y="190"/>
                  </a:lnTo>
                  <a:lnTo>
                    <a:pt x="129" y="184"/>
                  </a:lnTo>
                  <a:lnTo>
                    <a:pt x="125" y="177"/>
                  </a:lnTo>
                  <a:lnTo>
                    <a:pt x="123" y="170"/>
                  </a:lnTo>
                  <a:lnTo>
                    <a:pt x="122" y="162"/>
                  </a:lnTo>
                  <a:lnTo>
                    <a:pt x="122" y="162"/>
                  </a:lnTo>
                  <a:lnTo>
                    <a:pt x="123" y="154"/>
                  </a:lnTo>
                  <a:lnTo>
                    <a:pt x="125" y="147"/>
                  </a:lnTo>
                  <a:lnTo>
                    <a:pt x="129" y="14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40" y="129"/>
                  </a:lnTo>
                  <a:lnTo>
                    <a:pt x="147" y="125"/>
                  </a:lnTo>
                  <a:lnTo>
                    <a:pt x="154" y="123"/>
                  </a:lnTo>
                  <a:lnTo>
                    <a:pt x="162" y="122"/>
                  </a:lnTo>
                  <a:lnTo>
                    <a:pt x="162" y="122"/>
                  </a:lnTo>
                  <a:lnTo>
                    <a:pt x="170" y="123"/>
                  </a:lnTo>
                  <a:lnTo>
                    <a:pt x="177" y="125"/>
                  </a:lnTo>
                  <a:lnTo>
                    <a:pt x="184" y="129"/>
                  </a:lnTo>
                  <a:lnTo>
                    <a:pt x="190" y="134"/>
                  </a:lnTo>
                  <a:lnTo>
                    <a:pt x="190" y="134"/>
                  </a:lnTo>
                  <a:lnTo>
                    <a:pt x="197" y="140"/>
                  </a:lnTo>
                  <a:lnTo>
                    <a:pt x="200" y="147"/>
                  </a:lnTo>
                  <a:lnTo>
                    <a:pt x="203" y="154"/>
                  </a:lnTo>
                  <a:lnTo>
                    <a:pt x="203" y="162"/>
                  </a:lnTo>
                  <a:lnTo>
                    <a:pt x="233" y="162"/>
                  </a:lnTo>
                  <a:close/>
                  <a:moveTo>
                    <a:pt x="162" y="167"/>
                  </a:moveTo>
                  <a:lnTo>
                    <a:pt x="162" y="167"/>
                  </a:lnTo>
                  <a:lnTo>
                    <a:pt x="162" y="165"/>
                  </a:lnTo>
                  <a:lnTo>
                    <a:pt x="163" y="163"/>
                  </a:lnTo>
                  <a:lnTo>
                    <a:pt x="165" y="162"/>
                  </a:lnTo>
                  <a:lnTo>
                    <a:pt x="167" y="162"/>
                  </a:lnTo>
                  <a:lnTo>
                    <a:pt x="192" y="162"/>
                  </a:lnTo>
                  <a:lnTo>
                    <a:pt x="192" y="162"/>
                  </a:lnTo>
                  <a:lnTo>
                    <a:pt x="192" y="156"/>
                  </a:lnTo>
                  <a:lnTo>
                    <a:pt x="190" y="151"/>
                  </a:lnTo>
                  <a:lnTo>
                    <a:pt x="187" y="146"/>
                  </a:lnTo>
                  <a:lnTo>
                    <a:pt x="183" y="141"/>
                  </a:lnTo>
                  <a:lnTo>
                    <a:pt x="183" y="141"/>
                  </a:lnTo>
                  <a:lnTo>
                    <a:pt x="179" y="137"/>
                  </a:lnTo>
                  <a:lnTo>
                    <a:pt x="174" y="134"/>
                  </a:lnTo>
                  <a:lnTo>
                    <a:pt x="168" y="133"/>
                  </a:lnTo>
                  <a:lnTo>
                    <a:pt x="162" y="132"/>
                  </a:lnTo>
                  <a:lnTo>
                    <a:pt x="162" y="132"/>
                  </a:lnTo>
                  <a:lnTo>
                    <a:pt x="156" y="133"/>
                  </a:lnTo>
                  <a:lnTo>
                    <a:pt x="151" y="134"/>
                  </a:lnTo>
                  <a:lnTo>
                    <a:pt x="146" y="137"/>
                  </a:lnTo>
                  <a:lnTo>
                    <a:pt x="141" y="141"/>
                  </a:lnTo>
                  <a:lnTo>
                    <a:pt x="141" y="141"/>
                  </a:lnTo>
                  <a:lnTo>
                    <a:pt x="137" y="146"/>
                  </a:lnTo>
                  <a:lnTo>
                    <a:pt x="134" y="151"/>
                  </a:lnTo>
                  <a:lnTo>
                    <a:pt x="133" y="156"/>
                  </a:lnTo>
                  <a:lnTo>
                    <a:pt x="132" y="162"/>
                  </a:lnTo>
                  <a:lnTo>
                    <a:pt x="132" y="162"/>
                  </a:lnTo>
                  <a:lnTo>
                    <a:pt x="133" y="168"/>
                  </a:lnTo>
                  <a:lnTo>
                    <a:pt x="134" y="174"/>
                  </a:lnTo>
                  <a:lnTo>
                    <a:pt x="137" y="179"/>
                  </a:lnTo>
                  <a:lnTo>
                    <a:pt x="141" y="183"/>
                  </a:lnTo>
                  <a:lnTo>
                    <a:pt x="141" y="183"/>
                  </a:lnTo>
                  <a:lnTo>
                    <a:pt x="146" y="187"/>
                  </a:lnTo>
                  <a:lnTo>
                    <a:pt x="151" y="190"/>
                  </a:lnTo>
                  <a:lnTo>
                    <a:pt x="156" y="192"/>
                  </a:lnTo>
                  <a:lnTo>
                    <a:pt x="162" y="192"/>
                  </a:lnTo>
                  <a:lnTo>
                    <a:pt x="162" y="192"/>
                  </a:lnTo>
                  <a:lnTo>
                    <a:pt x="167" y="192"/>
                  </a:lnTo>
                  <a:lnTo>
                    <a:pt x="171" y="191"/>
                  </a:lnTo>
                  <a:lnTo>
                    <a:pt x="175" y="189"/>
                  </a:lnTo>
                  <a:lnTo>
                    <a:pt x="179" y="187"/>
                  </a:lnTo>
                  <a:lnTo>
                    <a:pt x="179" y="187"/>
                  </a:lnTo>
                  <a:lnTo>
                    <a:pt x="183" y="184"/>
                  </a:lnTo>
                  <a:lnTo>
                    <a:pt x="186" y="180"/>
                  </a:lnTo>
                  <a:lnTo>
                    <a:pt x="189" y="176"/>
                  </a:lnTo>
                  <a:lnTo>
                    <a:pt x="190" y="172"/>
                  </a:lnTo>
                  <a:lnTo>
                    <a:pt x="167" y="172"/>
                  </a:lnTo>
                  <a:lnTo>
                    <a:pt x="167" y="172"/>
                  </a:lnTo>
                  <a:lnTo>
                    <a:pt x="165" y="172"/>
                  </a:lnTo>
                  <a:lnTo>
                    <a:pt x="163" y="171"/>
                  </a:lnTo>
                  <a:lnTo>
                    <a:pt x="162" y="170"/>
                  </a:lnTo>
                  <a:lnTo>
                    <a:pt x="162" y="167"/>
                  </a:lnTo>
                  <a:lnTo>
                    <a:pt x="162" y="1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89" name="Freeform 88"/>
            <p:cNvSpPr>
              <a:spLocks noEditPoints="1"/>
            </p:cNvSpPr>
            <p:nvPr/>
          </p:nvSpPr>
          <p:spPr bwMode="auto">
            <a:xfrm>
              <a:off x="3220814" y="4447651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0" name="Freeform 89"/>
            <p:cNvSpPr>
              <a:spLocks noEditPoints="1"/>
            </p:cNvSpPr>
            <p:nvPr/>
          </p:nvSpPr>
          <p:spPr bwMode="auto">
            <a:xfrm>
              <a:off x="3432742" y="4610117"/>
              <a:ext cx="364596" cy="278606"/>
            </a:xfrm>
            <a:custGeom>
              <a:avLst/>
              <a:gdLst/>
              <a:ahLst/>
              <a:cxnLst>
                <a:cxn ang="0">
                  <a:pos x="411" y="177"/>
                </a:cxn>
                <a:cxn ang="0">
                  <a:pos x="424" y="209"/>
                </a:cxn>
                <a:cxn ang="0">
                  <a:pos x="425" y="237"/>
                </a:cxn>
                <a:cxn ang="0">
                  <a:pos x="415" y="269"/>
                </a:cxn>
                <a:cxn ang="0">
                  <a:pos x="398" y="293"/>
                </a:cxn>
                <a:cxn ang="0">
                  <a:pos x="369" y="317"/>
                </a:cxn>
                <a:cxn ang="0">
                  <a:pos x="334" y="324"/>
                </a:cxn>
                <a:cxn ang="0">
                  <a:pos x="74" y="322"/>
                </a:cxn>
                <a:cxn ang="0">
                  <a:pos x="42" y="307"/>
                </a:cxn>
                <a:cxn ang="0">
                  <a:pos x="21" y="287"/>
                </a:cxn>
                <a:cxn ang="0">
                  <a:pos x="4" y="255"/>
                </a:cxn>
                <a:cxn ang="0">
                  <a:pos x="0" y="228"/>
                </a:cxn>
                <a:cxn ang="0">
                  <a:pos x="18" y="173"/>
                </a:cxn>
                <a:cxn ang="0">
                  <a:pos x="34" y="155"/>
                </a:cxn>
                <a:cxn ang="0">
                  <a:pos x="59" y="139"/>
                </a:cxn>
                <a:cxn ang="0">
                  <a:pos x="70" y="107"/>
                </a:cxn>
                <a:cxn ang="0">
                  <a:pos x="91" y="60"/>
                </a:cxn>
                <a:cxn ang="0">
                  <a:pos x="120" y="29"/>
                </a:cxn>
                <a:cxn ang="0">
                  <a:pos x="167" y="6"/>
                </a:cxn>
                <a:cxn ang="0">
                  <a:pos x="208" y="0"/>
                </a:cxn>
                <a:cxn ang="0">
                  <a:pos x="262" y="10"/>
                </a:cxn>
                <a:cxn ang="0">
                  <a:pos x="305" y="38"/>
                </a:cxn>
                <a:cxn ang="0">
                  <a:pos x="327" y="70"/>
                </a:cxn>
                <a:cxn ang="0">
                  <a:pos x="343" y="118"/>
                </a:cxn>
                <a:cxn ang="0">
                  <a:pos x="360" y="134"/>
                </a:cxn>
                <a:cxn ang="0">
                  <a:pos x="388" y="150"/>
                </a:cxn>
                <a:cxn ang="0">
                  <a:pos x="391" y="286"/>
                </a:cxn>
                <a:cxn ang="0">
                  <a:pos x="406" y="265"/>
                </a:cxn>
                <a:cxn ang="0">
                  <a:pos x="415" y="236"/>
                </a:cxn>
                <a:cxn ang="0">
                  <a:pos x="414" y="211"/>
                </a:cxn>
                <a:cxn ang="0">
                  <a:pos x="403" y="181"/>
                </a:cxn>
                <a:cxn ang="0">
                  <a:pos x="382" y="158"/>
                </a:cxn>
                <a:cxn ang="0">
                  <a:pos x="358" y="145"/>
                </a:cxn>
                <a:cxn ang="0">
                  <a:pos x="344" y="157"/>
                </a:cxn>
                <a:cxn ang="0">
                  <a:pos x="339" y="162"/>
                </a:cxn>
                <a:cxn ang="0">
                  <a:pos x="335" y="159"/>
                </a:cxn>
                <a:cxn ang="0">
                  <a:pos x="334" y="128"/>
                </a:cxn>
                <a:cxn ang="0">
                  <a:pos x="322" y="81"/>
                </a:cxn>
                <a:cxn ang="0">
                  <a:pos x="302" y="49"/>
                </a:cxn>
                <a:cxn ang="0">
                  <a:pos x="262" y="20"/>
                </a:cxn>
                <a:cxn ang="0">
                  <a:pos x="208" y="10"/>
                </a:cxn>
                <a:cxn ang="0">
                  <a:pos x="168" y="15"/>
                </a:cxn>
                <a:cxn ang="0">
                  <a:pos x="125" y="38"/>
                </a:cxn>
                <a:cxn ang="0">
                  <a:pos x="100" y="66"/>
                </a:cxn>
                <a:cxn ang="0">
                  <a:pos x="81" y="109"/>
                </a:cxn>
                <a:cxn ang="0">
                  <a:pos x="91" y="131"/>
                </a:cxn>
                <a:cxn ang="0">
                  <a:pos x="111" y="132"/>
                </a:cxn>
                <a:cxn ang="0">
                  <a:pos x="112" y="139"/>
                </a:cxn>
                <a:cxn ang="0">
                  <a:pos x="91" y="142"/>
                </a:cxn>
                <a:cxn ang="0">
                  <a:pos x="66" y="146"/>
                </a:cxn>
                <a:cxn ang="0">
                  <a:pos x="39" y="164"/>
                </a:cxn>
                <a:cxn ang="0">
                  <a:pos x="16" y="199"/>
                </a:cxn>
                <a:cxn ang="0">
                  <a:pos x="10" y="228"/>
                </a:cxn>
                <a:cxn ang="0">
                  <a:pos x="14" y="252"/>
                </a:cxn>
                <a:cxn ang="0">
                  <a:pos x="30" y="281"/>
                </a:cxn>
                <a:cxn ang="0">
                  <a:pos x="48" y="299"/>
                </a:cxn>
                <a:cxn ang="0">
                  <a:pos x="76" y="313"/>
                </a:cxn>
                <a:cxn ang="0">
                  <a:pos x="334" y="314"/>
                </a:cxn>
                <a:cxn ang="0">
                  <a:pos x="365" y="306"/>
                </a:cxn>
                <a:cxn ang="0">
                  <a:pos x="391" y="286"/>
                </a:cxn>
              </a:cxnLst>
              <a:rect l="0" t="0" r="r" b="b"/>
              <a:pathLst>
                <a:path w="425" h="324">
                  <a:moveTo>
                    <a:pt x="400" y="162"/>
                  </a:moveTo>
                  <a:lnTo>
                    <a:pt x="400" y="162"/>
                  </a:lnTo>
                  <a:lnTo>
                    <a:pt x="406" y="169"/>
                  </a:lnTo>
                  <a:lnTo>
                    <a:pt x="411" y="177"/>
                  </a:lnTo>
                  <a:lnTo>
                    <a:pt x="416" y="184"/>
                  </a:lnTo>
                  <a:lnTo>
                    <a:pt x="419" y="192"/>
                  </a:lnTo>
                  <a:lnTo>
                    <a:pt x="422" y="200"/>
                  </a:lnTo>
                  <a:lnTo>
                    <a:pt x="424" y="209"/>
                  </a:lnTo>
                  <a:lnTo>
                    <a:pt x="425" y="218"/>
                  </a:lnTo>
                  <a:lnTo>
                    <a:pt x="425" y="228"/>
                  </a:lnTo>
                  <a:lnTo>
                    <a:pt x="425" y="228"/>
                  </a:lnTo>
                  <a:lnTo>
                    <a:pt x="425" y="237"/>
                  </a:lnTo>
                  <a:lnTo>
                    <a:pt x="424" y="245"/>
                  </a:lnTo>
                  <a:lnTo>
                    <a:pt x="422" y="253"/>
                  </a:lnTo>
                  <a:lnTo>
                    <a:pt x="419" y="261"/>
                  </a:lnTo>
                  <a:lnTo>
                    <a:pt x="415" y="269"/>
                  </a:lnTo>
                  <a:lnTo>
                    <a:pt x="410" y="277"/>
                  </a:lnTo>
                  <a:lnTo>
                    <a:pt x="404" y="285"/>
                  </a:lnTo>
                  <a:lnTo>
                    <a:pt x="398" y="293"/>
                  </a:lnTo>
                  <a:lnTo>
                    <a:pt x="398" y="293"/>
                  </a:lnTo>
                  <a:lnTo>
                    <a:pt x="391" y="300"/>
                  </a:lnTo>
                  <a:lnTo>
                    <a:pt x="384" y="306"/>
                  </a:lnTo>
                  <a:lnTo>
                    <a:pt x="376" y="312"/>
                  </a:lnTo>
                  <a:lnTo>
                    <a:pt x="369" y="317"/>
                  </a:lnTo>
                  <a:lnTo>
                    <a:pt x="361" y="320"/>
                  </a:lnTo>
                  <a:lnTo>
                    <a:pt x="352" y="322"/>
                  </a:lnTo>
                  <a:lnTo>
                    <a:pt x="343" y="324"/>
                  </a:lnTo>
                  <a:lnTo>
                    <a:pt x="334" y="324"/>
                  </a:lnTo>
                  <a:lnTo>
                    <a:pt x="91" y="324"/>
                  </a:lnTo>
                  <a:lnTo>
                    <a:pt x="91" y="324"/>
                  </a:lnTo>
                  <a:lnTo>
                    <a:pt x="83" y="324"/>
                  </a:lnTo>
                  <a:lnTo>
                    <a:pt x="74" y="322"/>
                  </a:lnTo>
                  <a:lnTo>
                    <a:pt x="66" y="320"/>
                  </a:lnTo>
                  <a:lnTo>
                    <a:pt x="58" y="317"/>
                  </a:lnTo>
                  <a:lnTo>
                    <a:pt x="50" y="313"/>
                  </a:lnTo>
                  <a:lnTo>
                    <a:pt x="42" y="307"/>
                  </a:lnTo>
                  <a:lnTo>
                    <a:pt x="35" y="301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1" y="287"/>
                  </a:lnTo>
                  <a:lnTo>
                    <a:pt x="16" y="280"/>
                  </a:lnTo>
                  <a:lnTo>
                    <a:pt x="11" y="272"/>
                  </a:lnTo>
                  <a:lnTo>
                    <a:pt x="7" y="264"/>
                  </a:lnTo>
                  <a:lnTo>
                    <a:pt x="4" y="255"/>
                  </a:lnTo>
                  <a:lnTo>
                    <a:pt x="2" y="247"/>
                  </a:lnTo>
                  <a:lnTo>
                    <a:pt x="1" y="23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14"/>
                  </a:lnTo>
                  <a:lnTo>
                    <a:pt x="5" y="200"/>
                  </a:lnTo>
                  <a:lnTo>
                    <a:pt x="11" y="187"/>
                  </a:lnTo>
                  <a:lnTo>
                    <a:pt x="18" y="173"/>
                  </a:lnTo>
                  <a:lnTo>
                    <a:pt x="18" y="173"/>
                  </a:lnTo>
                  <a:lnTo>
                    <a:pt x="23" y="166"/>
                  </a:lnTo>
                  <a:lnTo>
                    <a:pt x="29" y="160"/>
                  </a:lnTo>
                  <a:lnTo>
                    <a:pt x="34" y="155"/>
                  </a:lnTo>
                  <a:lnTo>
                    <a:pt x="40" y="150"/>
                  </a:lnTo>
                  <a:lnTo>
                    <a:pt x="46" y="146"/>
                  </a:lnTo>
                  <a:lnTo>
                    <a:pt x="53" y="142"/>
                  </a:lnTo>
                  <a:lnTo>
                    <a:pt x="59" y="139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68" y="121"/>
                  </a:lnTo>
                  <a:lnTo>
                    <a:pt x="70" y="107"/>
                  </a:lnTo>
                  <a:lnTo>
                    <a:pt x="74" y="95"/>
                  </a:lnTo>
                  <a:lnTo>
                    <a:pt x="78" y="82"/>
                  </a:lnTo>
                  <a:lnTo>
                    <a:pt x="84" y="71"/>
                  </a:lnTo>
                  <a:lnTo>
                    <a:pt x="91" y="60"/>
                  </a:lnTo>
                  <a:lnTo>
                    <a:pt x="100" y="48"/>
                  </a:lnTo>
                  <a:lnTo>
                    <a:pt x="110" y="38"/>
                  </a:lnTo>
                  <a:lnTo>
                    <a:pt x="110" y="38"/>
                  </a:lnTo>
                  <a:lnTo>
                    <a:pt x="120" y="29"/>
                  </a:lnTo>
                  <a:lnTo>
                    <a:pt x="131" y="22"/>
                  </a:lnTo>
                  <a:lnTo>
                    <a:pt x="142" y="15"/>
                  </a:lnTo>
                  <a:lnTo>
                    <a:pt x="154" y="10"/>
                  </a:lnTo>
                  <a:lnTo>
                    <a:pt x="167" y="6"/>
                  </a:lnTo>
                  <a:lnTo>
                    <a:pt x="180" y="3"/>
                  </a:lnTo>
                  <a:lnTo>
                    <a:pt x="194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3" y="1"/>
                  </a:lnTo>
                  <a:lnTo>
                    <a:pt x="237" y="3"/>
                  </a:lnTo>
                  <a:lnTo>
                    <a:pt x="250" y="6"/>
                  </a:lnTo>
                  <a:lnTo>
                    <a:pt x="262" y="10"/>
                  </a:lnTo>
                  <a:lnTo>
                    <a:pt x="275" y="15"/>
                  </a:lnTo>
                  <a:lnTo>
                    <a:pt x="286" y="22"/>
                  </a:lnTo>
                  <a:lnTo>
                    <a:pt x="296" y="29"/>
                  </a:lnTo>
                  <a:lnTo>
                    <a:pt x="305" y="38"/>
                  </a:lnTo>
                  <a:lnTo>
                    <a:pt x="305" y="38"/>
                  </a:lnTo>
                  <a:lnTo>
                    <a:pt x="314" y="48"/>
                  </a:lnTo>
                  <a:lnTo>
                    <a:pt x="321" y="59"/>
                  </a:lnTo>
                  <a:lnTo>
                    <a:pt x="327" y="70"/>
                  </a:lnTo>
                  <a:lnTo>
                    <a:pt x="333" y="81"/>
                  </a:lnTo>
                  <a:lnTo>
                    <a:pt x="337" y="93"/>
                  </a:lnTo>
                  <a:lnTo>
                    <a:pt x="340" y="105"/>
                  </a:lnTo>
                  <a:lnTo>
                    <a:pt x="343" y="118"/>
                  </a:lnTo>
                  <a:lnTo>
                    <a:pt x="344" y="131"/>
                  </a:lnTo>
                  <a:lnTo>
                    <a:pt x="344" y="131"/>
                  </a:lnTo>
                  <a:lnTo>
                    <a:pt x="351" y="132"/>
                  </a:lnTo>
                  <a:lnTo>
                    <a:pt x="360" y="134"/>
                  </a:lnTo>
                  <a:lnTo>
                    <a:pt x="367" y="138"/>
                  </a:lnTo>
                  <a:lnTo>
                    <a:pt x="374" y="141"/>
                  </a:lnTo>
                  <a:lnTo>
                    <a:pt x="381" y="145"/>
                  </a:lnTo>
                  <a:lnTo>
                    <a:pt x="388" y="150"/>
                  </a:lnTo>
                  <a:lnTo>
                    <a:pt x="394" y="156"/>
                  </a:lnTo>
                  <a:lnTo>
                    <a:pt x="400" y="162"/>
                  </a:lnTo>
                  <a:lnTo>
                    <a:pt x="400" y="162"/>
                  </a:lnTo>
                  <a:close/>
                  <a:moveTo>
                    <a:pt x="391" y="286"/>
                  </a:moveTo>
                  <a:lnTo>
                    <a:pt x="391" y="286"/>
                  </a:lnTo>
                  <a:lnTo>
                    <a:pt x="397" y="279"/>
                  </a:lnTo>
                  <a:lnTo>
                    <a:pt x="402" y="272"/>
                  </a:lnTo>
                  <a:lnTo>
                    <a:pt x="406" y="265"/>
                  </a:lnTo>
                  <a:lnTo>
                    <a:pt x="409" y="258"/>
                  </a:lnTo>
                  <a:lnTo>
                    <a:pt x="412" y="250"/>
                  </a:lnTo>
                  <a:lnTo>
                    <a:pt x="414" y="243"/>
                  </a:lnTo>
                  <a:lnTo>
                    <a:pt x="415" y="236"/>
                  </a:lnTo>
                  <a:lnTo>
                    <a:pt x="415" y="228"/>
                  </a:lnTo>
                  <a:lnTo>
                    <a:pt x="415" y="228"/>
                  </a:lnTo>
                  <a:lnTo>
                    <a:pt x="415" y="219"/>
                  </a:lnTo>
                  <a:lnTo>
                    <a:pt x="414" y="211"/>
                  </a:lnTo>
                  <a:lnTo>
                    <a:pt x="412" y="203"/>
                  </a:lnTo>
                  <a:lnTo>
                    <a:pt x="410" y="195"/>
                  </a:lnTo>
                  <a:lnTo>
                    <a:pt x="407" y="188"/>
                  </a:lnTo>
                  <a:lnTo>
                    <a:pt x="403" y="181"/>
                  </a:lnTo>
                  <a:lnTo>
                    <a:pt x="398" y="175"/>
                  </a:lnTo>
                  <a:lnTo>
                    <a:pt x="393" y="169"/>
                  </a:lnTo>
                  <a:lnTo>
                    <a:pt x="393" y="169"/>
                  </a:lnTo>
                  <a:lnTo>
                    <a:pt x="382" y="158"/>
                  </a:lnTo>
                  <a:lnTo>
                    <a:pt x="376" y="154"/>
                  </a:lnTo>
                  <a:lnTo>
                    <a:pt x="370" y="150"/>
                  </a:lnTo>
                  <a:lnTo>
                    <a:pt x="364" y="147"/>
                  </a:lnTo>
                  <a:lnTo>
                    <a:pt x="358" y="145"/>
                  </a:lnTo>
                  <a:lnTo>
                    <a:pt x="351" y="143"/>
                  </a:lnTo>
                  <a:lnTo>
                    <a:pt x="344" y="142"/>
                  </a:lnTo>
                  <a:lnTo>
                    <a:pt x="344" y="157"/>
                  </a:lnTo>
                  <a:lnTo>
                    <a:pt x="344" y="157"/>
                  </a:lnTo>
                  <a:lnTo>
                    <a:pt x="344" y="159"/>
                  </a:lnTo>
                  <a:lnTo>
                    <a:pt x="343" y="161"/>
                  </a:lnTo>
                  <a:lnTo>
                    <a:pt x="342" y="162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37" y="162"/>
                  </a:lnTo>
                  <a:lnTo>
                    <a:pt x="336" y="161"/>
                  </a:lnTo>
                  <a:lnTo>
                    <a:pt x="335" y="159"/>
                  </a:lnTo>
                  <a:lnTo>
                    <a:pt x="334" y="157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4" y="128"/>
                  </a:lnTo>
                  <a:lnTo>
                    <a:pt x="332" y="116"/>
                  </a:lnTo>
                  <a:lnTo>
                    <a:pt x="330" y="104"/>
                  </a:lnTo>
                  <a:lnTo>
                    <a:pt x="326" y="93"/>
                  </a:lnTo>
                  <a:lnTo>
                    <a:pt x="322" y="81"/>
                  </a:lnTo>
                  <a:lnTo>
                    <a:pt x="316" y="71"/>
                  </a:lnTo>
                  <a:lnTo>
                    <a:pt x="310" y="60"/>
                  </a:lnTo>
                  <a:lnTo>
                    <a:pt x="302" y="49"/>
                  </a:lnTo>
                  <a:lnTo>
                    <a:pt x="302" y="49"/>
                  </a:lnTo>
                  <a:lnTo>
                    <a:pt x="293" y="40"/>
                  </a:lnTo>
                  <a:lnTo>
                    <a:pt x="284" y="32"/>
                  </a:lnTo>
                  <a:lnTo>
                    <a:pt x="274" y="25"/>
                  </a:lnTo>
                  <a:lnTo>
                    <a:pt x="262" y="20"/>
                  </a:lnTo>
                  <a:lnTo>
                    <a:pt x="250" y="16"/>
                  </a:lnTo>
                  <a:lnTo>
                    <a:pt x="237" y="13"/>
                  </a:lnTo>
                  <a:lnTo>
                    <a:pt x="223" y="11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195" y="11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6" y="19"/>
                  </a:lnTo>
                  <a:lnTo>
                    <a:pt x="145" y="24"/>
                  </a:lnTo>
                  <a:lnTo>
                    <a:pt x="135" y="31"/>
                  </a:lnTo>
                  <a:lnTo>
                    <a:pt x="125" y="38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8" y="57"/>
                  </a:lnTo>
                  <a:lnTo>
                    <a:pt x="100" y="66"/>
                  </a:lnTo>
                  <a:lnTo>
                    <a:pt x="93" y="76"/>
                  </a:lnTo>
                  <a:lnTo>
                    <a:pt x="88" y="87"/>
                  </a:lnTo>
                  <a:lnTo>
                    <a:pt x="84" y="98"/>
                  </a:lnTo>
                  <a:lnTo>
                    <a:pt x="81" y="109"/>
                  </a:lnTo>
                  <a:lnTo>
                    <a:pt x="78" y="120"/>
                  </a:lnTo>
                  <a:lnTo>
                    <a:pt x="77" y="132"/>
                  </a:lnTo>
                  <a:lnTo>
                    <a:pt x="77" y="132"/>
                  </a:lnTo>
                  <a:lnTo>
                    <a:pt x="91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0" y="131"/>
                  </a:lnTo>
                  <a:lnTo>
                    <a:pt x="111" y="132"/>
                  </a:lnTo>
                  <a:lnTo>
                    <a:pt x="112" y="134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2" y="139"/>
                  </a:lnTo>
                  <a:lnTo>
                    <a:pt x="111" y="141"/>
                  </a:lnTo>
                  <a:lnTo>
                    <a:pt x="110" y="142"/>
                  </a:lnTo>
                  <a:lnTo>
                    <a:pt x="106" y="142"/>
                  </a:lnTo>
                  <a:lnTo>
                    <a:pt x="91" y="142"/>
                  </a:lnTo>
                  <a:lnTo>
                    <a:pt x="91" y="142"/>
                  </a:lnTo>
                  <a:lnTo>
                    <a:pt x="83" y="143"/>
                  </a:lnTo>
                  <a:lnTo>
                    <a:pt x="74" y="144"/>
                  </a:lnTo>
                  <a:lnTo>
                    <a:pt x="66" y="146"/>
                  </a:lnTo>
                  <a:lnTo>
                    <a:pt x="59" y="149"/>
                  </a:lnTo>
                  <a:lnTo>
                    <a:pt x="52" y="153"/>
                  </a:lnTo>
                  <a:lnTo>
                    <a:pt x="45" y="158"/>
                  </a:lnTo>
                  <a:lnTo>
                    <a:pt x="39" y="164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23" y="185"/>
                  </a:lnTo>
                  <a:lnTo>
                    <a:pt x="16" y="199"/>
                  </a:lnTo>
                  <a:lnTo>
                    <a:pt x="14" y="206"/>
                  </a:lnTo>
                  <a:lnTo>
                    <a:pt x="12" y="213"/>
                  </a:lnTo>
                  <a:lnTo>
                    <a:pt x="11" y="220"/>
                  </a:lnTo>
                  <a:lnTo>
                    <a:pt x="10" y="228"/>
                  </a:lnTo>
                  <a:lnTo>
                    <a:pt x="10" y="228"/>
                  </a:lnTo>
                  <a:lnTo>
                    <a:pt x="11" y="236"/>
                  </a:lnTo>
                  <a:lnTo>
                    <a:pt x="12" y="245"/>
                  </a:lnTo>
                  <a:lnTo>
                    <a:pt x="14" y="252"/>
                  </a:lnTo>
                  <a:lnTo>
                    <a:pt x="17" y="260"/>
                  </a:lnTo>
                  <a:lnTo>
                    <a:pt x="20" y="267"/>
                  </a:lnTo>
                  <a:lnTo>
                    <a:pt x="25" y="274"/>
                  </a:lnTo>
                  <a:lnTo>
                    <a:pt x="30" y="281"/>
                  </a:lnTo>
                  <a:lnTo>
                    <a:pt x="36" y="288"/>
                  </a:lnTo>
                  <a:lnTo>
                    <a:pt x="36" y="288"/>
                  </a:lnTo>
                  <a:lnTo>
                    <a:pt x="42" y="294"/>
                  </a:lnTo>
                  <a:lnTo>
                    <a:pt x="48" y="299"/>
                  </a:lnTo>
                  <a:lnTo>
                    <a:pt x="55" y="303"/>
                  </a:lnTo>
                  <a:lnTo>
                    <a:pt x="62" y="307"/>
                  </a:lnTo>
                  <a:lnTo>
                    <a:pt x="69" y="311"/>
                  </a:lnTo>
                  <a:lnTo>
                    <a:pt x="76" y="313"/>
                  </a:lnTo>
                  <a:lnTo>
                    <a:pt x="84" y="314"/>
                  </a:lnTo>
                  <a:lnTo>
                    <a:pt x="91" y="314"/>
                  </a:lnTo>
                  <a:lnTo>
                    <a:pt x="334" y="314"/>
                  </a:lnTo>
                  <a:lnTo>
                    <a:pt x="334" y="314"/>
                  </a:lnTo>
                  <a:lnTo>
                    <a:pt x="342" y="314"/>
                  </a:lnTo>
                  <a:lnTo>
                    <a:pt x="350" y="312"/>
                  </a:lnTo>
                  <a:lnTo>
                    <a:pt x="358" y="310"/>
                  </a:lnTo>
                  <a:lnTo>
                    <a:pt x="365" y="306"/>
                  </a:lnTo>
                  <a:lnTo>
                    <a:pt x="372" y="302"/>
                  </a:lnTo>
                  <a:lnTo>
                    <a:pt x="378" y="298"/>
                  </a:lnTo>
                  <a:lnTo>
                    <a:pt x="385" y="292"/>
                  </a:lnTo>
                  <a:lnTo>
                    <a:pt x="391" y="286"/>
                  </a:lnTo>
                  <a:lnTo>
                    <a:pt x="391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1" name="Freeform 90"/>
            <p:cNvSpPr>
              <a:spLocks noEditPoints="1"/>
            </p:cNvSpPr>
            <p:nvPr/>
          </p:nvSpPr>
          <p:spPr bwMode="auto">
            <a:xfrm>
              <a:off x="8984817" y="3791515"/>
              <a:ext cx="552002" cy="739039"/>
            </a:xfrm>
            <a:custGeom>
              <a:avLst/>
              <a:gdLst/>
              <a:ahLst/>
              <a:cxnLst>
                <a:cxn ang="0">
                  <a:pos x="240" y="151"/>
                </a:cxn>
                <a:cxn ang="0">
                  <a:pos x="225" y="197"/>
                </a:cxn>
                <a:cxn ang="0">
                  <a:pos x="204" y="236"/>
                </a:cxn>
                <a:cxn ang="0">
                  <a:pos x="151" y="298"/>
                </a:cxn>
                <a:cxn ang="0">
                  <a:pos x="126" y="323"/>
                </a:cxn>
                <a:cxn ang="0">
                  <a:pos x="121" y="324"/>
                </a:cxn>
                <a:cxn ang="0">
                  <a:pos x="105" y="310"/>
                </a:cxn>
                <a:cxn ang="0">
                  <a:pos x="57" y="257"/>
                </a:cxn>
                <a:cxn ang="0">
                  <a:pos x="26" y="209"/>
                </a:cxn>
                <a:cxn ang="0">
                  <a:pos x="7" y="166"/>
                </a:cxn>
                <a:cxn ang="0">
                  <a:pos x="0" y="121"/>
                </a:cxn>
                <a:cxn ang="0">
                  <a:pos x="9" y="75"/>
                </a:cxn>
                <a:cxn ang="0">
                  <a:pos x="37" y="35"/>
                </a:cxn>
                <a:cxn ang="0">
                  <a:pos x="65" y="14"/>
                </a:cxn>
                <a:cxn ang="0">
                  <a:pos x="110" y="1"/>
                </a:cxn>
                <a:cxn ang="0">
                  <a:pos x="146" y="2"/>
                </a:cxn>
                <a:cxn ang="0">
                  <a:pos x="190" y="20"/>
                </a:cxn>
                <a:cxn ang="0">
                  <a:pos x="216" y="45"/>
                </a:cxn>
                <a:cxn ang="0">
                  <a:pos x="238" y="86"/>
                </a:cxn>
                <a:cxn ang="0">
                  <a:pos x="243" y="121"/>
                </a:cxn>
                <a:cxn ang="0">
                  <a:pos x="169" y="263"/>
                </a:cxn>
                <a:cxn ang="0">
                  <a:pos x="200" y="221"/>
                </a:cxn>
                <a:cxn ang="0">
                  <a:pos x="223" y="174"/>
                </a:cxn>
                <a:cxn ang="0">
                  <a:pos x="233" y="134"/>
                </a:cxn>
                <a:cxn ang="0">
                  <a:pos x="231" y="99"/>
                </a:cxn>
                <a:cxn ang="0">
                  <a:pos x="215" y="60"/>
                </a:cxn>
                <a:cxn ang="0">
                  <a:pos x="193" y="35"/>
                </a:cxn>
                <a:cxn ang="0">
                  <a:pos x="155" y="15"/>
                </a:cxn>
                <a:cxn ang="0">
                  <a:pos x="122" y="10"/>
                </a:cxn>
                <a:cxn ang="0">
                  <a:pos x="79" y="18"/>
                </a:cxn>
                <a:cxn ang="0">
                  <a:pos x="44" y="42"/>
                </a:cxn>
                <a:cxn ang="0">
                  <a:pos x="24" y="69"/>
                </a:cxn>
                <a:cxn ang="0">
                  <a:pos x="11" y="110"/>
                </a:cxn>
                <a:cxn ang="0">
                  <a:pos x="13" y="147"/>
                </a:cxn>
                <a:cxn ang="0">
                  <a:pos x="27" y="186"/>
                </a:cxn>
                <a:cxn ang="0">
                  <a:pos x="45" y="221"/>
                </a:cxn>
                <a:cxn ang="0">
                  <a:pos x="91" y="281"/>
                </a:cxn>
                <a:cxn ang="0">
                  <a:pos x="122" y="312"/>
                </a:cxn>
                <a:cxn ang="0">
                  <a:pos x="183" y="121"/>
                </a:cxn>
                <a:cxn ang="0">
                  <a:pos x="165" y="165"/>
                </a:cxn>
                <a:cxn ang="0">
                  <a:pos x="134" y="181"/>
                </a:cxn>
                <a:cxn ang="0">
                  <a:pos x="99" y="178"/>
                </a:cxn>
                <a:cxn ang="0">
                  <a:pos x="71" y="155"/>
                </a:cxn>
                <a:cxn ang="0">
                  <a:pos x="61" y="121"/>
                </a:cxn>
                <a:cxn ang="0">
                  <a:pos x="79" y="79"/>
                </a:cxn>
                <a:cxn ang="0">
                  <a:pos x="110" y="62"/>
                </a:cxn>
                <a:cxn ang="0">
                  <a:pos x="146" y="66"/>
                </a:cxn>
                <a:cxn ang="0">
                  <a:pos x="173" y="88"/>
                </a:cxn>
                <a:cxn ang="0">
                  <a:pos x="183" y="121"/>
                </a:cxn>
                <a:cxn ang="0">
                  <a:pos x="169" y="102"/>
                </a:cxn>
                <a:cxn ang="0">
                  <a:pos x="150" y="79"/>
                </a:cxn>
                <a:cxn ang="0">
                  <a:pos x="122" y="71"/>
                </a:cxn>
                <a:cxn ang="0">
                  <a:pos x="86" y="86"/>
                </a:cxn>
                <a:cxn ang="0">
                  <a:pos x="72" y="111"/>
                </a:cxn>
                <a:cxn ang="0">
                  <a:pos x="75" y="141"/>
                </a:cxn>
                <a:cxn ang="0">
                  <a:pos x="94" y="164"/>
                </a:cxn>
                <a:cxn ang="0">
                  <a:pos x="122" y="172"/>
                </a:cxn>
                <a:cxn ang="0">
                  <a:pos x="158" y="157"/>
                </a:cxn>
                <a:cxn ang="0">
                  <a:pos x="171" y="131"/>
                </a:cxn>
              </a:cxnLst>
              <a:rect l="0" t="0" r="r" b="b"/>
              <a:pathLst>
                <a:path w="243" h="324">
                  <a:moveTo>
                    <a:pt x="243" y="121"/>
                  </a:moveTo>
                  <a:lnTo>
                    <a:pt x="243" y="121"/>
                  </a:lnTo>
                  <a:lnTo>
                    <a:pt x="243" y="136"/>
                  </a:lnTo>
                  <a:lnTo>
                    <a:pt x="240" y="151"/>
                  </a:lnTo>
                  <a:lnTo>
                    <a:pt x="237" y="167"/>
                  </a:lnTo>
                  <a:lnTo>
                    <a:pt x="231" y="182"/>
                  </a:lnTo>
                  <a:lnTo>
                    <a:pt x="231" y="182"/>
                  </a:lnTo>
                  <a:lnTo>
                    <a:pt x="225" y="197"/>
                  </a:lnTo>
                  <a:lnTo>
                    <a:pt x="218" y="211"/>
                  </a:lnTo>
                  <a:lnTo>
                    <a:pt x="211" y="224"/>
                  </a:lnTo>
                  <a:lnTo>
                    <a:pt x="204" y="236"/>
                  </a:lnTo>
                  <a:lnTo>
                    <a:pt x="204" y="236"/>
                  </a:lnTo>
                  <a:lnTo>
                    <a:pt x="188" y="258"/>
                  </a:lnTo>
                  <a:lnTo>
                    <a:pt x="168" y="279"/>
                  </a:lnTo>
                  <a:lnTo>
                    <a:pt x="168" y="279"/>
                  </a:lnTo>
                  <a:lnTo>
                    <a:pt x="151" y="298"/>
                  </a:lnTo>
                  <a:lnTo>
                    <a:pt x="140" y="310"/>
                  </a:lnTo>
                  <a:lnTo>
                    <a:pt x="140" y="310"/>
                  </a:lnTo>
                  <a:lnTo>
                    <a:pt x="126" y="323"/>
                  </a:lnTo>
                  <a:lnTo>
                    <a:pt x="126" y="323"/>
                  </a:lnTo>
                  <a:lnTo>
                    <a:pt x="124" y="324"/>
                  </a:lnTo>
                  <a:lnTo>
                    <a:pt x="122" y="324"/>
                  </a:lnTo>
                  <a:lnTo>
                    <a:pt x="122" y="324"/>
                  </a:lnTo>
                  <a:lnTo>
                    <a:pt x="121" y="324"/>
                  </a:lnTo>
                  <a:lnTo>
                    <a:pt x="119" y="323"/>
                  </a:lnTo>
                  <a:lnTo>
                    <a:pt x="119" y="323"/>
                  </a:lnTo>
                  <a:lnTo>
                    <a:pt x="105" y="310"/>
                  </a:lnTo>
                  <a:lnTo>
                    <a:pt x="105" y="310"/>
                  </a:lnTo>
                  <a:lnTo>
                    <a:pt x="92" y="298"/>
                  </a:lnTo>
                  <a:lnTo>
                    <a:pt x="75" y="279"/>
                  </a:lnTo>
                  <a:lnTo>
                    <a:pt x="75" y="279"/>
                  </a:lnTo>
                  <a:lnTo>
                    <a:pt x="57" y="257"/>
                  </a:lnTo>
                  <a:lnTo>
                    <a:pt x="41" y="235"/>
                  </a:lnTo>
                  <a:lnTo>
                    <a:pt x="41" y="235"/>
                  </a:lnTo>
                  <a:lnTo>
                    <a:pt x="33" y="223"/>
                  </a:lnTo>
                  <a:lnTo>
                    <a:pt x="26" y="209"/>
                  </a:lnTo>
                  <a:lnTo>
                    <a:pt x="20" y="196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7" y="166"/>
                  </a:lnTo>
                  <a:lnTo>
                    <a:pt x="3" y="151"/>
                  </a:lnTo>
                  <a:lnTo>
                    <a:pt x="1" y="13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109"/>
                  </a:lnTo>
                  <a:lnTo>
                    <a:pt x="3" y="97"/>
                  </a:lnTo>
                  <a:lnTo>
                    <a:pt x="5" y="86"/>
                  </a:lnTo>
                  <a:lnTo>
                    <a:pt x="9" y="75"/>
                  </a:lnTo>
                  <a:lnTo>
                    <a:pt x="15" y="65"/>
                  </a:lnTo>
                  <a:lnTo>
                    <a:pt x="21" y="55"/>
                  </a:lnTo>
                  <a:lnTo>
                    <a:pt x="28" y="4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46" y="27"/>
                  </a:lnTo>
                  <a:lnTo>
                    <a:pt x="55" y="20"/>
                  </a:lnTo>
                  <a:lnTo>
                    <a:pt x="65" y="14"/>
                  </a:lnTo>
                  <a:lnTo>
                    <a:pt x="76" y="9"/>
                  </a:lnTo>
                  <a:lnTo>
                    <a:pt x="86" y="5"/>
                  </a:lnTo>
                  <a:lnTo>
                    <a:pt x="99" y="2"/>
                  </a:lnTo>
                  <a:lnTo>
                    <a:pt x="110" y="1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5" y="1"/>
                  </a:lnTo>
                  <a:lnTo>
                    <a:pt x="146" y="2"/>
                  </a:lnTo>
                  <a:lnTo>
                    <a:pt x="157" y="5"/>
                  </a:lnTo>
                  <a:lnTo>
                    <a:pt x="168" y="9"/>
                  </a:lnTo>
                  <a:lnTo>
                    <a:pt x="179" y="14"/>
                  </a:lnTo>
                  <a:lnTo>
                    <a:pt x="190" y="20"/>
                  </a:lnTo>
                  <a:lnTo>
                    <a:pt x="199" y="27"/>
                  </a:lnTo>
                  <a:lnTo>
                    <a:pt x="208" y="35"/>
                  </a:lnTo>
                  <a:lnTo>
                    <a:pt x="208" y="35"/>
                  </a:lnTo>
                  <a:lnTo>
                    <a:pt x="216" y="45"/>
                  </a:lnTo>
                  <a:lnTo>
                    <a:pt x="224" y="55"/>
                  </a:lnTo>
                  <a:lnTo>
                    <a:pt x="230" y="65"/>
                  </a:lnTo>
                  <a:lnTo>
                    <a:pt x="235" y="75"/>
                  </a:lnTo>
                  <a:lnTo>
                    <a:pt x="238" y="86"/>
                  </a:lnTo>
                  <a:lnTo>
                    <a:pt x="241" y="97"/>
                  </a:lnTo>
                  <a:lnTo>
                    <a:pt x="243" y="109"/>
                  </a:lnTo>
                  <a:lnTo>
                    <a:pt x="243" y="121"/>
                  </a:lnTo>
                  <a:lnTo>
                    <a:pt x="243" y="121"/>
                  </a:lnTo>
                  <a:close/>
                  <a:moveTo>
                    <a:pt x="141" y="294"/>
                  </a:moveTo>
                  <a:lnTo>
                    <a:pt x="141" y="294"/>
                  </a:lnTo>
                  <a:lnTo>
                    <a:pt x="153" y="282"/>
                  </a:lnTo>
                  <a:lnTo>
                    <a:pt x="169" y="263"/>
                  </a:lnTo>
                  <a:lnTo>
                    <a:pt x="169" y="263"/>
                  </a:lnTo>
                  <a:lnTo>
                    <a:pt x="186" y="243"/>
                  </a:lnTo>
                  <a:lnTo>
                    <a:pt x="200" y="221"/>
                  </a:lnTo>
                  <a:lnTo>
                    <a:pt x="200" y="221"/>
                  </a:lnTo>
                  <a:lnTo>
                    <a:pt x="207" y="211"/>
                  </a:lnTo>
                  <a:lnTo>
                    <a:pt x="213" y="199"/>
                  </a:lnTo>
                  <a:lnTo>
                    <a:pt x="218" y="187"/>
                  </a:lnTo>
                  <a:lnTo>
                    <a:pt x="223" y="174"/>
                  </a:lnTo>
                  <a:lnTo>
                    <a:pt x="223" y="174"/>
                  </a:lnTo>
                  <a:lnTo>
                    <a:pt x="228" y="161"/>
                  </a:lnTo>
                  <a:lnTo>
                    <a:pt x="231" y="148"/>
                  </a:lnTo>
                  <a:lnTo>
                    <a:pt x="233" y="134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33" y="110"/>
                  </a:lnTo>
                  <a:lnTo>
                    <a:pt x="231" y="99"/>
                  </a:lnTo>
                  <a:lnTo>
                    <a:pt x="229" y="89"/>
                  </a:lnTo>
                  <a:lnTo>
                    <a:pt x="225" y="79"/>
                  </a:lnTo>
                  <a:lnTo>
                    <a:pt x="221" y="69"/>
                  </a:lnTo>
                  <a:lnTo>
                    <a:pt x="215" y="60"/>
                  </a:lnTo>
                  <a:lnTo>
                    <a:pt x="209" y="52"/>
                  </a:lnTo>
                  <a:lnTo>
                    <a:pt x="201" y="42"/>
                  </a:lnTo>
                  <a:lnTo>
                    <a:pt x="201" y="42"/>
                  </a:lnTo>
                  <a:lnTo>
                    <a:pt x="193" y="35"/>
                  </a:lnTo>
                  <a:lnTo>
                    <a:pt x="184" y="28"/>
                  </a:lnTo>
                  <a:lnTo>
                    <a:pt x="174" y="23"/>
                  </a:lnTo>
                  <a:lnTo>
                    <a:pt x="165" y="18"/>
                  </a:lnTo>
                  <a:lnTo>
                    <a:pt x="155" y="15"/>
                  </a:lnTo>
                  <a:lnTo>
                    <a:pt x="144" y="12"/>
                  </a:lnTo>
                  <a:lnTo>
                    <a:pt x="134" y="11"/>
                  </a:lnTo>
                  <a:lnTo>
                    <a:pt x="122" y="10"/>
                  </a:lnTo>
                  <a:lnTo>
                    <a:pt x="122" y="10"/>
                  </a:lnTo>
                  <a:lnTo>
                    <a:pt x="111" y="11"/>
                  </a:lnTo>
                  <a:lnTo>
                    <a:pt x="100" y="12"/>
                  </a:lnTo>
                  <a:lnTo>
                    <a:pt x="89" y="15"/>
                  </a:lnTo>
                  <a:lnTo>
                    <a:pt x="79" y="18"/>
                  </a:lnTo>
                  <a:lnTo>
                    <a:pt x="70" y="23"/>
                  </a:lnTo>
                  <a:lnTo>
                    <a:pt x="61" y="28"/>
                  </a:lnTo>
                  <a:lnTo>
                    <a:pt x="52" y="35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36" y="52"/>
                  </a:lnTo>
                  <a:lnTo>
                    <a:pt x="30" y="60"/>
                  </a:lnTo>
                  <a:lnTo>
                    <a:pt x="24" y="69"/>
                  </a:lnTo>
                  <a:lnTo>
                    <a:pt x="19" y="79"/>
                  </a:lnTo>
                  <a:lnTo>
                    <a:pt x="16" y="89"/>
                  </a:lnTo>
                  <a:lnTo>
                    <a:pt x="12" y="99"/>
                  </a:lnTo>
                  <a:lnTo>
                    <a:pt x="11" y="110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11" y="134"/>
                  </a:lnTo>
                  <a:lnTo>
                    <a:pt x="13" y="147"/>
                  </a:lnTo>
                  <a:lnTo>
                    <a:pt x="17" y="160"/>
                  </a:lnTo>
                  <a:lnTo>
                    <a:pt x="21" y="173"/>
                  </a:lnTo>
                  <a:lnTo>
                    <a:pt x="21" y="173"/>
                  </a:lnTo>
                  <a:lnTo>
                    <a:pt x="27" y="186"/>
                  </a:lnTo>
                  <a:lnTo>
                    <a:pt x="32" y="199"/>
                  </a:lnTo>
                  <a:lnTo>
                    <a:pt x="38" y="210"/>
                  </a:lnTo>
                  <a:lnTo>
                    <a:pt x="45" y="221"/>
                  </a:lnTo>
                  <a:lnTo>
                    <a:pt x="45" y="221"/>
                  </a:lnTo>
                  <a:lnTo>
                    <a:pt x="59" y="242"/>
                  </a:lnTo>
                  <a:lnTo>
                    <a:pt x="75" y="263"/>
                  </a:lnTo>
                  <a:lnTo>
                    <a:pt x="75" y="263"/>
                  </a:lnTo>
                  <a:lnTo>
                    <a:pt x="91" y="281"/>
                  </a:lnTo>
                  <a:lnTo>
                    <a:pt x="104" y="294"/>
                  </a:lnTo>
                  <a:lnTo>
                    <a:pt x="104" y="294"/>
                  </a:lnTo>
                  <a:lnTo>
                    <a:pt x="122" y="312"/>
                  </a:lnTo>
                  <a:lnTo>
                    <a:pt x="122" y="312"/>
                  </a:lnTo>
                  <a:lnTo>
                    <a:pt x="141" y="294"/>
                  </a:lnTo>
                  <a:lnTo>
                    <a:pt x="141" y="294"/>
                  </a:lnTo>
                  <a:close/>
                  <a:moveTo>
                    <a:pt x="183" y="121"/>
                  </a:moveTo>
                  <a:lnTo>
                    <a:pt x="183" y="121"/>
                  </a:lnTo>
                  <a:lnTo>
                    <a:pt x="182" y="133"/>
                  </a:lnTo>
                  <a:lnTo>
                    <a:pt x="178" y="145"/>
                  </a:lnTo>
                  <a:lnTo>
                    <a:pt x="173" y="155"/>
                  </a:lnTo>
                  <a:lnTo>
                    <a:pt x="165" y="165"/>
                  </a:lnTo>
                  <a:lnTo>
                    <a:pt x="165" y="165"/>
                  </a:lnTo>
                  <a:lnTo>
                    <a:pt x="156" y="172"/>
                  </a:lnTo>
                  <a:lnTo>
                    <a:pt x="146" y="178"/>
                  </a:lnTo>
                  <a:lnTo>
                    <a:pt x="134" y="181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10" y="181"/>
                  </a:lnTo>
                  <a:lnTo>
                    <a:pt x="99" y="178"/>
                  </a:lnTo>
                  <a:lnTo>
                    <a:pt x="88" y="172"/>
                  </a:lnTo>
                  <a:lnTo>
                    <a:pt x="79" y="165"/>
                  </a:lnTo>
                  <a:lnTo>
                    <a:pt x="79" y="165"/>
                  </a:lnTo>
                  <a:lnTo>
                    <a:pt x="71" y="155"/>
                  </a:lnTo>
                  <a:lnTo>
                    <a:pt x="66" y="145"/>
                  </a:lnTo>
                  <a:lnTo>
                    <a:pt x="63" y="133"/>
                  </a:lnTo>
                  <a:lnTo>
                    <a:pt x="61" y="121"/>
                  </a:lnTo>
                  <a:lnTo>
                    <a:pt x="61" y="121"/>
                  </a:lnTo>
                  <a:lnTo>
                    <a:pt x="63" y="109"/>
                  </a:lnTo>
                  <a:lnTo>
                    <a:pt x="66" y="98"/>
                  </a:lnTo>
                  <a:lnTo>
                    <a:pt x="71" y="88"/>
                  </a:lnTo>
                  <a:lnTo>
                    <a:pt x="79" y="79"/>
                  </a:lnTo>
                  <a:lnTo>
                    <a:pt x="79" y="79"/>
                  </a:lnTo>
                  <a:lnTo>
                    <a:pt x="88" y="71"/>
                  </a:lnTo>
                  <a:lnTo>
                    <a:pt x="99" y="66"/>
                  </a:lnTo>
                  <a:lnTo>
                    <a:pt x="110" y="62"/>
                  </a:lnTo>
                  <a:lnTo>
                    <a:pt x="122" y="61"/>
                  </a:lnTo>
                  <a:lnTo>
                    <a:pt x="122" y="61"/>
                  </a:lnTo>
                  <a:lnTo>
                    <a:pt x="134" y="62"/>
                  </a:lnTo>
                  <a:lnTo>
                    <a:pt x="146" y="66"/>
                  </a:lnTo>
                  <a:lnTo>
                    <a:pt x="156" y="71"/>
                  </a:lnTo>
                  <a:lnTo>
                    <a:pt x="165" y="79"/>
                  </a:lnTo>
                  <a:lnTo>
                    <a:pt x="165" y="79"/>
                  </a:lnTo>
                  <a:lnTo>
                    <a:pt x="173" y="88"/>
                  </a:lnTo>
                  <a:lnTo>
                    <a:pt x="178" y="98"/>
                  </a:lnTo>
                  <a:lnTo>
                    <a:pt x="182" y="109"/>
                  </a:lnTo>
                  <a:lnTo>
                    <a:pt x="183" y="121"/>
                  </a:lnTo>
                  <a:lnTo>
                    <a:pt x="183" y="121"/>
                  </a:lnTo>
                  <a:close/>
                  <a:moveTo>
                    <a:pt x="172" y="121"/>
                  </a:moveTo>
                  <a:lnTo>
                    <a:pt x="172" y="121"/>
                  </a:lnTo>
                  <a:lnTo>
                    <a:pt x="171" y="111"/>
                  </a:lnTo>
                  <a:lnTo>
                    <a:pt x="169" y="102"/>
                  </a:lnTo>
                  <a:lnTo>
                    <a:pt x="164" y="94"/>
                  </a:lnTo>
                  <a:lnTo>
                    <a:pt x="158" y="86"/>
                  </a:lnTo>
                  <a:lnTo>
                    <a:pt x="158" y="86"/>
                  </a:lnTo>
                  <a:lnTo>
                    <a:pt x="150" y="79"/>
                  </a:lnTo>
                  <a:lnTo>
                    <a:pt x="142" y="75"/>
                  </a:lnTo>
                  <a:lnTo>
                    <a:pt x="132" y="72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12" y="72"/>
                  </a:lnTo>
                  <a:lnTo>
                    <a:pt x="103" y="75"/>
                  </a:lnTo>
                  <a:lnTo>
                    <a:pt x="94" y="79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0" y="94"/>
                  </a:lnTo>
                  <a:lnTo>
                    <a:pt x="75" y="102"/>
                  </a:lnTo>
                  <a:lnTo>
                    <a:pt x="72" y="111"/>
                  </a:lnTo>
                  <a:lnTo>
                    <a:pt x="71" y="121"/>
                  </a:lnTo>
                  <a:lnTo>
                    <a:pt x="71" y="121"/>
                  </a:lnTo>
                  <a:lnTo>
                    <a:pt x="72" y="131"/>
                  </a:lnTo>
                  <a:lnTo>
                    <a:pt x="75" y="141"/>
                  </a:lnTo>
                  <a:lnTo>
                    <a:pt x="80" y="150"/>
                  </a:lnTo>
                  <a:lnTo>
                    <a:pt x="86" y="157"/>
                  </a:lnTo>
                  <a:lnTo>
                    <a:pt x="86" y="157"/>
                  </a:lnTo>
                  <a:lnTo>
                    <a:pt x="94" y="164"/>
                  </a:lnTo>
                  <a:lnTo>
                    <a:pt x="103" y="169"/>
                  </a:lnTo>
                  <a:lnTo>
                    <a:pt x="112" y="171"/>
                  </a:lnTo>
                  <a:lnTo>
                    <a:pt x="122" y="172"/>
                  </a:lnTo>
                  <a:lnTo>
                    <a:pt x="122" y="172"/>
                  </a:lnTo>
                  <a:lnTo>
                    <a:pt x="132" y="171"/>
                  </a:lnTo>
                  <a:lnTo>
                    <a:pt x="142" y="169"/>
                  </a:lnTo>
                  <a:lnTo>
                    <a:pt x="150" y="164"/>
                  </a:lnTo>
                  <a:lnTo>
                    <a:pt x="158" y="157"/>
                  </a:lnTo>
                  <a:lnTo>
                    <a:pt x="158" y="157"/>
                  </a:lnTo>
                  <a:lnTo>
                    <a:pt x="164" y="150"/>
                  </a:lnTo>
                  <a:lnTo>
                    <a:pt x="169" y="141"/>
                  </a:lnTo>
                  <a:lnTo>
                    <a:pt x="171" y="131"/>
                  </a:lnTo>
                  <a:lnTo>
                    <a:pt x="172" y="121"/>
                  </a:lnTo>
                  <a:lnTo>
                    <a:pt x="172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8189068" y="4092839"/>
              <a:ext cx="444636" cy="411605"/>
            </a:xfrm>
            <a:custGeom>
              <a:avLst/>
              <a:gdLst/>
              <a:ahLst/>
              <a:cxnLst>
                <a:cxn ang="0">
                  <a:pos x="325" y="152"/>
                </a:cxn>
                <a:cxn ang="0">
                  <a:pos x="324" y="156"/>
                </a:cxn>
                <a:cxn ang="0">
                  <a:pos x="191" y="198"/>
                </a:cxn>
                <a:cxn ang="0">
                  <a:pos x="186" y="197"/>
                </a:cxn>
                <a:cxn ang="0">
                  <a:pos x="109" y="210"/>
                </a:cxn>
                <a:cxn ang="0">
                  <a:pos x="107" y="211"/>
                </a:cxn>
                <a:cxn ang="0">
                  <a:pos x="100" y="202"/>
                </a:cxn>
                <a:cxn ang="0">
                  <a:pos x="22" y="229"/>
                </a:cxn>
                <a:cxn ang="0">
                  <a:pos x="17" y="226"/>
                </a:cxn>
                <a:cxn ang="0">
                  <a:pos x="0" y="187"/>
                </a:cxn>
                <a:cxn ang="0">
                  <a:pos x="3" y="183"/>
                </a:cxn>
                <a:cxn ang="0">
                  <a:pos x="75" y="142"/>
                </a:cxn>
                <a:cxn ang="0">
                  <a:pos x="76" y="137"/>
                </a:cxn>
                <a:cxn ang="0">
                  <a:pos x="145" y="91"/>
                </a:cxn>
                <a:cxn ang="0">
                  <a:pos x="144" y="87"/>
                </a:cxn>
                <a:cxn ang="0">
                  <a:pos x="268" y="22"/>
                </a:cxn>
                <a:cxn ang="0">
                  <a:pos x="272" y="21"/>
                </a:cxn>
                <a:cxn ang="0">
                  <a:pos x="275" y="24"/>
                </a:cxn>
                <a:cxn ang="0">
                  <a:pos x="81" y="157"/>
                </a:cxn>
                <a:cxn ang="0">
                  <a:pos x="96" y="193"/>
                </a:cxn>
                <a:cxn ang="0">
                  <a:pos x="196" y="222"/>
                </a:cxn>
                <a:cxn ang="0">
                  <a:pos x="199" y="234"/>
                </a:cxn>
                <a:cxn ang="0">
                  <a:pos x="259" y="316"/>
                </a:cxn>
                <a:cxn ang="0">
                  <a:pos x="260" y="321"/>
                </a:cxn>
                <a:cxn ang="0">
                  <a:pos x="257" y="324"/>
                </a:cxn>
                <a:cxn ang="0">
                  <a:pos x="252" y="324"/>
                </a:cxn>
                <a:cxn ang="0">
                  <a:pos x="168" y="253"/>
                </a:cxn>
                <a:cxn ang="0">
                  <a:pos x="168" y="321"/>
                </a:cxn>
                <a:cxn ang="0">
                  <a:pos x="163" y="324"/>
                </a:cxn>
                <a:cxn ang="0">
                  <a:pos x="160" y="323"/>
                </a:cxn>
                <a:cxn ang="0">
                  <a:pos x="158" y="253"/>
                </a:cxn>
                <a:cxn ang="0">
                  <a:pos x="76" y="322"/>
                </a:cxn>
                <a:cxn ang="0">
                  <a:pos x="72" y="324"/>
                </a:cxn>
                <a:cxn ang="0">
                  <a:pos x="69" y="323"/>
                </a:cxn>
                <a:cxn ang="0">
                  <a:pos x="67" y="318"/>
                </a:cxn>
                <a:cxn ang="0">
                  <a:pos x="128" y="233"/>
                </a:cxn>
                <a:cxn ang="0">
                  <a:pos x="130" y="225"/>
                </a:cxn>
                <a:cxn ang="0">
                  <a:pos x="134" y="219"/>
                </a:cxn>
                <a:cxn ang="0">
                  <a:pos x="144" y="214"/>
                </a:cxn>
                <a:cxn ang="0">
                  <a:pos x="179" y="213"/>
                </a:cxn>
                <a:cxn ang="0">
                  <a:pos x="190" y="217"/>
                </a:cxn>
                <a:cxn ang="0">
                  <a:pos x="179" y="179"/>
                </a:cxn>
                <a:cxn ang="0">
                  <a:pos x="86" y="142"/>
                </a:cxn>
                <a:cxn ang="0">
                  <a:pos x="110" y="199"/>
                </a:cxn>
                <a:cxn ang="0">
                  <a:pos x="189" y="234"/>
                </a:cxn>
                <a:cxn ang="0">
                  <a:pos x="186" y="226"/>
                </a:cxn>
                <a:cxn ang="0">
                  <a:pos x="148" y="223"/>
                </a:cxn>
                <a:cxn ang="0">
                  <a:pos x="141" y="226"/>
                </a:cxn>
                <a:cxn ang="0">
                  <a:pos x="138" y="243"/>
                </a:cxn>
                <a:cxn ang="0">
                  <a:pos x="313" y="149"/>
                </a:cxn>
                <a:cxn ang="0">
                  <a:pos x="184" y="165"/>
                </a:cxn>
                <a:cxn ang="0">
                  <a:pos x="191" y="181"/>
                </a:cxn>
                <a:cxn ang="0">
                  <a:pos x="351" y="155"/>
                </a:cxn>
                <a:cxn ang="0">
                  <a:pos x="351" y="159"/>
                </a:cxn>
                <a:cxn ang="0">
                  <a:pos x="348" y="162"/>
                </a:cxn>
                <a:cxn ang="0">
                  <a:pos x="344" y="161"/>
                </a:cxn>
                <a:cxn ang="0">
                  <a:pos x="281" y="7"/>
                </a:cxn>
                <a:cxn ang="0">
                  <a:pos x="282" y="2"/>
                </a:cxn>
                <a:cxn ang="0">
                  <a:pos x="285" y="0"/>
                </a:cxn>
                <a:cxn ang="0">
                  <a:pos x="290" y="3"/>
                </a:cxn>
              </a:cxnLst>
              <a:rect l="0" t="0" r="r" b="b"/>
              <a:pathLst>
                <a:path w="351" h="324">
                  <a:moveTo>
                    <a:pt x="325" y="150"/>
                  </a:moveTo>
                  <a:lnTo>
                    <a:pt x="325" y="150"/>
                  </a:lnTo>
                  <a:lnTo>
                    <a:pt x="325" y="152"/>
                  </a:lnTo>
                  <a:lnTo>
                    <a:pt x="325" y="154"/>
                  </a:lnTo>
                  <a:lnTo>
                    <a:pt x="325" y="154"/>
                  </a:lnTo>
                  <a:lnTo>
                    <a:pt x="324" y="156"/>
                  </a:lnTo>
                  <a:lnTo>
                    <a:pt x="322" y="157"/>
                  </a:lnTo>
                  <a:lnTo>
                    <a:pt x="191" y="198"/>
                  </a:lnTo>
                  <a:lnTo>
                    <a:pt x="191" y="198"/>
                  </a:lnTo>
                  <a:lnTo>
                    <a:pt x="189" y="198"/>
                  </a:lnTo>
                  <a:lnTo>
                    <a:pt x="189" y="198"/>
                  </a:lnTo>
                  <a:lnTo>
                    <a:pt x="186" y="197"/>
                  </a:lnTo>
                  <a:lnTo>
                    <a:pt x="185" y="195"/>
                  </a:lnTo>
                  <a:lnTo>
                    <a:pt x="182" y="189"/>
                  </a:lnTo>
                  <a:lnTo>
                    <a:pt x="109" y="210"/>
                  </a:lnTo>
                  <a:lnTo>
                    <a:pt x="109" y="210"/>
                  </a:lnTo>
                  <a:lnTo>
                    <a:pt x="107" y="211"/>
                  </a:lnTo>
                  <a:lnTo>
                    <a:pt x="107" y="211"/>
                  </a:lnTo>
                  <a:lnTo>
                    <a:pt x="104" y="210"/>
                  </a:lnTo>
                  <a:lnTo>
                    <a:pt x="103" y="208"/>
                  </a:lnTo>
                  <a:lnTo>
                    <a:pt x="100" y="202"/>
                  </a:lnTo>
                  <a:lnTo>
                    <a:pt x="23" y="229"/>
                  </a:lnTo>
                  <a:lnTo>
                    <a:pt x="23" y="229"/>
                  </a:lnTo>
                  <a:lnTo>
                    <a:pt x="22" y="229"/>
                  </a:lnTo>
                  <a:lnTo>
                    <a:pt x="22" y="229"/>
                  </a:lnTo>
                  <a:lnTo>
                    <a:pt x="19" y="229"/>
                  </a:lnTo>
                  <a:lnTo>
                    <a:pt x="17" y="226"/>
                  </a:lnTo>
                  <a:lnTo>
                    <a:pt x="1" y="190"/>
                  </a:lnTo>
                  <a:lnTo>
                    <a:pt x="1" y="190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1" y="184"/>
                  </a:lnTo>
                  <a:lnTo>
                    <a:pt x="3" y="183"/>
                  </a:lnTo>
                  <a:lnTo>
                    <a:pt x="77" y="148"/>
                  </a:lnTo>
                  <a:lnTo>
                    <a:pt x="75" y="142"/>
                  </a:lnTo>
                  <a:lnTo>
                    <a:pt x="75" y="142"/>
                  </a:lnTo>
                  <a:lnTo>
                    <a:pt x="74" y="140"/>
                  </a:lnTo>
                  <a:lnTo>
                    <a:pt x="75" y="138"/>
                  </a:lnTo>
                  <a:lnTo>
                    <a:pt x="76" y="137"/>
                  </a:lnTo>
                  <a:lnTo>
                    <a:pt x="77" y="136"/>
                  </a:lnTo>
                  <a:lnTo>
                    <a:pt x="147" y="97"/>
                  </a:lnTo>
                  <a:lnTo>
                    <a:pt x="145" y="91"/>
                  </a:lnTo>
                  <a:lnTo>
                    <a:pt x="145" y="91"/>
                  </a:lnTo>
                  <a:lnTo>
                    <a:pt x="144" y="89"/>
                  </a:lnTo>
                  <a:lnTo>
                    <a:pt x="144" y="87"/>
                  </a:lnTo>
                  <a:lnTo>
                    <a:pt x="145" y="86"/>
                  </a:lnTo>
                  <a:lnTo>
                    <a:pt x="147" y="84"/>
                  </a:lnTo>
                  <a:lnTo>
                    <a:pt x="268" y="22"/>
                  </a:lnTo>
                  <a:lnTo>
                    <a:pt x="268" y="22"/>
                  </a:lnTo>
                  <a:lnTo>
                    <a:pt x="270" y="21"/>
                  </a:lnTo>
                  <a:lnTo>
                    <a:pt x="272" y="21"/>
                  </a:lnTo>
                  <a:lnTo>
                    <a:pt x="272" y="21"/>
                  </a:lnTo>
                  <a:lnTo>
                    <a:pt x="274" y="23"/>
                  </a:lnTo>
                  <a:lnTo>
                    <a:pt x="275" y="24"/>
                  </a:lnTo>
                  <a:lnTo>
                    <a:pt x="325" y="150"/>
                  </a:lnTo>
                  <a:close/>
                  <a:moveTo>
                    <a:pt x="96" y="193"/>
                  </a:moveTo>
                  <a:lnTo>
                    <a:pt x="81" y="157"/>
                  </a:lnTo>
                  <a:lnTo>
                    <a:pt x="13" y="191"/>
                  </a:lnTo>
                  <a:lnTo>
                    <a:pt x="24" y="218"/>
                  </a:lnTo>
                  <a:lnTo>
                    <a:pt x="96" y="193"/>
                  </a:lnTo>
                  <a:close/>
                  <a:moveTo>
                    <a:pt x="193" y="219"/>
                  </a:moveTo>
                  <a:lnTo>
                    <a:pt x="193" y="219"/>
                  </a:lnTo>
                  <a:lnTo>
                    <a:pt x="196" y="222"/>
                  </a:lnTo>
                  <a:lnTo>
                    <a:pt x="198" y="226"/>
                  </a:lnTo>
                  <a:lnTo>
                    <a:pt x="199" y="230"/>
                  </a:lnTo>
                  <a:lnTo>
                    <a:pt x="199" y="234"/>
                  </a:lnTo>
                  <a:lnTo>
                    <a:pt x="199" y="246"/>
                  </a:lnTo>
                  <a:lnTo>
                    <a:pt x="259" y="316"/>
                  </a:lnTo>
                  <a:lnTo>
                    <a:pt x="259" y="316"/>
                  </a:lnTo>
                  <a:lnTo>
                    <a:pt x="260" y="318"/>
                  </a:lnTo>
                  <a:lnTo>
                    <a:pt x="260" y="320"/>
                  </a:lnTo>
                  <a:lnTo>
                    <a:pt x="260" y="321"/>
                  </a:lnTo>
                  <a:lnTo>
                    <a:pt x="258" y="323"/>
                  </a:lnTo>
                  <a:lnTo>
                    <a:pt x="258" y="323"/>
                  </a:lnTo>
                  <a:lnTo>
                    <a:pt x="257" y="324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2" y="324"/>
                  </a:lnTo>
                  <a:lnTo>
                    <a:pt x="251" y="322"/>
                  </a:lnTo>
                  <a:lnTo>
                    <a:pt x="192" y="253"/>
                  </a:lnTo>
                  <a:lnTo>
                    <a:pt x="168" y="253"/>
                  </a:lnTo>
                  <a:lnTo>
                    <a:pt x="168" y="319"/>
                  </a:lnTo>
                  <a:lnTo>
                    <a:pt x="168" y="319"/>
                  </a:lnTo>
                  <a:lnTo>
                    <a:pt x="168" y="321"/>
                  </a:lnTo>
                  <a:lnTo>
                    <a:pt x="167" y="323"/>
                  </a:lnTo>
                  <a:lnTo>
                    <a:pt x="165" y="324"/>
                  </a:lnTo>
                  <a:lnTo>
                    <a:pt x="163" y="324"/>
                  </a:lnTo>
                  <a:lnTo>
                    <a:pt x="163" y="324"/>
                  </a:lnTo>
                  <a:lnTo>
                    <a:pt x="161" y="324"/>
                  </a:lnTo>
                  <a:lnTo>
                    <a:pt x="160" y="323"/>
                  </a:lnTo>
                  <a:lnTo>
                    <a:pt x="159" y="321"/>
                  </a:lnTo>
                  <a:lnTo>
                    <a:pt x="158" y="319"/>
                  </a:lnTo>
                  <a:lnTo>
                    <a:pt x="158" y="253"/>
                  </a:lnTo>
                  <a:lnTo>
                    <a:pt x="136" y="253"/>
                  </a:lnTo>
                  <a:lnTo>
                    <a:pt x="76" y="322"/>
                  </a:lnTo>
                  <a:lnTo>
                    <a:pt x="76" y="322"/>
                  </a:lnTo>
                  <a:lnTo>
                    <a:pt x="74" y="324"/>
                  </a:lnTo>
                  <a:lnTo>
                    <a:pt x="72" y="324"/>
                  </a:lnTo>
                  <a:lnTo>
                    <a:pt x="72" y="324"/>
                  </a:lnTo>
                  <a:lnTo>
                    <a:pt x="71" y="324"/>
                  </a:lnTo>
                  <a:lnTo>
                    <a:pt x="69" y="323"/>
                  </a:lnTo>
                  <a:lnTo>
                    <a:pt x="69" y="323"/>
                  </a:lnTo>
                  <a:lnTo>
                    <a:pt x="68" y="321"/>
                  </a:lnTo>
                  <a:lnTo>
                    <a:pt x="67" y="320"/>
                  </a:lnTo>
                  <a:lnTo>
                    <a:pt x="67" y="318"/>
                  </a:lnTo>
                  <a:lnTo>
                    <a:pt x="69" y="316"/>
                  </a:lnTo>
                  <a:lnTo>
                    <a:pt x="128" y="246"/>
                  </a:lnTo>
                  <a:lnTo>
                    <a:pt x="128" y="233"/>
                  </a:lnTo>
                  <a:lnTo>
                    <a:pt x="128" y="233"/>
                  </a:lnTo>
                  <a:lnTo>
                    <a:pt x="129" y="229"/>
                  </a:lnTo>
                  <a:lnTo>
                    <a:pt x="130" y="225"/>
                  </a:lnTo>
                  <a:lnTo>
                    <a:pt x="131" y="222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7" y="216"/>
                  </a:lnTo>
                  <a:lnTo>
                    <a:pt x="140" y="215"/>
                  </a:lnTo>
                  <a:lnTo>
                    <a:pt x="144" y="214"/>
                  </a:lnTo>
                  <a:lnTo>
                    <a:pt x="148" y="213"/>
                  </a:lnTo>
                  <a:lnTo>
                    <a:pt x="179" y="213"/>
                  </a:lnTo>
                  <a:lnTo>
                    <a:pt x="179" y="213"/>
                  </a:lnTo>
                  <a:lnTo>
                    <a:pt x="183" y="214"/>
                  </a:lnTo>
                  <a:lnTo>
                    <a:pt x="187" y="215"/>
                  </a:lnTo>
                  <a:lnTo>
                    <a:pt x="190" y="217"/>
                  </a:lnTo>
                  <a:lnTo>
                    <a:pt x="193" y="219"/>
                  </a:lnTo>
                  <a:lnTo>
                    <a:pt x="193" y="219"/>
                  </a:lnTo>
                  <a:close/>
                  <a:moveTo>
                    <a:pt x="179" y="179"/>
                  </a:moveTo>
                  <a:lnTo>
                    <a:pt x="175" y="169"/>
                  </a:lnTo>
                  <a:lnTo>
                    <a:pt x="150" y="108"/>
                  </a:lnTo>
                  <a:lnTo>
                    <a:pt x="86" y="142"/>
                  </a:lnTo>
                  <a:lnTo>
                    <a:pt x="90" y="148"/>
                  </a:lnTo>
                  <a:lnTo>
                    <a:pt x="108" y="194"/>
                  </a:lnTo>
                  <a:lnTo>
                    <a:pt x="110" y="199"/>
                  </a:lnTo>
                  <a:lnTo>
                    <a:pt x="179" y="179"/>
                  </a:lnTo>
                  <a:close/>
                  <a:moveTo>
                    <a:pt x="189" y="234"/>
                  </a:moveTo>
                  <a:lnTo>
                    <a:pt x="189" y="234"/>
                  </a:lnTo>
                  <a:lnTo>
                    <a:pt x="189" y="230"/>
                  </a:lnTo>
                  <a:lnTo>
                    <a:pt x="186" y="226"/>
                  </a:lnTo>
                  <a:lnTo>
                    <a:pt x="186" y="226"/>
                  </a:lnTo>
                  <a:lnTo>
                    <a:pt x="183" y="224"/>
                  </a:lnTo>
                  <a:lnTo>
                    <a:pt x="179" y="223"/>
                  </a:lnTo>
                  <a:lnTo>
                    <a:pt x="148" y="223"/>
                  </a:lnTo>
                  <a:lnTo>
                    <a:pt x="148" y="223"/>
                  </a:lnTo>
                  <a:lnTo>
                    <a:pt x="144" y="224"/>
                  </a:lnTo>
                  <a:lnTo>
                    <a:pt x="141" y="226"/>
                  </a:lnTo>
                  <a:lnTo>
                    <a:pt x="139" y="229"/>
                  </a:lnTo>
                  <a:lnTo>
                    <a:pt x="138" y="233"/>
                  </a:lnTo>
                  <a:lnTo>
                    <a:pt x="138" y="243"/>
                  </a:lnTo>
                  <a:lnTo>
                    <a:pt x="189" y="243"/>
                  </a:lnTo>
                  <a:lnTo>
                    <a:pt x="189" y="234"/>
                  </a:lnTo>
                  <a:close/>
                  <a:moveTo>
                    <a:pt x="313" y="149"/>
                  </a:moveTo>
                  <a:lnTo>
                    <a:pt x="268" y="33"/>
                  </a:lnTo>
                  <a:lnTo>
                    <a:pt x="156" y="91"/>
                  </a:lnTo>
                  <a:lnTo>
                    <a:pt x="184" y="165"/>
                  </a:lnTo>
                  <a:lnTo>
                    <a:pt x="190" y="180"/>
                  </a:lnTo>
                  <a:lnTo>
                    <a:pt x="190" y="180"/>
                  </a:lnTo>
                  <a:lnTo>
                    <a:pt x="191" y="181"/>
                  </a:lnTo>
                  <a:lnTo>
                    <a:pt x="192" y="186"/>
                  </a:lnTo>
                  <a:lnTo>
                    <a:pt x="313" y="149"/>
                  </a:lnTo>
                  <a:close/>
                  <a:moveTo>
                    <a:pt x="351" y="155"/>
                  </a:moveTo>
                  <a:lnTo>
                    <a:pt x="351" y="155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0" y="160"/>
                  </a:lnTo>
                  <a:lnTo>
                    <a:pt x="348" y="162"/>
                  </a:lnTo>
                  <a:lnTo>
                    <a:pt x="348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4" y="161"/>
                  </a:lnTo>
                  <a:lnTo>
                    <a:pt x="342" y="159"/>
                  </a:lnTo>
                  <a:lnTo>
                    <a:pt x="281" y="7"/>
                  </a:lnTo>
                  <a:lnTo>
                    <a:pt x="281" y="7"/>
                  </a:lnTo>
                  <a:lnTo>
                    <a:pt x="280" y="5"/>
                  </a:lnTo>
                  <a:lnTo>
                    <a:pt x="281" y="3"/>
                  </a:lnTo>
                  <a:lnTo>
                    <a:pt x="282" y="2"/>
                  </a:lnTo>
                  <a:lnTo>
                    <a:pt x="283" y="1"/>
                  </a:lnTo>
                  <a:lnTo>
                    <a:pt x="283" y="1"/>
                  </a:lnTo>
                  <a:lnTo>
                    <a:pt x="285" y="0"/>
                  </a:lnTo>
                  <a:lnTo>
                    <a:pt x="287" y="0"/>
                  </a:lnTo>
                  <a:lnTo>
                    <a:pt x="289" y="2"/>
                  </a:lnTo>
                  <a:lnTo>
                    <a:pt x="290" y="3"/>
                  </a:lnTo>
                  <a:lnTo>
                    <a:pt x="351" y="1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8602957" y="4205195"/>
              <a:ext cx="364596" cy="278606"/>
            </a:xfrm>
            <a:custGeom>
              <a:avLst/>
              <a:gdLst/>
              <a:ahLst/>
              <a:cxnLst>
                <a:cxn ang="0">
                  <a:pos x="416" y="51"/>
                </a:cxn>
                <a:cxn ang="0">
                  <a:pos x="395" y="60"/>
                </a:cxn>
                <a:cxn ang="0">
                  <a:pos x="300" y="210"/>
                </a:cxn>
                <a:cxn ang="0">
                  <a:pos x="298" y="239"/>
                </a:cxn>
                <a:cxn ang="0">
                  <a:pos x="273" y="253"/>
                </a:cxn>
                <a:cxn ang="0">
                  <a:pos x="251" y="243"/>
                </a:cxn>
                <a:cxn ang="0">
                  <a:pos x="243" y="216"/>
                </a:cxn>
                <a:cxn ang="0">
                  <a:pos x="138" y="161"/>
                </a:cxn>
                <a:cxn ang="0">
                  <a:pos x="50" y="271"/>
                </a:cxn>
                <a:cxn ang="0">
                  <a:pos x="60" y="299"/>
                </a:cxn>
                <a:cxn ang="0">
                  <a:pos x="41" y="321"/>
                </a:cxn>
                <a:cxn ang="0">
                  <a:pos x="13" y="318"/>
                </a:cxn>
                <a:cxn ang="0">
                  <a:pos x="0" y="293"/>
                </a:cxn>
                <a:cxn ang="0">
                  <a:pos x="8" y="272"/>
                </a:cxn>
                <a:cxn ang="0">
                  <a:pos x="36" y="264"/>
                </a:cxn>
                <a:cxn ang="0">
                  <a:pos x="101" y="138"/>
                </a:cxn>
                <a:cxn ang="0">
                  <a:pos x="109" y="110"/>
                </a:cxn>
                <a:cxn ang="0">
                  <a:pos x="131" y="101"/>
                </a:cxn>
                <a:cxn ang="0">
                  <a:pos x="157" y="115"/>
                </a:cxn>
                <a:cxn ang="0">
                  <a:pos x="159" y="144"/>
                </a:cxn>
                <a:cxn ang="0">
                  <a:pos x="273" y="192"/>
                </a:cxn>
                <a:cxn ang="0">
                  <a:pos x="369" y="48"/>
                </a:cxn>
                <a:cxn ang="0">
                  <a:pos x="366" y="19"/>
                </a:cxn>
                <a:cxn ang="0">
                  <a:pos x="389" y="1"/>
                </a:cxn>
                <a:cxn ang="0">
                  <a:pos x="416" y="9"/>
                </a:cxn>
                <a:cxn ang="0">
                  <a:pos x="425" y="30"/>
                </a:cxn>
                <a:cxn ang="0">
                  <a:pos x="16" y="279"/>
                </a:cxn>
                <a:cxn ang="0">
                  <a:pos x="10" y="293"/>
                </a:cxn>
                <a:cxn ang="0">
                  <a:pos x="19" y="310"/>
                </a:cxn>
                <a:cxn ang="0">
                  <a:pos x="37" y="312"/>
                </a:cxn>
                <a:cxn ang="0">
                  <a:pos x="49" y="297"/>
                </a:cxn>
                <a:cxn ang="0">
                  <a:pos x="44" y="279"/>
                </a:cxn>
                <a:cxn ang="0">
                  <a:pos x="30" y="273"/>
                </a:cxn>
                <a:cxn ang="0">
                  <a:pos x="146" y="117"/>
                </a:cxn>
                <a:cxn ang="0">
                  <a:pos x="131" y="111"/>
                </a:cxn>
                <a:cxn ang="0">
                  <a:pos x="114" y="120"/>
                </a:cxn>
                <a:cxn ang="0">
                  <a:pos x="112" y="139"/>
                </a:cxn>
                <a:cxn ang="0">
                  <a:pos x="127" y="151"/>
                </a:cxn>
                <a:cxn ang="0">
                  <a:pos x="146" y="145"/>
                </a:cxn>
                <a:cxn ang="0">
                  <a:pos x="152" y="131"/>
                </a:cxn>
                <a:cxn ang="0">
                  <a:pos x="287" y="208"/>
                </a:cxn>
                <a:cxn ang="0">
                  <a:pos x="273" y="202"/>
                </a:cxn>
                <a:cxn ang="0">
                  <a:pos x="256" y="211"/>
                </a:cxn>
                <a:cxn ang="0">
                  <a:pos x="254" y="230"/>
                </a:cxn>
                <a:cxn ang="0">
                  <a:pos x="269" y="242"/>
                </a:cxn>
                <a:cxn ang="0">
                  <a:pos x="287" y="236"/>
                </a:cxn>
                <a:cxn ang="0">
                  <a:pos x="293" y="222"/>
                </a:cxn>
                <a:cxn ang="0">
                  <a:pos x="409" y="16"/>
                </a:cxn>
                <a:cxn ang="0">
                  <a:pos x="395" y="10"/>
                </a:cxn>
                <a:cxn ang="0">
                  <a:pos x="377" y="19"/>
                </a:cxn>
                <a:cxn ang="0">
                  <a:pos x="375" y="38"/>
                </a:cxn>
                <a:cxn ang="0">
                  <a:pos x="391" y="50"/>
                </a:cxn>
                <a:cxn ang="0">
                  <a:pos x="409" y="44"/>
                </a:cxn>
                <a:cxn ang="0">
                  <a:pos x="415" y="30"/>
                </a:cxn>
              </a:cxnLst>
              <a:rect l="0" t="0" r="r" b="b"/>
              <a:pathLst>
                <a:path w="425" h="323">
                  <a:moveTo>
                    <a:pt x="425" y="30"/>
                  </a:moveTo>
                  <a:lnTo>
                    <a:pt x="425" y="30"/>
                  </a:lnTo>
                  <a:lnTo>
                    <a:pt x="424" y="36"/>
                  </a:lnTo>
                  <a:lnTo>
                    <a:pt x="422" y="42"/>
                  </a:lnTo>
                  <a:lnTo>
                    <a:pt x="420" y="47"/>
                  </a:lnTo>
                  <a:lnTo>
                    <a:pt x="416" y="51"/>
                  </a:lnTo>
                  <a:lnTo>
                    <a:pt x="416" y="51"/>
                  </a:lnTo>
                  <a:lnTo>
                    <a:pt x="411" y="55"/>
                  </a:lnTo>
                  <a:lnTo>
                    <a:pt x="406" y="58"/>
                  </a:lnTo>
                  <a:lnTo>
                    <a:pt x="401" y="60"/>
                  </a:lnTo>
                  <a:lnTo>
                    <a:pt x="395" y="60"/>
                  </a:lnTo>
                  <a:lnTo>
                    <a:pt x="395" y="60"/>
                  </a:lnTo>
                  <a:lnTo>
                    <a:pt x="389" y="60"/>
                  </a:lnTo>
                  <a:lnTo>
                    <a:pt x="382" y="58"/>
                  </a:lnTo>
                  <a:lnTo>
                    <a:pt x="293" y="200"/>
                  </a:lnTo>
                  <a:lnTo>
                    <a:pt x="293" y="200"/>
                  </a:lnTo>
                  <a:lnTo>
                    <a:pt x="297" y="205"/>
                  </a:lnTo>
                  <a:lnTo>
                    <a:pt x="300" y="210"/>
                  </a:lnTo>
                  <a:lnTo>
                    <a:pt x="303" y="216"/>
                  </a:lnTo>
                  <a:lnTo>
                    <a:pt x="304" y="222"/>
                  </a:lnTo>
                  <a:lnTo>
                    <a:pt x="304" y="222"/>
                  </a:lnTo>
                  <a:lnTo>
                    <a:pt x="303" y="228"/>
                  </a:lnTo>
                  <a:lnTo>
                    <a:pt x="300" y="234"/>
                  </a:lnTo>
                  <a:lnTo>
                    <a:pt x="298" y="239"/>
                  </a:lnTo>
                  <a:lnTo>
                    <a:pt x="294" y="243"/>
                  </a:lnTo>
                  <a:lnTo>
                    <a:pt x="294" y="243"/>
                  </a:lnTo>
                  <a:lnTo>
                    <a:pt x="289" y="248"/>
                  </a:lnTo>
                  <a:lnTo>
                    <a:pt x="284" y="251"/>
                  </a:lnTo>
                  <a:lnTo>
                    <a:pt x="279" y="253"/>
                  </a:lnTo>
                  <a:lnTo>
                    <a:pt x="273" y="253"/>
                  </a:lnTo>
                  <a:lnTo>
                    <a:pt x="273" y="253"/>
                  </a:lnTo>
                  <a:lnTo>
                    <a:pt x="267" y="253"/>
                  </a:lnTo>
                  <a:lnTo>
                    <a:pt x="261" y="251"/>
                  </a:lnTo>
                  <a:lnTo>
                    <a:pt x="256" y="248"/>
                  </a:lnTo>
                  <a:lnTo>
                    <a:pt x="251" y="243"/>
                  </a:lnTo>
                  <a:lnTo>
                    <a:pt x="251" y="243"/>
                  </a:lnTo>
                  <a:lnTo>
                    <a:pt x="248" y="239"/>
                  </a:lnTo>
                  <a:lnTo>
                    <a:pt x="245" y="234"/>
                  </a:lnTo>
                  <a:lnTo>
                    <a:pt x="243" y="228"/>
                  </a:lnTo>
                  <a:lnTo>
                    <a:pt x="243" y="222"/>
                  </a:lnTo>
                  <a:lnTo>
                    <a:pt x="243" y="222"/>
                  </a:lnTo>
                  <a:lnTo>
                    <a:pt x="243" y="216"/>
                  </a:lnTo>
                  <a:lnTo>
                    <a:pt x="245" y="210"/>
                  </a:lnTo>
                  <a:lnTo>
                    <a:pt x="154" y="152"/>
                  </a:lnTo>
                  <a:lnTo>
                    <a:pt x="154" y="152"/>
                  </a:lnTo>
                  <a:lnTo>
                    <a:pt x="149" y="156"/>
                  </a:lnTo>
                  <a:lnTo>
                    <a:pt x="144" y="159"/>
                  </a:lnTo>
                  <a:lnTo>
                    <a:pt x="138" y="161"/>
                  </a:lnTo>
                  <a:lnTo>
                    <a:pt x="131" y="161"/>
                  </a:lnTo>
                  <a:lnTo>
                    <a:pt x="131" y="161"/>
                  </a:lnTo>
                  <a:lnTo>
                    <a:pt x="125" y="161"/>
                  </a:lnTo>
                  <a:lnTo>
                    <a:pt x="119" y="159"/>
                  </a:lnTo>
                  <a:lnTo>
                    <a:pt x="50" y="271"/>
                  </a:lnTo>
                  <a:lnTo>
                    <a:pt x="50" y="271"/>
                  </a:lnTo>
                  <a:lnTo>
                    <a:pt x="55" y="276"/>
                  </a:lnTo>
                  <a:lnTo>
                    <a:pt x="58" y="281"/>
                  </a:lnTo>
                  <a:lnTo>
                    <a:pt x="60" y="287"/>
                  </a:lnTo>
                  <a:lnTo>
                    <a:pt x="61" y="293"/>
                  </a:lnTo>
                  <a:lnTo>
                    <a:pt x="61" y="293"/>
                  </a:lnTo>
                  <a:lnTo>
                    <a:pt x="60" y="299"/>
                  </a:lnTo>
                  <a:lnTo>
                    <a:pt x="58" y="305"/>
                  </a:lnTo>
                  <a:lnTo>
                    <a:pt x="56" y="310"/>
                  </a:lnTo>
                  <a:lnTo>
                    <a:pt x="52" y="314"/>
                  </a:lnTo>
                  <a:lnTo>
                    <a:pt x="52" y="314"/>
                  </a:lnTo>
                  <a:lnTo>
                    <a:pt x="46" y="318"/>
                  </a:lnTo>
                  <a:lnTo>
                    <a:pt x="41" y="321"/>
                  </a:lnTo>
                  <a:lnTo>
                    <a:pt x="36" y="323"/>
                  </a:lnTo>
                  <a:lnTo>
                    <a:pt x="30" y="323"/>
                  </a:lnTo>
                  <a:lnTo>
                    <a:pt x="30" y="323"/>
                  </a:lnTo>
                  <a:lnTo>
                    <a:pt x="24" y="323"/>
                  </a:lnTo>
                  <a:lnTo>
                    <a:pt x="18" y="321"/>
                  </a:lnTo>
                  <a:lnTo>
                    <a:pt x="13" y="318"/>
                  </a:lnTo>
                  <a:lnTo>
                    <a:pt x="8" y="314"/>
                  </a:lnTo>
                  <a:lnTo>
                    <a:pt x="8" y="314"/>
                  </a:lnTo>
                  <a:lnTo>
                    <a:pt x="5" y="310"/>
                  </a:lnTo>
                  <a:lnTo>
                    <a:pt x="2" y="305"/>
                  </a:lnTo>
                  <a:lnTo>
                    <a:pt x="0" y="299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2" y="282"/>
                  </a:lnTo>
                  <a:lnTo>
                    <a:pt x="5" y="277"/>
                  </a:lnTo>
                  <a:lnTo>
                    <a:pt x="8" y="272"/>
                  </a:lnTo>
                  <a:lnTo>
                    <a:pt x="8" y="272"/>
                  </a:lnTo>
                  <a:lnTo>
                    <a:pt x="13" y="268"/>
                  </a:lnTo>
                  <a:lnTo>
                    <a:pt x="18" y="265"/>
                  </a:lnTo>
                  <a:lnTo>
                    <a:pt x="24" y="264"/>
                  </a:lnTo>
                  <a:lnTo>
                    <a:pt x="30" y="263"/>
                  </a:lnTo>
                  <a:lnTo>
                    <a:pt x="30" y="263"/>
                  </a:lnTo>
                  <a:lnTo>
                    <a:pt x="36" y="264"/>
                  </a:lnTo>
                  <a:lnTo>
                    <a:pt x="41" y="266"/>
                  </a:lnTo>
                  <a:lnTo>
                    <a:pt x="111" y="154"/>
                  </a:lnTo>
                  <a:lnTo>
                    <a:pt x="111" y="154"/>
                  </a:lnTo>
                  <a:lnTo>
                    <a:pt x="107" y="149"/>
                  </a:lnTo>
                  <a:lnTo>
                    <a:pt x="103" y="144"/>
                  </a:lnTo>
                  <a:lnTo>
                    <a:pt x="101" y="138"/>
                  </a:lnTo>
                  <a:lnTo>
                    <a:pt x="101" y="131"/>
                  </a:lnTo>
                  <a:lnTo>
                    <a:pt x="101" y="131"/>
                  </a:lnTo>
                  <a:lnTo>
                    <a:pt x="101" y="125"/>
                  </a:lnTo>
                  <a:lnTo>
                    <a:pt x="103" y="120"/>
                  </a:lnTo>
                  <a:lnTo>
                    <a:pt x="106" y="115"/>
                  </a:lnTo>
                  <a:lnTo>
                    <a:pt x="109" y="110"/>
                  </a:lnTo>
                  <a:lnTo>
                    <a:pt x="109" y="110"/>
                  </a:lnTo>
                  <a:lnTo>
                    <a:pt x="114" y="106"/>
                  </a:lnTo>
                  <a:lnTo>
                    <a:pt x="119" y="103"/>
                  </a:lnTo>
                  <a:lnTo>
                    <a:pt x="125" y="102"/>
                  </a:lnTo>
                  <a:lnTo>
                    <a:pt x="131" y="101"/>
                  </a:lnTo>
                  <a:lnTo>
                    <a:pt x="131" y="101"/>
                  </a:lnTo>
                  <a:lnTo>
                    <a:pt x="138" y="102"/>
                  </a:lnTo>
                  <a:lnTo>
                    <a:pt x="143" y="103"/>
                  </a:lnTo>
                  <a:lnTo>
                    <a:pt x="148" y="106"/>
                  </a:lnTo>
                  <a:lnTo>
                    <a:pt x="153" y="110"/>
                  </a:lnTo>
                  <a:lnTo>
                    <a:pt x="153" y="110"/>
                  </a:lnTo>
                  <a:lnTo>
                    <a:pt x="157" y="115"/>
                  </a:lnTo>
                  <a:lnTo>
                    <a:pt x="159" y="120"/>
                  </a:lnTo>
                  <a:lnTo>
                    <a:pt x="161" y="125"/>
                  </a:lnTo>
                  <a:lnTo>
                    <a:pt x="162" y="131"/>
                  </a:lnTo>
                  <a:lnTo>
                    <a:pt x="162" y="131"/>
                  </a:lnTo>
                  <a:lnTo>
                    <a:pt x="161" y="137"/>
                  </a:lnTo>
                  <a:lnTo>
                    <a:pt x="159" y="144"/>
                  </a:lnTo>
                  <a:lnTo>
                    <a:pt x="251" y="202"/>
                  </a:lnTo>
                  <a:lnTo>
                    <a:pt x="251" y="202"/>
                  </a:lnTo>
                  <a:lnTo>
                    <a:pt x="255" y="197"/>
                  </a:lnTo>
                  <a:lnTo>
                    <a:pt x="261" y="195"/>
                  </a:lnTo>
                  <a:lnTo>
                    <a:pt x="266" y="193"/>
                  </a:lnTo>
                  <a:lnTo>
                    <a:pt x="273" y="192"/>
                  </a:lnTo>
                  <a:lnTo>
                    <a:pt x="273" y="192"/>
                  </a:lnTo>
                  <a:lnTo>
                    <a:pt x="279" y="193"/>
                  </a:lnTo>
                  <a:lnTo>
                    <a:pt x="285" y="195"/>
                  </a:lnTo>
                  <a:lnTo>
                    <a:pt x="374" y="53"/>
                  </a:lnTo>
                  <a:lnTo>
                    <a:pt x="374" y="53"/>
                  </a:lnTo>
                  <a:lnTo>
                    <a:pt x="369" y="48"/>
                  </a:lnTo>
                  <a:lnTo>
                    <a:pt x="366" y="42"/>
                  </a:lnTo>
                  <a:lnTo>
                    <a:pt x="364" y="37"/>
                  </a:lnTo>
                  <a:lnTo>
                    <a:pt x="364" y="30"/>
                  </a:lnTo>
                  <a:lnTo>
                    <a:pt x="364" y="30"/>
                  </a:lnTo>
                  <a:lnTo>
                    <a:pt x="364" y="24"/>
                  </a:lnTo>
                  <a:lnTo>
                    <a:pt x="366" y="19"/>
                  </a:lnTo>
                  <a:lnTo>
                    <a:pt x="369" y="14"/>
                  </a:lnTo>
                  <a:lnTo>
                    <a:pt x="372" y="9"/>
                  </a:lnTo>
                  <a:lnTo>
                    <a:pt x="372" y="9"/>
                  </a:lnTo>
                  <a:lnTo>
                    <a:pt x="377" y="5"/>
                  </a:lnTo>
                  <a:lnTo>
                    <a:pt x="382" y="2"/>
                  </a:lnTo>
                  <a:lnTo>
                    <a:pt x="389" y="1"/>
                  </a:lnTo>
                  <a:lnTo>
                    <a:pt x="395" y="0"/>
                  </a:lnTo>
                  <a:lnTo>
                    <a:pt x="395" y="0"/>
                  </a:lnTo>
                  <a:lnTo>
                    <a:pt x="401" y="1"/>
                  </a:lnTo>
                  <a:lnTo>
                    <a:pt x="406" y="2"/>
                  </a:lnTo>
                  <a:lnTo>
                    <a:pt x="411" y="5"/>
                  </a:lnTo>
                  <a:lnTo>
                    <a:pt x="416" y="9"/>
                  </a:lnTo>
                  <a:lnTo>
                    <a:pt x="416" y="9"/>
                  </a:lnTo>
                  <a:lnTo>
                    <a:pt x="420" y="14"/>
                  </a:lnTo>
                  <a:lnTo>
                    <a:pt x="422" y="19"/>
                  </a:lnTo>
                  <a:lnTo>
                    <a:pt x="424" y="24"/>
                  </a:lnTo>
                  <a:lnTo>
                    <a:pt x="425" y="30"/>
                  </a:lnTo>
                  <a:lnTo>
                    <a:pt x="425" y="30"/>
                  </a:lnTo>
                  <a:close/>
                  <a:moveTo>
                    <a:pt x="30" y="273"/>
                  </a:moveTo>
                  <a:lnTo>
                    <a:pt x="30" y="273"/>
                  </a:lnTo>
                  <a:lnTo>
                    <a:pt x="26" y="274"/>
                  </a:lnTo>
                  <a:lnTo>
                    <a:pt x="22" y="275"/>
                  </a:lnTo>
                  <a:lnTo>
                    <a:pt x="19" y="277"/>
                  </a:lnTo>
                  <a:lnTo>
                    <a:pt x="16" y="279"/>
                  </a:lnTo>
                  <a:lnTo>
                    <a:pt x="16" y="279"/>
                  </a:lnTo>
                  <a:lnTo>
                    <a:pt x="13" y="282"/>
                  </a:lnTo>
                  <a:lnTo>
                    <a:pt x="11" y="286"/>
                  </a:lnTo>
                  <a:lnTo>
                    <a:pt x="10" y="289"/>
                  </a:lnTo>
                  <a:lnTo>
                    <a:pt x="10" y="293"/>
                  </a:lnTo>
                  <a:lnTo>
                    <a:pt x="10" y="293"/>
                  </a:lnTo>
                  <a:lnTo>
                    <a:pt x="10" y="297"/>
                  </a:lnTo>
                  <a:lnTo>
                    <a:pt x="11" y="301"/>
                  </a:lnTo>
                  <a:lnTo>
                    <a:pt x="13" y="304"/>
                  </a:lnTo>
                  <a:lnTo>
                    <a:pt x="16" y="307"/>
                  </a:lnTo>
                  <a:lnTo>
                    <a:pt x="16" y="307"/>
                  </a:lnTo>
                  <a:lnTo>
                    <a:pt x="19" y="310"/>
                  </a:lnTo>
                  <a:lnTo>
                    <a:pt x="22" y="312"/>
                  </a:lnTo>
                  <a:lnTo>
                    <a:pt x="26" y="313"/>
                  </a:lnTo>
                  <a:lnTo>
                    <a:pt x="30" y="313"/>
                  </a:lnTo>
                  <a:lnTo>
                    <a:pt x="30" y="313"/>
                  </a:lnTo>
                  <a:lnTo>
                    <a:pt x="34" y="313"/>
                  </a:lnTo>
                  <a:lnTo>
                    <a:pt x="37" y="312"/>
                  </a:lnTo>
                  <a:lnTo>
                    <a:pt x="41" y="310"/>
                  </a:lnTo>
                  <a:lnTo>
                    <a:pt x="44" y="307"/>
                  </a:lnTo>
                  <a:lnTo>
                    <a:pt x="44" y="307"/>
                  </a:lnTo>
                  <a:lnTo>
                    <a:pt x="46" y="304"/>
                  </a:lnTo>
                  <a:lnTo>
                    <a:pt x="48" y="301"/>
                  </a:lnTo>
                  <a:lnTo>
                    <a:pt x="49" y="297"/>
                  </a:lnTo>
                  <a:lnTo>
                    <a:pt x="50" y="293"/>
                  </a:lnTo>
                  <a:lnTo>
                    <a:pt x="50" y="293"/>
                  </a:lnTo>
                  <a:lnTo>
                    <a:pt x="49" y="289"/>
                  </a:lnTo>
                  <a:lnTo>
                    <a:pt x="48" y="286"/>
                  </a:lnTo>
                  <a:lnTo>
                    <a:pt x="46" y="282"/>
                  </a:lnTo>
                  <a:lnTo>
                    <a:pt x="44" y="279"/>
                  </a:lnTo>
                  <a:lnTo>
                    <a:pt x="44" y="279"/>
                  </a:lnTo>
                  <a:lnTo>
                    <a:pt x="41" y="277"/>
                  </a:lnTo>
                  <a:lnTo>
                    <a:pt x="37" y="275"/>
                  </a:lnTo>
                  <a:lnTo>
                    <a:pt x="34" y="274"/>
                  </a:lnTo>
                  <a:lnTo>
                    <a:pt x="30" y="273"/>
                  </a:lnTo>
                  <a:lnTo>
                    <a:pt x="30" y="273"/>
                  </a:lnTo>
                  <a:close/>
                  <a:moveTo>
                    <a:pt x="152" y="131"/>
                  </a:moveTo>
                  <a:lnTo>
                    <a:pt x="152" y="131"/>
                  </a:lnTo>
                  <a:lnTo>
                    <a:pt x="151" y="127"/>
                  </a:lnTo>
                  <a:lnTo>
                    <a:pt x="150" y="124"/>
                  </a:lnTo>
                  <a:lnTo>
                    <a:pt x="148" y="120"/>
                  </a:lnTo>
                  <a:lnTo>
                    <a:pt x="146" y="117"/>
                  </a:lnTo>
                  <a:lnTo>
                    <a:pt x="146" y="117"/>
                  </a:lnTo>
                  <a:lnTo>
                    <a:pt x="143" y="115"/>
                  </a:lnTo>
                  <a:lnTo>
                    <a:pt x="139" y="113"/>
                  </a:lnTo>
                  <a:lnTo>
                    <a:pt x="136" y="112"/>
                  </a:lnTo>
                  <a:lnTo>
                    <a:pt x="131" y="111"/>
                  </a:lnTo>
                  <a:lnTo>
                    <a:pt x="131" y="111"/>
                  </a:lnTo>
                  <a:lnTo>
                    <a:pt x="127" y="112"/>
                  </a:lnTo>
                  <a:lnTo>
                    <a:pt x="123" y="113"/>
                  </a:lnTo>
                  <a:lnTo>
                    <a:pt x="120" y="115"/>
                  </a:lnTo>
                  <a:lnTo>
                    <a:pt x="117" y="117"/>
                  </a:lnTo>
                  <a:lnTo>
                    <a:pt x="117" y="117"/>
                  </a:lnTo>
                  <a:lnTo>
                    <a:pt x="114" y="120"/>
                  </a:lnTo>
                  <a:lnTo>
                    <a:pt x="112" y="124"/>
                  </a:lnTo>
                  <a:lnTo>
                    <a:pt x="111" y="127"/>
                  </a:lnTo>
                  <a:lnTo>
                    <a:pt x="111" y="131"/>
                  </a:lnTo>
                  <a:lnTo>
                    <a:pt x="111" y="131"/>
                  </a:lnTo>
                  <a:lnTo>
                    <a:pt x="111" y="135"/>
                  </a:lnTo>
                  <a:lnTo>
                    <a:pt x="112" y="139"/>
                  </a:lnTo>
                  <a:lnTo>
                    <a:pt x="114" y="142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20" y="148"/>
                  </a:lnTo>
                  <a:lnTo>
                    <a:pt x="123" y="150"/>
                  </a:lnTo>
                  <a:lnTo>
                    <a:pt x="127" y="151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6" y="151"/>
                  </a:lnTo>
                  <a:lnTo>
                    <a:pt x="139" y="150"/>
                  </a:lnTo>
                  <a:lnTo>
                    <a:pt x="143" y="148"/>
                  </a:lnTo>
                  <a:lnTo>
                    <a:pt x="146" y="145"/>
                  </a:lnTo>
                  <a:lnTo>
                    <a:pt x="146" y="145"/>
                  </a:lnTo>
                  <a:lnTo>
                    <a:pt x="148" y="142"/>
                  </a:lnTo>
                  <a:lnTo>
                    <a:pt x="150" y="139"/>
                  </a:lnTo>
                  <a:lnTo>
                    <a:pt x="151" y="135"/>
                  </a:lnTo>
                  <a:lnTo>
                    <a:pt x="152" y="131"/>
                  </a:lnTo>
                  <a:lnTo>
                    <a:pt x="152" y="131"/>
                  </a:lnTo>
                  <a:close/>
                  <a:moveTo>
                    <a:pt x="293" y="222"/>
                  </a:moveTo>
                  <a:lnTo>
                    <a:pt x="293" y="222"/>
                  </a:lnTo>
                  <a:lnTo>
                    <a:pt x="292" y="218"/>
                  </a:lnTo>
                  <a:lnTo>
                    <a:pt x="291" y="215"/>
                  </a:lnTo>
                  <a:lnTo>
                    <a:pt x="289" y="211"/>
                  </a:lnTo>
                  <a:lnTo>
                    <a:pt x="287" y="208"/>
                  </a:lnTo>
                  <a:lnTo>
                    <a:pt x="287" y="208"/>
                  </a:lnTo>
                  <a:lnTo>
                    <a:pt x="284" y="206"/>
                  </a:lnTo>
                  <a:lnTo>
                    <a:pt x="280" y="204"/>
                  </a:lnTo>
                  <a:lnTo>
                    <a:pt x="277" y="203"/>
                  </a:lnTo>
                  <a:lnTo>
                    <a:pt x="273" y="202"/>
                  </a:lnTo>
                  <a:lnTo>
                    <a:pt x="273" y="202"/>
                  </a:lnTo>
                  <a:lnTo>
                    <a:pt x="269" y="203"/>
                  </a:lnTo>
                  <a:lnTo>
                    <a:pt x="265" y="204"/>
                  </a:lnTo>
                  <a:lnTo>
                    <a:pt x="262" y="206"/>
                  </a:lnTo>
                  <a:lnTo>
                    <a:pt x="259" y="208"/>
                  </a:lnTo>
                  <a:lnTo>
                    <a:pt x="259" y="208"/>
                  </a:lnTo>
                  <a:lnTo>
                    <a:pt x="256" y="211"/>
                  </a:lnTo>
                  <a:lnTo>
                    <a:pt x="254" y="215"/>
                  </a:lnTo>
                  <a:lnTo>
                    <a:pt x="253" y="218"/>
                  </a:lnTo>
                  <a:lnTo>
                    <a:pt x="253" y="222"/>
                  </a:lnTo>
                  <a:lnTo>
                    <a:pt x="253" y="222"/>
                  </a:lnTo>
                  <a:lnTo>
                    <a:pt x="253" y="226"/>
                  </a:lnTo>
                  <a:lnTo>
                    <a:pt x="254" y="230"/>
                  </a:lnTo>
                  <a:lnTo>
                    <a:pt x="256" y="233"/>
                  </a:lnTo>
                  <a:lnTo>
                    <a:pt x="259" y="236"/>
                  </a:lnTo>
                  <a:lnTo>
                    <a:pt x="259" y="236"/>
                  </a:lnTo>
                  <a:lnTo>
                    <a:pt x="262" y="239"/>
                  </a:lnTo>
                  <a:lnTo>
                    <a:pt x="265" y="241"/>
                  </a:lnTo>
                  <a:lnTo>
                    <a:pt x="269" y="242"/>
                  </a:lnTo>
                  <a:lnTo>
                    <a:pt x="273" y="242"/>
                  </a:lnTo>
                  <a:lnTo>
                    <a:pt x="273" y="242"/>
                  </a:lnTo>
                  <a:lnTo>
                    <a:pt x="277" y="242"/>
                  </a:lnTo>
                  <a:lnTo>
                    <a:pt x="280" y="241"/>
                  </a:lnTo>
                  <a:lnTo>
                    <a:pt x="284" y="239"/>
                  </a:lnTo>
                  <a:lnTo>
                    <a:pt x="287" y="236"/>
                  </a:lnTo>
                  <a:lnTo>
                    <a:pt x="287" y="236"/>
                  </a:lnTo>
                  <a:lnTo>
                    <a:pt x="289" y="233"/>
                  </a:lnTo>
                  <a:lnTo>
                    <a:pt x="291" y="230"/>
                  </a:lnTo>
                  <a:lnTo>
                    <a:pt x="292" y="226"/>
                  </a:lnTo>
                  <a:lnTo>
                    <a:pt x="293" y="222"/>
                  </a:lnTo>
                  <a:lnTo>
                    <a:pt x="293" y="222"/>
                  </a:lnTo>
                  <a:close/>
                  <a:moveTo>
                    <a:pt x="415" y="30"/>
                  </a:moveTo>
                  <a:lnTo>
                    <a:pt x="415" y="30"/>
                  </a:lnTo>
                  <a:lnTo>
                    <a:pt x="414" y="26"/>
                  </a:lnTo>
                  <a:lnTo>
                    <a:pt x="413" y="23"/>
                  </a:lnTo>
                  <a:lnTo>
                    <a:pt x="411" y="19"/>
                  </a:lnTo>
                  <a:lnTo>
                    <a:pt x="409" y="16"/>
                  </a:lnTo>
                  <a:lnTo>
                    <a:pt x="409" y="16"/>
                  </a:lnTo>
                  <a:lnTo>
                    <a:pt x="406" y="14"/>
                  </a:lnTo>
                  <a:lnTo>
                    <a:pt x="402" y="12"/>
                  </a:lnTo>
                  <a:lnTo>
                    <a:pt x="399" y="11"/>
                  </a:lnTo>
                  <a:lnTo>
                    <a:pt x="395" y="10"/>
                  </a:lnTo>
                  <a:lnTo>
                    <a:pt x="395" y="10"/>
                  </a:lnTo>
                  <a:lnTo>
                    <a:pt x="391" y="11"/>
                  </a:lnTo>
                  <a:lnTo>
                    <a:pt x="387" y="12"/>
                  </a:lnTo>
                  <a:lnTo>
                    <a:pt x="383" y="14"/>
                  </a:lnTo>
                  <a:lnTo>
                    <a:pt x="380" y="16"/>
                  </a:lnTo>
                  <a:lnTo>
                    <a:pt x="380" y="16"/>
                  </a:lnTo>
                  <a:lnTo>
                    <a:pt x="377" y="19"/>
                  </a:lnTo>
                  <a:lnTo>
                    <a:pt x="375" y="23"/>
                  </a:lnTo>
                  <a:lnTo>
                    <a:pt x="374" y="26"/>
                  </a:lnTo>
                  <a:lnTo>
                    <a:pt x="374" y="30"/>
                  </a:lnTo>
                  <a:lnTo>
                    <a:pt x="374" y="30"/>
                  </a:lnTo>
                  <a:lnTo>
                    <a:pt x="374" y="34"/>
                  </a:lnTo>
                  <a:lnTo>
                    <a:pt x="375" y="38"/>
                  </a:lnTo>
                  <a:lnTo>
                    <a:pt x="377" y="41"/>
                  </a:lnTo>
                  <a:lnTo>
                    <a:pt x="380" y="44"/>
                  </a:lnTo>
                  <a:lnTo>
                    <a:pt x="380" y="44"/>
                  </a:lnTo>
                  <a:lnTo>
                    <a:pt x="383" y="47"/>
                  </a:lnTo>
                  <a:lnTo>
                    <a:pt x="387" y="49"/>
                  </a:lnTo>
                  <a:lnTo>
                    <a:pt x="391" y="50"/>
                  </a:lnTo>
                  <a:lnTo>
                    <a:pt x="395" y="50"/>
                  </a:lnTo>
                  <a:lnTo>
                    <a:pt x="395" y="50"/>
                  </a:lnTo>
                  <a:lnTo>
                    <a:pt x="399" y="50"/>
                  </a:lnTo>
                  <a:lnTo>
                    <a:pt x="402" y="49"/>
                  </a:lnTo>
                  <a:lnTo>
                    <a:pt x="406" y="47"/>
                  </a:lnTo>
                  <a:lnTo>
                    <a:pt x="409" y="44"/>
                  </a:lnTo>
                  <a:lnTo>
                    <a:pt x="409" y="44"/>
                  </a:lnTo>
                  <a:lnTo>
                    <a:pt x="411" y="41"/>
                  </a:lnTo>
                  <a:lnTo>
                    <a:pt x="413" y="38"/>
                  </a:lnTo>
                  <a:lnTo>
                    <a:pt x="414" y="34"/>
                  </a:lnTo>
                  <a:lnTo>
                    <a:pt x="415" y="30"/>
                  </a:lnTo>
                  <a:lnTo>
                    <a:pt x="415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4" name="Freeform 93"/>
            <p:cNvSpPr>
              <a:spLocks noEditPoints="1"/>
            </p:cNvSpPr>
            <p:nvPr/>
          </p:nvSpPr>
          <p:spPr bwMode="auto">
            <a:xfrm>
              <a:off x="8461360" y="3632503"/>
              <a:ext cx="271497" cy="385812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58" y="1"/>
                </a:cxn>
                <a:cxn ang="0">
                  <a:pos x="97" y="19"/>
                </a:cxn>
                <a:cxn ang="0">
                  <a:pos x="139" y="25"/>
                </a:cxn>
                <a:cxn ang="0">
                  <a:pos x="178" y="47"/>
                </a:cxn>
                <a:cxn ang="0">
                  <a:pos x="198" y="81"/>
                </a:cxn>
                <a:cxn ang="0">
                  <a:pos x="205" y="144"/>
                </a:cxn>
                <a:cxn ang="0">
                  <a:pos x="184" y="241"/>
                </a:cxn>
                <a:cxn ang="0">
                  <a:pos x="176" y="240"/>
                </a:cxn>
                <a:cxn ang="0">
                  <a:pos x="194" y="156"/>
                </a:cxn>
                <a:cxn ang="0">
                  <a:pos x="192" y="96"/>
                </a:cxn>
                <a:cxn ang="0">
                  <a:pos x="173" y="56"/>
                </a:cxn>
                <a:cxn ang="0">
                  <a:pos x="151" y="40"/>
                </a:cxn>
                <a:cxn ang="0">
                  <a:pos x="108" y="30"/>
                </a:cxn>
                <a:cxn ang="0">
                  <a:pos x="63" y="25"/>
                </a:cxn>
                <a:cxn ang="0">
                  <a:pos x="56" y="55"/>
                </a:cxn>
                <a:cxn ang="0">
                  <a:pos x="10" y="107"/>
                </a:cxn>
                <a:cxn ang="0">
                  <a:pos x="25" y="131"/>
                </a:cxn>
                <a:cxn ang="0">
                  <a:pos x="72" y="112"/>
                </a:cxn>
                <a:cxn ang="0">
                  <a:pos x="86" y="115"/>
                </a:cxn>
                <a:cxn ang="0">
                  <a:pos x="111" y="107"/>
                </a:cxn>
                <a:cxn ang="0">
                  <a:pos x="120" y="78"/>
                </a:cxn>
                <a:cxn ang="0">
                  <a:pos x="122" y="70"/>
                </a:cxn>
                <a:cxn ang="0">
                  <a:pos x="132" y="78"/>
                </a:cxn>
                <a:cxn ang="0">
                  <a:pos x="123" y="109"/>
                </a:cxn>
                <a:cxn ang="0">
                  <a:pos x="109" y="129"/>
                </a:cxn>
                <a:cxn ang="0">
                  <a:pos x="91" y="166"/>
                </a:cxn>
                <a:cxn ang="0">
                  <a:pos x="46" y="219"/>
                </a:cxn>
                <a:cxn ang="0">
                  <a:pos x="37" y="258"/>
                </a:cxn>
                <a:cxn ang="0">
                  <a:pos x="191" y="293"/>
                </a:cxn>
                <a:cxn ang="0">
                  <a:pos x="195" y="300"/>
                </a:cxn>
                <a:cxn ang="0">
                  <a:pos x="48" y="303"/>
                </a:cxn>
                <a:cxn ang="0">
                  <a:pos x="31" y="282"/>
                </a:cxn>
                <a:cxn ang="0">
                  <a:pos x="27" y="246"/>
                </a:cxn>
                <a:cxn ang="0">
                  <a:pos x="50" y="195"/>
                </a:cxn>
                <a:cxn ang="0">
                  <a:pos x="92" y="147"/>
                </a:cxn>
                <a:cxn ang="0">
                  <a:pos x="100" y="124"/>
                </a:cxn>
                <a:cxn ang="0">
                  <a:pos x="59" y="133"/>
                </a:cxn>
                <a:cxn ang="0">
                  <a:pos x="29" y="144"/>
                </a:cxn>
                <a:cxn ang="0">
                  <a:pos x="7" y="126"/>
                </a:cxn>
                <a:cxn ang="0">
                  <a:pos x="1" y="103"/>
                </a:cxn>
                <a:cxn ang="0">
                  <a:pos x="45" y="52"/>
                </a:cxn>
                <a:cxn ang="0">
                  <a:pos x="26" y="323"/>
                </a:cxn>
                <a:cxn ang="0">
                  <a:pos x="25" y="314"/>
                </a:cxn>
                <a:cxn ang="0">
                  <a:pos x="215" y="314"/>
                </a:cxn>
                <a:cxn ang="0">
                  <a:pos x="214" y="323"/>
                </a:cxn>
                <a:cxn ang="0">
                  <a:pos x="224" y="169"/>
                </a:cxn>
                <a:cxn ang="0">
                  <a:pos x="211" y="212"/>
                </a:cxn>
                <a:cxn ang="0">
                  <a:pos x="206" y="206"/>
                </a:cxn>
                <a:cxn ang="0">
                  <a:pos x="217" y="131"/>
                </a:cxn>
                <a:cxn ang="0">
                  <a:pos x="187" y="43"/>
                </a:cxn>
                <a:cxn ang="0">
                  <a:pos x="126" y="11"/>
                </a:cxn>
                <a:cxn ang="0">
                  <a:pos x="105" y="5"/>
                </a:cxn>
                <a:cxn ang="0">
                  <a:pos x="110" y="0"/>
                </a:cxn>
                <a:cxn ang="0">
                  <a:pos x="171" y="16"/>
                </a:cxn>
                <a:cxn ang="0">
                  <a:pos x="219" y="79"/>
                </a:cxn>
              </a:cxnLst>
              <a:rect l="0" t="0" r="r" b="b"/>
              <a:pathLst>
                <a:path w="227" h="323">
                  <a:moveTo>
                    <a:pt x="56" y="36"/>
                  </a:moveTo>
                  <a:lnTo>
                    <a:pt x="56" y="36"/>
                  </a:lnTo>
                  <a:lnTo>
                    <a:pt x="51" y="18"/>
                  </a:lnTo>
                  <a:lnTo>
                    <a:pt x="50" y="11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3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5" y="0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73" y="10"/>
                  </a:lnTo>
                  <a:lnTo>
                    <a:pt x="84" y="15"/>
                  </a:lnTo>
                  <a:lnTo>
                    <a:pt x="84" y="15"/>
                  </a:lnTo>
                  <a:lnTo>
                    <a:pt x="97" y="19"/>
                  </a:lnTo>
                  <a:lnTo>
                    <a:pt x="108" y="20"/>
                  </a:lnTo>
                  <a:lnTo>
                    <a:pt x="108" y="20"/>
                  </a:lnTo>
                  <a:lnTo>
                    <a:pt x="117" y="21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39" y="25"/>
                  </a:lnTo>
                  <a:lnTo>
                    <a:pt x="153" y="30"/>
                  </a:lnTo>
                  <a:lnTo>
                    <a:pt x="153" y="30"/>
                  </a:lnTo>
                  <a:lnTo>
                    <a:pt x="160" y="33"/>
                  </a:lnTo>
                  <a:lnTo>
                    <a:pt x="167" y="38"/>
                  </a:lnTo>
                  <a:lnTo>
                    <a:pt x="173" y="42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84" y="54"/>
                  </a:lnTo>
                  <a:lnTo>
                    <a:pt x="189" y="61"/>
                  </a:lnTo>
                  <a:lnTo>
                    <a:pt x="193" y="70"/>
                  </a:lnTo>
                  <a:lnTo>
                    <a:pt x="198" y="81"/>
                  </a:lnTo>
                  <a:lnTo>
                    <a:pt x="198" y="81"/>
                  </a:lnTo>
                  <a:lnTo>
                    <a:pt x="201" y="92"/>
                  </a:lnTo>
                  <a:lnTo>
                    <a:pt x="204" y="104"/>
                  </a:lnTo>
                  <a:lnTo>
                    <a:pt x="205" y="117"/>
                  </a:lnTo>
                  <a:lnTo>
                    <a:pt x="206" y="131"/>
                  </a:lnTo>
                  <a:lnTo>
                    <a:pt x="206" y="131"/>
                  </a:lnTo>
                  <a:lnTo>
                    <a:pt x="205" y="144"/>
                  </a:lnTo>
                  <a:lnTo>
                    <a:pt x="204" y="157"/>
                  </a:lnTo>
                  <a:lnTo>
                    <a:pt x="201" y="184"/>
                  </a:lnTo>
                  <a:lnTo>
                    <a:pt x="194" y="211"/>
                  </a:lnTo>
                  <a:lnTo>
                    <a:pt x="186" y="239"/>
                  </a:lnTo>
                  <a:lnTo>
                    <a:pt x="186" y="239"/>
                  </a:lnTo>
                  <a:lnTo>
                    <a:pt x="184" y="241"/>
                  </a:lnTo>
                  <a:lnTo>
                    <a:pt x="181" y="242"/>
                  </a:lnTo>
                  <a:lnTo>
                    <a:pt x="181" y="242"/>
                  </a:lnTo>
                  <a:lnTo>
                    <a:pt x="179" y="242"/>
                  </a:lnTo>
                  <a:lnTo>
                    <a:pt x="179" y="242"/>
                  </a:lnTo>
                  <a:lnTo>
                    <a:pt x="177" y="241"/>
                  </a:lnTo>
                  <a:lnTo>
                    <a:pt x="176" y="240"/>
                  </a:lnTo>
                  <a:lnTo>
                    <a:pt x="175" y="238"/>
                  </a:lnTo>
                  <a:lnTo>
                    <a:pt x="176" y="235"/>
                  </a:lnTo>
                  <a:lnTo>
                    <a:pt x="176" y="235"/>
                  </a:lnTo>
                  <a:lnTo>
                    <a:pt x="184" y="209"/>
                  </a:lnTo>
                  <a:lnTo>
                    <a:pt x="191" y="183"/>
                  </a:lnTo>
                  <a:lnTo>
                    <a:pt x="194" y="156"/>
                  </a:lnTo>
                  <a:lnTo>
                    <a:pt x="195" y="144"/>
                  </a:lnTo>
                  <a:lnTo>
                    <a:pt x="196" y="131"/>
                  </a:lnTo>
                  <a:lnTo>
                    <a:pt x="196" y="131"/>
                  </a:lnTo>
                  <a:lnTo>
                    <a:pt x="195" y="119"/>
                  </a:lnTo>
                  <a:lnTo>
                    <a:pt x="194" y="107"/>
                  </a:lnTo>
                  <a:lnTo>
                    <a:pt x="192" y="96"/>
                  </a:lnTo>
                  <a:lnTo>
                    <a:pt x="189" y="86"/>
                  </a:lnTo>
                  <a:lnTo>
                    <a:pt x="189" y="86"/>
                  </a:lnTo>
                  <a:lnTo>
                    <a:pt x="186" y="78"/>
                  </a:lnTo>
                  <a:lnTo>
                    <a:pt x="182" y="69"/>
                  </a:lnTo>
                  <a:lnTo>
                    <a:pt x="178" y="62"/>
                  </a:lnTo>
                  <a:lnTo>
                    <a:pt x="173" y="56"/>
                  </a:lnTo>
                  <a:lnTo>
                    <a:pt x="173" y="56"/>
                  </a:lnTo>
                  <a:lnTo>
                    <a:pt x="168" y="51"/>
                  </a:lnTo>
                  <a:lnTo>
                    <a:pt x="163" y="47"/>
                  </a:lnTo>
                  <a:lnTo>
                    <a:pt x="157" y="43"/>
                  </a:lnTo>
                  <a:lnTo>
                    <a:pt x="151" y="40"/>
                  </a:lnTo>
                  <a:lnTo>
                    <a:pt x="151" y="40"/>
                  </a:lnTo>
                  <a:lnTo>
                    <a:pt x="138" y="35"/>
                  </a:lnTo>
                  <a:lnTo>
                    <a:pt x="127" y="32"/>
                  </a:lnTo>
                  <a:lnTo>
                    <a:pt x="127" y="32"/>
                  </a:lnTo>
                  <a:lnTo>
                    <a:pt x="118" y="31"/>
                  </a:lnTo>
                  <a:lnTo>
                    <a:pt x="108" y="30"/>
                  </a:lnTo>
                  <a:lnTo>
                    <a:pt x="108" y="30"/>
                  </a:lnTo>
                  <a:lnTo>
                    <a:pt x="97" y="29"/>
                  </a:lnTo>
                  <a:lnTo>
                    <a:pt x="85" y="26"/>
                  </a:lnTo>
                  <a:lnTo>
                    <a:pt x="73" y="22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3" y="25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7" y="38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56" y="55"/>
                  </a:lnTo>
                  <a:lnTo>
                    <a:pt x="43" y="71"/>
                  </a:lnTo>
                  <a:lnTo>
                    <a:pt x="29" y="87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10" y="105"/>
                  </a:lnTo>
                  <a:lnTo>
                    <a:pt x="10" y="107"/>
                  </a:lnTo>
                  <a:lnTo>
                    <a:pt x="10" y="110"/>
                  </a:lnTo>
                  <a:lnTo>
                    <a:pt x="11" y="114"/>
                  </a:lnTo>
                  <a:lnTo>
                    <a:pt x="11" y="114"/>
                  </a:lnTo>
                  <a:lnTo>
                    <a:pt x="15" y="121"/>
                  </a:lnTo>
                  <a:lnTo>
                    <a:pt x="20" y="127"/>
                  </a:lnTo>
                  <a:lnTo>
                    <a:pt x="25" y="131"/>
                  </a:lnTo>
                  <a:lnTo>
                    <a:pt x="31" y="134"/>
                  </a:lnTo>
                  <a:lnTo>
                    <a:pt x="31" y="134"/>
                  </a:lnTo>
                  <a:lnTo>
                    <a:pt x="35" y="134"/>
                  </a:lnTo>
                  <a:lnTo>
                    <a:pt x="39" y="133"/>
                  </a:lnTo>
                  <a:lnTo>
                    <a:pt x="39" y="133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75" y="111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82" y="114"/>
                  </a:lnTo>
                  <a:lnTo>
                    <a:pt x="86" y="115"/>
                  </a:lnTo>
                  <a:lnTo>
                    <a:pt x="91" y="115"/>
                  </a:lnTo>
                  <a:lnTo>
                    <a:pt x="97" y="114"/>
                  </a:lnTo>
                  <a:lnTo>
                    <a:pt x="97" y="114"/>
                  </a:lnTo>
                  <a:lnTo>
                    <a:pt x="103" y="112"/>
                  </a:lnTo>
                  <a:lnTo>
                    <a:pt x="107" y="110"/>
                  </a:lnTo>
                  <a:lnTo>
                    <a:pt x="111" y="107"/>
                  </a:lnTo>
                  <a:lnTo>
                    <a:pt x="115" y="103"/>
                  </a:lnTo>
                  <a:lnTo>
                    <a:pt x="115" y="103"/>
                  </a:lnTo>
                  <a:lnTo>
                    <a:pt x="119" y="96"/>
                  </a:lnTo>
                  <a:lnTo>
                    <a:pt x="121" y="89"/>
                  </a:lnTo>
                  <a:lnTo>
                    <a:pt x="122" y="83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19" y="75"/>
                  </a:lnTo>
                  <a:lnTo>
                    <a:pt x="120" y="73"/>
                  </a:lnTo>
                  <a:lnTo>
                    <a:pt x="121" y="72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25" y="70"/>
                  </a:lnTo>
                  <a:lnTo>
                    <a:pt x="126" y="70"/>
                  </a:lnTo>
                  <a:lnTo>
                    <a:pt x="128" y="71"/>
                  </a:lnTo>
                  <a:lnTo>
                    <a:pt x="129" y="73"/>
                  </a:lnTo>
                  <a:lnTo>
                    <a:pt x="129" y="73"/>
                  </a:lnTo>
                  <a:lnTo>
                    <a:pt x="132" y="78"/>
                  </a:lnTo>
                  <a:lnTo>
                    <a:pt x="132" y="82"/>
                  </a:lnTo>
                  <a:lnTo>
                    <a:pt x="133" y="86"/>
                  </a:lnTo>
                  <a:lnTo>
                    <a:pt x="132" y="90"/>
                  </a:lnTo>
                  <a:lnTo>
                    <a:pt x="128" y="99"/>
                  </a:lnTo>
                  <a:lnTo>
                    <a:pt x="123" y="109"/>
                  </a:lnTo>
                  <a:lnTo>
                    <a:pt x="123" y="109"/>
                  </a:lnTo>
                  <a:lnTo>
                    <a:pt x="120" y="112"/>
                  </a:lnTo>
                  <a:lnTo>
                    <a:pt x="117" y="115"/>
                  </a:lnTo>
                  <a:lnTo>
                    <a:pt x="110" y="120"/>
                  </a:lnTo>
                  <a:lnTo>
                    <a:pt x="110" y="121"/>
                  </a:lnTo>
                  <a:lnTo>
                    <a:pt x="110" y="121"/>
                  </a:lnTo>
                  <a:lnTo>
                    <a:pt x="109" y="129"/>
                  </a:lnTo>
                  <a:lnTo>
                    <a:pt x="108" y="137"/>
                  </a:lnTo>
                  <a:lnTo>
                    <a:pt x="105" y="144"/>
                  </a:lnTo>
                  <a:lnTo>
                    <a:pt x="102" y="151"/>
                  </a:lnTo>
                  <a:lnTo>
                    <a:pt x="102" y="151"/>
                  </a:lnTo>
                  <a:lnTo>
                    <a:pt x="98" y="157"/>
                  </a:lnTo>
                  <a:lnTo>
                    <a:pt x="91" y="166"/>
                  </a:lnTo>
                  <a:lnTo>
                    <a:pt x="73" y="185"/>
                  </a:lnTo>
                  <a:lnTo>
                    <a:pt x="73" y="185"/>
                  </a:lnTo>
                  <a:lnTo>
                    <a:pt x="65" y="192"/>
                  </a:lnTo>
                  <a:lnTo>
                    <a:pt x="58" y="201"/>
                  </a:lnTo>
                  <a:lnTo>
                    <a:pt x="52" y="210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2" y="229"/>
                  </a:lnTo>
                  <a:lnTo>
                    <a:pt x="39" y="238"/>
                  </a:lnTo>
                  <a:lnTo>
                    <a:pt x="37" y="248"/>
                  </a:lnTo>
                  <a:lnTo>
                    <a:pt x="37" y="258"/>
                  </a:lnTo>
                  <a:lnTo>
                    <a:pt x="37" y="258"/>
                  </a:lnTo>
                  <a:lnTo>
                    <a:pt x="38" y="268"/>
                  </a:lnTo>
                  <a:lnTo>
                    <a:pt x="40" y="277"/>
                  </a:lnTo>
                  <a:lnTo>
                    <a:pt x="45" y="286"/>
                  </a:lnTo>
                  <a:lnTo>
                    <a:pt x="52" y="293"/>
                  </a:lnTo>
                  <a:lnTo>
                    <a:pt x="191" y="293"/>
                  </a:lnTo>
                  <a:lnTo>
                    <a:pt x="191" y="293"/>
                  </a:lnTo>
                  <a:lnTo>
                    <a:pt x="193" y="293"/>
                  </a:lnTo>
                  <a:lnTo>
                    <a:pt x="194" y="294"/>
                  </a:lnTo>
                  <a:lnTo>
                    <a:pt x="195" y="296"/>
                  </a:lnTo>
                  <a:lnTo>
                    <a:pt x="196" y="298"/>
                  </a:lnTo>
                  <a:lnTo>
                    <a:pt x="196" y="298"/>
                  </a:lnTo>
                  <a:lnTo>
                    <a:pt x="195" y="300"/>
                  </a:lnTo>
                  <a:lnTo>
                    <a:pt x="194" y="302"/>
                  </a:lnTo>
                  <a:lnTo>
                    <a:pt x="193" y="303"/>
                  </a:lnTo>
                  <a:lnTo>
                    <a:pt x="191" y="303"/>
                  </a:lnTo>
                  <a:lnTo>
                    <a:pt x="50" y="303"/>
                  </a:lnTo>
                  <a:lnTo>
                    <a:pt x="50" y="303"/>
                  </a:lnTo>
                  <a:lnTo>
                    <a:pt x="48" y="303"/>
                  </a:lnTo>
                  <a:lnTo>
                    <a:pt x="46" y="302"/>
                  </a:lnTo>
                  <a:lnTo>
                    <a:pt x="46" y="302"/>
                  </a:lnTo>
                  <a:lnTo>
                    <a:pt x="41" y="298"/>
                  </a:lnTo>
                  <a:lnTo>
                    <a:pt x="37" y="293"/>
                  </a:lnTo>
                  <a:lnTo>
                    <a:pt x="34" y="288"/>
                  </a:lnTo>
                  <a:lnTo>
                    <a:pt x="31" y="282"/>
                  </a:lnTo>
                  <a:lnTo>
                    <a:pt x="29" y="277"/>
                  </a:lnTo>
                  <a:lnTo>
                    <a:pt x="28" y="271"/>
                  </a:lnTo>
                  <a:lnTo>
                    <a:pt x="27" y="264"/>
                  </a:lnTo>
                  <a:lnTo>
                    <a:pt x="27" y="258"/>
                  </a:lnTo>
                  <a:lnTo>
                    <a:pt x="27" y="258"/>
                  </a:lnTo>
                  <a:lnTo>
                    <a:pt x="27" y="246"/>
                  </a:lnTo>
                  <a:lnTo>
                    <a:pt x="29" y="236"/>
                  </a:lnTo>
                  <a:lnTo>
                    <a:pt x="32" y="226"/>
                  </a:lnTo>
                  <a:lnTo>
                    <a:pt x="36" y="215"/>
                  </a:lnTo>
                  <a:lnTo>
                    <a:pt x="36" y="215"/>
                  </a:lnTo>
                  <a:lnTo>
                    <a:pt x="42" y="205"/>
                  </a:lnTo>
                  <a:lnTo>
                    <a:pt x="50" y="195"/>
                  </a:lnTo>
                  <a:lnTo>
                    <a:pt x="57" y="186"/>
                  </a:lnTo>
                  <a:lnTo>
                    <a:pt x="66" y="177"/>
                  </a:lnTo>
                  <a:lnTo>
                    <a:pt x="66" y="177"/>
                  </a:lnTo>
                  <a:lnTo>
                    <a:pt x="83" y="160"/>
                  </a:lnTo>
                  <a:lnTo>
                    <a:pt x="88" y="153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95" y="142"/>
                  </a:lnTo>
                  <a:lnTo>
                    <a:pt x="98" y="136"/>
                  </a:lnTo>
                  <a:lnTo>
                    <a:pt x="99" y="130"/>
                  </a:lnTo>
                  <a:lnTo>
                    <a:pt x="100" y="124"/>
                  </a:lnTo>
                  <a:lnTo>
                    <a:pt x="100" y="124"/>
                  </a:lnTo>
                  <a:lnTo>
                    <a:pt x="93" y="125"/>
                  </a:lnTo>
                  <a:lnTo>
                    <a:pt x="87" y="125"/>
                  </a:lnTo>
                  <a:lnTo>
                    <a:pt x="80" y="124"/>
                  </a:lnTo>
                  <a:lnTo>
                    <a:pt x="75" y="122"/>
                  </a:lnTo>
                  <a:lnTo>
                    <a:pt x="75" y="122"/>
                  </a:lnTo>
                  <a:lnTo>
                    <a:pt x="59" y="133"/>
                  </a:lnTo>
                  <a:lnTo>
                    <a:pt x="44" y="141"/>
                  </a:lnTo>
                  <a:lnTo>
                    <a:pt x="44" y="141"/>
                  </a:lnTo>
                  <a:lnTo>
                    <a:pt x="40" y="143"/>
                  </a:lnTo>
                  <a:lnTo>
                    <a:pt x="37" y="144"/>
                  </a:lnTo>
                  <a:lnTo>
                    <a:pt x="33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1" y="140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7" y="126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1" y="103"/>
                  </a:lnTo>
                  <a:lnTo>
                    <a:pt x="1" y="103"/>
                  </a:lnTo>
                  <a:lnTo>
                    <a:pt x="3" y="98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21" y="81"/>
                  </a:lnTo>
                  <a:lnTo>
                    <a:pt x="34" y="66"/>
                  </a:lnTo>
                  <a:lnTo>
                    <a:pt x="45" y="52"/>
                  </a:lnTo>
                  <a:lnTo>
                    <a:pt x="56" y="36"/>
                  </a:lnTo>
                  <a:lnTo>
                    <a:pt x="56" y="36"/>
                  </a:lnTo>
                  <a:close/>
                  <a:moveTo>
                    <a:pt x="211" y="323"/>
                  </a:moveTo>
                  <a:lnTo>
                    <a:pt x="29" y="323"/>
                  </a:lnTo>
                  <a:lnTo>
                    <a:pt x="29" y="323"/>
                  </a:lnTo>
                  <a:lnTo>
                    <a:pt x="26" y="323"/>
                  </a:lnTo>
                  <a:lnTo>
                    <a:pt x="25" y="322"/>
                  </a:lnTo>
                  <a:lnTo>
                    <a:pt x="24" y="320"/>
                  </a:lnTo>
                  <a:lnTo>
                    <a:pt x="24" y="318"/>
                  </a:lnTo>
                  <a:lnTo>
                    <a:pt x="24" y="318"/>
                  </a:lnTo>
                  <a:lnTo>
                    <a:pt x="24" y="316"/>
                  </a:lnTo>
                  <a:lnTo>
                    <a:pt x="25" y="314"/>
                  </a:lnTo>
                  <a:lnTo>
                    <a:pt x="26" y="313"/>
                  </a:lnTo>
                  <a:lnTo>
                    <a:pt x="29" y="313"/>
                  </a:lnTo>
                  <a:lnTo>
                    <a:pt x="211" y="313"/>
                  </a:lnTo>
                  <a:lnTo>
                    <a:pt x="211" y="313"/>
                  </a:lnTo>
                  <a:lnTo>
                    <a:pt x="214" y="313"/>
                  </a:lnTo>
                  <a:lnTo>
                    <a:pt x="215" y="314"/>
                  </a:lnTo>
                  <a:lnTo>
                    <a:pt x="216" y="316"/>
                  </a:lnTo>
                  <a:lnTo>
                    <a:pt x="217" y="318"/>
                  </a:lnTo>
                  <a:lnTo>
                    <a:pt x="217" y="318"/>
                  </a:lnTo>
                  <a:lnTo>
                    <a:pt x="216" y="320"/>
                  </a:lnTo>
                  <a:lnTo>
                    <a:pt x="215" y="322"/>
                  </a:lnTo>
                  <a:lnTo>
                    <a:pt x="214" y="323"/>
                  </a:lnTo>
                  <a:lnTo>
                    <a:pt x="211" y="323"/>
                  </a:lnTo>
                  <a:lnTo>
                    <a:pt x="211" y="323"/>
                  </a:lnTo>
                  <a:close/>
                  <a:moveTo>
                    <a:pt x="227" y="131"/>
                  </a:moveTo>
                  <a:lnTo>
                    <a:pt x="227" y="131"/>
                  </a:lnTo>
                  <a:lnTo>
                    <a:pt x="226" y="149"/>
                  </a:lnTo>
                  <a:lnTo>
                    <a:pt x="224" y="169"/>
                  </a:lnTo>
                  <a:lnTo>
                    <a:pt x="221" y="188"/>
                  </a:lnTo>
                  <a:lnTo>
                    <a:pt x="217" y="208"/>
                  </a:lnTo>
                  <a:lnTo>
                    <a:pt x="217" y="208"/>
                  </a:lnTo>
                  <a:lnTo>
                    <a:pt x="215" y="211"/>
                  </a:lnTo>
                  <a:lnTo>
                    <a:pt x="211" y="212"/>
                  </a:lnTo>
                  <a:lnTo>
                    <a:pt x="211" y="212"/>
                  </a:lnTo>
                  <a:lnTo>
                    <a:pt x="209" y="212"/>
                  </a:lnTo>
                  <a:lnTo>
                    <a:pt x="209" y="212"/>
                  </a:lnTo>
                  <a:lnTo>
                    <a:pt x="207" y="211"/>
                  </a:lnTo>
                  <a:lnTo>
                    <a:pt x="206" y="210"/>
                  </a:lnTo>
                  <a:lnTo>
                    <a:pt x="205" y="208"/>
                  </a:lnTo>
                  <a:lnTo>
                    <a:pt x="206" y="206"/>
                  </a:lnTo>
                  <a:lnTo>
                    <a:pt x="206" y="206"/>
                  </a:lnTo>
                  <a:lnTo>
                    <a:pt x="210" y="187"/>
                  </a:lnTo>
                  <a:lnTo>
                    <a:pt x="214" y="168"/>
                  </a:lnTo>
                  <a:lnTo>
                    <a:pt x="216" y="149"/>
                  </a:lnTo>
                  <a:lnTo>
                    <a:pt x="217" y="131"/>
                  </a:lnTo>
                  <a:lnTo>
                    <a:pt x="217" y="131"/>
                  </a:lnTo>
                  <a:lnTo>
                    <a:pt x="216" y="114"/>
                  </a:lnTo>
                  <a:lnTo>
                    <a:pt x="214" y="98"/>
                  </a:lnTo>
                  <a:lnTo>
                    <a:pt x="209" y="83"/>
                  </a:lnTo>
                  <a:lnTo>
                    <a:pt x="203" y="68"/>
                  </a:lnTo>
                  <a:lnTo>
                    <a:pt x="196" y="55"/>
                  </a:lnTo>
                  <a:lnTo>
                    <a:pt x="187" y="43"/>
                  </a:lnTo>
                  <a:lnTo>
                    <a:pt x="177" y="33"/>
                  </a:lnTo>
                  <a:lnTo>
                    <a:pt x="165" y="24"/>
                  </a:lnTo>
                  <a:lnTo>
                    <a:pt x="165" y="24"/>
                  </a:lnTo>
                  <a:lnTo>
                    <a:pt x="154" y="18"/>
                  </a:lnTo>
                  <a:lnTo>
                    <a:pt x="141" y="14"/>
                  </a:lnTo>
                  <a:lnTo>
                    <a:pt x="126" y="11"/>
                  </a:lnTo>
                  <a:lnTo>
                    <a:pt x="110" y="10"/>
                  </a:lnTo>
                  <a:lnTo>
                    <a:pt x="110" y="10"/>
                  </a:lnTo>
                  <a:lnTo>
                    <a:pt x="107" y="10"/>
                  </a:lnTo>
                  <a:lnTo>
                    <a:pt x="106" y="9"/>
                  </a:lnTo>
                  <a:lnTo>
                    <a:pt x="105" y="7"/>
                  </a:lnTo>
                  <a:lnTo>
                    <a:pt x="105" y="5"/>
                  </a:lnTo>
                  <a:lnTo>
                    <a:pt x="105" y="5"/>
                  </a:lnTo>
                  <a:lnTo>
                    <a:pt x="105" y="3"/>
                  </a:lnTo>
                  <a:lnTo>
                    <a:pt x="106" y="1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27" y="1"/>
                  </a:lnTo>
                  <a:lnTo>
                    <a:pt x="144" y="4"/>
                  </a:lnTo>
                  <a:lnTo>
                    <a:pt x="151" y="6"/>
                  </a:lnTo>
                  <a:lnTo>
                    <a:pt x="158" y="9"/>
                  </a:lnTo>
                  <a:lnTo>
                    <a:pt x="165" y="12"/>
                  </a:lnTo>
                  <a:lnTo>
                    <a:pt x="171" y="16"/>
                  </a:lnTo>
                  <a:lnTo>
                    <a:pt x="171" y="16"/>
                  </a:lnTo>
                  <a:lnTo>
                    <a:pt x="184" y="26"/>
                  </a:lnTo>
                  <a:lnTo>
                    <a:pt x="195" y="37"/>
                  </a:lnTo>
                  <a:lnTo>
                    <a:pt x="204" y="49"/>
                  </a:lnTo>
                  <a:lnTo>
                    <a:pt x="212" y="63"/>
                  </a:lnTo>
                  <a:lnTo>
                    <a:pt x="219" y="79"/>
                  </a:lnTo>
                  <a:lnTo>
                    <a:pt x="223" y="95"/>
                  </a:lnTo>
                  <a:lnTo>
                    <a:pt x="226" y="112"/>
                  </a:lnTo>
                  <a:lnTo>
                    <a:pt x="227" y="131"/>
                  </a:lnTo>
                  <a:lnTo>
                    <a:pt x="227" y="1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5" name="Freeform 94"/>
            <p:cNvSpPr>
              <a:spLocks noEditPoints="1"/>
            </p:cNvSpPr>
            <p:nvPr/>
          </p:nvSpPr>
          <p:spPr bwMode="auto">
            <a:xfrm>
              <a:off x="9329265" y="2625277"/>
              <a:ext cx="444636" cy="411605"/>
            </a:xfrm>
            <a:custGeom>
              <a:avLst/>
              <a:gdLst/>
              <a:ahLst/>
              <a:cxnLst>
                <a:cxn ang="0">
                  <a:pos x="325" y="152"/>
                </a:cxn>
                <a:cxn ang="0">
                  <a:pos x="324" y="156"/>
                </a:cxn>
                <a:cxn ang="0">
                  <a:pos x="191" y="198"/>
                </a:cxn>
                <a:cxn ang="0">
                  <a:pos x="186" y="197"/>
                </a:cxn>
                <a:cxn ang="0">
                  <a:pos x="109" y="210"/>
                </a:cxn>
                <a:cxn ang="0">
                  <a:pos x="107" y="211"/>
                </a:cxn>
                <a:cxn ang="0">
                  <a:pos x="100" y="202"/>
                </a:cxn>
                <a:cxn ang="0">
                  <a:pos x="22" y="229"/>
                </a:cxn>
                <a:cxn ang="0">
                  <a:pos x="17" y="226"/>
                </a:cxn>
                <a:cxn ang="0">
                  <a:pos x="0" y="187"/>
                </a:cxn>
                <a:cxn ang="0">
                  <a:pos x="3" y="183"/>
                </a:cxn>
                <a:cxn ang="0">
                  <a:pos x="75" y="142"/>
                </a:cxn>
                <a:cxn ang="0">
                  <a:pos x="76" y="137"/>
                </a:cxn>
                <a:cxn ang="0">
                  <a:pos x="145" y="91"/>
                </a:cxn>
                <a:cxn ang="0">
                  <a:pos x="144" y="87"/>
                </a:cxn>
                <a:cxn ang="0">
                  <a:pos x="268" y="22"/>
                </a:cxn>
                <a:cxn ang="0">
                  <a:pos x="272" y="21"/>
                </a:cxn>
                <a:cxn ang="0">
                  <a:pos x="275" y="24"/>
                </a:cxn>
                <a:cxn ang="0">
                  <a:pos x="81" y="157"/>
                </a:cxn>
                <a:cxn ang="0">
                  <a:pos x="96" y="193"/>
                </a:cxn>
                <a:cxn ang="0">
                  <a:pos x="196" y="222"/>
                </a:cxn>
                <a:cxn ang="0">
                  <a:pos x="199" y="234"/>
                </a:cxn>
                <a:cxn ang="0">
                  <a:pos x="259" y="316"/>
                </a:cxn>
                <a:cxn ang="0">
                  <a:pos x="260" y="321"/>
                </a:cxn>
                <a:cxn ang="0">
                  <a:pos x="257" y="324"/>
                </a:cxn>
                <a:cxn ang="0">
                  <a:pos x="252" y="324"/>
                </a:cxn>
                <a:cxn ang="0">
                  <a:pos x="168" y="253"/>
                </a:cxn>
                <a:cxn ang="0">
                  <a:pos x="168" y="321"/>
                </a:cxn>
                <a:cxn ang="0">
                  <a:pos x="163" y="324"/>
                </a:cxn>
                <a:cxn ang="0">
                  <a:pos x="160" y="323"/>
                </a:cxn>
                <a:cxn ang="0">
                  <a:pos x="158" y="253"/>
                </a:cxn>
                <a:cxn ang="0">
                  <a:pos x="76" y="322"/>
                </a:cxn>
                <a:cxn ang="0">
                  <a:pos x="72" y="324"/>
                </a:cxn>
                <a:cxn ang="0">
                  <a:pos x="69" y="323"/>
                </a:cxn>
                <a:cxn ang="0">
                  <a:pos x="67" y="318"/>
                </a:cxn>
                <a:cxn ang="0">
                  <a:pos x="128" y="233"/>
                </a:cxn>
                <a:cxn ang="0">
                  <a:pos x="130" y="225"/>
                </a:cxn>
                <a:cxn ang="0">
                  <a:pos x="134" y="219"/>
                </a:cxn>
                <a:cxn ang="0">
                  <a:pos x="144" y="214"/>
                </a:cxn>
                <a:cxn ang="0">
                  <a:pos x="179" y="213"/>
                </a:cxn>
                <a:cxn ang="0">
                  <a:pos x="190" y="217"/>
                </a:cxn>
                <a:cxn ang="0">
                  <a:pos x="179" y="179"/>
                </a:cxn>
                <a:cxn ang="0">
                  <a:pos x="86" y="142"/>
                </a:cxn>
                <a:cxn ang="0">
                  <a:pos x="110" y="199"/>
                </a:cxn>
                <a:cxn ang="0">
                  <a:pos x="189" y="234"/>
                </a:cxn>
                <a:cxn ang="0">
                  <a:pos x="186" y="226"/>
                </a:cxn>
                <a:cxn ang="0">
                  <a:pos x="148" y="223"/>
                </a:cxn>
                <a:cxn ang="0">
                  <a:pos x="141" y="226"/>
                </a:cxn>
                <a:cxn ang="0">
                  <a:pos x="138" y="243"/>
                </a:cxn>
                <a:cxn ang="0">
                  <a:pos x="313" y="149"/>
                </a:cxn>
                <a:cxn ang="0">
                  <a:pos x="184" y="165"/>
                </a:cxn>
                <a:cxn ang="0">
                  <a:pos x="191" y="181"/>
                </a:cxn>
                <a:cxn ang="0">
                  <a:pos x="351" y="155"/>
                </a:cxn>
                <a:cxn ang="0">
                  <a:pos x="351" y="159"/>
                </a:cxn>
                <a:cxn ang="0">
                  <a:pos x="348" y="162"/>
                </a:cxn>
                <a:cxn ang="0">
                  <a:pos x="344" y="161"/>
                </a:cxn>
                <a:cxn ang="0">
                  <a:pos x="281" y="7"/>
                </a:cxn>
                <a:cxn ang="0">
                  <a:pos x="282" y="2"/>
                </a:cxn>
                <a:cxn ang="0">
                  <a:pos x="285" y="0"/>
                </a:cxn>
                <a:cxn ang="0">
                  <a:pos x="290" y="3"/>
                </a:cxn>
              </a:cxnLst>
              <a:rect l="0" t="0" r="r" b="b"/>
              <a:pathLst>
                <a:path w="351" h="324">
                  <a:moveTo>
                    <a:pt x="325" y="150"/>
                  </a:moveTo>
                  <a:lnTo>
                    <a:pt x="325" y="150"/>
                  </a:lnTo>
                  <a:lnTo>
                    <a:pt x="325" y="152"/>
                  </a:lnTo>
                  <a:lnTo>
                    <a:pt x="325" y="154"/>
                  </a:lnTo>
                  <a:lnTo>
                    <a:pt x="325" y="154"/>
                  </a:lnTo>
                  <a:lnTo>
                    <a:pt x="324" y="156"/>
                  </a:lnTo>
                  <a:lnTo>
                    <a:pt x="322" y="157"/>
                  </a:lnTo>
                  <a:lnTo>
                    <a:pt x="191" y="198"/>
                  </a:lnTo>
                  <a:lnTo>
                    <a:pt x="191" y="198"/>
                  </a:lnTo>
                  <a:lnTo>
                    <a:pt x="189" y="198"/>
                  </a:lnTo>
                  <a:lnTo>
                    <a:pt x="189" y="198"/>
                  </a:lnTo>
                  <a:lnTo>
                    <a:pt x="186" y="197"/>
                  </a:lnTo>
                  <a:lnTo>
                    <a:pt x="185" y="195"/>
                  </a:lnTo>
                  <a:lnTo>
                    <a:pt x="182" y="189"/>
                  </a:lnTo>
                  <a:lnTo>
                    <a:pt x="109" y="210"/>
                  </a:lnTo>
                  <a:lnTo>
                    <a:pt x="109" y="210"/>
                  </a:lnTo>
                  <a:lnTo>
                    <a:pt x="107" y="211"/>
                  </a:lnTo>
                  <a:lnTo>
                    <a:pt x="107" y="211"/>
                  </a:lnTo>
                  <a:lnTo>
                    <a:pt x="104" y="210"/>
                  </a:lnTo>
                  <a:lnTo>
                    <a:pt x="103" y="208"/>
                  </a:lnTo>
                  <a:lnTo>
                    <a:pt x="100" y="202"/>
                  </a:lnTo>
                  <a:lnTo>
                    <a:pt x="23" y="229"/>
                  </a:lnTo>
                  <a:lnTo>
                    <a:pt x="23" y="229"/>
                  </a:lnTo>
                  <a:lnTo>
                    <a:pt x="22" y="229"/>
                  </a:lnTo>
                  <a:lnTo>
                    <a:pt x="22" y="229"/>
                  </a:lnTo>
                  <a:lnTo>
                    <a:pt x="19" y="229"/>
                  </a:lnTo>
                  <a:lnTo>
                    <a:pt x="17" y="226"/>
                  </a:lnTo>
                  <a:lnTo>
                    <a:pt x="1" y="190"/>
                  </a:lnTo>
                  <a:lnTo>
                    <a:pt x="1" y="190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1" y="184"/>
                  </a:lnTo>
                  <a:lnTo>
                    <a:pt x="3" y="183"/>
                  </a:lnTo>
                  <a:lnTo>
                    <a:pt x="77" y="148"/>
                  </a:lnTo>
                  <a:lnTo>
                    <a:pt x="75" y="142"/>
                  </a:lnTo>
                  <a:lnTo>
                    <a:pt x="75" y="142"/>
                  </a:lnTo>
                  <a:lnTo>
                    <a:pt x="74" y="140"/>
                  </a:lnTo>
                  <a:lnTo>
                    <a:pt x="75" y="138"/>
                  </a:lnTo>
                  <a:lnTo>
                    <a:pt x="76" y="137"/>
                  </a:lnTo>
                  <a:lnTo>
                    <a:pt x="77" y="136"/>
                  </a:lnTo>
                  <a:lnTo>
                    <a:pt x="147" y="97"/>
                  </a:lnTo>
                  <a:lnTo>
                    <a:pt x="145" y="91"/>
                  </a:lnTo>
                  <a:lnTo>
                    <a:pt x="145" y="91"/>
                  </a:lnTo>
                  <a:lnTo>
                    <a:pt x="144" y="89"/>
                  </a:lnTo>
                  <a:lnTo>
                    <a:pt x="144" y="87"/>
                  </a:lnTo>
                  <a:lnTo>
                    <a:pt x="145" y="86"/>
                  </a:lnTo>
                  <a:lnTo>
                    <a:pt x="147" y="84"/>
                  </a:lnTo>
                  <a:lnTo>
                    <a:pt x="268" y="22"/>
                  </a:lnTo>
                  <a:lnTo>
                    <a:pt x="268" y="22"/>
                  </a:lnTo>
                  <a:lnTo>
                    <a:pt x="270" y="21"/>
                  </a:lnTo>
                  <a:lnTo>
                    <a:pt x="272" y="21"/>
                  </a:lnTo>
                  <a:lnTo>
                    <a:pt x="272" y="21"/>
                  </a:lnTo>
                  <a:lnTo>
                    <a:pt x="274" y="23"/>
                  </a:lnTo>
                  <a:lnTo>
                    <a:pt x="275" y="24"/>
                  </a:lnTo>
                  <a:lnTo>
                    <a:pt x="325" y="150"/>
                  </a:lnTo>
                  <a:close/>
                  <a:moveTo>
                    <a:pt x="96" y="193"/>
                  </a:moveTo>
                  <a:lnTo>
                    <a:pt x="81" y="157"/>
                  </a:lnTo>
                  <a:lnTo>
                    <a:pt x="13" y="191"/>
                  </a:lnTo>
                  <a:lnTo>
                    <a:pt x="24" y="218"/>
                  </a:lnTo>
                  <a:lnTo>
                    <a:pt x="96" y="193"/>
                  </a:lnTo>
                  <a:close/>
                  <a:moveTo>
                    <a:pt x="193" y="219"/>
                  </a:moveTo>
                  <a:lnTo>
                    <a:pt x="193" y="219"/>
                  </a:lnTo>
                  <a:lnTo>
                    <a:pt x="196" y="222"/>
                  </a:lnTo>
                  <a:lnTo>
                    <a:pt x="198" y="226"/>
                  </a:lnTo>
                  <a:lnTo>
                    <a:pt x="199" y="230"/>
                  </a:lnTo>
                  <a:lnTo>
                    <a:pt x="199" y="234"/>
                  </a:lnTo>
                  <a:lnTo>
                    <a:pt x="199" y="246"/>
                  </a:lnTo>
                  <a:lnTo>
                    <a:pt x="259" y="316"/>
                  </a:lnTo>
                  <a:lnTo>
                    <a:pt x="259" y="316"/>
                  </a:lnTo>
                  <a:lnTo>
                    <a:pt x="260" y="318"/>
                  </a:lnTo>
                  <a:lnTo>
                    <a:pt x="260" y="320"/>
                  </a:lnTo>
                  <a:lnTo>
                    <a:pt x="260" y="321"/>
                  </a:lnTo>
                  <a:lnTo>
                    <a:pt x="258" y="323"/>
                  </a:lnTo>
                  <a:lnTo>
                    <a:pt x="258" y="323"/>
                  </a:lnTo>
                  <a:lnTo>
                    <a:pt x="257" y="324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2" y="324"/>
                  </a:lnTo>
                  <a:lnTo>
                    <a:pt x="251" y="322"/>
                  </a:lnTo>
                  <a:lnTo>
                    <a:pt x="192" y="253"/>
                  </a:lnTo>
                  <a:lnTo>
                    <a:pt x="168" y="253"/>
                  </a:lnTo>
                  <a:lnTo>
                    <a:pt x="168" y="319"/>
                  </a:lnTo>
                  <a:lnTo>
                    <a:pt x="168" y="319"/>
                  </a:lnTo>
                  <a:lnTo>
                    <a:pt x="168" y="321"/>
                  </a:lnTo>
                  <a:lnTo>
                    <a:pt x="167" y="323"/>
                  </a:lnTo>
                  <a:lnTo>
                    <a:pt x="165" y="324"/>
                  </a:lnTo>
                  <a:lnTo>
                    <a:pt x="163" y="324"/>
                  </a:lnTo>
                  <a:lnTo>
                    <a:pt x="163" y="324"/>
                  </a:lnTo>
                  <a:lnTo>
                    <a:pt x="161" y="324"/>
                  </a:lnTo>
                  <a:lnTo>
                    <a:pt x="160" y="323"/>
                  </a:lnTo>
                  <a:lnTo>
                    <a:pt x="159" y="321"/>
                  </a:lnTo>
                  <a:lnTo>
                    <a:pt x="158" y="319"/>
                  </a:lnTo>
                  <a:lnTo>
                    <a:pt x="158" y="253"/>
                  </a:lnTo>
                  <a:lnTo>
                    <a:pt x="136" y="253"/>
                  </a:lnTo>
                  <a:lnTo>
                    <a:pt x="76" y="322"/>
                  </a:lnTo>
                  <a:lnTo>
                    <a:pt x="76" y="322"/>
                  </a:lnTo>
                  <a:lnTo>
                    <a:pt x="74" y="324"/>
                  </a:lnTo>
                  <a:lnTo>
                    <a:pt x="72" y="324"/>
                  </a:lnTo>
                  <a:lnTo>
                    <a:pt x="72" y="324"/>
                  </a:lnTo>
                  <a:lnTo>
                    <a:pt x="71" y="324"/>
                  </a:lnTo>
                  <a:lnTo>
                    <a:pt x="69" y="323"/>
                  </a:lnTo>
                  <a:lnTo>
                    <a:pt x="69" y="323"/>
                  </a:lnTo>
                  <a:lnTo>
                    <a:pt x="68" y="321"/>
                  </a:lnTo>
                  <a:lnTo>
                    <a:pt x="67" y="320"/>
                  </a:lnTo>
                  <a:lnTo>
                    <a:pt x="67" y="318"/>
                  </a:lnTo>
                  <a:lnTo>
                    <a:pt x="69" y="316"/>
                  </a:lnTo>
                  <a:lnTo>
                    <a:pt x="128" y="246"/>
                  </a:lnTo>
                  <a:lnTo>
                    <a:pt x="128" y="233"/>
                  </a:lnTo>
                  <a:lnTo>
                    <a:pt x="128" y="233"/>
                  </a:lnTo>
                  <a:lnTo>
                    <a:pt x="129" y="229"/>
                  </a:lnTo>
                  <a:lnTo>
                    <a:pt x="130" y="225"/>
                  </a:lnTo>
                  <a:lnTo>
                    <a:pt x="131" y="222"/>
                  </a:lnTo>
                  <a:lnTo>
                    <a:pt x="134" y="219"/>
                  </a:lnTo>
                  <a:lnTo>
                    <a:pt x="134" y="219"/>
                  </a:lnTo>
                  <a:lnTo>
                    <a:pt x="137" y="216"/>
                  </a:lnTo>
                  <a:lnTo>
                    <a:pt x="140" y="215"/>
                  </a:lnTo>
                  <a:lnTo>
                    <a:pt x="144" y="214"/>
                  </a:lnTo>
                  <a:lnTo>
                    <a:pt x="148" y="213"/>
                  </a:lnTo>
                  <a:lnTo>
                    <a:pt x="179" y="213"/>
                  </a:lnTo>
                  <a:lnTo>
                    <a:pt x="179" y="213"/>
                  </a:lnTo>
                  <a:lnTo>
                    <a:pt x="183" y="214"/>
                  </a:lnTo>
                  <a:lnTo>
                    <a:pt x="187" y="215"/>
                  </a:lnTo>
                  <a:lnTo>
                    <a:pt x="190" y="217"/>
                  </a:lnTo>
                  <a:lnTo>
                    <a:pt x="193" y="219"/>
                  </a:lnTo>
                  <a:lnTo>
                    <a:pt x="193" y="219"/>
                  </a:lnTo>
                  <a:close/>
                  <a:moveTo>
                    <a:pt x="179" y="179"/>
                  </a:moveTo>
                  <a:lnTo>
                    <a:pt x="175" y="169"/>
                  </a:lnTo>
                  <a:lnTo>
                    <a:pt x="150" y="108"/>
                  </a:lnTo>
                  <a:lnTo>
                    <a:pt x="86" y="142"/>
                  </a:lnTo>
                  <a:lnTo>
                    <a:pt x="90" y="148"/>
                  </a:lnTo>
                  <a:lnTo>
                    <a:pt x="108" y="194"/>
                  </a:lnTo>
                  <a:lnTo>
                    <a:pt x="110" y="199"/>
                  </a:lnTo>
                  <a:lnTo>
                    <a:pt x="179" y="179"/>
                  </a:lnTo>
                  <a:close/>
                  <a:moveTo>
                    <a:pt x="189" y="234"/>
                  </a:moveTo>
                  <a:lnTo>
                    <a:pt x="189" y="234"/>
                  </a:lnTo>
                  <a:lnTo>
                    <a:pt x="189" y="230"/>
                  </a:lnTo>
                  <a:lnTo>
                    <a:pt x="186" y="226"/>
                  </a:lnTo>
                  <a:lnTo>
                    <a:pt x="186" y="226"/>
                  </a:lnTo>
                  <a:lnTo>
                    <a:pt x="183" y="224"/>
                  </a:lnTo>
                  <a:lnTo>
                    <a:pt x="179" y="223"/>
                  </a:lnTo>
                  <a:lnTo>
                    <a:pt x="148" y="223"/>
                  </a:lnTo>
                  <a:lnTo>
                    <a:pt x="148" y="223"/>
                  </a:lnTo>
                  <a:lnTo>
                    <a:pt x="144" y="224"/>
                  </a:lnTo>
                  <a:lnTo>
                    <a:pt x="141" y="226"/>
                  </a:lnTo>
                  <a:lnTo>
                    <a:pt x="139" y="229"/>
                  </a:lnTo>
                  <a:lnTo>
                    <a:pt x="138" y="233"/>
                  </a:lnTo>
                  <a:lnTo>
                    <a:pt x="138" y="243"/>
                  </a:lnTo>
                  <a:lnTo>
                    <a:pt x="189" y="243"/>
                  </a:lnTo>
                  <a:lnTo>
                    <a:pt x="189" y="234"/>
                  </a:lnTo>
                  <a:close/>
                  <a:moveTo>
                    <a:pt x="313" y="149"/>
                  </a:moveTo>
                  <a:lnTo>
                    <a:pt x="268" y="33"/>
                  </a:lnTo>
                  <a:lnTo>
                    <a:pt x="156" y="91"/>
                  </a:lnTo>
                  <a:lnTo>
                    <a:pt x="184" y="165"/>
                  </a:lnTo>
                  <a:lnTo>
                    <a:pt x="190" y="180"/>
                  </a:lnTo>
                  <a:lnTo>
                    <a:pt x="190" y="180"/>
                  </a:lnTo>
                  <a:lnTo>
                    <a:pt x="191" y="181"/>
                  </a:lnTo>
                  <a:lnTo>
                    <a:pt x="192" y="186"/>
                  </a:lnTo>
                  <a:lnTo>
                    <a:pt x="313" y="149"/>
                  </a:lnTo>
                  <a:close/>
                  <a:moveTo>
                    <a:pt x="351" y="155"/>
                  </a:moveTo>
                  <a:lnTo>
                    <a:pt x="351" y="155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0" y="160"/>
                  </a:lnTo>
                  <a:lnTo>
                    <a:pt x="348" y="162"/>
                  </a:lnTo>
                  <a:lnTo>
                    <a:pt x="348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4" y="161"/>
                  </a:lnTo>
                  <a:lnTo>
                    <a:pt x="342" y="159"/>
                  </a:lnTo>
                  <a:lnTo>
                    <a:pt x="281" y="7"/>
                  </a:lnTo>
                  <a:lnTo>
                    <a:pt x="281" y="7"/>
                  </a:lnTo>
                  <a:lnTo>
                    <a:pt x="280" y="5"/>
                  </a:lnTo>
                  <a:lnTo>
                    <a:pt x="281" y="3"/>
                  </a:lnTo>
                  <a:lnTo>
                    <a:pt x="282" y="2"/>
                  </a:lnTo>
                  <a:lnTo>
                    <a:pt x="283" y="1"/>
                  </a:lnTo>
                  <a:lnTo>
                    <a:pt x="283" y="1"/>
                  </a:lnTo>
                  <a:lnTo>
                    <a:pt x="285" y="0"/>
                  </a:lnTo>
                  <a:lnTo>
                    <a:pt x="287" y="0"/>
                  </a:lnTo>
                  <a:lnTo>
                    <a:pt x="289" y="2"/>
                  </a:lnTo>
                  <a:lnTo>
                    <a:pt x="290" y="3"/>
                  </a:lnTo>
                  <a:lnTo>
                    <a:pt x="351" y="1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6" name="Freeform 95"/>
            <p:cNvSpPr>
              <a:spLocks noEditPoints="1"/>
            </p:cNvSpPr>
            <p:nvPr/>
          </p:nvSpPr>
          <p:spPr bwMode="auto">
            <a:xfrm>
              <a:off x="5347936" y="4455137"/>
              <a:ext cx="271497" cy="385812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58" y="1"/>
                </a:cxn>
                <a:cxn ang="0">
                  <a:pos x="97" y="19"/>
                </a:cxn>
                <a:cxn ang="0">
                  <a:pos x="139" y="25"/>
                </a:cxn>
                <a:cxn ang="0">
                  <a:pos x="178" y="47"/>
                </a:cxn>
                <a:cxn ang="0">
                  <a:pos x="198" y="81"/>
                </a:cxn>
                <a:cxn ang="0">
                  <a:pos x="205" y="144"/>
                </a:cxn>
                <a:cxn ang="0">
                  <a:pos x="184" y="241"/>
                </a:cxn>
                <a:cxn ang="0">
                  <a:pos x="176" y="240"/>
                </a:cxn>
                <a:cxn ang="0">
                  <a:pos x="194" y="156"/>
                </a:cxn>
                <a:cxn ang="0">
                  <a:pos x="192" y="96"/>
                </a:cxn>
                <a:cxn ang="0">
                  <a:pos x="173" y="56"/>
                </a:cxn>
                <a:cxn ang="0">
                  <a:pos x="151" y="40"/>
                </a:cxn>
                <a:cxn ang="0">
                  <a:pos x="108" y="30"/>
                </a:cxn>
                <a:cxn ang="0">
                  <a:pos x="63" y="25"/>
                </a:cxn>
                <a:cxn ang="0">
                  <a:pos x="56" y="55"/>
                </a:cxn>
                <a:cxn ang="0">
                  <a:pos x="10" y="107"/>
                </a:cxn>
                <a:cxn ang="0">
                  <a:pos x="25" y="131"/>
                </a:cxn>
                <a:cxn ang="0">
                  <a:pos x="72" y="112"/>
                </a:cxn>
                <a:cxn ang="0">
                  <a:pos x="86" y="115"/>
                </a:cxn>
                <a:cxn ang="0">
                  <a:pos x="111" y="107"/>
                </a:cxn>
                <a:cxn ang="0">
                  <a:pos x="120" y="78"/>
                </a:cxn>
                <a:cxn ang="0">
                  <a:pos x="122" y="70"/>
                </a:cxn>
                <a:cxn ang="0">
                  <a:pos x="132" y="78"/>
                </a:cxn>
                <a:cxn ang="0">
                  <a:pos x="123" y="109"/>
                </a:cxn>
                <a:cxn ang="0">
                  <a:pos x="109" y="129"/>
                </a:cxn>
                <a:cxn ang="0">
                  <a:pos x="91" y="166"/>
                </a:cxn>
                <a:cxn ang="0">
                  <a:pos x="46" y="219"/>
                </a:cxn>
                <a:cxn ang="0">
                  <a:pos x="37" y="258"/>
                </a:cxn>
                <a:cxn ang="0">
                  <a:pos x="191" y="293"/>
                </a:cxn>
                <a:cxn ang="0">
                  <a:pos x="195" y="300"/>
                </a:cxn>
                <a:cxn ang="0">
                  <a:pos x="48" y="303"/>
                </a:cxn>
                <a:cxn ang="0">
                  <a:pos x="31" y="282"/>
                </a:cxn>
                <a:cxn ang="0">
                  <a:pos x="27" y="246"/>
                </a:cxn>
                <a:cxn ang="0">
                  <a:pos x="50" y="195"/>
                </a:cxn>
                <a:cxn ang="0">
                  <a:pos x="92" y="147"/>
                </a:cxn>
                <a:cxn ang="0">
                  <a:pos x="100" y="124"/>
                </a:cxn>
                <a:cxn ang="0">
                  <a:pos x="59" y="133"/>
                </a:cxn>
                <a:cxn ang="0">
                  <a:pos x="29" y="144"/>
                </a:cxn>
                <a:cxn ang="0">
                  <a:pos x="7" y="126"/>
                </a:cxn>
                <a:cxn ang="0">
                  <a:pos x="1" y="103"/>
                </a:cxn>
                <a:cxn ang="0">
                  <a:pos x="45" y="52"/>
                </a:cxn>
                <a:cxn ang="0">
                  <a:pos x="26" y="323"/>
                </a:cxn>
                <a:cxn ang="0">
                  <a:pos x="25" y="314"/>
                </a:cxn>
                <a:cxn ang="0">
                  <a:pos x="215" y="314"/>
                </a:cxn>
                <a:cxn ang="0">
                  <a:pos x="214" y="323"/>
                </a:cxn>
                <a:cxn ang="0">
                  <a:pos x="224" y="169"/>
                </a:cxn>
                <a:cxn ang="0">
                  <a:pos x="211" y="212"/>
                </a:cxn>
                <a:cxn ang="0">
                  <a:pos x="206" y="206"/>
                </a:cxn>
                <a:cxn ang="0">
                  <a:pos x="217" y="131"/>
                </a:cxn>
                <a:cxn ang="0">
                  <a:pos x="187" y="43"/>
                </a:cxn>
                <a:cxn ang="0">
                  <a:pos x="126" y="11"/>
                </a:cxn>
                <a:cxn ang="0">
                  <a:pos x="105" y="5"/>
                </a:cxn>
                <a:cxn ang="0">
                  <a:pos x="110" y="0"/>
                </a:cxn>
                <a:cxn ang="0">
                  <a:pos x="171" y="16"/>
                </a:cxn>
                <a:cxn ang="0">
                  <a:pos x="219" y="79"/>
                </a:cxn>
              </a:cxnLst>
              <a:rect l="0" t="0" r="r" b="b"/>
              <a:pathLst>
                <a:path w="227" h="323">
                  <a:moveTo>
                    <a:pt x="56" y="36"/>
                  </a:moveTo>
                  <a:lnTo>
                    <a:pt x="56" y="36"/>
                  </a:lnTo>
                  <a:lnTo>
                    <a:pt x="51" y="18"/>
                  </a:lnTo>
                  <a:lnTo>
                    <a:pt x="50" y="11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50" y="3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5" y="0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73" y="10"/>
                  </a:lnTo>
                  <a:lnTo>
                    <a:pt x="84" y="15"/>
                  </a:lnTo>
                  <a:lnTo>
                    <a:pt x="84" y="15"/>
                  </a:lnTo>
                  <a:lnTo>
                    <a:pt x="97" y="19"/>
                  </a:lnTo>
                  <a:lnTo>
                    <a:pt x="108" y="20"/>
                  </a:lnTo>
                  <a:lnTo>
                    <a:pt x="108" y="20"/>
                  </a:lnTo>
                  <a:lnTo>
                    <a:pt x="117" y="21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39" y="25"/>
                  </a:lnTo>
                  <a:lnTo>
                    <a:pt x="153" y="30"/>
                  </a:lnTo>
                  <a:lnTo>
                    <a:pt x="153" y="30"/>
                  </a:lnTo>
                  <a:lnTo>
                    <a:pt x="160" y="33"/>
                  </a:lnTo>
                  <a:lnTo>
                    <a:pt x="167" y="38"/>
                  </a:lnTo>
                  <a:lnTo>
                    <a:pt x="173" y="42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84" y="54"/>
                  </a:lnTo>
                  <a:lnTo>
                    <a:pt x="189" y="61"/>
                  </a:lnTo>
                  <a:lnTo>
                    <a:pt x="193" y="70"/>
                  </a:lnTo>
                  <a:lnTo>
                    <a:pt x="198" y="81"/>
                  </a:lnTo>
                  <a:lnTo>
                    <a:pt x="198" y="81"/>
                  </a:lnTo>
                  <a:lnTo>
                    <a:pt x="201" y="92"/>
                  </a:lnTo>
                  <a:lnTo>
                    <a:pt x="204" y="104"/>
                  </a:lnTo>
                  <a:lnTo>
                    <a:pt x="205" y="117"/>
                  </a:lnTo>
                  <a:lnTo>
                    <a:pt x="206" y="131"/>
                  </a:lnTo>
                  <a:lnTo>
                    <a:pt x="206" y="131"/>
                  </a:lnTo>
                  <a:lnTo>
                    <a:pt x="205" y="144"/>
                  </a:lnTo>
                  <a:lnTo>
                    <a:pt x="204" y="157"/>
                  </a:lnTo>
                  <a:lnTo>
                    <a:pt x="201" y="184"/>
                  </a:lnTo>
                  <a:lnTo>
                    <a:pt x="194" y="211"/>
                  </a:lnTo>
                  <a:lnTo>
                    <a:pt x="186" y="239"/>
                  </a:lnTo>
                  <a:lnTo>
                    <a:pt x="186" y="239"/>
                  </a:lnTo>
                  <a:lnTo>
                    <a:pt x="184" y="241"/>
                  </a:lnTo>
                  <a:lnTo>
                    <a:pt x="181" y="242"/>
                  </a:lnTo>
                  <a:lnTo>
                    <a:pt x="181" y="242"/>
                  </a:lnTo>
                  <a:lnTo>
                    <a:pt x="179" y="242"/>
                  </a:lnTo>
                  <a:lnTo>
                    <a:pt x="179" y="242"/>
                  </a:lnTo>
                  <a:lnTo>
                    <a:pt x="177" y="241"/>
                  </a:lnTo>
                  <a:lnTo>
                    <a:pt x="176" y="240"/>
                  </a:lnTo>
                  <a:lnTo>
                    <a:pt x="175" y="238"/>
                  </a:lnTo>
                  <a:lnTo>
                    <a:pt x="176" y="235"/>
                  </a:lnTo>
                  <a:lnTo>
                    <a:pt x="176" y="235"/>
                  </a:lnTo>
                  <a:lnTo>
                    <a:pt x="184" y="209"/>
                  </a:lnTo>
                  <a:lnTo>
                    <a:pt x="191" y="183"/>
                  </a:lnTo>
                  <a:lnTo>
                    <a:pt x="194" y="156"/>
                  </a:lnTo>
                  <a:lnTo>
                    <a:pt x="195" y="144"/>
                  </a:lnTo>
                  <a:lnTo>
                    <a:pt x="196" y="131"/>
                  </a:lnTo>
                  <a:lnTo>
                    <a:pt x="196" y="131"/>
                  </a:lnTo>
                  <a:lnTo>
                    <a:pt x="195" y="119"/>
                  </a:lnTo>
                  <a:lnTo>
                    <a:pt x="194" y="107"/>
                  </a:lnTo>
                  <a:lnTo>
                    <a:pt x="192" y="96"/>
                  </a:lnTo>
                  <a:lnTo>
                    <a:pt x="189" y="86"/>
                  </a:lnTo>
                  <a:lnTo>
                    <a:pt x="189" y="86"/>
                  </a:lnTo>
                  <a:lnTo>
                    <a:pt x="186" y="78"/>
                  </a:lnTo>
                  <a:lnTo>
                    <a:pt x="182" y="69"/>
                  </a:lnTo>
                  <a:lnTo>
                    <a:pt x="178" y="62"/>
                  </a:lnTo>
                  <a:lnTo>
                    <a:pt x="173" y="56"/>
                  </a:lnTo>
                  <a:lnTo>
                    <a:pt x="173" y="56"/>
                  </a:lnTo>
                  <a:lnTo>
                    <a:pt x="168" y="51"/>
                  </a:lnTo>
                  <a:lnTo>
                    <a:pt x="163" y="47"/>
                  </a:lnTo>
                  <a:lnTo>
                    <a:pt x="157" y="43"/>
                  </a:lnTo>
                  <a:lnTo>
                    <a:pt x="151" y="40"/>
                  </a:lnTo>
                  <a:lnTo>
                    <a:pt x="151" y="40"/>
                  </a:lnTo>
                  <a:lnTo>
                    <a:pt x="138" y="35"/>
                  </a:lnTo>
                  <a:lnTo>
                    <a:pt x="127" y="32"/>
                  </a:lnTo>
                  <a:lnTo>
                    <a:pt x="127" y="32"/>
                  </a:lnTo>
                  <a:lnTo>
                    <a:pt x="118" y="31"/>
                  </a:lnTo>
                  <a:lnTo>
                    <a:pt x="108" y="30"/>
                  </a:lnTo>
                  <a:lnTo>
                    <a:pt x="108" y="30"/>
                  </a:lnTo>
                  <a:lnTo>
                    <a:pt x="97" y="29"/>
                  </a:lnTo>
                  <a:lnTo>
                    <a:pt x="85" y="26"/>
                  </a:lnTo>
                  <a:lnTo>
                    <a:pt x="73" y="22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3" y="25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7" y="38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56" y="55"/>
                  </a:lnTo>
                  <a:lnTo>
                    <a:pt x="43" y="71"/>
                  </a:lnTo>
                  <a:lnTo>
                    <a:pt x="29" y="87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10" y="105"/>
                  </a:lnTo>
                  <a:lnTo>
                    <a:pt x="10" y="107"/>
                  </a:lnTo>
                  <a:lnTo>
                    <a:pt x="10" y="110"/>
                  </a:lnTo>
                  <a:lnTo>
                    <a:pt x="11" y="114"/>
                  </a:lnTo>
                  <a:lnTo>
                    <a:pt x="11" y="114"/>
                  </a:lnTo>
                  <a:lnTo>
                    <a:pt x="15" y="121"/>
                  </a:lnTo>
                  <a:lnTo>
                    <a:pt x="20" y="127"/>
                  </a:lnTo>
                  <a:lnTo>
                    <a:pt x="25" y="131"/>
                  </a:lnTo>
                  <a:lnTo>
                    <a:pt x="31" y="134"/>
                  </a:lnTo>
                  <a:lnTo>
                    <a:pt x="31" y="134"/>
                  </a:lnTo>
                  <a:lnTo>
                    <a:pt x="35" y="134"/>
                  </a:lnTo>
                  <a:lnTo>
                    <a:pt x="39" y="133"/>
                  </a:lnTo>
                  <a:lnTo>
                    <a:pt x="39" y="133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75" y="111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82" y="114"/>
                  </a:lnTo>
                  <a:lnTo>
                    <a:pt x="86" y="115"/>
                  </a:lnTo>
                  <a:lnTo>
                    <a:pt x="91" y="115"/>
                  </a:lnTo>
                  <a:lnTo>
                    <a:pt x="97" y="114"/>
                  </a:lnTo>
                  <a:lnTo>
                    <a:pt x="97" y="114"/>
                  </a:lnTo>
                  <a:lnTo>
                    <a:pt x="103" y="112"/>
                  </a:lnTo>
                  <a:lnTo>
                    <a:pt x="107" y="110"/>
                  </a:lnTo>
                  <a:lnTo>
                    <a:pt x="111" y="107"/>
                  </a:lnTo>
                  <a:lnTo>
                    <a:pt x="115" y="103"/>
                  </a:lnTo>
                  <a:lnTo>
                    <a:pt x="115" y="103"/>
                  </a:lnTo>
                  <a:lnTo>
                    <a:pt x="119" y="96"/>
                  </a:lnTo>
                  <a:lnTo>
                    <a:pt x="121" y="89"/>
                  </a:lnTo>
                  <a:lnTo>
                    <a:pt x="122" y="83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19" y="75"/>
                  </a:lnTo>
                  <a:lnTo>
                    <a:pt x="120" y="73"/>
                  </a:lnTo>
                  <a:lnTo>
                    <a:pt x="121" y="72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25" y="70"/>
                  </a:lnTo>
                  <a:lnTo>
                    <a:pt x="126" y="70"/>
                  </a:lnTo>
                  <a:lnTo>
                    <a:pt x="128" y="71"/>
                  </a:lnTo>
                  <a:lnTo>
                    <a:pt x="129" y="73"/>
                  </a:lnTo>
                  <a:lnTo>
                    <a:pt x="129" y="73"/>
                  </a:lnTo>
                  <a:lnTo>
                    <a:pt x="132" y="78"/>
                  </a:lnTo>
                  <a:lnTo>
                    <a:pt x="132" y="82"/>
                  </a:lnTo>
                  <a:lnTo>
                    <a:pt x="133" y="86"/>
                  </a:lnTo>
                  <a:lnTo>
                    <a:pt x="132" y="90"/>
                  </a:lnTo>
                  <a:lnTo>
                    <a:pt x="128" y="99"/>
                  </a:lnTo>
                  <a:lnTo>
                    <a:pt x="123" y="109"/>
                  </a:lnTo>
                  <a:lnTo>
                    <a:pt x="123" y="109"/>
                  </a:lnTo>
                  <a:lnTo>
                    <a:pt x="120" y="112"/>
                  </a:lnTo>
                  <a:lnTo>
                    <a:pt x="117" y="115"/>
                  </a:lnTo>
                  <a:lnTo>
                    <a:pt x="110" y="120"/>
                  </a:lnTo>
                  <a:lnTo>
                    <a:pt x="110" y="121"/>
                  </a:lnTo>
                  <a:lnTo>
                    <a:pt x="110" y="121"/>
                  </a:lnTo>
                  <a:lnTo>
                    <a:pt x="109" y="129"/>
                  </a:lnTo>
                  <a:lnTo>
                    <a:pt x="108" y="137"/>
                  </a:lnTo>
                  <a:lnTo>
                    <a:pt x="105" y="144"/>
                  </a:lnTo>
                  <a:lnTo>
                    <a:pt x="102" y="151"/>
                  </a:lnTo>
                  <a:lnTo>
                    <a:pt x="102" y="151"/>
                  </a:lnTo>
                  <a:lnTo>
                    <a:pt x="98" y="157"/>
                  </a:lnTo>
                  <a:lnTo>
                    <a:pt x="91" y="166"/>
                  </a:lnTo>
                  <a:lnTo>
                    <a:pt x="73" y="185"/>
                  </a:lnTo>
                  <a:lnTo>
                    <a:pt x="73" y="185"/>
                  </a:lnTo>
                  <a:lnTo>
                    <a:pt x="65" y="192"/>
                  </a:lnTo>
                  <a:lnTo>
                    <a:pt x="58" y="201"/>
                  </a:lnTo>
                  <a:lnTo>
                    <a:pt x="52" y="210"/>
                  </a:lnTo>
                  <a:lnTo>
                    <a:pt x="46" y="219"/>
                  </a:lnTo>
                  <a:lnTo>
                    <a:pt x="46" y="219"/>
                  </a:lnTo>
                  <a:lnTo>
                    <a:pt x="42" y="229"/>
                  </a:lnTo>
                  <a:lnTo>
                    <a:pt x="39" y="238"/>
                  </a:lnTo>
                  <a:lnTo>
                    <a:pt x="37" y="248"/>
                  </a:lnTo>
                  <a:lnTo>
                    <a:pt x="37" y="258"/>
                  </a:lnTo>
                  <a:lnTo>
                    <a:pt x="37" y="258"/>
                  </a:lnTo>
                  <a:lnTo>
                    <a:pt x="38" y="268"/>
                  </a:lnTo>
                  <a:lnTo>
                    <a:pt x="40" y="277"/>
                  </a:lnTo>
                  <a:lnTo>
                    <a:pt x="45" y="286"/>
                  </a:lnTo>
                  <a:lnTo>
                    <a:pt x="52" y="293"/>
                  </a:lnTo>
                  <a:lnTo>
                    <a:pt x="191" y="293"/>
                  </a:lnTo>
                  <a:lnTo>
                    <a:pt x="191" y="293"/>
                  </a:lnTo>
                  <a:lnTo>
                    <a:pt x="193" y="293"/>
                  </a:lnTo>
                  <a:lnTo>
                    <a:pt x="194" y="294"/>
                  </a:lnTo>
                  <a:lnTo>
                    <a:pt x="195" y="296"/>
                  </a:lnTo>
                  <a:lnTo>
                    <a:pt x="196" y="298"/>
                  </a:lnTo>
                  <a:lnTo>
                    <a:pt x="196" y="298"/>
                  </a:lnTo>
                  <a:lnTo>
                    <a:pt x="195" y="300"/>
                  </a:lnTo>
                  <a:lnTo>
                    <a:pt x="194" y="302"/>
                  </a:lnTo>
                  <a:lnTo>
                    <a:pt x="193" y="303"/>
                  </a:lnTo>
                  <a:lnTo>
                    <a:pt x="191" y="303"/>
                  </a:lnTo>
                  <a:lnTo>
                    <a:pt x="50" y="303"/>
                  </a:lnTo>
                  <a:lnTo>
                    <a:pt x="50" y="303"/>
                  </a:lnTo>
                  <a:lnTo>
                    <a:pt x="48" y="303"/>
                  </a:lnTo>
                  <a:lnTo>
                    <a:pt x="46" y="302"/>
                  </a:lnTo>
                  <a:lnTo>
                    <a:pt x="46" y="302"/>
                  </a:lnTo>
                  <a:lnTo>
                    <a:pt x="41" y="298"/>
                  </a:lnTo>
                  <a:lnTo>
                    <a:pt x="37" y="293"/>
                  </a:lnTo>
                  <a:lnTo>
                    <a:pt x="34" y="288"/>
                  </a:lnTo>
                  <a:lnTo>
                    <a:pt x="31" y="282"/>
                  </a:lnTo>
                  <a:lnTo>
                    <a:pt x="29" y="277"/>
                  </a:lnTo>
                  <a:lnTo>
                    <a:pt x="28" y="271"/>
                  </a:lnTo>
                  <a:lnTo>
                    <a:pt x="27" y="264"/>
                  </a:lnTo>
                  <a:lnTo>
                    <a:pt x="27" y="258"/>
                  </a:lnTo>
                  <a:lnTo>
                    <a:pt x="27" y="258"/>
                  </a:lnTo>
                  <a:lnTo>
                    <a:pt x="27" y="246"/>
                  </a:lnTo>
                  <a:lnTo>
                    <a:pt x="29" y="236"/>
                  </a:lnTo>
                  <a:lnTo>
                    <a:pt x="32" y="226"/>
                  </a:lnTo>
                  <a:lnTo>
                    <a:pt x="36" y="215"/>
                  </a:lnTo>
                  <a:lnTo>
                    <a:pt x="36" y="215"/>
                  </a:lnTo>
                  <a:lnTo>
                    <a:pt x="42" y="205"/>
                  </a:lnTo>
                  <a:lnTo>
                    <a:pt x="50" y="195"/>
                  </a:lnTo>
                  <a:lnTo>
                    <a:pt x="57" y="186"/>
                  </a:lnTo>
                  <a:lnTo>
                    <a:pt x="66" y="177"/>
                  </a:lnTo>
                  <a:lnTo>
                    <a:pt x="66" y="177"/>
                  </a:lnTo>
                  <a:lnTo>
                    <a:pt x="83" y="160"/>
                  </a:lnTo>
                  <a:lnTo>
                    <a:pt x="88" y="153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95" y="142"/>
                  </a:lnTo>
                  <a:lnTo>
                    <a:pt x="98" y="136"/>
                  </a:lnTo>
                  <a:lnTo>
                    <a:pt x="99" y="130"/>
                  </a:lnTo>
                  <a:lnTo>
                    <a:pt x="100" y="124"/>
                  </a:lnTo>
                  <a:lnTo>
                    <a:pt x="100" y="124"/>
                  </a:lnTo>
                  <a:lnTo>
                    <a:pt x="93" y="125"/>
                  </a:lnTo>
                  <a:lnTo>
                    <a:pt x="87" y="125"/>
                  </a:lnTo>
                  <a:lnTo>
                    <a:pt x="80" y="124"/>
                  </a:lnTo>
                  <a:lnTo>
                    <a:pt x="75" y="122"/>
                  </a:lnTo>
                  <a:lnTo>
                    <a:pt x="75" y="122"/>
                  </a:lnTo>
                  <a:lnTo>
                    <a:pt x="59" y="133"/>
                  </a:lnTo>
                  <a:lnTo>
                    <a:pt x="44" y="141"/>
                  </a:lnTo>
                  <a:lnTo>
                    <a:pt x="44" y="141"/>
                  </a:lnTo>
                  <a:lnTo>
                    <a:pt x="40" y="143"/>
                  </a:lnTo>
                  <a:lnTo>
                    <a:pt x="37" y="144"/>
                  </a:lnTo>
                  <a:lnTo>
                    <a:pt x="33" y="144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1" y="140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7" y="126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1" y="103"/>
                  </a:lnTo>
                  <a:lnTo>
                    <a:pt x="1" y="103"/>
                  </a:lnTo>
                  <a:lnTo>
                    <a:pt x="3" y="98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21" y="81"/>
                  </a:lnTo>
                  <a:lnTo>
                    <a:pt x="34" y="66"/>
                  </a:lnTo>
                  <a:lnTo>
                    <a:pt x="45" y="52"/>
                  </a:lnTo>
                  <a:lnTo>
                    <a:pt x="56" y="36"/>
                  </a:lnTo>
                  <a:lnTo>
                    <a:pt x="56" y="36"/>
                  </a:lnTo>
                  <a:close/>
                  <a:moveTo>
                    <a:pt x="211" y="323"/>
                  </a:moveTo>
                  <a:lnTo>
                    <a:pt x="29" y="323"/>
                  </a:lnTo>
                  <a:lnTo>
                    <a:pt x="29" y="323"/>
                  </a:lnTo>
                  <a:lnTo>
                    <a:pt x="26" y="323"/>
                  </a:lnTo>
                  <a:lnTo>
                    <a:pt x="25" y="322"/>
                  </a:lnTo>
                  <a:lnTo>
                    <a:pt x="24" y="320"/>
                  </a:lnTo>
                  <a:lnTo>
                    <a:pt x="24" y="318"/>
                  </a:lnTo>
                  <a:lnTo>
                    <a:pt x="24" y="318"/>
                  </a:lnTo>
                  <a:lnTo>
                    <a:pt x="24" y="316"/>
                  </a:lnTo>
                  <a:lnTo>
                    <a:pt x="25" y="314"/>
                  </a:lnTo>
                  <a:lnTo>
                    <a:pt x="26" y="313"/>
                  </a:lnTo>
                  <a:lnTo>
                    <a:pt x="29" y="313"/>
                  </a:lnTo>
                  <a:lnTo>
                    <a:pt x="211" y="313"/>
                  </a:lnTo>
                  <a:lnTo>
                    <a:pt x="211" y="313"/>
                  </a:lnTo>
                  <a:lnTo>
                    <a:pt x="214" y="313"/>
                  </a:lnTo>
                  <a:lnTo>
                    <a:pt x="215" y="314"/>
                  </a:lnTo>
                  <a:lnTo>
                    <a:pt x="216" y="316"/>
                  </a:lnTo>
                  <a:lnTo>
                    <a:pt x="217" y="318"/>
                  </a:lnTo>
                  <a:lnTo>
                    <a:pt x="217" y="318"/>
                  </a:lnTo>
                  <a:lnTo>
                    <a:pt x="216" y="320"/>
                  </a:lnTo>
                  <a:lnTo>
                    <a:pt x="215" y="322"/>
                  </a:lnTo>
                  <a:lnTo>
                    <a:pt x="214" y="323"/>
                  </a:lnTo>
                  <a:lnTo>
                    <a:pt x="211" y="323"/>
                  </a:lnTo>
                  <a:lnTo>
                    <a:pt x="211" y="323"/>
                  </a:lnTo>
                  <a:close/>
                  <a:moveTo>
                    <a:pt x="227" y="131"/>
                  </a:moveTo>
                  <a:lnTo>
                    <a:pt x="227" y="131"/>
                  </a:lnTo>
                  <a:lnTo>
                    <a:pt x="226" y="149"/>
                  </a:lnTo>
                  <a:lnTo>
                    <a:pt x="224" y="169"/>
                  </a:lnTo>
                  <a:lnTo>
                    <a:pt x="221" y="188"/>
                  </a:lnTo>
                  <a:lnTo>
                    <a:pt x="217" y="208"/>
                  </a:lnTo>
                  <a:lnTo>
                    <a:pt x="217" y="208"/>
                  </a:lnTo>
                  <a:lnTo>
                    <a:pt x="215" y="211"/>
                  </a:lnTo>
                  <a:lnTo>
                    <a:pt x="211" y="212"/>
                  </a:lnTo>
                  <a:lnTo>
                    <a:pt x="211" y="212"/>
                  </a:lnTo>
                  <a:lnTo>
                    <a:pt x="209" y="212"/>
                  </a:lnTo>
                  <a:lnTo>
                    <a:pt x="209" y="212"/>
                  </a:lnTo>
                  <a:lnTo>
                    <a:pt x="207" y="211"/>
                  </a:lnTo>
                  <a:lnTo>
                    <a:pt x="206" y="210"/>
                  </a:lnTo>
                  <a:lnTo>
                    <a:pt x="205" y="208"/>
                  </a:lnTo>
                  <a:lnTo>
                    <a:pt x="206" y="206"/>
                  </a:lnTo>
                  <a:lnTo>
                    <a:pt x="206" y="206"/>
                  </a:lnTo>
                  <a:lnTo>
                    <a:pt x="210" y="187"/>
                  </a:lnTo>
                  <a:lnTo>
                    <a:pt x="214" y="168"/>
                  </a:lnTo>
                  <a:lnTo>
                    <a:pt x="216" y="149"/>
                  </a:lnTo>
                  <a:lnTo>
                    <a:pt x="217" y="131"/>
                  </a:lnTo>
                  <a:lnTo>
                    <a:pt x="217" y="131"/>
                  </a:lnTo>
                  <a:lnTo>
                    <a:pt x="216" y="114"/>
                  </a:lnTo>
                  <a:lnTo>
                    <a:pt x="214" y="98"/>
                  </a:lnTo>
                  <a:lnTo>
                    <a:pt x="209" y="83"/>
                  </a:lnTo>
                  <a:lnTo>
                    <a:pt x="203" y="68"/>
                  </a:lnTo>
                  <a:lnTo>
                    <a:pt x="196" y="55"/>
                  </a:lnTo>
                  <a:lnTo>
                    <a:pt x="187" y="43"/>
                  </a:lnTo>
                  <a:lnTo>
                    <a:pt x="177" y="33"/>
                  </a:lnTo>
                  <a:lnTo>
                    <a:pt x="165" y="24"/>
                  </a:lnTo>
                  <a:lnTo>
                    <a:pt x="165" y="24"/>
                  </a:lnTo>
                  <a:lnTo>
                    <a:pt x="154" y="18"/>
                  </a:lnTo>
                  <a:lnTo>
                    <a:pt x="141" y="14"/>
                  </a:lnTo>
                  <a:lnTo>
                    <a:pt x="126" y="11"/>
                  </a:lnTo>
                  <a:lnTo>
                    <a:pt x="110" y="10"/>
                  </a:lnTo>
                  <a:lnTo>
                    <a:pt x="110" y="10"/>
                  </a:lnTo>
                  <a:lnTo>
                    <a:pt x="107" y="10"/>
                  </a:lnTo>
                  <a:lnTo>
                    <a:pt x="106" y="9"/>
                  </a:lnTo>
                  <a:lnTo>
                    <a:pt x="105" y="7"/>
                  </a:lnTo>
                  <a:lnTo>
                    <a:pt x="105" y="5"/>
                  </a:lnTo>
                  <a:lnTo>
                    <a:pt x="105" y="5"/>
                  </a:lnTo>
                  <a:lnTo>
                    <a:pt x="105" y="3"/>
                  </a:lnTo>
                  <a:lnTo>
                    <a:pt x="106" y="1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27" y="1"/>
                  </a:lnTo>
                  <a:lnTo>
                    <a:pt x="144" y="4"/>
                  </a:lnTo>
                  <a:lnTo>
                    <a:pt x="151" y="6"/>
                  </a:lnTo>
                  <a:lnTo>
                    <a:pt x="158" y="9"/>
                  </a:lnTo>
                  <a:lnTo>
                    <a:pt x="165" y="12"/>
                  </a:lnTo>
                  <a:lnTo>
                    <a:pt x="171" y="16"/>
                  </a:lnTo>
                  <a:lnTo>
                    <a:pt x="171" y="16"/>
                  </a:lnTo>
                  <a:lnTo>
                    <a:pt x="184" y="26"/>
                  </a:lnTo>
                  <a:lnTo>
                    <a:pt x="195" y="37"/>
                  </a:lnTo>
                  <a:lnTo>
                    <a:pt x="204" y="49"/>
                  </a:lnTo>
                  <a:lnTo>
                    <a:pt x="212" y="63"/>
                  </a:lnTo>
                  <a:lnTo>
                    <a:pt x="219" y="79"/>
                  </a:lnTo>
                  <a:lnTo>
                    <a:pt x="223" y="95"/>
                  </a:lnTo>
                  <a:lnTo>
                    <a:pt x="226" y="112"/>
                  </a:lnTo>
                  <a:lnTo>
                    <a:pt x="227" y="131"/>
                  </a:lnTo>
                  <a:lnTo>
                    <a:pt x="227" y="1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7" name="Freeform 96"/>
            <p:cNvSpPr>
              <a:spLocks noEditPoints="1"/>
            </p:cNvSpPr>
            <p:nvPr/>
          </p:nvSpPr>
          <p:spPr bwMode="auto">
            <a:xfrm rot="341336">
              <a:off x="9062572" y="4601321"/>
              <a:ext cx="340519" cy="278606"/>
            </a:xfrm>
            <a:custGeom>
              <a:avLst/>
              <a:gdLst/>
              <a:ahLst/>
              <a:cxnLst>
                <a:cxn ang="0">
                  <a:pos x="1" y="244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379" y="0"/>
                </a:cxn>
                <a:cxn ang="0">
                  <a:pos x="390" y="5"/>
                </a:cxn>
                <a:cxn ang="0">
                  <a:pos x="394" y="15"/>
                </a:cxn>
                <a:cxn ang="0">
                  <a:pos x="393" y="244"/>
                </a:cxn>
                <a:cxn ang="0">
                  <a:pos x="385" y="252"/>
                </a:cxn>
                <a:cxn ang="0">
                  <a:pos x="202" y="268"/>
                </a:cxn>
                <a:cxn ang="0">
                  <a:pos x="201" y="272"/>
                </a:cxn>
                <a:cxn ang="0">
                  <a:pos x="197" y="273"/>
                </a:cxn>
                <a:cxn ang="0">
                  <a:pos x="193" y="270"/>
                </a:cxn>
                <a:cxn ang="0">
                  <a:pos x="15" y="253"/>
                </a:cxn>
                <a:cxn ang="0">
                  <a:pos x="5" y="249"/>
                </a:cxn>
                <a:cxn ang="0">
                  <a:pos x="10" y="238"/>
                </a:cxn>
                <a:cxn ang="0">
                  <a:pos x="13" y="243"/>
                </a:cxn>
                <a:cxn ang="0">
                  <a:pos x="379" y="243"/>
                </a:cxn>
                <a:cxn ang="0">
                  <a:pos x="384" y="240"/>
                </a:cxn>
                <a:cxn ang="0">
                  <a:pos x="384" y="15"/>
                </a:cxn>
                <a:cxn ang="0">
                  <a:pos x="382" y="10"/>
                </a:cxn>
                <a:cxn ang="0">
                  <a:pos x="15" y="10"/>
                </a:cxn>
                <a:cxn ang="0">
                  <a:pos x="11" y="13"/>
                </a:cxn>
                <a:cxn ang="0">
                  <a:pos x="30" y="218"/>
                </a:cxn>
                <a:cxn ang="0">
                  <a:pos x="31" y="33"/>
                </a:cxn>
                <a:cxn ang="0">
                  <a:pos x="35" y="30"/>
                </a:cxn>
                <a:cxn ang="0">
                  <a:pos x="362" y="30"/>
                </a:cxn>
                <a:cxn ang="0">
                  <a:pos x="364" y="35"/>
                </a:cxn>
                <a:cxn ang="0">
                  <a:pos x="364" y="220"/>
                </a:cxn>
                <a:cxn ang="0">
                  <a:pos x="359" y="223"/>
                </a:cxn>
                <a:cxn ang="0">
                  <a:pos x="33" y="223"/>
                </a:cxn>
                <a:cxn ang="0">
                  <a:pos x="30" y="218"/>
                </a:cxn>
                <a:cxn ang="0">
                  <a:pos x="354" y="212"/>
                </a:cxn>
                <a:cxn ang="0">
                  <a:pos x="40" y="212"/>
                </a:cxn>
                <a:cxn ang="0">
                  <a:pos x="257" y="284"/>
                </a:cxn>
                <a:cxn ang="0">
                  <a:pos x="267" y="289"/>
                </a:cxn>
                <a:cxn ang="0">
                  <a:pos x="272" y="296"/>
                </a:cxn>
                <a:cxn ang="0">
                  <a:pos x="273" y="319"/>
                </a:cxn>
                <a:cxn ang="0">
                  <a:pos x="272" y="323"/>
                </a:cxn>
                <a:cxn ang="0">
                  <a:pos x="126" y="324"/>
                </a:cxn>
                <a:cxn ang="0">
                  <a:pos x="123" y="323"/>
                </a:cxn>
                <a:cxn ang="0">
                  <a:pos x="121" y="304"/>
                </a:cxn>
                <a:cxn ang="0">
                  <a:pos x="123" y="295"/>
                </a:cxn>
                <a:cxn ang="0">
                  <a:pos x="127" y="289"/>
                </a:cxn>
                <a:cxn ang="0">
                  <a:pos x="137" y="284"/>
                </a:cxn>
                <a:cxn ang="0">
                  <a:pos x="261" y="296"/>
                </a:cxn>
                <a:cxn ang="0">
                  <a:pos x="253" y="293"/>
                </a:cxn>
                <a:cxn ang="0">
                  <a:pos x="137" y="294"/>
                </a:cxn>
                <a:cxn ang="0">
                  <a:pos x="131" y="304"/>
                </a:cxn>
                <a:cxn ang="0">
                  <a:pos x="263" y="305"/>
                </a:cxn>
                <a:cxn ang="0">
                  <a:pos x="261" y="296"/>
                </a:cxn>
              </a:cxnLst>
              <a:rect l="0" t="0" r="r" b="b"/>
              <a:pathLst>
                <a:path w="394" h="324">
                  <a:moveTo>
                    <a:pt x="5" y="249"/>
                  </a:moveTo>
                  <a:lnTo>
                    <a:pt x="5" y="249"/>
                  </a:lnTo>
                  <a:lnTo>
                    <a:pt x="1" y="244"/>
                  </a:lnTo>
                  <a:lnTo>
                    <a:pt x="0" y="23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85" y="1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93" y="9"/>
                  </a:lnTo>
                  <a:lnTo>
                    <a:pt x="394" y="15"/>
                  </a:lnTo>
                  <a:lnTo>
                    <a:pt x="394" y="238"/>
                  </a:lnTo>
                  <a:lnTo>
                    <a:pt x="394" y="238"/>
                  </a:lnTo>
                  <a:lnTo>
                    <a:pt x="393" y="244"/>
                  </a:lnTo>
                  <a:lnTo>
                    <a:pt x="390" y="249"/>
                  </a:lnTo>
                  <a:lnTo>
                    <a:pt x="390" y="249"/>
                  </a:lnTo>
                  <a:lnTo>
                    <a:pt x="385" y="252"/>
                  </a:lnTo>
                  <a:lnTo>
                    <a:pt x="379" y="253"/>
                  </a:lnTo>
                  <a:lnTo>
                    <a:pt x="202" y="253"/>
                  </a:lnTo>
                  <a:lnTo>
                    <a:pt x="202" y="268"/>
                  </a:lnTo>
                  <a:lnTo>
                    <a:pt x="202" y="268"/>
                  </a:lnTo>
                  <a:lnTo>
                    <a:pt x="202" y="270"/>
                  </a:lnTo>
                  <a:lnTo>
                    <a:pt x="201" y="272"/>
                  </a:lnTo>
                  <a:lnTo>
                    <a:pt x="200" y="273"/>
                  </a:lnTo>
                  <a:lnTo>
                    <a:pt x="197" y="273"/>
                  </a:lnTo>
                  <a:lnTo>
                    <a:pt x="197" y="273"/>
                  </a:lnTo>
                  <a:lnTo>
                    <a:pt x="195" y="273"/>
                  </a:lnTo>
                  <a:lnTo>
                    <a:pt x="194" y="272"/>
                  </a:lnTo>
                  <a:lnTo>
                    <a:pt x="193" y="270"/>
                  </a:lnTo>
                  <a:lnTo>
                    <a:pt x="192" y="268"/>
                  </a:lnTo>
                  <a:lnTo>
                    <a:pt x="192" y="253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52"/>
                  </a:lnTo>
                  <a:lnTo>
                    <a:pt x="5" y="249"/>
                  </a:lnTo>
                  <a:lnTo>
                    <a:pt x="5" y="249"/>
                  </a:lnTo>
                  <a:close/>
                  <a:moveTo>
                    <a:pt x="10" y="238"/>
                  </a:moveTo>
                  <a:lnTo>
                    <a:pt x="10" y="238"/>
                  </a:lnTo>
                  <a:lnTo>
                    <a:pt x="11" y="240"/>
                  </a:lnTo>
                  <a:lnTo>
                    <a:pt x="12" y="242"/>
                  </a:lnTo>
                  <a:lnTo>
                    <a:pt x="13" y="243"/>
                  </a:lnTo>
                  <a:lnTo>
                    <a:pt x="15" y="243"/>
                  </a:lnTo>
                  <a:lnTo>
                    <a:pt x="379" y="243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3" y="242"/>
                  </a:lnTo>
                  <a:lnTo>
                    <a:pt x="384" y="240"/>
                  </a:lnTo>
                  <a:lnTo>
                    <a:pt x="384" y="238"/>
                  </a:lnTo>
                  <a:lnTo>
                    <a:pt x="384" y="15"/>
                  </a:lnTo>
                  <a:lnTo>
                    <a:pt x="384" y="15"/>
                  </a:lnTo>
                  <a:lnTo>
                    <a:pt x="384" y="13"/>
                  </a:lnTo>
                  <a:lnTo>
                    <a:pt x="383" y="11"/>
                  </a:lnTo>
                  <a:lnTo>
                    <a:pt x="382" y="10"/>
                  </a:lnTo>
                  <a:lnTo>
                    <a:pt x="379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238"/>
                  </a:lnTo>
                  <a:close/>
                  <a:moveTo>
                    <a:pt x="30" y="218"/>
                  </a:moveTo>
                  <a:lnTo>
                    <a:pt x="30" y="35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30"/>
                  </a:lnTo>
                  <a:lnTo>
                    <a:pt x="363" y="31"/>
                  </a:lnTo>
                  <a:lnTo>
                    <a:pt x="364" y="33"/>
                  </a:lnTo>
                  <a:lnTo>
                    <a:pt x="364" y="35"/>
                  </a:lnTo>
                  <a:lnTo>
                    <a:pt x="364" y="218"/>
                  </a:lnTo>
                  <a:lnTo>
                    <a:pt x="364" y="218"/>
                  </a:lnTo>
                  <a:lnTo>
                    <a:pt x="364" y="220"/>
                  </a:lnTo>
                  <a:lnTo>
                    <a:pt x="363" y="222"/>
                  </a:lnTo>
                  <a:lnTo>
                    <a:pt x="362" y="223"/>
                  </a:lnTo>
                  <a:lnTo>
                    <a:pt x="359" y="223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32" y="222"/>
                  </a:lnTo>
                  <a:lnTo>
                    <a:pt x="31" y="220"/>
                  </a:lnTo>
                  <a:lnTo>
                    <a:pt x="30" y="218"/>
                  </a:lnTo>
                  <a:lnTo>
                    <a:pt x="30" y="218"/>
                  </a:lnTo>
                  <a:close/>
                  <a:moveTo>
                    <a:pt x="40" y="212"/>
                  </a:moveTo>
                  <a:lnTo>
                    <a:pt x="354" y="212"/>
                  </a:lnTo>
                  <a:lnTo>
                    <a:pt x="354" y="40"/>
                  </a:lnTo>
                  <a:lnTo>
                    <a:pt x="40" y="40"/>
                  </a:lnTo>
                  <a:lnTo>
                    <a:pt x="40" y="212"/>
                  </a:lnTo>
                  <a:close/>
                  <a:moveTo>
                    <a:pt x="253" y="283"/>
                  </a:moveTo>
                  <a:lnTo>
                    <a:pt x="253" y="283"/>
                  </a:lnTo>
                  <a:lnTo>
                    <a:pt x="257" y="284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7" y="289"/>
                  </a:lnTo>
                  <a:lnTo>
                    <a:pt x="267" y="289"/>
                  </a:lnTo>
                  <a:lnTo>
                    <a:pt x="270" y="292"/>
                  </a:lnTo>
                  <a:lnTo>
                    <a:pt x="272" y="296"/>
                  </a:lnTo>
                  <a:lnTo>
                    <a:pt x="273" y="301"/>
                  </a:lnTo>
                  <a:lnTo>
                    <a:pt x="273" y="305"/>
                  </a:lnTo>
                  <a:lnTo>
                    <a:pt x="273" y="319"/>
                  </a:lnTo>
                  <a:lnTo>
                    <a:pt x="273" y="319"/>
                  </a:lnTo>
                  <a:lnTo>
                    <a:pt x="273" y="321"/>
                  </a:lnTo>
                  <a:lnTo>
                    <a:pt x="272" y="323"/>
                  </a:lnTo>
                  <a:lnTo>
                    <a:pt x="271" y="324"/>
                  </a:lnTo>
                  <a:lnTo>
                    <a:pt x="268" y="324"/>
                  </a:lnTo>
                  <a:lnTo>
                    <a:pt x="126" y="324"/>
                  </a:lnTo>
                  <a:lnTo>
                    <a:pt x="126" y="324"/>
                  </a:lnTo>
                  <a:lnTo>
                    <a:pt x="124" y="324"/>
                  </a:lnTo>
                  <a:lnTo>
                    <a:pt x="123" y="323"/>
                  </a:lnTo>
                  <a:lnTo>
                    <a:pt x="122" y="321"/>
                  </a:lnTo>
                  <a:lnTo>
                    <a:pt x="121" y="319"/>
                  </a:lnTo>
                  <a:lnTo>
                    <a:pt x="121" y="304"/>
                  </a:lnTo>
                  <a:lnTo>
                    <a:pt x="121" y="304"/>
                  </a:lnTo>
                  <a:lnTo>
                    <a:pt x="122" y="300"/>
                  </a:lnTo>
                  <a:lnTo>
                    <a:pt x="123" y="295"/>
                  </a:lnTo>
                  <a:lnTo>
                    <a:pt x="124" y="292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30" y="286"/>
                  </a:lnTo>
                  <a:lnTo>
                    <a:pt x="133" y="285"/>
                  </a:lnTo>
                  <a:lnTo>
                    <a:pt x="137" y="284"/>
                  </a:lnTo>
                  <a:lnTo>
                    <a:pt x="141" y="283"/>
                  </a:lnTo>
                  <a:lnTo>
                    <a:pt x="253" y="283"/>
                  </a:lnTo>
                  <a:close/>
                  <a:moveTo>
                    <a:pt x="261" y="296"/>
                  </a:moveTo>
                  <a:lnTo>
                    <a:pt x="261" y="296"/>
                  </a:lnTo>
                  <a:lnTo>
                    <a:pt x="257" y="294"/>
                  </a:lnTo>
                  <a:lnTo>
                    <a:pt x="253" y="293"/>
                  </a:lnTo>
                  <a:lnTo>
                    <a:pt x="141" y="293"/>
                  </a:lnTo>
                  <a:lnTo>
                    <a:pt x="141" y="293"/>
                  </a:lnTo>
                  <a:lnTo>
                    <a:pt x="137" y="294"/>
                  </a:lnTo>
                  <a:lnTo>
                    <a:pt x="134" y="296"/>
                  </a:lnTo>
                  <a:lnTo>
                    <a:pt x="132" y="300"/>
                  </a:lnTo>
                  <a:lnTo>
                    <a:pt x="131" y="304"/>
                  </a:lnTo>
                  <a:lnTo>
                    <a:pt x="131" y="314"/>
                  </a:lnTo>
                  <a:lnTo>
                    <a:pt x="263" y="314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63" y="301"/>
                  </a:lnTo>
                  <a:lnTo>
                    <a:pt x="261" y="296"/>
                  </a:lnTo>
                  <a:lnTo>
                    <a:pt x="261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8" name="Freeform 97"/>
            <p:cNvSpPr>
              <a:spLocks noEditPoints="1"/>
            </p:cNvSpPr>
            <p:nvPr/>
          </p:nvSpPr>
          <p:spPr bwMode="auto">
            <a:xfrm rot="1450728">
              <a:off x="9480947" y="5285382"/>
              <a:ext cx="323321" cy="278606"/>
            </a:xfrm>
            <a:custGeom>
              <a:avLst/>
              <a:gdLst/>
              <a:ahLst/>
              <a:cxnLst>
                <a:cxn ang="0">
                  <a:pos x="373" y="9"/>
                </a:cxn>
                <a:cxn ang="0">
                  <a:pos x="365" y="323"/>
                </a:cxn>
                <a:cxn ang="0">
                  <a:pos x="5" y="320"/>
                </a:cxn>
                <a:cxn ang="0">
                  <a:pos x="5" y="5"/>
                </a:cxn>
                <a:cxn ang="0">
                  <a:pos x="71" y="314"/>
                </a:cxn>
                <a:cxn ang="0">
                  <a:pos x="10" y="15"/>
                </a:cxn>
                <a:cxn ang="0">
                  <a:pos x="15" y="314"/>
                </a:cxn>
                <a:cxn ang="0">
                  <a:pos x="51" y="41"/>
                </a:cxn>
                <a:cxn ang="0">
                  <a:pos x="56" y="48"/>
                </a:cxn>
                <a:cxn ang="0">
                  <a:pos x="27" y="50"/>
                </a:cxn>
                <a:cxn ang="0">
                  <a:pos x="55" y="90"/>
                </a:cxn>
                <a:cxn ang="0">
                  <a:pos x="26" y="88"/>
                </a:cxn>
                <a:cxn ang="0">
                  <a:pos x="51" y="81"/>
                </a:cxn>
                <a:cxn ang="0">
                  <a:pos x="56" y="127"/>
                </a:cxn>
                <a:cxn ang="0">
                  <a:pos x="30" y="132"/>
                </a:cxn>
                <a:cxn ang="0">
                  <a:pos x="27" y="123"/>
                </a:cxn>
                <a:cxn ang="0">
                  <a:pos x="56" y="125"/>
                </a:cxn>
                <a:cxn ang="0">
                  <a:pos x="53" y="172"/>
                </a:cxn>
                <a:cxn ang="0">
                  <a:pos x="25" y="167"/>
                </a:cxn>
                <a:cxn ang="0">
                  <a:pos x="51" y="162"/>
                </a:cxn>
                <a:cxn ang="0">
                  <a:pos x="56" y="208"/>
                </a:cxn>
                <a:cxn ang="0">
                  <a:pos x="28" y="213"/>
                </a:cxn>
                <a:cxn ang="0">
                  <a:pos x="28" y="203"/>
                </a:cxn>
                <a:cxn ang="0">
                  <a:pos x="56" y="208"/>
                </a:cxn>
                <a:cxn ang="0">
                  <a:pos x="51" y="253"/>
                </a:cxn>
                <a:cxn ang="0">
                  <a:pos x="25" y="248"/>
                </a:cxn>
                <a:cxn ang="0">
                  <a:pos x="53" y="243"/>
                </a:cxn>
                <a:cxn ang="0">
                  <a:pos x="56" y="291"/>
                </a:cxn>
                <a:cxn ang="0">
                  <a:pos x="27" y="293"/>
                </a:cxn>
                <a:cxn ang="0">
                  <a:pos x="30" y="284"/>
                </a:cxn>
                <a:cxn ang="0">
                  <a:pos x="56" y="289"/>
                </a:cxn>
                <a:cxn ang="0">
                  <a:pos x="241" y="163"/>
                </a:cxn>
                <a:cxn ang="0">
                  <a:pos x="150" y="233"/>
                </a:cxn>
                <a:cxn ang="0">
                  <a:pos x="142" y="107"/>
                </a:cxn>
                <a:cxn ang="0">
                  <a:pos x="241" y="163"/>
                </a:cxn>
                <a:cxn ang="0">
                  <a:pos x="304" y="314"/>
                </a:cxn>
                <a:cxn ang="0">
                  <a:pos x="364" y="15"/>
                </a:cxn>
                <a:cxn ang="0">
                  <a:pos x="319" y="46"/>
                </a:cxn>
                <a:cxn ang="0">
                  <a:pos x="344" y="41"/>
                </a:cxn>
                <a:cxn ang="0">
                  <a:pos x="348" y="50"/>
                </a:cxn>
                <a:cxn ang="0">
                  <a:pos x="320" y="48"/>
                </a:cxn>
                <a:cxn ang="0">
                  <a:pos x="322" y="81"/>
                </a:cxn>
                <a:cxn ang="0">
                  <a:pos x="349" y="86"/>
                </a:cxn>
                <a:cxn ang="0">
                  <a:pos x="324" y="91"/>
                </a:cxn>
                <a:cxn ang="0">
                  <a:pos x="319" y="127"/>
                </a:cxn>
                <a:cxn ang="0">
                  <a:pos x="346" y="122"/>
                </a:cxn>
                <a:cxn ang="0">
                  <a:pos x="346" y="132"/>
                </a:cxn>
                <a:cxn ang="0">
                  <a:pos x="319" y="127"/>
                </a:cxn>
                <a:cxn ang="0">
                  <a:pos x="324" y="162"/>
                </a:cxn>
                <a:cxn ang="0">
                  <a:pos x="349" y="167"/>
                </a:cxn>
                <a:cxn ang="0">
                  <a:pos x="322" y="172"/>
                </a:cxn>
                <a:cxn ang="0">
                  <a:pos x="320" y="206"/>
                </a:cxn>
                <a:cxn ang="0">
                  <a:pos x="348" y="204"/>
                </a:cxn>
                <a:cxn ang="0">
                  <a:pos x="344" y="213"/>
                </a:cxn>
                <a:cxn ang="0">
                  <a:pos x="319" y="208"/>
                </a:cxn>
                <a:cxn ang="0">
                  <a:pos x="344" y="243"/>
                </a:cxn>
                <a:cxn ang="0">
                  <a:pos x="349" y="250"/>
                </a:cxn>
                <a:cxn ang="0">
                  <a:pos x="321" y="252"/>
                </a:cxn>
                <a:cxn ang="0">
                  <a:pos x="348" y="293"/>
                </a:cxn>
                <a:cxn ang="0">
                  <a:pos x="320" y="291"/>
                </a:cxn>
                <a:cxn ang="0">
                  <a:pos x="344" y="284"/>
                </a:cxn>
              </a:cxnLst>
              <a:rect l="0" t="0" r="r" b="b"/>
              <a:pathLst>
                <a:path w="374" h="324">
                  <a:moveTo>
                    <a:pt x="299" y="0"/>
                  </a:moveTo>
                  <a:lnTo>
                    <a:pt x="359" y="0"/>
                  </a:lnTo>
                  <a:lnTo>
                    <a:pt x="359" y="0"/>
                  </a:lnTo>
                  <a:lnTo>
                    <a:pt x="365" y="1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73" y="9"/>
                  </a:lnTo>
                  <a:lnTo>
                    <a:pt x="374" y="15"/>
                  </a:lnTo>
                  <a:lnTo>
                    <a:pt x="374" y="309"/>
                  </a:lnTo>
                  <a:lnTo>
                    <a:pt x="374" y="309"/>
                  </a:lnTo>
                  <a:lnTo>
                    <a:pt x="373" y="315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5" y="323"/>
                  </a:lnTo>
                  <a:lnTo>
                    <a:pt x="359" y="324"/>
                  </a:lnTo>
                  <a:lnTo>
                    <a:pt x="299" y="324"/>
                  </a:lnTo>
                  <a:lnTo>
                    <a:pt x="76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9" y="323"/>
                  </a:lnTo>
                  <a:lnTo>
                    <a:pt x="5" y="320"/>
                  </a:lnTo>
                  <a:lnTo>
                    <a:pt x="5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76" y="0"/>
                  </a:lnTo>
                  <a:lnTo>
                    <a:pt x="299" y="0"/>
                  </a:lnTo>
                  <a:close/>
                  <a:moveTo>
                    <a:pt x="15" y="314"/>
                  </a:moveTo>
                  <a:lnTo>
                    <a:pt x="71" y="314"/>
                  </a:lnTo>
                  <a:lnTo>
                    <a:pt x="71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5" y="314"/>
                  </a:lnTo>
                  <a:close/>
                  <a:moveTo>
                    <a:pt x="25" y="46"/>
                  </a:moveTo>
                  <a:lnTo>
                    <a:pt x="25" y="46"/>
                  </a:lnTo>
                  <a:lnTo>
                    <a:pt x="26" y="44"/>
                  </a:lnTo>
                  <a:lnTo>
                    <a:pt x="27" y="42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3" y="41"/>
                  </a:lnTo>
                  <a:lnTo>
                    <a:pt x="55" y="42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5" y="50"/>
                  </a:lnTo>
                  <a:lnTo>
                    <a:pt x="53" y="51"/>
                  </a:lnTo>
                  <a:lnTo>
                    <a:pt x="51" y="51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5" y="46"/>
                  </a:lnTo>
                  <a:lnTo>
                    <a:pt x="25" y="46"/>
                  </a:lnTo>
                  <a:close/>
                  <a:moveTo>
                    <a:pt x="56" y="86"/>
                  </a:moveTo>
                  <a:lnTo>
                    <a:pt x="56" y="86"/>
                  </a:lnTo>
                  <a:lnTo>
                    <a:pt x="56" y="88"/>
                  </a:lnTo>
                  <a:lnTo>
                    <a:pt x="55" y="90"/>
                  </a:lnTo>
                  <a:lnTo>
                    <a:pt x="53" y="91"/>
                  </a:lnTo>
                  <a:lnTo>
                    <a:pt x="51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8" y="91"/>
                  </a:lnTo>
                  <a:lnTo>
                    <a:pt x="27" y="90"/>
                  </a:lnTo>
                  <a:lnTo>
                    <a:pt x="26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6" y="84"/>
                  </a:lnTo>
                  <a:lnTo>
                    <a:pt x="27" y="82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51" y="81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6" y="86"/>
                  </a:lnTo>
                  <a:close/>
                  <a:moveTo>
                    <a:pt x="56" y="127"/>
                  </a:moveTo>
                  <a:lnTo>
                    <a:pt x="56" y="127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3" y="132"/>
                  </a:lnTo>
                  <a:lnTo>
                    <a:pt x="51" y="132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7" y="131"/>
                  </a:lnTo>
                  <a:lnTo>
                    <a:pt x="26" y="129"/>
                  </a:lnTo>
                  <a:lnTo>
                    <a:pt x="25" y="127"/>
                  </a:lnTo>
                  <a:lnTo>
                    <a:pt x="25" y="127"/>
                  </a:lnTo>
                  <a:lnTo>
                    <a:pt x="26" y="125"/>
                  </a:lnTo>
                  <a:lnTo>
                    <a:pt x="27" y="123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3" y="122"/>
                  </a:lnTo>
                  <a:lnTo>
                    <a:pt x="55" y="123"/>
                  </a:lnTo>
                  <a:lnTo>
                    <a:pt x="56" y="125"/>
                  </a:lnTo>
                  <a:lnTo>
                    <a:pt x="56" y="127"/>
                  </a:lnTo>
                  <a:lnTo>
                    <a:pt x="56" y="127"/>
                  </a:lnTo>
                  <a:close/>
                  <a:moveTo>
                    <a:pt x="56" y="167"/>
                  </a:moveTo>
                  <a:lnTo>
                    <a:pt x="56" y="167"/>
                  </a:lnTo>
                  <a:lnTo>
                    <a:pt x="56" y="169"/>
                  </a:lnTo>
                  <a:lnTo>
                    <a:pt x="55" y="171"/>
                  </a:lnTo>
                  <a:lnTo>
                    <a:pt x="53" y="172"/>
                  </a:lnTo>
                  <a:lnTo>
                    <a:pt x="51" y="172"/>
                  </a:lnTo>
                  <a:lnTo>
                    <a:pt x="30" y="172"/>
                  </a:lnTo>
                  <a:lnTo>
                    <a:pt x="30" y="172"/>
                  </a:lnTo>
                  <a:lnTo>
                    <a:pt x="28" y="172"/>
                  </a:lnTo>
                  <a:lnTo>
                    <a:pt x="27" y="171"/>
                  </a:lnTo>
                  <a:lnTo>
                    <a:pt x="26" y="169"/>
                  </a:lnTo>
                  <a:lnTo>
                    <a:pt x="25" y="167"/>
                  </a:lnTo>
                  <a:lnTo>
                    <a:pt x="25" y="167"/>
                  </a:lnTo>
                  <a:lnTo>
                    <a:pt x="26" y="165"/>
                  </a:lnTo>
                  <a:lnTo>
                    <a:pt x="27" y="163"/>
                  </a:lnTo>
                  <a:lnTo>
                    <a:pt x="28" y="162"/>
                  </a:lnTo>
                  <a:lnTo>
                    <a:pt x="30" y="162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3" y="162"/>
                  </a:lnTo>
                  <a:lnTo>
                    <a:pt x="55" y="163"/>
                  </a:lnTo>
                  <a:lnTo>
                    <a:pt x="56" y="165"/>
                  </a:lnTo>
                  <a:lnTo>
                    <a:pt x="56" y="167"/>
                  </a:lnTo>
                  <a:lnTo>
                    <a:pt x="56" y="167"/>
                  </a:lnTo>
                  <a:close/>
                  <a:moveTo>
                    <a:pt x="56" y="208"/>
                  </a:moveTo>
                  <a:lnTo>
                    <a:pt x="56" y="208"/>
                  </a:lnTo>
                  <a:lnTo>
                    <a:pt x="56" y="210"/>
                  </a:lnTo>
                  <a:lnTo>
                    <a:pt x="55" y="212"/>
                  </a:lnTo>
                  <a:lnTo>
                    <a:pt x="53" y="213"/>
                  </a:lnTo>
                  <a:lnTo>
                    <a:pt x="51" y="213"/>
                  </a:lnTo>
                  <a:lnTo>
                    <a:pt x="30" y="213"/>
                  </a:lnTo>
                  <a:lnTo>
                    <a:pt x="30" y="213"/>
                  </a:lnTo>
                  <a:lnTo>
                    <a:pt x="28" y="213"/>
                  </a:lnTo>
                  <a:lnTo>
                    <a:pt x="27" y="212"/>
                  </a:lnTo>
                  <a:lnTo>
                    <a:pt x="26" y="210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26" y="206"/>
                  </a:lnTo>
                  <a:lnTo>
                    <a:pt x="27" y="204"/>
                  </a:lnTo>
                  <a:lnTo>
                    <a:pt x="28" y="203"/>
                  </a:lnTo>
                  <a:lnTo>
                    <a:pt x="30" y="203"/>
                  </a:lnTo>
                  <a:lnTo>
                    <a:pt x="51" y="203"/>
                  </a:lnTo>
                  <a:lnTo>
                    <a:pt x="51" y="203"/>
                  </a:lnTo>
                  <a:lnTo>
                    <a:pt x="53" y="203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6" y="208"/>
                  </a:lnTo>
                  <a:lnTo>
                    <a:pt x="56" y="208"/>
                  </a:lnTo>
                  <a:close/>
                  <a:moveTo>
                    <a:pt x="56" y="248"/>
                  </a:moveTo>
                  <a:lnTo>
                    <a:pt x="56" y="248"/>
                  </a:lnTo>
                  <a:lnTo>
                    <a:pt x="56" y="250"/>
                  </a:lnTo>
                  <a:lnTo>
                    <a:pt x="55" y="252"/>
                  </a:lnTo>
                  <a:lnTo>
                    <a:pt x="53" y="253"/>
                  </a:lnTo>
                  <a:lnTo>
                    <a:pt x="51" y="253"/>
                  </a:lnTo>
                  <a:lnTo>
                    <a:pt x="30" y="253"/>
                  </a:lnTo>
                  <a:lnTo>
                    <a:pt x="30" y="253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5" y="248"/>
                  </a:lnTo>
                  <a:lnTo>
                    <a:pt x="25" y="248"/>
                  </a:lnTo>
                  <a:lnTo>
                    <a:pt x="26" y="246"/>
                  </a:lnTo>
                  <a:lnTo>
                    <a:pt x="27" y="244"/>
                  </a:lnTo>
                  <a:lnTo>
                    <a:pt x="28" y="243"/>
                  </a:lnTo>
                  <a:lnTo>
                    <a:pt x="30" y="243"/>
                  </a:lnTo>
                  <a:lnTo>
                    <a:pt x="51" y="243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5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48"/>
                  </a:lnTo>
                  <a:close/>
                  <a:moveTo>
                    <a:pt x="56" y="289"/>
                  </a:moveTo>
                  <a:lnTo>
                    <a:pt x="56" y="289"/>
                  </a:lnTo>
                  <a:lnTo>
                    <a:pt x="56" y="291"/>
                  </a:lnTo>
                  <a:lnTo>
                    <a:pt x="55" y="293"/>
                  </a:lnTo>
                  <a:lnTo>
                    <a:pt x="53" y="294"/>
                  </a:lnTo>
                  <a:lnTo>
                    <a:pt x="51" y="294"/>
                  </a:lnTo>
                  <a:lnTo>
                    <a:pt x="30" y="294"/>
                  </a:lnTo>
                  <a:lnTo>
                    <a:pt x="30" y="294"/>
                  </a:lnTo>
                  <a:lnTo>
                    <a:pt x="28" y="294"/>
                  </a:lnTo>
                  <a:lnTo>
                    <a:pt x="27" y="293"/>
                  </a:lnTo>
                  <a:lnTo>
                    <a:pt x="26" y="291"/>
                  </a:lnTo>
                  <a:lnTo>
                    <a:pt x="25" y="289"/>
                  </a:lnTo>
                  <a:lnTo>
                    <a:pt x="25" y="289"/>
                  </a:lnTo>
                  <a:lnTo>
                    <a:pt x="26" y="287"/>
                  </a:lnTo>
                  <a:lnTo>
                    <a:pt x="27" y="285"/>
                  </a:lnTo>
                  <a:lnTo>
                    <a:pt x="28" y="284"/>
                  </a:lnTo>
                  <a:lnTo>
                    <a:pt x="30" y="284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84"/>
                  </a:lnTo>
                  <a:lnTo>
                    <a:pt x="55" y="285"/>
                  </a:lnTo>
                  <a:lnTo>
                    <a:pt x="56" y="287"/>
                  </a:lnTo>
                  <a:lnTo>
                    <a:pt x="56" y="289"/>
                  </a:lnTo>
                  <a:lnTo>
                    <a:pt x="56" y="289"/>
                  </a:lnTo>
                  <a:close/>
                  <a:moveTo>
                    <a:pt x="294" y="314"/>
                  </a:moveTo>
                  <a:lnTo>
                    <a:pt x="294" y="10"/>
                  </a:lnTo>
                  <a:lnTo>
                    <a:pt x="81" y="10"/>
                  </a:lnTo>
                  <a:lnTo>
                    <a:pt x="81" y="314"/>
                  </a:lnTo>
                  <a:lnTo>
                    <a:pt x="294" y="314"/>
                  </a:lnTo>
                  <a:close/>
                  <a:moveTo>
                    <a:pt x="241" y="163"/>
                  </a:moveTo>
                  <a:lnTo>
                    <a:pt x="241" y="163"/>
                  </a:lnTo>
                  <a:lnTo>
                    <a:pt x="243" y="165"/>
                  </a:lnTo>
                  <a:lnTo>
                    <a:pt x="243" y="167"/>
                  </a:lnTo>
                  <a:lnTo>
                    <a:pt x="243" y="167"/>
                  </a:lnTo>
                  <a:lnTo>
                    <a:pt x="243" y="170"/>
                  </a:lnTo>
                  <a:lnTo>
                    <a:pt x="241" y="172"/>
                  </a:lnTo>
                  <a:lnTo>
                    <a:pt x="150" y="233"/>
                  </a:lnTo>
                  <a:lnTo>
                    <a:pt x="150" y="233"/>
                  </a:lnTo>
                  <a:lnTo>
                    <a:pt x="147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1"/>
                  </a:lnTo>
                  <a:lnTo>
                    <a:pt x="142" y="228"/>
                  </a:lnTo>
                  <a:lnTo>
                    <a:pt x="142" y="107"/>
                  </a:lnTo>
                  <a:lnTo>
                    <a:pt x="142" y="107"/>
                  </a:lnTo>
                  <a:lnTo>
                    <a:pt x="143" y="105"/>
                  </a:lnTo>
                  <a:lnTo>
                    <a:pt x="145" y="102"/>
                  </a:lnTo>
                  <a:lnTo>
                    <a:pt x="145" y="102"/>
                  </a:lnTo>
                  <a:lnTo>
                    <a:pt x="147" y="101"/>
                  </a:lnTo>
                  <a:lnTo>
                    <a:pt x="150" y="102"/>
                  </a:lnTo>
                  <a:lnTo>
                    <a:pt x="241" y="163"/>
                  </a:lnTo>
                  <a:close/>
                  <a:moveTo>
                    <a:pt x="230" y="167"/>
                  </a:moveTo>
                  <a:lnTo>
                    <a:pt x="152" y="117"/>
                  </a:lnTo>
                  <a:lnTo>
                    <a:pt x="152" y="219"/>
                  </a:lnTo>
                  <a:lnTo>
                    <a:pt x="230" y="167"/>
                  </a:lnTo>
                  <a:close/>
                  <a:moveTo>
                    <a:pt x="359" y="10"/>
                  </a:moveTo>
                  <a:lnTo>
                    <a:pt x="304" y="10"/>
                  </a:lnTo>
                  <a:lnTo>
                    <a:pt x="304" y="314"/>
                  </a:lnTo>
                  <a:lnTo>
                    <a:pt x="359" y="314"/>
                  </a:lnTo>
                  <a:lnTo>
                    <a:pt x="359" y="314"/>
                  </a:lnTo>
                  <a:lnTo>
                    <a:pt x="361" y="314"/>
                  </a:lnTo>
                  <a:lnTo>
                    <a:pt x="363" y="313"/>
                  </a:lnTo>
                  <a:lnTo>
                    <a:pt x="364" y="311"/>
                  </a:lnTo>
                  <a:lnTo>
                    <a:pt x="364" y="309"/>
                  </a:lnTo>
                  <a:lnTo>
                    <a:pt x="364" y="15"/>
                  </a:lnTo>
                  <a:lnTo>
                    <a:pt x="364" y="15"/>
                  </a:lnTo>
                  <a:lnTo>
                    <a:pt x="364" y="13"/>
                  </a:lnTo>
                  <a:lnTo>
                    <a:pt x="363" y="11"/>
                  </a:lnTo>
                  <a:lnTo>
                    <a:pt x="361" y="10"/>
                  </a:lnTo>
                  <a:lnTo>
                    <a:pt x="359" y="10"/>
                  </a:lnTo>
                  <a:lnTo>
                    <a:pt x="359" y="10"/>
                  </a:lnTo>
                  <a:close/>
                  <a:moveTo>
                    <a:pt x="319" y="46"/>
                  </a:moveTo>
                  <a:lnTo>
                    <a:pt x="319" y="46"/>
                  </a:lnTo>
                  <a:lnTo>
                    <a:pt x="320" y="44"/>
                  </a:lnTo>
                  <a:lnTo>
                    <a:pt x="321" y="42"/>
                  </a:lnTo>
                  <a:lnTo>
                    <a:pt x="322" y="41"/>
                  </a:lnTo>
                  <a:lnTo>
                    <a:pt x="324" y="41"/>
                  </a:lnTo>
                  <a:lnTo>
                    <a:pt x="344" y="41"/>
                  </a:lnTo>
                  <a:lnTo>
                    <a:pt x="344" y="41"/>
                  </a:lnTo>
                  <a:lnTo>
                    <a:pt x="346" y="41"/>
                  </a:lnTo>
                  <a:lnTo>
                    <a:pt x="348" y="42"/>
                  </a:lnTo>
                  <a:lnTo>
                    <a:pt x="349" y="44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49" y="48"/>
                  </a:lnTo>
                  <a:lnTo>
                    <a:pt x="348" y="50"/>
                  </a:lnTo>
                  <a:lnTo>
                    <a:pt x="346" y="51"/>
                  </a:lnTo>
                  <a:lnTo>
                    <a:pt x="344" y="51"/>
                  </a:lnTo>
                  <a:lnTo>
                    <a:pt x="324" y="51"/>
                  </a:lnTo>
                  <a:lnTo>
                    <a:pt x="324" y="51"/>
                  </a:lnTo>
                  <a:lnTo>
                    <a:pt x="322" y="51"/>
                  </a:lnTo>
                  <a:lnTo>
                    <a:pt x="321" y="50"/>
                  </a:lnTo>
                  <a:lnTo>
                    <a:pt x="320" y="48"/>
                  </a:lnTo>
                  <a:lnTo>
                    <a:pt x="319" y="46"/>
                  </a:lnTo>
                  <a:lnTo>
                    <a:pt x="319" y="46"/>
                  </a:lnTo>
                  <a:close/>
                  <a:moveTo>
                    <a:pt x="319" y="86"/>
                  </a:moveTo>
                  <a:lnTo>
                    <a:pt x="319" y="86"/>
                  </a:lnTo>
                  <a:lnTo>
                    <a:pt x="320" y="84"/>
                  </a:lnTo>
                  <a:lnTo>
                    <a:pt x="321" y="82"/>
                  </a:lnTo>
                  <a:lnTo>
                    <a:pt x="322" y="81"/>
                  </a:lnTo>
                  <a:lnTo>
                    <a:pt x="324" y="81"/>
                  </a:lnTo>
                  <a:lnTo>
                    <a:pt x="344" y="81"/>
                  </a:lnTo>
                  <a:lnTo>
                    <a:pt x="344" y="81"/>
                  </a:lnTo>
                  <a:lnTo>
                    <a:pt x="346" y="81"/>
                  </a:lnTo>
                  <a:lnTo>
                    <a:pt x="348" y="82"/>
                  </a:lnTo>
                  <a:lnTo>
                    <a:pt x="349" y="84"/>
                  </a:lnTo>
                  <a:lnTo>
                    <a:pt x="349" y="86"/>
                  </a:lnTo>
                  <a:lnTo>
                    <a:pt x="349" y="86"/>
                  </a:lnTo>
                  <a:lnTo>
                    <a:pt x="349" y="88"/>
                  </a:lnTo>
                  <a:lnTo>
                    <a:pt x="348" y="90"/>
                  </a:lnTo>
                  <a:lnTo>
                    <a:pt x="346" y="91"/>
                  </a:lnTo>
                  <a:lnTo>
                    <a:pt x="344" y="91"/>
                  </a:lnTo>
                  <a:lnTo>
                    <a:pt x="324" y="91"/>
                  </a:lnTo>
                  <a:lnTo>
                    <a:pt x="324" y="91"/>
                  </a:lnTo>
                  <a:lnTo>
                    <a:pt x="322" y="91"/>
                  </a:lnTo>
                  <a:lnTo>
                    <a:pt x="321" y="90"/>
                  </a:lnTo>
                  <a:lnTo>
                    <a:pt x="320" y="88"/>
                  </a:lnTo>
                  <a:lnTo>
                    <a:pt x="319" y="86"/>
                  </a:lnTo>
                  <a:lnTo>
                    <a:pt x="319" y="86"/>
                  </a:lnTo>
                  <a:close/>
                  <a:moveTo>
                    <a:pt x="319" y="127"/>
                  </a:moveTo>
                  <a:lnTo>
                    <a:pt x="319" y="127"/>
                  </a:lnTo>
                  <a:lnTo>
                    <a:pt x="320" y="125"/>
                  </a:lnTo>
                  <a:lnTo>
                    <a:pt x="321" y="123"/>
                  </a:lnTo>
                  <a:lnTo>
                    <a:pt x="322" y="122"/>
                  </a:lnTo>
                  <a:lnTo>
                    <a:pt x="324" y="122"/>
                  </a:lnTo>
                  <a:lnTo>
                    <a:pt x="344" y="122"/>
                  </a:lnTo>
                  <a:lnTo>
                    <a:pt x="344" y="122"/>
                  </a:lnTo>
                  <a:lnTo>
                    <a:pt x="346" y="122"/>
                  </a:lnTo>
                  <a:lnTo>
                    <a:pt x="348" y="123"/>
                  </a:lnTo>
                  <a:lnTo>
                    <a:pt x="349" y="125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49" y="129"/>
                  </a:lnTo>
                  <a:lnTo>
                    <a:pt x="348" y="131"/>
                  </a:lnTo>
                  <a:lnTo>
                    <a:pt x="346" y="132"/>
                  </a:lnTo>
                  <a:lnTo>
                    <a:pt x="344" y="132"/>
                  </a:lnTo>
                  <a:lnTo>
                    <a:pt x="324" y="132"/>
                  </a:lnTo>
                  <a:lnTo>
                    <a:pt x="324" y="132"/>
                  </a:lnTo>
                  <a:lnTo>
                    <a:pt x="322" y="132"/>
                  </a:lnTo>
                  <a:lnTo>
                    <a:pt x="321" y="131"/>
                  </a:lnTo>
                  <a:lnTo>
                    <a:pt x="320" y="129"/>
                  </a:lnTo>
                  <a:lnTo>
                    <a:pt x="319" y="127"/>
                  </a:lnTo>
                  <a:lnTo>
                    <a:pt x="319" y="127"/>
                  </a:lnTo>
                  <a:close/>
                  <a:moveTo>
                    <a:pt x="319" y="167"/>
                  </a:moveTo>
                  <a:lnTo>
                    <a:pt x="319" y="167"/>
                  </a:lnTo>
                  <a:lnTo>
                    <a:pt x="320" y="165"/>
                  </a:lnTo>
                  <a:lnTo>
                    <a:pt x="321" y="163"/>
                  </a:lnTo>
                  <a:lnTo>
                    <a:pt x="322" y="162"/>
                  </a:lnTo>
                  <a:lnTo>
                    <a:pt x="324" y="162"/>
                  </a:lnTo>
                  <a:lnTo>
                    <a:pt x="344" y="162"/>
                  </a:lnTo>
                  <a:lnTo>
                    <a:pt x="344" y="162"/>
                  </a:lnTo>
                  <a:lnTo>
                    <a:pt x="346" y="162"/>
                  </a:lnTo>
                  <a:lnTo>
                    <a:pt x="348" y="163"/>
                  </a:lnTo>
                  <a:lnTo>
                    <a:pt x="349" y="165"/>
                  </a:lnTo>
                  <a:lnTo>
                    <a:pt x="349" y="167"/>
                  </a:lnTo>
                  <a:lnTo>
                    <a:pt x="349" y="167"/>
                  </a:lnTo>
                  <a:lnTo>
                    <a:pt x="349" y="169"/>
                  </a:lnTo>
                  <a:lnTo>
                    <a:pt x="348" y="171"/>
                  </a:lnTo>
                  <a:lnTo>
                    <a:pt x="346" y="172"/>
                  </a:lnTo>
                  <a:lnTo>
                    <a:pt x="344" y="172"/>
                  </a:lnTo>
                  <a:lnTo>
                    <a:pt x="324" y="172"/>
                  </a:lnTo>
                  <a:lnTo>
                    <a:pt x="324" y="172"/>
                  </a:lnTo>
                  <a:lnTo>
                    <a:pt x="322" y="172"/>
                  </a:lnTo>
                  <a:lnTo>
                    <a:pt x="321" y="171"/>
                  </a:lnTo>
                  <a:lnTo>
                    <a:pt x="320" y="169"/>
                  </a:lnTo>
                  <a:lnTo>
                    <a:pt x="319" y="167"/>
                  </a:lnTo>
                  <a:lnTo>
                    <a:pt x="319" y="167"/>
                  </a:lnTo>
                  <a:close/>
                  <a:moveTo>
                    <a:pt x="319" y="208"/>
                  </a:moveTo>
                  <a:lnTo>
                    <a:pt x="319" y="208"/>
                  </a:lnTo>
                  <a:lnTo>
                    <a:pt x="320" y="206"/>
                  </a:lnTo>
                  <a:lnTo>
                    <a:pt x="321" y="204"/>
                  </a:lnTo>
                  <a:lnTo>
                    <a:pt x="322" y="203"/>
                  </a:lnTo>
                  <a:lnTo>
                    <a:pt x="324" y="203"/>
                  </a:lnTo>
                  <a:lnTo>
                    <a:pt x="344" y="203"/>
                  </a:lnTo>
                  <a:lnTo>
                    <a:pt x="344" y="203"/>
                  </a:lnTo>
                  <a:lnTo>
                    <a:pt x="346" y="203"/>
                  </a:lnTo>
                  <a:lnTo>
                    <a:pt x="348" y="204"/>
                  </a:lnTo>
                  <a:lnTo>
                    <a:pt x="349" y="206"/>
                  </a:lnTo>
                  <a:lnTo>
                    <a:pt x="349" y="208"/>
                  </a:lnTo>
                  <a:lnTo>
                    <a:pt x="349" y="208"/>
                  </a:lnTo>
                  <a:lnTo>
                    <a:pt x="349" y="210"/>
                  </a:lnTo>
                  <a:lnTo>
                    <a:pt x="348" y="212"/>
                  </a:lnTo>
                  <a:lnTo>
                    <a:pt x="346" y="213"/>
                  </a:lnTo>
                  <a:lnTo>
                    <a:pt x="344" y="213"/>
                  </a:lnTo>
                  <a:lnTo>
                    <a:pt x="324" y="213"/>
                  </a:lnTo>
                  <a:lnTo>
                    <a:pt x="324" y="213"/>
                  </a:lnTo>
                  <a:lnTo>
                    <a:pt x="322" y="213"/>
                  </a:lnTo>
                  <a:lnTo>
                    <a:pt x="321" y="212"/>
                  </a:lnTo>
                  <a:lnTo>
                    <a:pt x="320" y="210"/>
                  </a:lnTo>
                  <a:lnTo>
                    <a:pt x="319" y="208"/>
                  </a:lnTo>
                  <a:lnTo>
                    <a:pt x="319" y="208"/>
                  </a:lnTo>
                  <a:close/>
                  <a:moveTo>
                    <a:pt x="319" y="248"/>
                  </a:moveTo>
                  <a:lnTo>
                    <a:pt x="319" y="248"/>
                  </a:lnTo>
                  <a:lnTo>
                    <a:pt x="320" y="246"/>
                  </a:lnTo>
                  <a:lnTo>
                    <a:pt x="321" y="244"/>
                  </a:lnTo>
                  <a:lnTo>
                    <a:pt x="322" y="243"/>
                  </a:lnTo>
                  <a:lnTo>
                    <a:pt x="324" y="243"/>
                  </a:lnTo>
                  <a:lnTo>
                    <a:pt x="344" y="243"/>
                  </a:lnTo>
                  <a:lnTo>
                    <a:pt x="344" y="243"/>
                  </a:lnTo>
                  <a:lnTo>
                    <a:pt x="346" y="243"/>
                  </a:lnTo>
                  <a:lnTo>
                    <a:pt x="348" y="244"/>
                  </a:lnTo>
                  <a:lnTo>
                    <a:pt x="349" y="246"/>
                  </a:lnTo>
                  <a:lnTo>
                    <a:pt x="349" y="248"/>
                  </a:lnTo>
                  <a:lnTo>
                    <a:pt x="349" y="248"/>
                  </a:lnTo>
                  <a:lnTo>
                    <a:pt x="349" y="250"/>
                  </a:lnTo>
                  <a:lnTo>
                    <a:pt x="348" y="252"/>
                  </a:lnTo>
                  <a:lnTo>
                    <a:pt x="346" y="253"/>
                  </a:lnTo>
                  <a:lnTo>
                    <a:pt x="344" y="253"/>
                  </a:lnTo>
                  <a:lnTo>
                    <a:pt x="324" y="253"/>
                  </a:lnTo>
                  <a:lnTo>
                    <a:pt x="324" y="253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0" y="250"/>
                  </a:lnTo>
                  <a:lnTo>
                    <a:pt x="319" y="248"/>
                  </a:lnTo>
                  <a:lnTo>
                    <a:pt x="319" y="248"/>
                  </a:lnTo>
                  <a:close/>
                  <a:moveTo>
                    <a:pt x="349" y="289"/>
                  </a:moveTo>
                  <a:lnTo>
                    <a:pt x="349" y="289"/>
                  </a:lnTo>
                  <a:lnTo>
                    <a:pt x="349" y="291"/>
                  </a:lnTo>
                  <a:lnTo>
                    <a:pt x="348" y="293"/>
                  </a:lnTo>
                  <a:lnTo>
                    <a:pt x="346" y="294"/>
                  </a:lnTo>
                  <a:lnTo>
                    <a:pt x="344" y="294"/>
                  </a:lnTo>
                  <a:lnTo>
                    <a:pt x="324" y="294"/>
                  </a:lnTo>
                  <a:lnTo>
                    <a:pt x="324" y="294"/>
                  </a:lnTo>
                  <a:lnTo>
                    <a:pt x="322" y="294"/>
                  </a:lnTo>
                  <a:lnTo>
                    <a:pt x="321" y="293"/>
                  </a:lnTo>
                  <a:lnTo>
                    <a:pt x="320" y="291"/>
                  </a:lnTo>
                  <a:lnTo>
                    <a:pt x="319" y="289"/>
                  </a:lnTo>
                  <a:lnTo>
                    <a:pt x="319" y="289"/>
                  </a:lnTo>
                  <a:lnTo>
                    <a:pt x="320" y="287"/>
                  </a:lnTo>
                  <a:lnTo>
                    <a:pt x="321" y="285"/>
                  </a:lnTo>
                  <a:lnTo>
                    <a:pt x="322" y="284"/>
                  </a:lnTo>
                  <a:lnTo>
                    <a:pt x="324" y="284"/>
                  </a:lnTo>
                  <a:lnTo>
                    <a:pt x="344" y="284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8" y="285"/>
                  </a:lnTo>
                  <a:lnTo>
                    <a:pt x="349" y="287"/>
                  </a:lnTo>
                  <a:lnTo>
                    <a:pt x="349" y="289"/>
                  </a:lnTo>
                  <a:lnTo>
                    <a:pt x="349" y="2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99" name="Freeform 98"/>
            <p:cNvSpPr>
              <a:spLocks noEditPoints="1"/>
            </p:cNvSpPr>
            <p:nvPr/>
          </p:nvSpPr>
          <p:spPr bwMode="auto">
            <a:xfrm rot="19412358">
              <a:off x="8964923" y="3376462"/>
              <a:ext cx="297886" cy="379980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0" name="Freeform 99"/>
            <p:cNvSpPr>
              <a:spLocks noEditPoints="1"/>
            </p:cNvSpPr>
            <p:nvPr/>
          </p:nvSpPr>
          <p:spPr bwMode="auto">
            <a:xfrm rot="20488403">
              <a:off x="9281149" y="3101317"/>
              <a:ext cx="485063" cy="370661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102" y="287"/>
                </a:cxn>
                <a:cxn ang="0">
                  <a:pos x="61" y="305"/>
                </a:cxn>
                <a:cxn ang="0">
                  <a:pos x="8" y="177"/>
                </a:cxn>
                <a:cxn ang="0">
                  <a:pos x="12" y="84"/>
                </a:cxn>
                <a:cxn ang="0">
                  <a:pos x="89" y="15"/>
                </a:cxn>
                <a:cxn ang="0">
                  <a:pos x="203" y="3"/>
                </a:cxn>
                <a:cxn ang="0">
                  <a:pos x="298" y="49"/>
                </a:cxn>
                <a:cxn ang="0">
                  <a:pos x="334" y="136"/>
                </a:cxn>
                <a:cxn ang="0">
                  <a:pos x="290" y="229"/>
                </a:cxn>
                <a:cxn ang="0">
                  <a:pos x="318" y="173"/>
                </a:cxn>
                <a:cxn ang="0">
                  <a:pos x="313" y="87"/>
                </a:cxn>
                <a:cxn ang="0">
                  <a:pos x="243" y="24"/>
                </a:cxn>
                <a:cxn ang="0">
                  <a:pos x="137" y="12"/>
                </a:cxn>
                <a:cxn ang="0">
                  <a:pos x="46" y="57"/>
                </a:cxn>
                <a:cxn ang="0">
                  <a:pos x="10" y="136"/>
                </a:cxn>
                <a:cxn ang="0">
                  <a:pos x="69" y="229"/>
                </a:cxn>
                <a:cxn ang="0">
                  <a:pos x="116" y="263"/>
                </a:cxn>
                <a:cxn ang="0">
                  <a:pos x="174" y="253"/>
                </a:cxn>
                <a:cxn ang="0">
                  <a:pos x="283" y="221"/>
                </a:cxn>
                <a:cxn ang="0">
                  <a:pos x="111" y="152"/>
                </a:cxn>
                <a:cxn ang="0">
                  <a:pos x="85" y="155"/>
                </a:cxn>
                <a:cxn ang="0">
                  <a:pos x="76" y="133"/>
                </a:cxn>
                <a:cxn ang="0">
                  <a:pos x="96" y="117"/>
                </a:cxn>
                <a:cxn ang="0">
                  <a:pos x="115" y="129"/>
                </a:cxn>
                <a:cxn ang="0">
                  <a:pos x="104" y="130"/>
                </a:cxn>
                <a:cxn ang="0">
                  <a:pos x="86" y="138"/>
                </a:cxn>
                <a:cxn ang="0">
                  <a:pos x="100" y="148"/>
                </a:cxn>
                <a:cxn ang="0">
                  <a:pos x="187" y="141"/>
                </a:cxn>
                <a:cxn ang="0">
                  <a:pos x="167" y="157"/>
                </a:cxn>
                <a:cxn ang="0">
                  <a:pos x="148" y="145"/>
                </a:cxn>
                <a:cxn ang="0">
                  <a:pos x="153" y="122"/>
                </a:cxn>
                <a:cxn ang="0">
                  <a:pos x="178" y="120"/>
                </a:cxn>
                <a:cxn ang="0">
                  <a:pos x="177" y="136"/>
                </a:cxn>
                <a:cxn ang="0">
                  <a:pos x="163" y="127"/>
                </a:cxn>
                <a:cxn ang="0">
                  <a:pos x="160" y="144"/>
                </a:cxn>
                <a:cxn ang="0">
                  <a:pos x="177" y="136"/>
                </a:cxn>
                <a:cxn ang="0">
                  <a:pos x="252" y="151"/>
                </a:cxn>
                <a:cxn ang="0">
                  <a:pos x="227" y="154"/>
                </a:cxn>
                <a:cxn ang="0">
                  <a:pos x="218" y="132"/>
                </a:cxn>
                <a:cxn ang="0">
                  <a:pos x="238" y="116"/>
                </a:cxn>
                <a:cxn ang="0">
                  <a:pos x="256" y="129"/>
                </a:cxn>
                <a:cxn ang="0">
                  <a:pos x="245" y="129"/>
                </a:cxn>
                <a:cxn ang="0">
                  <a:pos x="228" y="136"/>
                </a:cxn>
                <a:cxn ang="0">
                  <a:pos x="242" y="146"/>
                </a:cxn>
                <a:cxn ang="0">
                  <a:pos x="424" y="221"/>
                </a:cxn>
                <a:cxn ang="0">
                  <a:pos x="385" y="319"/>
                </a:cxn>
                <a:cxn ang="0">
                  <a:pos x="379" y="324"/>
                </a:cxn>
                <a:cxn ang="0">
                  <a:pos x="332" y="300"/>
                </a:cxn>
                <a:cxn ang="0">
                  <a:pos x="269" y="295"/>
                </a:cxn>
                <a:cxn ang="0">
                  <a:pos x="244" y="275"/>
                </a:cxn>
                <a:cxn ang="0">
                  <a:pos x="264" y="283"/>
                </a:cxn>
                <a:cxn ang="0">
                  <a:pos x="320" y="293"/>
                </a:cxn>
                <a:cxn ang="0">
                  <a:pos x="349" y="297"/>
                </a:cxn>
                <a:cxn ang="0">
                  <a:pos x="377" y="269"/>
                </a:cxn>
                <a:cxn ang="0">
                  <a:pos x="415" y="212"/>
                </a:cxn>
                <a:cxn ang="0">
                  <a:pos x="384" y="163"/>
                </a:cxn>
                <a:cxn ang="0">
                  <a:pos x="355" y="146"/>
                </a:cxn>
                <a:cxn ang="0">
                  <a:pos x="400" y="162"/>
                </a:cxn>
              </a:cxnLst>
              <a:rect l="0" t="0" r="r" b="b"/>
              <a:pathLst>
                <a:path w="425" h="324">
                  <a:moveTo>
                    <a:pt x="290" y="229"/>
                  </a:moveTo>
                  <a:lnTo>
                    <a:pt x="290" y="229"/>
                  </a:lnTo>
                  <a:lnTo>
                    <a:pt x="279" y="237"/>
                  </a:lnTo>
                  <a:lnTo>
                    <a:pt x="266" y="244"/>
                  </a:lnTo>
                  <a:lnTo>
                    <a:pt x="252" y="250"/>
                  </a:lnTo>
                  <a:lnTo>
                    <a:pt x="239" y="255"/>
                  </a:lnTo>
                  <a:lnTo>
                    <a:pt x="224" y="258"/>
                  </a:lnTo>
                  <a:lnTo>
                    <a:pt x="208" y="261"/>
                  </a:lnTo>
                  <a:lnTo>
                    <a:pt x="192" y="263"/>
                  </a:lnTo>
                  <a:lnTo>
                    <a:pt x="174" y="263"/>
                  </a:lnTo>
                  <a:lnTo>
                    <a:pt x="174" y="263"/>
                  </a:lnTo>
                  <a:lnTo>
                    <a:pt x="156" y="262"/>
                  </a:lnTo>
                  <a:lnTo>
                    <a:pt x="134" y="259"/>
                  </a:lnTo>
                  <a:lnTo>
                    <a:pt x="134" y="259"/>
                  </a:lnTo>
                  <a:lnTo>
                    <a:pt x="118" y="274"/>
                  </a:lnTo>
                  <a:lnTo>
                    <a:pt x="102" y="287"/>
                  </a:lnTo>
                  <a:lnTo>
                    <a:pt x="85" y="298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66" y="307"/>
                  </a:lnTo>
                  <a:lnTo>
                    <a:pt x="66" y="307"/>
                  </a:lnTo>
                  <a:lnTo>
                    <a:pt x="63" y="306"/>
                  </a:lnTo>
                  <a:lnTo>
                    <a:pt x="63" y="306"/>
                  </a:lnTo>
                  <a:lnTo>
                    <a:pt x="61" y="305"/>
                  </a:lnTo>
                  <a:lnTo>
                    <a:pt x="61" y="302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47" y="225"/>
                  </a:lnTo>
                  <a:lnTo>
                    <a:pt x="35" y="213"/>
                  </a:lnTo>
                  <a:lnTo>
                    <a:pt x="24" y="201"/>
                  </a:lnTo>
                  <a:lnTo>
                    <a:pt x="15" y="189"/>
                  </a:lnTo>
                  <a:lnTo>
                    <a:pt x="8" y="177"/>
                  </a:lnTo>
                  <a:lnTo>
                    <a:pt x="4" y="164"/>
                  </a:lnTo>
                  <a:lnTo>
                    <a:pt x="1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7" y="96"/>
                  </a:lnTo>
                  <a:lnTo>
                    <a:pt x="12" y="84"/>
                  </a:lnTo>
                  <a:lnTo>
                    <a:pt x="20" y="72"/>
                  </a:lnTo>
                  <a:lnTo>
                    <a:pt x="28" y="61"/>
                  </a:lnTo>
                  <a:lnTo>
                    <a:pt x="38" y="4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62" y="30"/>
                  </a:lnTo>
                  <a:lnTo>
                    <a:pt x="75" y="22"/>
                  </a:lnTo>
                  <a:lnTo>
                    <a:pt x="89" y="15"/>
                  </a:lnTo>
                  <a:lnTo>
                    <a:pt x="104" y="10"/>
                  </a:lnTo>
                  <a:lnTo>
                    <a:pt x="119" y="6"/>
                  </a:lnTo>
                  <a:lnTo>
                    <a:pt x="135" y="3"/>
                  </a:lnTo>
                  <a:lnTo>
                    <a:pt x="152" y="1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7" y="1"/>
                  </a:lnTo>
                  <a:lnTo>
                    <a:pt x="203" y="3"/>
                  </a:lnTo>
                  <a:lnTo>
                    <a:pt x="219" y="6"/>
                  </a:lnTo>
                  <a:lnTo>
                    <a:pt x="233" y="10"/>
                  </a:lnTo>
                  <a:lnTo>
                    <a:pt x="248" y="15"/>
                  </a:lnTo>
                  <a:lnTo>
                    <a:pt x="261" y="22"/>
                  </a:lnTo>
                  <a:lnTo>
                    <a:pt x="275" y="30"/>
                  </a:lnTo>
                  <a:lnTo>
                    <a:pt x="287" y="39"/>
                  </a:lnTo>
                  <a:lnTo>
                    <a:pt x="287" y="39"/>
                  </a:lnTo>
                  <a:lnTo>
                    <a:pt x="298" y="49"/>
                  </a:lnTo>
                  <a:lnTo>
                    <a:pt x="307" y="60"/>
                  </a:lnTo>
                  <a:lnTo>
                    <a:pt x="315" y="72"/>
                  </a:lnTo>
                  <a:lnTo>
                    <a:pt x="322" y="83"/>
                  </a:lnTo>
                  <a:lnTo>
                    <a:pt x="327" y="96"/>
                  </a:lnTo>
                  <a:lnTo>
                    <a:pt x="331" y="109"/>
                  </a:lnTo>
                  <a:lnTo>
                    <a:pt x="333" y="122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3" y="151"/>
                  </a:lnTo>
                  <a:lnTo>
                    <a:pt x="331" y="164"/>
                  </a:lnTo>
                  <a:lnTo>
                    <a:pt x="328" y="176"/>
                  </a:lnTo>
                  <a:lnTo>
                    <a:pt x="323" y="188"/>
                  </a:lnTo>
                  <a:lnTo>
                    <a:pt x="317" y="199"/>
                  </a:lnTo>
                  <a:lnTo>
                    <a:pt x="309" y="209"/>
                  </a:lnTo>
                  <a:lnTo>
                    <a:pt x="300" y="219"/>
                  </a:lnTo>
                  <a:lnTo>
                    <a:pt x="290" y="229"/>
                  </a:lnTo>
                  <a:lnTo>
                    <a:pt x="290" y="229"/>
                  </a:lnTo>
                  <a:close/>
                  <a:moveTo>
                    <a:pt x="283" y="221"/>
                  </a:moveTo>
                  <a:lnTo>
                    <a:pt x="283" y="221"/>
                  </a:lnTo>
                  <a:lnTo>
                    <a:pt x="292" y="212"/>
                  </a:lnTo>
                  <a:lnTo>
                    <a:pt x="301" y="204"/>
                  </a:lnTo>
                  <a:lnTo>
                    <a:pt x="308" y="194"/>
                  </a:lnTo>
                  <a:lnTo>
                    <a:pt x="314" y="184"/>
                  </a:lnTo>
                  <a:lnTo>
                    <a:pt x="318" y="173"/>
                  </a:lnTo>
                  <a:lnTo>
                    <a:pt x="321" y="162"/>
                  </a:lnTo>
                  <a:lnTo>
                    <a:pt x="323" y="150"/>
                  </a:lnTo>
                  <a:lnTo>
                    <a:pt x="324" y="136"/>
                  </a:lnTo>
                  <a:lnTo>
                    <a:pt x="324" y="136"/>
                  </a:lnTo>
                  <a:lnTo>
                    <a:pt x="323" y="123"/>
                  </a:lnTo>
                  <a:lnTo>
                    <a:pt x="321" y="110"/>
                  </a:lnTo>
                  <a:lnTo>
                    <a:pt x="318" y="98"/>
                  </a:lnTo>
                  <a:lnTo>
                    <a:pt x="313" y="87"/>
                  </a:lnTo>
                  <a:lnTo>
                    <a:pt x="307" y="76"/>
                  </a:lnTo>
                  <a:lnTo>
                    <a:pt x="299" y="66"/>
                  </a:lnTo>
                  <a:lnTo>
                    <a:pt x="290" y="56"/>
                  </a:lnTo>
                  <a:lnTo>
                    <a:pt x="280" y="46"/>
                  </a:lnTo>
                  <a:lnTo>
                    <a:pt x="280" y="46"/>
                  </a:lnTo>
                  <a:lnTo>
                    <a:pt x="269" y="37"/>
                  </a:lnTo>
                  <a:lnTo>
                    <a:pt x="256" y="30"/>
                  </a:lnTo>
                  <a:lnTo>
                    <a:pt x="243" y="24"/>
                  </a:lnTo>
                  <a:lnTo>
                    <a:pt x="230" y="19"/>
                  </a:lnTo>
                  <a:lnTo>
                    <a:pt x="216" y="15"/>
                  </a:lnTo>
                  <a:lnTo>
                    <a:pt x="201" y="12"/>
                  </a:lnTo>
                  <a:lnTo>
                    <a:pt x="186" y="11"/>
                  </a:lnTo>
                  <a:lnTo>
                    <a:pt x="169" y="10"/>
                  </a:lnTo>
                  <a:lnTo>
                    <a:pt x="169" y="10"/>
                  </a:lnTo>
                  <a:lnTo>
                    <a:pt x="152" y="11"/>
                  </a:lnTo>
                  <a:lnTo>
                    <a:pt x="137" y="12"/>
                  </a:lnTo>
                  <a:lnTo>
                    <a:pt x="122" y="15"/>
                  </a:lnTo>
                  <a:lnTo>
                    <a:pt x="108" y="19"/>
                  </a:lnTo>
                  <a:lnTo>
                    <a:pt x="93" y="24"/>
                  </a:lnTo>
                  <a:lnTo>
                    <a:pt x="80" y="31"/>
                  </a:lnTo>
                  <a:lnTo>
                    <a:pt x="68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7"/>
                  </a:lnTo>
                  <a:lnTo>
                    <a:pt x="36" y="67"/>
                  </a:lnTo>
                  <a:lnTo>
                    <a:pt x="29" y="77"/>
                  </a:lnTo>
                  <a:lnTo>
                    <a:pt x="22" y="88"/>
                  </a:lnTo>
                  <a:lnTo>
                    <a:pt x="16" y="99"/>
                  </a:lnTo>
                  <a:lnTo>
                    <a:pt x="13" y="111"/>
                  </a:lnTo>
                  <a:lnTo>
                    <a:pt x="11" y="123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1" y="150"/>
                  </a:lnTo>
                  <a:lnTo>
                    <a:pt x="13" y="162"/>
                  </a:lnTo>
                  <a:lnTo>
                    <a:pt x="19" y="174"/>
                  </a:lnTo>
                  <a:lnTo>
                    <a:pt x="25" y="185"/>
                  </a:lnTo>
                  <a:lnTo>
                    <a:pt x="34" y="197"/>
                  </a:lnTo>
                  <a:lnTo>
                    <a:pt x="44" y="207"/>
                  </a:lnTo>
                  <a:lnTo>
                    <a:pt x="55" y="218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70" y="231"/>
                  </a:lnTo>
                  <a:lnTo>
                    <a:pt x="71" y="233"/>
                  </a:lnTo>
                  <a:lnTo>
                    <a:pt x="71" y="294"/>
                  </a:lnTo>
                  <a:lnTo>
                    <a:pt x="71" y="294"/>
                  </a:lnTo>
                  <a:lnTo>
                    <a:pt x="87" y="285"/>
                  </a:lnTo>
                  <a:lnTo>
                    <a:pt x="102" y="274"/>
                  </a:lnTo>
                  <a:lnTo>
                    <a:pt x="116" y="263"/>
                  </a:lnTo>
                  <a:lnTo>
                    <a:pt x="128" y="250"/>
                  </a:lnTo>
                  <a:lnTo>
                    <a:pt x="128" y="250"/>
                  </a:lnTo>
                  <a:lnTo>
                    <a:pt x="130" y="248"/>
                  </a:lnTo>
                  <a:lnTo>
                    <a:pt x="133" y="248"/>
                  </a:lnTo>
                  <a:lnTo>
                    <a:pt x="133" y="248"/>
                  </a:lnTo>
                  <a:lnTo>
                    <a:pt x="156" y="252"/>
                  </a:lnTo>
                  <a:lnTo>
                    <a:pt x="174" y="253"/>
                  </a:lnTo>
                  <a:lnTo>
                    <a:pt x="174" y="253"/>
                  </a:lnTo>
                  <a:lnTo>
                    <a:pt x="191" y="253"/>
                  </a:lnTo>
                  <a:lnTo>
                    <a:pt x="206" y="251"/>
                  </a:lnTo>
                  <a:lnTo>
                    <a:pt x="221" y="249"/>
                  </a:lnTo>
                  <a:lnTo>
                    <a:pt x="235" y="245"/>
                  </a:lnTo>
                  <a:lnTo>
                    <a:pt x="248" y="241"/>
                  </a:lnTo>
                  <a:lnTo>
                    <a:pt x="260" y="235"/>
                  </a:lnTo>
                  <a:lnTo>
                    <a:pt x="272" y="229"/>
                  </a:lnTo>
                  <a:lnTo>
                    <a:pt x="283" y="221"/>
                  </a:lnTo>
                  <a:lnTo>
                    <a:pt x="283" y="221"/>
                  </a:lnTo>
                  <a:close/>
                  <a:moveTo>
                    <a:pt x="117" y="138"/>
                  </a:moveTo>
                  <a:lnTo>
                    <a:pt x="117" y="138"/>
                  </a:lnTo>
                  <a:lnTo>
                    <a:pt x="116" y="142"/>
                  </a:lnTo>
                  <a:lnTo>
                    <a:pt x="115" y="146"/>
                  </a:lnTo>
                  <a:lnTo>
                    <a:pt x="113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8" y="155"/>
                  </a:lnTo>
                  <a:lnTo>
                    <a:pt x="104" y="157"/>
                  </a:lnTo>
                  <a:lnTo>
                    <a:pt x="100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2" y="158"/>
                  </a:lnTo>
                  <a:lnTo>
                    <a:pt x="88" y="157"/>
                  </a:lnTo>
                  <a:lnTo>
                    <a:pt x="85" y="155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79" y="149"/>
                  </a:lnTo>
                  <a:lnTo>
                    <a:pt x="77" y="146"/>
                  </a:lnTo>
                  <a:lnTo>
                    <a:pt x="76" y="142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76" y="133"/>
                  </a:lnTo>
                  <a:lnTo>
                    <a:pt x="77" y="129"/>
                  </a:lnTo>
                  <a:lnTo>
                    <a:pt x="79" y="126"/>
                  </a:lnTo>
                  <a:lnTo>
                    <a:pt x="82" y="123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8" y="119"/>
                  </a:lnTo>
                  <a:lnTo>
                    <a:pt x="92" y="11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100" y="118"/>
                  </a:lnTo>
                  <a:lnTo>
                    <a:pt x="104" y="119"/>
                  </a:lnTo>
                  <a:lnTo>
                    <a:pt x="108" y="121"/>
                  </a:lnTo>
                  <a:lnTo>
                    <a:pt x="111" y="123"/>
                  </a:lnTo>
                  <a:lnTo>
                    <a:pt x="111" y="123"/>
                  </a:lnTo>
                  <a:lnTo>
                    <a:pt x="113" y="126"/>
                  </a:lnTo>
                  <a:lnTo>
                    <a:pt x="115" y="129"/>
                  </a:lnTo>
                  <a:lnTo>
                    <a:pt x="116" y="133"/>
                  </a:lnTo>
                  <a:lnTo>
                    <a:pt x="117" y="138"/>
                  </a:lnTo>
                  <a:lnTo>
                    <a:pt x="117" y="138"/>
                  </a:lnTo>
                  <a:close/>
                  <a:moveTo>
                    <a:pt x="107" y="138"/>
                  </a:moveTo>
                  <a:lnTo>
                    <a:pt x="107" y="138"/>
                  </a:lnTo>
                  <a:lnTo>
                    <a:pt x="106" y="133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0" y="128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2" y="128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7" y="13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7" y="142"/>
                  </a:lnTo>
                  <a:lnTo>
                    <a:pt x="89" y="145"/>
                  </a:lnTo>
                  <a:lnTo>
                    <a:pt x="89" y="145"/>
                  </a:lnTo>
                  <a:lnTo>
                    <a:pt x="92" y="148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0" y="148"/>
                  </a:lnTo>
                  <a:lnTo>
                    <a:pt x="104" y="145"/>
                  </a:lnTo>
                  <a:lnTo>
                    <a:pt x="104" y="145"/>
                  </a:lnTo>
                  <a:lnTo>
                    <a:pt x="106" y="142"/>
                  </a:lnTo>
                  <a:lnTo>
                    <a:pt x="107" y="138"/>
                  </a:lnTo>
                  <a:lnTo>
                    <a:pt x="107" y="138"/>
                  </a:lnTo>
                  <a:close/>
                  <a:moveTo>
                    <a:pt x="188" y="136"/>
                  </a:moveTo>
                  <a:lnTo>
                    <a:pt x="188" y="136"/>
                  </a:lnTo>
                  <a:lnTo>
                    <a:pt x="187" y="141"/>
                  </a:lnTo>
                  <a:lnTo>
                    <a:pt x="186" y="145"/>
                  </a:lnTo>
                  <a:lnTo>
                    <a:pt x="183" y="148"/>
                  </a:lnTo>
                  <a:lnTo>
                    <a:pt x="181" y="151"/>
                  </a:lnTo>
                  <a:lnTo>
                    <a:pt x="181" y="151"/>
                  </a:lnTo>
                  <a:lnTo>
                    <a:pt x="178" y="154"/>
                  </a:lnTo>
                  <a:lnTo>
                    <a:pt x="174" y="156"/>
                  </a:lnTo>
                  <a:lnTo>
                    <a:pt x="171" y="157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3" y="157"/>
                  </a:lnTo>
                  <a:lnTo>
                    <a:pt x="159" y="156"/>
                  </a:lnTo>
                  <a:lnTo>
                    <a:pt x="156" y="154"/>
                  </a:lnTo>
                  <a:lnTo>
                    <a:pt x="153" y="151"/>
                  </a:lnTo>
                  <a:lnTo>
                    <a:pt x="153" y="151"/>
                  </a:lnTo>
                  <a:lnTo>
                    <a:pt x="150" y="148"/>
                  </a:lnTo>
                  <a:lnTo>
                    <a:pt x="148" y="145"/>
                  </a:lnTo>
                  <a:lnTo>
                    <a:pt x="147" y="141"/>
                  </a:lnTo>
                  <a:lnTo>
                    <a:pt x="147" y="136"/>
                  </a:lnTo>
                  <a:lnTo>
                    <a:pt x="147" y="136"/>
                  </a:lnTo>
                  <a:lnTo>
                    <a:pt x="147" y="132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3" y="122"/>
                  </a:lnTo>
                  <a:lnTo>
                    <a:pt x="153" y="122"/>
                  </a:lnTo>
                  <a:lnTo>
                    <a:pt x="156" y="120"/>
                  </a:lnTo>
                  <a:lnTo>
                    <a:pt x="159" y="118"/>
                  </a:lnTo>
                  <a:lnTo>
                    <a:pt x="163" y="117"/>
                  </a:lnTo>
                  <a:lnTo>
                    <a:pt x="167" y="116"/>
                  </a:lnTo>
                  <a:lnTo>
                    <a:pt x="167" y="116"/>
                  </a:lnTo>
                  <a:lnTo>
                    <a:pt x="171" y="117"/>
                  </a:lnTo>
                  <a:lnTo>
                    <a:pt x="174" y="118"/>
                  </a:lnTo>
                  <a:lnTo>
                    <a:pt x="178" y="120"/>
                  </a:lnTo>
                  <a:lnTo>
                    <a:pt x="181" y="122"/>
                  </a:lnTo>
                  <a:lnTo>
                    <a:pt x="181" y="122"/>
                  </a:lnTo>
                  <a:lnTo>
                    <a:pt x="183" y="125"/>
                  </a:lnTo>
                  <a:lnTo>
                    <a:pt x="186" y="129"/>
                  </a:lnTo>
                  <a:lnTo>
                    <a:pt x="187" y="132"/>
                  </a:lnTo>
                  <a:lnTo>
                    <a:pt x="188" y="136"/>
                  </a:lnTo>
                  <a:lnTo>
                    <a:pt x="188" y="136"/>
                  </a:lnTo>
                  <a:close/>
                  <a:moveTo>
                    <a:pt x="177" y="136"/>
                  </a:moveTo>
                  <a:lnTo>
                    <a:pt x="177" y="136"/>
                  </a:lnTo>
                  <a:lnTo>
                    <a:pt x="17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71" y="127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3" y="127"/>
                  </a:lnTo>
                  <a:lnTo>
                    <a:pt x="160" y="129"/>
                  </a:lnTo>
                  <a:lnTo>
                    <a:pt x="160" y="129"/>
                  </a:lnTo>
                  <a:lnTo>
                    <a:pt x="158" y="132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58" y="141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3" y="146"/>
                  </a:lnTo>
                  <a:lnTo>
                    <a:pt x="167" y="147"/>
                  </a:lnTo>
                  <a:lnTo>
                    <a:pt x="167" y="147"/>
                  </a:lnTo>
                  <a:lnTo>
                    <a:pt x="171" y="146"/>
                  </a:lnTo>
                  <a:lnTo>
                    <a:pt x="174" y="144"/>
                  </a:lnTo>
                  <a:lnTo>
                    <a:pt x="174" y="144"/>
                  </a:lnTo>
                  <a:lnTo>
                    <a:pt x="176" y="141"/>
                  </a:lnTo>
                  <a:lnTo>
                    <a:pt x="177" y="136"/>
                  </a:lnTo>
                  <a:lnTo>
                    <a:pt x="177" y="136"/>
                  </a:lnTo>
                  <a:close/>
                  <a:moveTo>
                    <a:pt x="258" y="136"/>
                  </a:moveTo>
                  <a:lnTo>
                    <a:pt x="258" y="136"/>
                  </a:lnTo>
                  <a:lnTo>
                    <a:pt x="257" y="141"/>
                  </a:lnTo>
                  <a:lnTo>
                    <a:pt x="256" y="145"/>
                  </a:lnTo>
                  <a:lnTo>
                    <a:pt x="254" y="148"/>
                  </a:lnTo>
                  <a:lnTo>
                    <a:pt x="252" y="151"/>
                  </a:lnTo>
                  <a:lnTo>
                    <a:pt x="252" y="151"/>
                  </a:lnTo>
                  <a:lnTo>
                    <a:pt x="249" y="154"/>
                  </a:lnTo>
                  <a:lnTo>
                    <a:pt x="245" y="156"/>
                  </a:lnTo>
                  <a:lnTo>
                    <a:pt x="242" y="157"/>
                  </a:lnTo>
                  <a:lnTo>
                    <a:pt x="238" y="157"/>
                  </a:lnTo>
                  <a:lnTo>
                    <a:pt x="238" y="157"/>
                  </a:lnTo>
                  <a:lnTo>
                    <a:pt x="234" y="157"/>
                  </a:lnTo>
                  <a:lnTo>
                    <a:pt x="230" y="156"/>
                  </a:lnTo>
                  <a:lnTo>
                    <a:pt x="227" y="154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48"/>
                  </a:lnTo>
                  <a:lnTo>
                    <a:pt x="219" y="145"/>
                  </a:lnTo>
                  <a:lnTo>
                    <a:pt x="218" y="141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9" y="129"/>
                  </a:lnTo>
                  <a:lnTo>
                    <a:pt x="221" y="125"/>
                  </a:lnTo>
                  <a:lnTo>
                    <a:pt x="224" y="122"/>
                  </a:lnTo>
                  <a:lnTo>
                    <a:pt x="224" y="122"/>
                  </a:lnTo>
                  <a:lnTo>
                    <a:pt x="227" y="120"/>
                  </a:lnTo>
                  <a:lnTo>
                    <a:pt x="230" y="118"/>
                  </a:lnTo>
                  <a:lnTo>
                    <a:pt x="234" y="117"/>
                  </a:lnTo>
                  <a:lnTo>
                    <a:pt x="238" y="116"/>
                  </a:lnTo>
                  <a:lnTo>
                    <a:pt x="238" y="116"/>
                  </a:lnTo>
                  <a:lnTo>
                    <a:pt x="242" y="117"/>
                  </a:lnTo>
                  <a:lnTo>
                    <a:pt x="245" y="118"/>
                  </a:lnTo>
                  <a:lnTo>
                    <a:pt x="249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54" y="125"/>
                  </a:lnTo>
                  <a:lnTo>
                    <a:pt x="256" y="129"/>
                  </a:lnTo>
                  <a:lnTo>
                    <a:pt x="257" y="132"/>
                  </a:lnTo>
                  <a:lnTo>
                    <a:pt x="258" y="136"/>
                  </a:lnTo>
                  <a:lnTo>
                    <a:pt x="258" y="136"/>
                  </a:lnTo>
                  <a:close/>
                  <a:moveTo>
                    <a:pt x="248" y="136"/>
                  </a:moveTo>
                  <a:lnTo>
                    <a:pt x="248" y="136"/>
                  </a:lnTo>
                  <a:lnTo>
                    <a:pt x="247" y="132"/>
                  </a:lnTo>
                  <a:lnTo>
                    <a:pt x="245" y="129"/>
                  </a:lnTo>
                  <a:lnTo>
                    <a:pt x="245" y="129"/>
                  </a:lnTo>
                  <a:lnTo>
                    <a:pt x="242" y="127"/>
                  </a:lnTo>
                  <a:lnTo>
                    <a:pt x="238" y="126"/>
                  </a:lnTo>
                  <a:lnTo>
                    <a:pt x="238" y="126"/>
                  </a:lnTo>
                  <a:lnTo>
                    <a:pt x="234" y="127"/>
                  </a:lnTo>
                  <a:lnTo>
                    <a:pt x="231" y="129"/>
                  </a:lnTo>
                  <a:lnTo>
                    <a:pt x="231" y="129"/>
                  </a:lnTo>
                  <a:lnTo>
                    <a:pt x="229" y="132"/>
                  </a:lnTo>
                  <a:lnTo>
                    <a:pt x="228" y="136"/>
                  </a:lnTo>
                  <a:lnTo>
                    <a:pt x="228" y="136"/>
                  </a:lnTo>
                  <a:lnTo>
                    <a:pt x="229" y="141"/>
                  </a:lnTo>
                  <a:lnTo>
                    <a:pt x="231" y="144"/>
                  </a:lnTo>
                  <a:lnTo>
                    <a:pt x="231" y="144"/>
                  </a:lnTo>
                  <a:lnTo>
                    <a:pt x="234" y="146"/>
                  </a:lnTo>
                  <a:lnTo>
                    <a:pt x="238" y="147"/>
                  </a:lnTo>
                  <a:lnTo>
                    <a:pt x="238" y="147"/>
                  </a:lnTo>
                  <a:lnTo>
                    <a:pt x="242" y="146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47" y="141"/>
                  </a:lnTo>
                  <a:lnTo>
                    <a:pt x="248" y="136"/>
                  </a:lnTo>
                  <a:lnTo>
                    <a:pt x="248" y="136"/>
                  </a:lnTo>
                  <a:close/>
                  <a:moveTo>
                    <a:pt x="425" y="212"/>
                  </a:moveTo>
                  <a:lnTo>
                    <a:pt x="425" y="212"/>
                  </a:lnTo>
                  <a:lnTo>
                    <a:pt x="424" y="221"/>
                  </a:lnTo>
                  <a:lnTo>
                    <a:pt x="422" y="230"/>
                  </a:lnTo>
                  <a:lnTo>
                    <a:pt x="419" y="238"/>
                  </a:lnTo>
                  <a:lnTo>
                    <a:pt x="415" y="246"/>
                  </a:lnTo>
                  <a:lnTo>
                    <a:pt x="409" y="254"/>
                  </a:lnTo>
                  <a:lnTo>
                    <a:pt x="402" y="261"/>
                  </a:lnTo>
                  <a:lnTo>
                    <a:pt x="394" y="269"/>
                  </a:lnTo>
                  <a:lnTo>
                    <a:pt x="385" y="276"/>
                  </a:lnTo>
                  <a:lnTo>
                    <a:pt x="385" y="319"/>
                  </a:lnTo>
                  <a:lnTo>
                    <a:pt x="385" y="319"/>
                  </a:lnTo>
                  <a:lnTo>
                    <a:pt x="384" y="321"/>
                  </a:lnTo>
                  <a:lnTo>
                    <a:pt x="383" y="323"/>
                  </a:lnTo>
                  <a:lnTo>
                    <a:pt x="383" y="323"/>
                  </a:lnTo>
                  <a:lnTo>
                    <a:pt x="382" y="324"/>
                  </a:lnTo>
                  <a:lnTo>
                    <a:pt x="380" y="324"/>
                  </a:lnTo>
                  <a:lnTo>
                    <a:pt x="380" y="324"/>
                  </a:lnTo>
                  <a:lnTo>
                    <a:pt x="379" y="324"/>
                  </a:lnTo>
                  <a:lnTo>
                    <a:pt x="379" y="324"/>
                  </a:lnTo>
                  <a:lnTo>
                    <a:pt x="368" y="321"/>
                  </a:lnTo>
                  <a:lnTo>
                    <a:pt x="358" y="316"/>
                  </a:lnTo>
                  <a:lnTo>
                    <a:pt x="347" y="309"/>
                  </a:lnTo>
                  <a:lnTo>
                    <a:pt x="337" y="299"/>
                  </a:lnTo>
                  <a:lnTo>
                    <a:pt x="337" y="299"/>
                  </a:lnTo>
                  <a:lnTo>
                    <a:pt x="332" y="300"/>
                  </a:lnTo>
                  <a:lnTo>
                    <a:pt x="332" y="300"/>
                  </a:lnTo>
                  <a:lnTo>
                    <a:pt x="321" y="302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04" y="303"/>
                  </a:lnTo>
                  <a:lnTo>
                    <a:pt x="295" y="302"/>
                  </a:lnTo>
                  <a:lnTo>
                    <a:pt x="286" y="300"/>
                  </a:lnTo>
                  <a:lnTo>
                    <a:pt x="277" y="298"/>
                  </a:lnTo>
                  <a:lnTo>
                    <a:pt x="269" y="295"/>
                  </a:lnTo>
                  <a:lnTo>
                    <a:pt x="260" y="291"/>
                  </a:lnTo>
                  <a:lnTo>
                    <a:pt x="252" y="287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43" y="281"/>
                  </a:lnTo>
                  <a:lnTo>
                    <a:pt x="243" y="279"/>
                  </a:lnTo>
                  <a:lnTo>
                    <a:pt x="243" y="277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5" y="274"/>
                  </a:lnTo>
                  <a:lnTo>
                    <a:pt x="247" y="273"/>
                  </a:lnTo>
                  <a:lnTo>
                    <a:pt x="249" y="273"/>
                  </a:lnTo>
                  <a:lnTo>
                    <a:pt x="251" y="274"/>
                  </a:lnTo>
                  <a:lnTo>
                    <a:pt x="251" y="274"/>
                  </a:lnTo>
                  <a:lnTo>
                    <a:pt x="258" y="279"/>
                  </a:lnTo>
                  <a:lnTo>
                    <a:pt x="264" y="283"/>
                  </a:lnTo>
                  <a:lnTo>
                    <a:pt x="273" y="286"/>
                  </a:lnTo>
                  <a:lnTo>
                    <a:pt x="280" y="288"/>
                  </a:lnTo>
                  <a:lnTo>
                    <a:pt x="288" y="291"/>
                  </a:lnTo>
                  <a:lnTo>
                    <a:pt x="296" y="292"/>
                  </a:lnTo>
                  <a:lnTo>
                    <a:pt x="305" y="293"/>
                  </a:lnTo>
                  <a:lnTo>
                    <a:pt x="314" y="293"/>
                  </a:lnTo>
                  <a:lnTo>
                    <a:pt x="314" y="293"/>
                  </a:lnTo>
                  <a:lnTo>
                    <a:pt x="320" y="293"/>
                  </a:lnTo>
                  <a:lnTo>
                    <a:pt x="329" y="291"/>
                  </a:lnTo>
                  <a:lnTo>
                    <a:pt x="329" y="291"/>
                  </a:lnTo>
                  <a:lnTo>
                    <a:pt x="338" y="288"/>
                  </a:lnTo>
                  <a:lnTo>
                    <a:pt x="338" y="288"/>
                  </a:lnTo>
                  <a:lnTo>
                    <a:pt x="340" y="288"/>
                  </a:lnTo>
                  <a:lnTo>
                    <a:pt x="343" y="290"/>
                  </a:lnTo>
                  <a:lnTo>
                    <a:pt x="343" y="290"/>
                  </a:lnTo>
                  <a:lnTo>
                    <a:pt x="349" y="297"/>
                  </a:lnTo>
                  <a:lnTo>
                    <a:pt x="358" y="303"/>
                  </a:lnTo>
                  <a:lnTo>
                    <a:pt x="366" y="307"/>
                  </a:lnTo>
                  <a:lnTo>
                    <a:pt x="375" y="312"/>
                  </a:lnTo>
                  <a:lnTo>
                    <a:pt x="375" y="273"/>
                  </a:lnTo>
                  <a:lnTo>
                    <a:pt x="375" y="273"/>
                  </a:lnTo>
                  <a:lnTo>
                    <a:pt x="375" y="271"/>
                  </a:lnTo>
                  <a:lnTo>
                    <a:pt x="377" y="269"/>
                  </a:lnTo>
                  <a:lnTo>
                    <a:pt x="377" y="269"/>
                  </a:lnTo>
                  <a:lnTo>
                    <a:pt x="386" y="262"/>
                  </a:lnTo>
                  <a:lnTo>
                    <a:pt x="393" y="256"/>
                  </a:lnTo>
                  <a:lnTo>
                    <a:pt x="400" y="249"/>
                  </a:lnTo>
                  <a:lnTo>
                    <a:pt x="405" y="242"/>
                  </a:lnTo>
                  <a:lnTo>
                    <a:pt x="409" y="235"/>
                  </a:lnTo>
                  <a:lnTo>
                    <a:pt x="412" y="228"/>
                  </a:lnTo>
                  <a:lnTo>
                    <a:pt x="414" y="220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4" y="202"/>
                  </a:lnTo>
                  <a:lnTo>
                    <a:pt x="411" y="192"/>
                  </a:lnTo>
                  <a:lnTo>
                    <a:pt x="407" y="184"/>
                  </a:lnTo>
                  <a:lnTo>
                    <a:pt x="401" y="176"/>
                  </a:lnTo>
                  <a:lnTo>
                    <a:pt x="401" y="176"/>
                  </a:lnTo>
                  <a:lnTo>
                    <a:pt x="393" y="169"/>
                  </a:lnTo>
                  <a:lnTo>
                    <a:pt x="384" y="163"/>
                  </a:lnTo>
                  <a:lnTo>
                    <a:pt x="372" y="157"/>
                  </a:lnTo>
                  <a:lnTo>
                    <a:pt x="359" y="152"/>
                  </a:lnTo>
                  <a:lnTo>
                    <a:pt x="359" y="152"/>
                  </a:lnTo>
                  <a:lnTo>
                    <a:pt x="356" y="151"/>
                  </a:lnTo>
                  <a:lnTo>
                    <a:pt x="355" y="150"/>
                  </a:lnTo>
                  <a:lnTo>
                    <a:pt x="355" y="148"/>
                  </a:lnTo>
                  <a:lnTo>
                    <a:pt x="355" y="146"/>
                  </a:lnTo>
                  <a:lnTo>
                    <a:pt x="355" y="146"/>
                  </a:lnTo>
                  <a:lnTo>
                    <a:pt x="356" y="144"/>
                  </a:lnTo>
                  <a:lnTo>
                    <a:pt x="357" y="142"/>
                  </a:lnTo>
                  <a:lnTo>
                    <a:pt x="359" y="142"/>
                  </a:lnTo>
                  <a:lnTo>
                    <a:pt x="361" y="142"/>
                  </a:lnTo>
                  <a:lnTo>
                    <a:pt x="361" y="142"/>
                  </a:lnTo>
                  <a:lnTo>
                    <a:pt x="376" y="148"/>
                  </a:lnTo>
                  <a:lnTo>
                    <a:pt x="389" y="154"/>
                  </a:lnTo>
                  <a:lnTo>
                    <a:pt x="400" y="162"/>
                  </a:lnTo>
                  <a:lnTo>
                    <a:pt x="409" y="170"/>
                  </a:lnTo>
                  <a:lnTo>
                    <a:pt x="416" y="179"/>
                  </a:lnTo>
                  <a:lnTo>
                    <a:pt x="421" y="189"/>
                  </a:lnTo>
                  <a:lnTo>
                    <a:pt x="424" y="200"/>
                  </a:lnTo>
                  <a:lnTo>
                    <a:pt x="425" y="212"/>
                  </a:lnTo>
                  <a:lnTo>
                    <a:pt x="425" y="2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1" name="Freeform 100"/>
            <p:cNvSpPr>
              <a:spLocks noEditPoints="1"/>
            </p:cNvSpPr>
            <p:nvPr/>
          </p:nvSpPr>
          <p:spPr bwMode="auto">
            <a:xfrm rot="20760455">
              <a:off x="9475810" y="4665334"/>
              <a:ext cx="343539" cy="438215"/>
            </a:xfrm>
            <a:custGeom>
              <a:avLst/>
              <a:gdLst/>
              <a:ahLst/>
              <a:cxnLst>
                <a:cxn ang="0">
                  <a:pos x="4" y="320"/>
                </a:cxn>
                <a:cxn ang="0">
                  <a:pos x="0" y="309"/>
                </a:cxn>
                <a:cxn ang="0">
                  <a:pos x="0" y="15"/>
                </a:cxn>
                <a:cxn ang="0">
                  <a:pos x="4" y="5"/>
                </a:cxn>
                <a:cxn ang="0">
                  <a:pos x="10" y="1"/>
                </a:cxn>
                <a:cxn ang="0">
                  <a:pos x="238" y="0"/>
                </a:cxn>
                <a:cxn ang="0">
                  <a:pos x="243" y="1"/>
                </a:cxn>
                <a:cxn ang="0">
                  <a:pos x="248" y="5"/>
                </a:cxn>
                <a:cxn ang="0">
                  <a:pos x="253" y="15"/>
                </a:cxn>
                <a:cxn ang="0">
                  <a:pos x="253" y="309"/>
                </a:cxn>
                <a:cxn ang="0">
                  <a:pos x="248" y="320"/>
                </a:cxn>
                <a:cxn ang="0">
                  <a:pos x="243" y="323"/>
                </a:cxn>
                <a:cxn ang="0">
                  <a:pos x="16" y="324"/>
                </a:cxn>
                <a:cxn ang="0">
                  <a:pos x="10" y="323"/>
                </a:cxn>
                <a:cxn ang="0">
                  <a:pos x="4" y="320"/>
                </a:cxn>
                <a:cxn ang="0">
                  <a:pos x="11" y="309"/>
                </a:cxn>
                <a:cxn ang="0">
                  <a:pos x="12" y="313"/>
                </a:cxn>
                <a:cxn ang="0">
                  <a:pos x="16" y="314"/>
                </a:cxn>
                <a:cxn ang="0">
                  <a:pos x="238" y="314"/>
                </a:cxn>
                <a:cxn ang="0">
                  <a:pos x="241" y="313"/>
                </a:cxn>
                <a:cxn ang="0">
                  <a:pos x="243" y="309"/>
                </a:cxn>
                <a:cxn ang="0">
                  <a:pos x="243" y="15"/>
                </a:cxn>
                <a:cxn ang="0">
                  <a:pos x="241" y="11"/>
                </a:cxn>
                <a:cxn ang="0">
                  <a:pos x="238" y="10"/>
                </a:cxn>
                <a:cxn ang="0">
                  <a:pos x="16" y="10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31" y="268"/>
                </a:cxn>
                <a:cxn ang="0">
                  <a:pos x="31" y="35"/>
                </a:cxn>
                <a:cxn ang="0">
                  <a:pos x="32" y="31"/>
                </a:cxn>
                <a:cxn ang="0">
                  <a:pos x="36" y="30"/>
                </a:cxn>
                <a:cxn ang="0">
                  <a:pos x="218" y="30"/>
                </a:cxn>
                <a:cxn ang="0">
                  <a:pos x="221" y="31"/>
                </a:cxn>
                <a:cxn ang="0">
                  <a:pos x="223" y="35"/>
                </a:cxn>
                <a:cxn ang="0">
                  <a:pos x="223" y="268"/>
                </a:cxn>
                <a:cxn ang="0">
                  <a:pos x="221" y="272"/>
                </a:cxn>
                <a:cxn ang="0">
                  <a:pos x="218" y="273"/>
                </a:cxn>
                <a:cxn ang="0">
                  <a:pos x="36" y="273"/>
                </a:cxn>
                <a:cxn ang="0">
                  <a:pos x="32" y="272"/>
                </a:cxn>
                <a:cxn ang="0">
                  <a:pos x="31" y="268"/>
                </a:cxn>
                <a:cxn ang="0">
                  <a:pos x="41" y="263"/>
                </a:cxn>
                <a:cxn ang="0">
                  <a:pos x="213" y="40"/>
                </a:cxn>
                <a:cxn ang="0">
                  <a:pos x="41" y="263"/>
                </a:cxn>
                <a:cxn ang="0">
                  <a:pos x="132" y="283"/>
                </a:cxn>
                <a:cxn ang="0">
                  <a:pos x="139" y="286"/>
                </a:cxn>
                <a:cxn ang="0">
                  <a:pos x="141" y="289"/>
                </a:cxn>
                <a:cxn ang="0">
                  <a:pos x="142" y="293"/>
                </a:cxn>
                <a:cxn ang="0">
                  <a:pos x="139" y="301"/>
                </a:cxn>
                <a:cxn ang="0">
                  <a:pos x="136" y="303"/>
                </a:cxn>
                <a:cxn ang="0">
                  <a:pos x="132" y="304"/>
                </a:cxn>
                <a:cxn ang="0">
                  <a:pos x="124" y="301"/>
                </a:cxn>
                <a:cxn ang="0">
                  <a:pos x="122" y="297"/>
                </a:cxn>
                <a:cxn ang="0">
                  <a:pos x="122" y="293"/>
                </a:cxn>
                <a:cxn ang="0">
                  <a:pos x="124" y="286"/>
                </a:cxn>
                <a:cxn ang="0">
                  <a:pos x="128" y="284"/>
                </a:cxn>
                <a:cxn ang="0">
                  <a:pos x="132" y="283"/>
                </a:cxn>
              </a:cxnLst>
              <a:rect l="0" t="0" r="r" b="b"/>
              <a:pathLst>
                <a:path w="253" h="324">
                  <a:moveTo>
                    <a:pt x="4" y="320"/>
                  </a:moveTo>
                  <a:lnTo>
                    <a:pt x="4" y="320"/>
                  </a:lnTo>
                  <a:lnTo>
                    <a:pt x="1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5"/>
                  </a:lnTo>
                  <a:lnTo>
                    <a:pt x="4" y="5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3" y="1"/>
                  </a:lnTo>
                  <a:lnTo>
                    <a:pt x="248" y="5"/>
                  </a:lnTo>
                  <a:lnTo>
                    <a:pt x="248" y="5"/>
                  </a:lnTo>
                  <a:lnTo>
                    <a:pt x="251" y="9"/>
                  </a:lnTo>
                  <a:lnTo>
                    <a:pt x="253" y="15"/>
                  </a:lnTo>
                  <a:lnTo>
                    <a:pt x="253" y="309"/>
                  </a:lnTo>
                  <a:lnTo>
                    <a:pt x="253" y="309"/>
                  </a:lnTo>
                  <a:lnTo>
                    <a:pt x="251" y="315"/>
                  </a:lnTo>
                  <a:lnTo>
                    <a:pt x="248" y="320"/>
                  </a:lnTo>
                  <a:lnTo>
                    <a:pt x="248" y="320"/>
                  </a:lnTo>
                  <a:lnTo>
                    <a:pt x="243" y="323"/>
                  </a:lnTo>
                  <a:lnTo>
                    <a:pt x="238" y="324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0" y="323"/>
                  </a:lnTo>
                  <a:lnTo>
                    <a:pt x="4" y="320"/>
                  </a:lnTo>
                  <a:lnTo>
                    <a:pt x="4" y="320"/>
                  </a:lnTo>
                  <a:close/>
                  <a:moveTo>
                    <a:pt x="11" y="309"/>
                  </a:moveTo>
                  <a:lnTo>
                    <a:pt x="11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6" y="314"/>
                  </a:lnTo>
                  <a:lnTo>
                    <a:pt x="238" y="314"/>
                  </a:lnTo>
                  <a:lnTo>
                    <a:pt x="238" y="314"/>
                  </a:lnTo>
                  <a:lnTo>
                    <a:pt x="240" y="314"/>
                  </a:lnTo>
                  <a:lnTo>
                    <a:pt x="241" y="313"/>
                  </a:lnTo>
                  <a:lnTo>
                    <a:pt x="242" y="311"/>
                  </a:lnTo>
                  <a:lnTo>
                    <a:pt x="243" y="309"/>
                  </a:lnTo>
                  <a:lnTo>
                    <a:pt x="243" y="15"/>
                  </a:lnTo>
                  <a:lnTo>
                    <a:pt x="243" y="15"/>
                  </a:lnTo>
                  <a:lnTo>
                    <a:pt x="242" y="13"/>
                  </a:lnTo>
                  <a:lnTo>
                    <a:pt x="241" y="11"/>
                  </a:lnTo>
                  <a:lnTo>
                    <a:pt x="240" y="10"/>
                  </a:lnTo>
                  <a:lnTo>
                    <a:pt x="238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11" y="309"/>
                  </a:lnTo>
                  <a:close/>
                  <a:moveTo>
                    <a:pt x="31" y="268"/>
                  </a:moveTo>
                  <a:lnTo>
                    <a:pt x="31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2" y="31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218" y="30"/>
                  </a:lnTo>
                  <a:lnTo>
                    <a:pt x="218" y="30"/>
                  </a:lnTo>
                  <a:lnTo>
                    <a:pt x="220" y="30"/>
                  </a:lnTo>
                  <a:lnTo>
                    <a:pt x="221" y="31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268"/>
                  </a:lnTo>
                  <a:lnTo>
                    <a:pt x="223" y="268"/>
                  </a:lnTo>
                  <a:lnTo>
                    <a:pt x="222" y="270"/>
                  </a:lnTo>
                  <a:lnTo>
                    <a:pt x="221" y="272"/>
                  </a:lnTo>
                  <a:lnTo>
                    <a:pt x="220" y="273"/>
                  </a:lnTo>
                  <a:lnTo>
                    <a:pt x="218" y="273"/>
                  </a:lnTo>
                  <a:lnTo>
                    <a:pt x="36" y="273"/>
                  </a:lnTo>
                  <a:lnTo>
                    <a:pt x="36" y="273"/>
                  </a:lnTo>
                  <a:lnTo>
                    <a:pt x="33" y="273"/>
                  </a:lnTo>
                  <a:lnTo>
                    <a:pt x="32" y="272"/>
                  </a:lnTo>
                  <a:lnTo>
                    <a:pt x="31" y="270"/>
                  </a:lnTo>
                  <a:lnTo>
                    <a:pt x="31" y="268"/>
                  </a:lnTo>
                  <a:lnTo>
                    <a:pt x="31" y="268"/>
                  </a:lnTo>
                  <a:close/>
                  <a:moveTo>
                    <a:pt x="41" y="263"/>
                  </a:moveTo>
                  <a:lnTo>
                    <a:pt x="213" y="263"/>
                  </a:lnTo>
                  <a:lnTo>
                    <a:pt x="213" y="40"/>
                  </a:lnTo>
                  <a:lnTo>
                    <a:pt x="41" y="40"/>
                  </a:lnTo>
                  <a:lnTo>
                    <a:pt x="41" y="263"/>
                  </a:lnTo>
                  <a:close/>
                  <a:moveTo>
                    <a:pt x="132" y="283"/>
                  </a:moveTo>
                  <a:lnTo>
                    <a:pt x="132" y="283"/>
                  </a:lnTo>
                  <a:lnTo>
                    <a:pt x="136" y="284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41" y="289"/>
                  </a:lnTo>
                  <a:lnTo>
                    <a:pt x="142" y="293"/>
                  </a:lnTo>
                  <a:lnTo>
                    <a:pt x="142" y="293"/>
                  </a:lnTo>
                  <a:lnTo>
                    <a:pt x="141" y="297"/>
                  </a:lnTo>
                  <a:lnTo>
                    <a:pt x="139" y="301"/>
                  </a:lnTo>
                  <a:lnTo>
                    <a:pt x="139" y="301"/>
                  </a:lnTo>
                  <a:lnTo>
                    <a:pt x="136" y="303"/>
                  </a:lnTo>
                  <a:lnTo>
                    <a:pt x="132" y="304"/>
                  </a:lnTo>
                  <a:lnTo>
                    <a:pt x="132" y="304"/>
                  </a:lnTo>
                  <a:lnTo>
                    <a:pt x="128" y="303"/>
                  </a:lnTo>
                  <a:lnTo>
                    <a:pt x="124" y="301"/>
                  </a:lnTo>
                  <a:lnTo>
                    <a:pt x="124" y="301"/>
                  </a:lnTo>
                  <a:lnTo>
                    <a:pt x="122" y="297"/>
                  </a:lnTo>
                  <a:lnTo>
                    <a:pt x="122" y="293"/>
                  </a:lnTo>
                  <a:lnTo>
                    <a:pt x="122" y="293"/>
                  </a:lnTo>
                  <a:lnTo>
                    <a:pt x="122" y="289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84"/>
                  </a:lnTo>
                  <a:lnTo>
                    <a:pt x="132" y="283"/>
                  </a:lnTo>
                  <a:lnTo>
                    <a:pt x="13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2" name="Freeform 101"/>
            <p:cNvSpPr>
              <a:spLocks noEditPoints="1"/>
            </p:cNvSpPr>
            <p:nvPr/>
          </p:nvSpPr>
          <p:spPr bwMode="auto">
            <a:xfrm>
              <a:off x="9512007" y="5792497"/>
              <a:ext cx="321602" cy="276886"/>
            </a:xfrm>
            <a:custGeom>
              <a:avLst/>
              <a:gdLst/>
              <a:ahLst/>
              <a:cxnLst>
                <a:cxn ang="0">
                  <a:pos x="358" y="45"/>
                </a:cxn>
                <a:cxn ang="0">
                  <a:pos x="373" y="81"/>
                </a:cxn>
                <a:cxn ang="0">
                  <a:pos x="374" y="114"/>
                </a:cxn>
                <a:cxn ang="0">
                  <a:pos x="360" y="165"/>
                </a:cxn>
                <a:cxn ang="0">
                  <a:pos x="335" y="200"/>
                </a:cxn>
                <a:cxn ang="0">
                  <a:pos x="280" y="253"/>
                </a:cxn>
                <a:cxn ang="0">
                  <a:pos x="222" y="298"/>
                </a:cxn>
                <a:cxn ang="0">
                  <a:pos x="188" y="322"/>
                </a:cxn>
                <a:cxn ang="0">
                  <a:pos x="153" y="298"/>
                </a:cxn>
                <a:cxn ang="0">
                  <a:pos x="77" y="238"/>
                </a:cxn>
                <a:cxn ang="0">
                  <a:pos x="40" y="200"/>
                </a:cxn>
                <a:cxn ang="0">
                  <a:pos x="10" y="153"/>
                </a:cxn>
                <a:cxn ang="0">
                  <a:pos x="0" y="101"/>
                </a:cxn>
                <a:cxn ang="0">
                  <a:pos x="4" y="72"/>
                </a:cxn>
                <a:cxn ang="0">
                  <a:pos x="23" y="37"/>
                </a:cxn>
                <a:cxn ang="0">
                  <a:pos x="46" y="17"/>
                </a:cxn>
                <a:cxn ang="0">
                  <a:pos x="81" y="2"/>
                </a:cxn>
                <a:cxn ang="0">
                  <a:pos x="111" y="1"/>
                </a:cxn>
                <a:cxn ang="0">
                  <a:pos x="146" y="10"/>
                </a:cxn>
                <a:cxn ang="0">
                  <a:pos x="169" y="26"/>
                </a:cxn>
                <a:cxn ang="0">
                  <a:pos x="196" y="36"/>
                </a:cxn>
                <a:cxn ang="0">
                  <a:pos x="221" y="15"/>
                </a:cxn>
                <a:cxn ang="0">
                  <a:pos x="254" y="2"/>
                </a:cxn>
                <a:cxn ang="0">
                  <a:pos x="284" y="1"/>
                </a:cxn>
                <a:cxn ang="0">
                  <a:pos x="321" y="12"/>
                </a:cxn>
                <a:cxn ang="0">
                  <a:pos x="346" y="30"/>
                </a:cxn>
                <a:cxn ang="0">
                  <a:pos x="363" y="83"/>
                </a:cxn>
                <a:cxn ang="0">
                  <a:pos x="350" y="50"/>
                </a:cxn>
                <a:cxn ang="0">
                  <a:pos x="331" y="30"/>
                </a:cxn>
                <a:cxn ang="0">
                  <a:pos x="300" y="14"/>
                </a:cxn>
                <a:cxn ang="0">
                  <a:pos x="274" y="10"/>
                </a:cxn>
                <a:cxn ang="0">
                  <a:pos x="241" y="16"/>
                </a:cxn>
                <a:cxn ang="0">
                  <a:pos x="212" y="33"/>
                </a:cxn>
                <a:cxn ang="0">
                  <a:pos x="196" y="54"/>
                </a:cxn>
                <a:cxn ang="0">
                  <a:pos x="188" y="64"/>
                </a:cxn>
                <a:cxn ang="0">
                  <a:pos x="184" y="61"/>
                </a:cxn>
                <a:cxn ang="0">
                  <a:pos x="163" y="33"/>
                </a:cxn>
                <a:cxn ang="0">
                  <a:pos x="142" y="19"/>
                </a:cxn>
                <a:cxn ang="0">
                  <a:pos x="110" y="11"/>
                </a:cxn>
                <a:cxn ang="0">
                  <a:pos x="83" y="12"/>
                </a:cxn>
                <a:cxn ang="0">
                  <a:pos x="51" y="25"/>
                </a:cxn>
                <a:cxn ang="0">
                  <a:pos x="31" y="43"/>
                </a:cxn>
                <a:cxn ang="0">
                  <a:pos x="15" y="75"/>
                </a:cxn>
                <a:cxn ang="0">
                  <a:pos x="10" y="101"/>
                </a:cxn>
                <a:cxn ang="0">
                  <a:pos x="20" y="150"/>
                </a:cxn>
                <a:cxn ang="0">
                  <a:pos x="47" y="194"/>
                </a:cxn>
                <a:cxn ang="0">
                  <a:pos x="84" y="231"/>
                </a:cxn>
                <a:cxn ang="0">
                  <a:pos x="188" y="312"/>
                </a:cxn>
                <a:cxn ang="0">
                  <a:pos x="305" y="217"/>
                </a:cxn>
                <a:cxn ang="0">
                  <a:pos x="336" y="183"/>
                </a:cxn>
                <a:cxn ang="0">
                  <a:pos x="360" y="138"/>
                </a:cxn>
                <a:cxn ang="0">
                  <a:pos x="365" y="101"/>
                </a:cxn>
              </a:cxnLst>
              <a:rect l="0" t="0" r="r" b="b"/>
              <a:pathLst>
                <a:path w="375" h="322">
                  <a:moveTo>
                    <a:pt x="346" y="30"/>
                  </a:moveTo>
                  <a:lnTo>
                    <a:pt x="346" y="30"/>
                  </a:lnTo>
                  <a:lnTo>
                    <a:pt x="352" y="37"/>
                  </a:lnTo>
                  <a:lnTo>
                    <a:pt x="358" y="45"/>
                  </a:lnTo>
                  <a:lnTo>
                    <a:pt x="363" y="54"/>
                  </a:lnTo>
                  <a:lnTo>
                    <a:pt x="368" y="63"/>
                  </a:lnTo>
                  <a:lnTo>
                    <a:pt x="371" y="72"/>
                  </a:lnTo>
                  <a:lnTo>
                    <a:pt x="373" y="81"/>
                  </a:lnTo>
                  <a:lnTo>
                    <a:pt x="374" y="91"/>
                  </a:lnTo>
                  <a:lnTo>
                    <a:pt x="375" y="101"/>
                  </a:lnTo>
                  <a:lnTo>
                    <a:pt x="375" y="101"/>
                  </a:lnTo>
                  <a:lnTo>
                    <a:pt x="374" y="114"/>
                  </a:lnTo>
                  <a:lnTo>
                    <a:pt x="372" y="127"/>
                  </a:lnTo>
                  <a:lnTo>
                    <a:pt x="369" y="141"/>
                  </a:lnTo>
                  <a:lnTo>
                    <a:pt x="365" y="153"/>
                  </a:lnTo>
                  <a:lnTo>
                    <a:pt x="360" y="165"/>
                  </a:lnTo>
                  <a:lnTo>
                    <a:pt x="353" y="177"/>
                  </a:lnTo>
                  <a:lnTo>
                    <a:pt x="344" y="189"/>
                  </a:lnTo>
                  <a:lnTo>
                    <a:pt x="335" y="200"/>
                  </a:lnTo>
                  <a:lnTo>
                    <a:pt x="335" y="200"/>
                  </a:lnTo>
                  <a:lnTo>
                    <a:pt x="325" y="211"/>
                  </a:lnTo>
                  <a:lnTo>
                    <a:pt x="313" y="225"/>
                  </a:lnTo>
                  <a:lnTo>
                    <a:pt x="297" y="238"/>
                  </a:lnTo>
                  <a:lnTo>
                    <a:pt x="280" y="253"/>
                  </a:lnTo>
                  <a:lnTo>
                    <a:pt x="280" y="253"/>
                  </a:lnTo>
                  <a:lnTo>
                    <a:pt x="246" y="280"/>
                  </a:lnTo>
                  <a:lnTo>
                    <a:pt x="222" y="298"/>
                  </a:lnTo>
                  <a:lnTo>
                    <a:pt x="222" y="298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88" y="322"/>
                  </a:lnTo>
                  <a:lnTo>
                    <a:pt x="188" y="322"/>
                  </a:lnTo>
                  <a:lnTo>
                    <a:pt x="185" y="322"/>
                  </a:lnTo>
                  <a:lnTo>
                    <a:pt x="185" y="322"/>
                  </a:lnTo>
                  <a:lnTo>
                    <a:pt x="153" y="298"/>
                  </a:lnTo>
                  <a:lnTo>
                    <a:pt x="153" y="298"/>
                  </a:lnTo>
                  <a:lnTo>
                    <a:pt x="129" y="280"/>
                  </a:lnTo>
                  <a:lnTo>
                    <a:pt x="96" y="253"/>
                  </a:lnTo>
                  <a:lnTo>
                    <a:pt x="96" y="253"/>
                  </a:lnTo>
                  <a:lnTo>
                    <a:pt x="77" y="238"/>
                  </a:lnTo>
                  <a:lnTo>
                    <a:pt x="62" y="225"/>
                  </a:lnTo>
                  <a:lnTo>
                    <a:pt x="50" y="211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1" y="189"/>
                  </a:lnTo>
                  <a:lnTo>
                    <a:pt x="23" y="177"/>
                  </a:lnTo>
                  <a:lnTo>
                    <a:pt x="16" y="165"/>
                  </a:lnTo>
                  <a:lnTo>
                    <a:pt x="10" y="153"/>
                  </a:lnTo>
                  <a:lnTo>
                    <a:pt x="5" y="141"/>
                  </a:lnTo>
                  <a:lnTo>
                    <a:pt x="2" y="127"/>
                  </a:lnTo>
                  <a:lnTo>
                    <a:pt x="0" y="114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2" y="81"/>
                  </a:lnTo>
                  <a:lnTo>
                    <a:pt x="4" y="72"/>
                  </a:lnTo>
                  <a:lnTo>
                    <a:pt x="7" y="63"/>
                  </a:lnTo>
                  <a:lnTo>
                    <a:pt x="11" y="54"/>
                  </a:lnTo>
                  <a:lnTo>
                    <a:pt x="17" y="45"/>
                  </a:lnTo>
                  <a:lnTo>
                    <a:pt x="23" y="3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8" y="23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8"/>
                  </a:lnTo>
                  <a:lnTo>
                    <a:pt x="72" y="4"/>
                  </a:lnTo>
                  <a:lnTo>
                    <a:pt x="81" y="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20" y="2"/>
                  </a:lnTo>
                  <a:lnTo>
                    <a:pt x="129" y="4"/>
                  </a:lnTo>
                  <a:lnTo>
                    <a:pt x="138" y="7"/>
                  </a:lnTo>
                  <a:lnTo>
                    <a:pt x="146" y="10"/>
                  </a:lnTo>
                  <a:lnTo>
                    <a:pt x="154" y="15"/>
                  </a:lnTo>
                  <a:lnTo>
                    <a:pt x="161" y="20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80" y="36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6" y="36"/>
                  </a:lnTo>
                  <a:lnTo>
                    <a:pt x="206" y="26"/>
                  </a:lnTo>
                  <a:lnTo>
                    <a:pt x="206" y="26"/>
                  </a:lnTo>
                  <a:lnTo>
                    <a:pt x="213" y="20"/>
                  </a:lnTo>
                  <a:lnTo>
                    <a:pt x="221" y="15"/>
                  </a:lnTo>
                  <a:lnTo>
                    <a:pt x="229" y="10"/>
                  </a:lnTo>
                  <a:lnTo>
                    <a:pt x="237" y="7"/>
                  </a:lnTo>
                  <a:lnTo>
                    <a:pt x="246" y="4"/>
                  </a:lnTo>
                  <a:lnTo>
                    <a:pt x="254" y="2"/>
                  </a:lnTo>
                  <a:lnTo>
                    <a:pt x="265" y="1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84" y="1"/>
                  </a:lnTo>
                  <a:lnTo>
                    <a:pt x="294" y="2"/>
                  </a:lnTo>
                  <a:lnTo>
                    <a:pt x="303" y="4"/>
                  </a:lnTo>
                  <a:lnTo>
                    <a:pt x="312" y="8"/>
                  </a:lnTo>
                  <a:lnTo>
                    <a:pt x="321" y="12"/>
                  </a:lnTo>
                  <a:lnTo>
                    <a:pt x="329" y="17"/>
                  </a:lnTo>
                  <a:lnTo>
                    <a:pt x="337" y="23"/>
                  </a:lnTo>
                  <a:lnTo>
                    <a:pt x="346" y="30"/>
                  </a:lnTo>
                  <a:lnTo>
                    <a:pt x="346" y="30"/>
                  </a:lnTo>
                  <a:close/>
                  <a:moveTo>
                    <a:pt x="365" y="101"/>
                  </a:moveTo>
                  <a:lnTo>
                    <a:pt x="365" y="101"/>
                  </a:lnTo>
                  <a:lnTo>
                    <a:pt x="364" y="92"/>
                  </a:lnTo>
                  <a:lnTo>
                    <a:pt x="363" y="83"/>
                  </a:lnTo>
                  <a:lnTo>
                    <a:pt x="361" y="75"/>
                  </a:lnTo>
                  <a:lnTo>
                    <a:pt x="358" y="66"/>
                  </a:lnTo>
                  <a:lnTo>
                    <a:pt x="355" y="59"/>
                  </a:lnTo>
                  <a:lnTo>
                    <a:pt x="350" y="50"/>
                  </a:lnTo>
                  <a:lnTo>
                    <a:pt x="344" y="43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1" y="30"/>
                  </a:lnTo>
                  <a:lnTo>
                    <a:pt x="324" y="25"/>
                  </a:lnTo>
                  <a:lnTo>
                    <a:pt x="316" y="20"/>
                  </a:lnTo>
                  <a:lnTo>
                    <a:pt x="309" y="17"/>
                  </a:lnTo>
                  <a:lnTo>
                    <a:pt x="300" y="14"/>
                  </a:lnTo>
                  <a:lnTo>
                    <a:pt x="292" y="12"/>
                  </a:lnTo>
                  <a:lnTo>
                    <a:pt x="283" y="11"/>
                  </a:lnTo>
                  <a:lnTo>
                    <a:pt x="274" y="10"/>
                  </a:lnTo>
                  <a:lnTo>
                    <a:pt x="274" y="10"/>
                  </a:lnTo>
                  <a:lnTo>
                    <a:pt x="265" y="11"/>
                  </a:lnTo>
                  <a:lnTo>
                    <a:pt x="256" y="12"/>
                  </a:lnTo>
                  <a:lnTo>
                    <a:pt x="248" y="13"/>
                  </a:lnTo>
                  <a:lnTo>
                    <a:pt x="241" y="16"/>
                  </a:lnTo>
                  <a:lnTo>
                    <a:pt x="233" y="19"/>
                  </a:lnTo>
                  <a:lnTo>
                    <a:pt x="226" y="23"/>
                  </a:lnTo>
                  <a:lnTo>
                    <a:pt x="219" y="28"/>
                  </a:lnTo>
                  <a:lnTo>
                    <a:pt x="212" y="33"/>
                  </a:lnTo>
                  <a:lnTo>
                    <a:pt x="212" y="33"/>
                  </a:lnTo>
                  <a:lnTo>
                    <a:pt x="206" y="39"/>
                  </a:lnTo>
                  <a:lnTo>
                    <a:pt x="201" y="46"/>
                  </a:lnTo>
                  <a:lnTo>
                    <a:pt x="196" y="54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3"/>
                  </a:lnTo>
                  <a:lnTo>
                    <a:pt x="188" y="64"/>
                  </a:lnTo>
                  <a:lnTo>
                    <a:pt x="188" y="64"/>
                  </a:lnTo>
                  <a:lnTo>
                    <a:pt x="185" y="63"/>
                  </a:lnTo>
                  <a:lnTo>
                    <a:pt x="184" y="61"/>
                  </a:lnTo>
                  <a:lnTo>
                    <a:pt x="184" y="61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68" y="39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56" y="28"/>
                  </a:lnTo>
                  <a:lnTo>
                    <a:pt x="149" y="23"/>
                  </a:lnTo>
                  <a:lnTo>
                    <a:pt x="142" y="19"/>
                  </a:lnTo>
                  <a:lnTo>
                    <a:pt x="134" y="16"/>
                  </a:lnTo>
                  <a:lnTo>
                    <a:pt x="127" y="13"/>
                  </a:lnTo>
                  <a:lnTo>
                    <a:pt x="119" y="12"/>
                  </a:lnTo>
                  <a:lnTo>
                    <a:pt x="110" y="11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92" y="11"/>
                  </a:lnTo>
                  <a:lnTo>
                    <a:pt x="83" y="12"/>
                  </a:lnTo>
                  <a:lnTo>
                    <a:pt x="74" y="14"/>
                  </a:lnTo>
                  <a:lnTo>
                    <a:pt x="66" y="17"/>
                  </a:lnTo>
                  <a:lnTo>
                    <a:pt x="58" y="20"/>
                  </a:lnTo>
                  <a:lnTo>
                    <a:pt x="51" y="25"/>
                  </a:lnTo>
                  <a:lnTo>
                    <a:pt x="44" y="30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1" y="43"/>
                  </a:lnTo>
                  <a:lnTo>
                    <a:pt x="26" y="50"/>
                  </a:lnTo>
                  <a:lnTo>
                    <a:pt x="21" y="59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3" y="83"/>
                  </a:lnTo>
                  <a:lnTo>
                    <a:pt x="10" y="92"/>
                  </a:lnTo>
                  <a:lnTo>
                    <a:pt x="10" y="101"/>
                  </a:lnTo>
                  <a:lnTo>
                    <a:pt x="10" y="101"/>
                  </a:lnTo>
                  <a:lnTo>
                    <a:pt x="10" y="113"/>
                  </a:lnTo>
                  <a:lnTo>
                    <a:pt x="13" y="125"/>
                  </a:lnTo>
                  <a:lnTo>
                    <a:pt x="16" y="138"/>
                  </a:lnTo>
                  <a:lnTo>
                    <a:pt x="20" y="150"/>
                  </a:lnTo>
                  <a:lnTo>
                    <a:pt x="25" y="161"/>
                  </a:lnTo>
                  <a:lnTo>
                    <a:pt x="31" y="172"/>
                  </a:lnTo>
                  <a:lnTo>
                    <a:pt x="39" y="183"/>
                  </a:lnTo>
                  <a:lnTo>
                    <a:pt x="47" y="194"/>
                  </a:lnTo>
                  <a:lnTo>
                    <a:pt x="47" y="194"/>
                  </a:lnTo>
                  <a:lnTo>
                    <a:pt x="57" y="205"/>
                  </a:lnTo>
                  <a:lnTo>
                    <a:pt x="70" y="217"/>
                  </a:lnTo>
                  <a:lnTo>
                    <a:pt x="84" y="231"/>
                  </a:lnTo>
                  <a:lnTo>
                    <a:pt x="101" y="245"/>
                  </a:lnTo>
                  <a:lnTo>
                    <a:pt x="140" y="276"/>
                  </a:lnTo>
                  <a:lnTo>
                    <a:pt x="188" y="312"/>
                  </a:lnTo>
                  <a:lnTo>
                    <a:pt x="188" y="312"/>
                  </a:lnTo>
                  <a:lnTo>
                    <a:pt x="235" y="276"/>
                  </a:lnTo>
                  <a:lnTo>
                    <a:pt x="275" y="245"/>
                  </a:lnTo>
                  <a:lnTo>
                    <a:pt x="291" y="231"/>
                  </a:lnTo>
                  <a:lnTo>
                    <a:pt x="305" y="217"/>
                  </a:lnTo>
                  <a:lnTo>
                    <a:pt x="317" y="205"/>
                  </a:lnTo>
                  <a:lnTo>
                    <a:pt x="328" y="194"/>
                  </a:lnTo>
                  <a:lnTo>
                    <a:pt x="328" y="194"/>
                  </a:lnTo>
                  <a:lnTo>
                    <a:pt x="336" y="183"/>
                  </a:lnTo>
                  <a:lnTo>
                    <a:pt x="343" y="172"/>
                  </a:lnTo>
                  <a:lnTo>
                    <a:pt x="351" y="161"/>
                  </a:lnTo>
                  <a:lnTo>
                    <a:pt x="356" y="150"/>
                  </a:lnTo>
                  <a:lnTo>
                    <a:pt x="360" y="138"/>
                  </a:lnTo>
                  <a:lnTo>
                    <a:pt x="363" y="125"/>
                  </a:lnTo>
                  <a:lnTo>
                    <a:pt x="364" y="113"/>
                  </a:lnTo>
                  <a:lnTo>
                    <a:pt x="365" y="101"/>
                  </a:lnTo>
                  <a:lnTo>
                    <a:pt x="365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3" name="Freeform 102"/>
            <p:cNvSpPr>
              <a:spLocks noEditPoints="1"/>
            </p:cNvSpPr>
            <p:nvPr/>
          </p:nvSpPr>
          <p:spPr bwMode="auto">
            <a:xfrm>
              <a:off x="9476601" y="4310106"/>
              <a:ext cx="366316" cy="278606"/>
            </a:xfrm>
            <a:custGeom>
              <a:avLst/>
              <a:gdLst/>
              <a:ahLst/>
              <a:cxnLst>
                <a:cxn ang="0">
                  <a:pos x="424" y="273"/>
                </a:cxn>
                <a:cxn ang="0">
                  <a:pos x="329" y="293"/>
                </a:cxn>
                <a:cxn ang="0">
                  <a:pos x="327" y="283"/>
                </a:cxn>
                <a:cxn ang="0">
                  <a:pos x="415" y="142"/>
                </a:cxn>
                <a:cxn ang="0">
                  <a:pos x="341" y="219"/>
                </a:cxn>
                <a:cxn ang="0">
                  <a:pos x="285" y="303"/>
                </a:cxn>
                <a:cxn ang="0">
                  <a:pos x="186" y="322"/>
                </a:cxn>
                <a:cxn ang="0">
                  <a:pos x="102" y="265"/>
                </a:cxn>
                <a:cxn ang="0">
                  <a:pos x="83" y="167"/>
                </a:cxn>
                <a:cxn ang="0">
                  <a:pos x="19" y="282"/>
                </a:cxn>
                <a:cxn ang="0">
                  <a:pos x="90" y="290"/>
                </a:cxn>
                <a:cxn ang="0">
                  <a:pos x="7" y="286"/>
                </a:cxn>
                <a:cxn ang="0">
                  <a:pos x="1" y="76"/>
                </a:cxn>
                <a:cxn ang="0">
                  <a:pos x="101" y="61"/>
                </a:cxn>
                <a:cxn ang="0">
                  <a:pos x="121" y="40"/>
                </a:cxn>
                <a:cxn ang="0">
                  <a:pos x="145" y="3"/>
                </a:cxn>
                <a:cxn ang="0">
                  <a:pos x="292" y="10"/>
                </a:cxn>
                <a:cxn ang="0">
                  <a:pos x="306" y="52"/>
                </a:cxn>
                <a:cxn ang="0">
                  <a:pos x="405" y="62"/>
                </a:cxn>
                <a:cxn ang="0">
                  <a:pos x="410" y="76"/>
                </a:cxn>
                <a:cxn ang="0">
                  <a:pos x="301" y="61"/>
                </a:cxn>
                <a:cxn ang="0">
                  <a:pos x="291" y="24"/>
                </a:cxn>
                <a:cxn ang="0">
                  <a:pos x="162" y="10"/>
                </a:cxn>
                <a:cxn ang="0">
                  <a:pos x="132" y="30"/>
                </a:cxn>
                <a:cxn ang="0">
                  <a:pos x="114" y="69"/>
                </a:cxn>
                <a:cxn ang="0">
                  <a:pos x="10" y="86"/>
                </a:cxn>
                <a:cxn ang="0">
                  <a:pos x="144" y="81"/>
                </a:cxn>
                <a:cxn ang="0">
                  <a:pos x="212" y="61"/>
                </a:cxn>
                <a:cxn ang="0">
                  <a:pos x="281" y="81"/>
                </a:cxn>
                <a:cxn ang="0">
                  <a:pos x="91" y="46"/>
                </a:cxn>
                <a:cxn ang="0">
                  <a:pos x="43" y="30"/>
                </a:cxn>
                <a:cxn ang="0">
                  <a:pos x="35" y="51"/>
                </a:cxn>
                <a:cxn ang="0">
                  <a:pos x="34" y="25"/>
                </a:cxn>
                <a:cxn ang="0">
                  <a:pos x="100" y="29"/>
                </a:cxn>
                <a:cxn ang="0">
                  <a:pos x="94" y="51"/>
                </a:cxn>
                <a:cxn ang="0">
                  <a:pos x="329" y="157"/>
                </a:cxn>
                <a:cxn ang="0">
                  <a:pos x="269" y="85"/>
                </a:cxn>
                <a:cxn ang="0">
                  <a:pos x="177" y="76"/>
                </a:cxn>
                <a:cxn ang="0">
                  <a:pos x="104" y="136"/>
                </a:cxn>
                <a:cxn ang="0">
                  <a:pos x="96" y="228"/>
                </a:cxn>
                <a:cxn ang="0">
                  <a:pos x="155" y="300"/>
                </a:cxn>
                <a:cxn ang="0">
                  <a:pos x="248" y="309"/>
                </a:cxn>
                <a:cxn ang="0">
                  <a:pos x="320" y="249"/>
                </a:cxn>
                <a:cxn ang="0">
                  <a:pos x="303" y="201"/>
                </a:cxn>
                <a:cxn ang="0">
                  <a:pos x="270" y="263"/>
                </a:cxn>
                <a:cxn ang="0">
                  <a:pos x="202" y="283"/>
                </a:cxn>
                <a:cxn ang="0">
                  <a:pos x="142" y="250"/>
                </a:cxn>
                <a:cxn ang="0">
                  <a:pos x="121" y="183"/>
                </a:cxn>
                <a:cxn ang="0">
                  <a:pos x="155" y="121"/>
                </a:cxn>
                <a:cxn ang="0">
                  <a:pos x="222" y="102"/>
                </a:cxn>
                <a:cxn ang="0">
                  <a:pos x="283" y="135"/>
                </a:cxn>
                <a:cxn ang="0">
                  <a:pos x="293" y="192"/>
                </a:cxn>
                <a:cxn ang="0">
                  <a:pos x="269" y="136"/>
                </a:cxn>
                <a:cxn ang="0">
                  <a:pos x="212" y="111"/>
                </a:cxn>
                <a:cxn ang="0">
                  <a:pos x="155" y="136"/>
                </a:cxn>
                <a:cxn ang="0">
                  <a:pos x="132" y="192"/>
                </a:cxn>
                <a:cxn ang="0">
                  <a:pos x="155" y="250"/>
                </a:cxn>
                <a:cxn ang="0">
                  <a:pos x="212" y="273"/>
                </a:cxn>
                <a:cxn ang="0">
                  <a:pos x="269" y="250"/>
                </a:cxn>
                <a:cxn ang="0">
                  <a:pos x="293" y="192"/>
                </a:cxn>
              </a:cxnLst>
              <a:rect l="0" t="0" r="r" b="b"/>
              <a:pathLst>
                <a:path w="425" h="324">
                  <a:moveTo>
                    <a:pt x="418" y="68"/>
                  </a:moveTo>
                  <a:lnTo>
                    <a:pt x="418" y="68"/>
                  </a:lnTo>
                  <a:lnTo>
                    <a:pt x="421" y="72"/>
                  </a:lnTo>
                  <a:lnTo>
                    <a:pt x="423" y="76"/>
                  </a:lnTo>
                  <a:lnTo>
                    <a:pt x="424" y="81"/>
                  </a:lnTo>
                  <a:lnTo>
                    <a:pt x="425" y="86"/>
                  </a:lnTo>
                  <a:lnTo>
                    <a:pt x="425" y="268"/>
                  </a:lnTo>
                  <a:lnTo>
                    <a:pt x="425" y="268"/>
                  </a:lnTo>
                  <a:lnTo>
                    <a:pt x="424" y="273"/>
                  </a:lnTo>
                  <a:lnTo>
                    <a:pt x="423" y="278"/>
                  </a:lnTo>
                  <a:lnTo>
                    <a:pt x="421" y="282"/>
                  </a:lnTo>
                  <a:lnTo>
                    <a:pt x="418" y="286"/>
                  </a:lnTo>
                  <a:lnTo>
                    <a:pt x="418" y="286"/>
                  </a:lnTo>
                  <a:lnTo>
                    <a:pt x="414" y="289"/>
                  </a:lnTo>
                  <a:lnTo>
                    <a:pt x="409" y="291"/>
                  </a:lnTo>
                  <a:lnTo>
                    <a:pt x="405" y="293"/>
                  </a:lnTo>
                  <a:lnTo>
                    <a:pt x="400" y="293"/>
                  </a:lnTo>
                  <a:lnTo>
                    <a:pt x="329" y="293"/>
                  </a:lnTo>
                  <a:lnTo>
                    <a:pt x="329" y="293"/>
                  </a:lnTo>
                  <a:lnTo>
                    <a:pt x="327" y="293"/>
                  </a:lnTo>
                  <a:lnTo>
                    <a:pt x="325" y="292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4" y="288"/>
                  </a:lnTo>
                  <a:lnTo>
                    <a:pt x="324" y="286"/>
                  </a:lnTo>
                  <a:lnTo>
                    <a:pt x="325" y="284"/>
                  </a:lnTo>
                  <a:lnTo>
                    <a:pt x="327" y="283"/>
                  </a:lnTo>
                  <a:lnTo>
                    <a:pt x="329" y="283"/>
                  </a:lnTo>
                  <a:lnTo>
                    <a:pt x="400" y="283"/>
                  </a:lnTo>
                  <a:lnTo>
                    <a:pt x="400" y="283"/>
                  </a:lnTo>
                  <a:lnTo>
                    <a:pt x="405" y="282"/>
                  </a:lnTo>
                  <a:lnTo>
                    <a:pt x="410" y="279"/>
                  </a:lnTo>
                  <a:lnTo>
                    <a:pt x="410" y="279"/>
                  </a:lnTo>
                  <a:lnTo>
                    <a:pt x="414" y="274"/>
                  </a:lnTo>
                  <a:lnTo>
                    <a:pt x="415" y="268"/>
                  </a:lnTo>
                  <a:lnTo>
                    <a:pt x="415" y="142"/>
                  </a:lnTo>
                  <a:lnTo>
                    <a:pt x="334" y="142"/>
                  </a:lnTo>
                  <a:lnTo>
                    <a:pt x="334" y="142"/>
                  </a:lnTo>
                  <a:lnTo>
                    <a:pt x="338" y="154"/>
                  </a:lnTo>
                  <a:lnTo>
                    <a:pt x="341" y="167"/>
                  </a:lnTo>
                  <a:lnTo>
                    <a:pt x="343" y="179"/>
                  </a:lnTo>
                  <a:lnTo>
                    <a:pt x="344" y="192"/>
                  </a:lnTo>
                  <a:lnTo>
                    <a:pt x="344" y="192"/>
                  </a:lnTo>
                  <a:lnTo>
                    <a:pt x="343" y="205"/>
                  </a:lnTo>
                  <a:lnTo>
                    <a:pt x="341" y="219"/>
                  </a:lnTo>
                  <a:lnTo>
                    <a:pt x="338" y="231"/>
                  </a:lnTo>
                  <a:lnTo>
                    <a:pt x="334" y="243"/>
                  </a:lnTo>
                  <a:lnTo>
                    <a:pt x="329" y="254"/>
                  </a:lnTo>
                  <a:lnTo>
                    <a:pt x="322" y="265"/>
                  </a:lnTo>
                  <a:lnTo>
                    <a:pt x="315" y="275"/>
                  </a:lnTo>
                  <a:lnTo>
                    <a:pt x="306" y="285"/>
                  </a:lnTo>
                  <a:lnTo>
                    <a:pt x="306" y="285"/>
                  </a:lnTo>
                  <a:lnTo>
                    <a:pt x="295" y="294"/>
                  </a:lnTo>
                  <a:lnTo>
                    <a:pt x="285" y="303"/>
                  </a:lnTo>
                  <a:lnTo>
                    <a:pt x="274" y="309"/>
                  </a:lnTo>
                  <a:lnTo>
                    <a:pt x="263" y="315"/>
                  </a:lnTo>
                  <a:lnTo>
                    <a:pt x="251" y="319"/>
                  </a:lnTo>
                  <a:lnTo>
                    <a:pt x="239" y="322"/>
                  </a:lnTo>
                  <a:lnTo>
                    <a:pt x="226" y="324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198" y="324"/>
                  </a:lnTo>
                  <a:lnTo>
                    <a:pt x="186" y="322"/>
                  </a:lnTo>
                  <a:lnTo>
                    <a:pt x="174" y="319"/>
                  </a:lnTo>
                  <a:lnTo>
                    <a:pt x="162" y="315"/>
                  </a:lnTo>
                  <a:lnTo>
                    <a:pt x="151" y="309"/>
                  </a:lnTo>
                  <a:lnTo>
                    <a:pt x="140" y="303"/>
                  </a:lnTo>
                  <a:lnTo>
                    <a:pt x="130" y="294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10" y="275"/>
                  </a:lnTo>
                  <a:lnTo>
                    <a:pt x="102" y="265"/>
                  </a:lnTo>
                  <a:lnTo>
                    <a:pt x="96" y="254"/>
                  </a:lnTo>
                  <a:lnTo>
                    <a:pt x="90" y="243"/>
                  </a:lnTo>
                  <a:lnTo>
                    <a:pt x="86" y="231"/>
                  </a:lnTo>
                  <a:lnTo>
                    <a:pt x="83" y="219"/>
                  </a:lnTo>
                  <a:lnTo>
                    <a:pt x="81" y="20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1" y="179"/>
                  </a:lnTo>
                  <a:lnTo>
                    <a:pt x="83" y="167"/>
                  </a:lnTo>
                  <a:lnTo>
                    <a:pt x="86" y="154"/>
                  </a:lnTo>
                  <a:lnTo>
                    <a:pt x="91" y="142"/>
                  </a:lnTo>
                  <a:lnTo>
                    <a:pt x="10" y="142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11" y="274"/>
                  </a:lnTo>
                  <a:lnTo>
                    <a:pt x="14" y="279"/>
                  </a:lnTo>
                  <a:lnTo>
                    <a:pt x="14" y="279"/>
                  </a:lnTo>
                  <a:lnTo>
                    <a:pt x="19" y="282"/>
                  </a:lnTo>
                  <a:lnTo>
                    <a:pt x="25" y="283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8" y="283"/>
                  </a:lnTo>
                  <a:lnTo>
                    <a:pt x="89" y="284"/>
                  </a:lnTo>
                  <a:lnTo>
                    <a:pt x="90" y="286"/>
                  </a:lnTo>
                  <a:lnTo>
                    <a:pt x="91" y="288"/>
                  </a:lnTo>
                  <a:lnTo>
                    <a:pt x="91" y="288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88" y="293"/>
                  </a:lnTo>
                  <a:lnTo>
                    <a:pt x="86" y="293"/>
                  </a:lnTo>
                  <a:lnTo>
                    <a:pt x="25" y="293"/>
                  </a:lnTo>
                  <a:lnTo>
                    <a:pt x="25" y="293"/>
                  </a:lnTo>
                  <a:lnTo>
                    <a:pt x="20" y="293"/>
                  </a:lnTo>
                  <a:lnTo>
                    <a:pt x="15" y="291"/>
                  </a:lnTo>
                  <a:lnTo>
                    <a:pt x="11" y="289"/>
                  </a:lnTo>
                  <a:lnTo>
                    <a:pt x="7" y="286"/>
                  </a:lnTo>
                  <a:lnTo>
                    <a:pt x="7" y="286"/>
                  </a:lnTo>
                  <a:lnTo>
                    <a:pt x="4" y="282"/>
                  </a:lnTo>
                  <a:lnTo>
                    <a:pt x="1" y="278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11" y="65"/>
                  </a:lnTo>
                  <a:lnTo>
                    <a:pt x="15" y="63"/>
                  </a:lnTo>
                  <a:lnTo>
                    <a:pt x="20" y="62"/>
                  </a:lnTo>
                  <a:lnTo>
                    <a:pt x="25" y="61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0"/>
                  </a:lnTo>
                  <a:lnTo>
                    <a:pt x="112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8" y="51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1" y="4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25"/>
                  </a:lnTo>
                  <a:lnTo>
                    <a:pt x="123" y="19"/>
                  </a:lnTo>
                  <a:lnTo>
                    <a:pt x="126" y="14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8" y="5"/>
                  </a:lnTo>
                  <a:lnTo>
                    <a:pt x="145" y="3"/>
                  </a:lnTo>
                  <a:lnTo>
                    <a:pt x="153" y="1"/>
                  </a:lnTo>
                  <a:lnTo>
                    <a:pt x="162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71" y="1"/>
                  </a:lnTo>
                  <a:lnTo>
                    <a:pt x="279" y="3"/>
                  </a:lnTo>
                  <a:lnTo>
                    <a:pt x="286" y="6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298" y="15"/>
                  </a:lnTo>
                  <a:lnTo>
                    <a:pt x="301" y="20"/>
                  </a:lnTo>
                  <a:lnTo>
                    <a:pt x="303" y="25"/>
                  </a:lnTo>
                  <a:lnTo>
                    <a:pt x="304" y="30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6" y="52"/>
                  </a:lnTo>
                  <a:lnTo>
                    <a:pt x="310" y="56"/>
                  </a:lnTo>
                  <a:lnTo>
                    <a:pt x="310" y="56"/>
                  </a:lnTo>
                  <a:lnTo>
                    <a:pt x="313" y="58"/>
                  </a:lnTo>
                  <a:lnTo>
                    <a:pt x="316" y="60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5" y="62"/>
                  </a:lnTo>
                  <a:lnTo>
                    <a:pt x="409" y="63"/>
                  </a:lnTo>
                  <a:lnTo>
                    <a:pt x="414" y="65"/>
                  </a:lnTo>
                  <a:lnTo>
                    <a:pt x="418" y="68"/>
                  </a:lnTo>
                  <a:lnTo>
                    <a:pt x="418" y="68"/>
                  </a:lnTo>
                  <a:close/>
                  <a:moveTo>
                    <a:pt x="415" y="132"/>
                  </a:moveTo>
                  <a:lnTo>
                    <a:pt x="415" y="86"/>
                  </a:lnTo>
                  <a:lnTo>
                    <a:pt x="415" y="86"/>
                  </a:lnTo>
                  <a:lnTo>
                    <a:pt x="414" y="80"/>
                  </a:lnTo>
                  <a:lnTo>
                    <a:pt x="410" y="76"/>
                  </a:lnTo>
                  <a:lnTo>
                    <a:pt x="410" y="76"/>
                  </a:lnTo>
                  <a:lnTo>
                    <a:pt x="405" y="72"/>
                  </a:lnTo>
                  <a:lnTo>
                    <a:pt x="400" y="71"/>
                  </a:lnTo>
                  <a:lnTo>
                    <a:pt x="324" y="71"/>
                  </a:lnTo>
                  <a:lnTo>
                    <a:pt x="324" y="71"/>
                  </a:lnTo>
                  <a:lnTo>
                    <a:pt x="316" y="71"/>
                  </a:lnTo>
                  <a:lnTo>
                    <a:pt x="310" y="69"/>
                  </a:lnTo>
                  <a:lnTo>
                    <a:pt x="305" y="66"/>
                  </a:lnTo>
                  <a:lnTo>
                    <a:pt x="301" y="61"/>
                  </a:lnTo>
                  <a:lnTo>
                    <a:pt x="301" y="61"/>
                  </a:lnTo>
                  <a:lnTo>
                    <a:pt x="298" y="57"/>
                  </a:lnTo>
                  <a:lnTo>
                    <a:pt x="294" y="52"/>
                  </a:lnTo>
                  <a:lnTo>
                    <a:pt x="293" y="46"/>
                  </a:lnTo>
                  <a:lnTo>
                    <a:pt x="293" y="40"/>
                  </a:lnTo>
                  <a:lnTo>
                    <a:pt x="293" y="30"/>
                  </a:lnTo>
                  <a:lnTo>
                    <a:pt x="293" y="30"/>
                  </a:lnTo>
                  <a:lnTo>
                    <a:pt x="292" y="27"/>
                  </a:lnTo>
                  <a:lnTo>
                    <a:pt x="291" y="24"/>
                  </a:lnTo>
                  <a:lnTo>
                    <a:pt x="288" y="20"/>
                  </a:lnTo>
                  <a:lnTo>
                    <a:pt x="285" y="17"/>
                  </a:lnTo>
                  <a:lnTo>
                    <a:pt x="285" y="17"/>
                  </a:lnTo>
                  <a:lnTo>
                    <a:pt x="281" y="14"/>
                  </a:lnTo>
                  <a:lnTo>
                    <a:pt x="275" y="12"/>
                  </a:lnTo>
                  <a:lnTo>
                    <a:pt x="269" y="11"/>
                  </a:lnTo>
                  <a:lnTo>
                    <a:pt x="263" y="10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5" y="11"/>
                  </a:lnTo>
                  <a:lnTo>
                    <a:pt x="149" y="12"/>
                  </a:lnTo>
                  <a:lnTo>
                    <a:pt x="144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6" y="20"/>
                  </a:lnTo>
                  <a:lnTo>
                    <a:pt x="134" y="23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1" y="46"/>
                  </a:lnTo>
                  <a:lnTo>
                    <a:pt x="130" y="52"/>
                  </a:lnTo>
                  <a:lnTo>
                    <a:pt x="127" y="57"/>
                  </a:lnTo>
                  <a:lnTo>
                    <a:pt x="124" y="61"/>
                  </a:lnTo>
                  <a:lnTo>
                    <a:pt x="124" y="61"/>
                  </a:lnTo>
                  <a:lnTo>
                    <a:pt x="119" y="66"/>
                  </a:lnTo>
                  <a:lnTo>
                    <a:pt x="114" y="69"/>
                  </a:lnTo>
                  <a:lnTo>
                    <a:pt x="108" y="71"/>
                  </a:lnTo>
                  <a:lnTo>
                    <a:pt x="101" y="71"/>
                  </a:lnTo>
                  <a:lnTo>
                    <a:pt x="25" y="71"/>
                  </a:lnTo>
                  <a:lnTo>
                    <a:pt x="25" y="71"/>
                  </a:lnTo>
                  <a:lnTo>
                    <a:pt x="19" y="72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1" y="80"/>
                  </a:lnTo>
                  <a:lnTo>
                    <a:pt x="10" y="86"/>
                  </a:lnTo>
                  <a:lnTo>
                    <a:pt x="10" y="132"/>
                  </a:lnTo>
                  <a:lnTo>
                    <a:pt x="93" y="132"/>
                  </a:lnTo>
                  <a:lnTo>
                    <a:pt x="93" y="132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104" y="117"/>
                  </a:lnTo>
                  <a:lnTo>
                    <a:pt x="115" y="103"/>
                  </a:lnTo>
                  <a:lnTo>
                    <a:pt x="128" y="91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52" y="76"/>
                  </a:lnTo>
                  <a:lnTo>
                    <a:pt x="160" y="72"/>
                  </a:lnTo>
                  <a:lnTo>
                    <a:pt x="168" y="69"/>
                  </a:lnTo>
                  <a:lnTo>
                    <a:pt x="176" y="66"/>
                  </a:lnTo>
                  <a:lnTo>
                    <a:pt x="185" y="64"/>
                  </a:lnTo>
                  <a:lnTo>
                    <a:pt x="194" y="62"/>
                  </a:lnTo>
                  <a:lnTo>
                    <a:pt x="203" y="61"/>
                  </a:lnTo>
                  <a:lnTo>
                    <a:pt x="212" y="61"/>
                  </a:lnTo>
                  <a:lnTo>
                    <a:pt x="212" y="61"/>
                  </a:lnTo>
                  <a:lnTo>
                    <a:pt x="222" y="61"/>
                  </a:lnTo>
                  <a:lnTo>
                    <a:pt x="231" y="62"/>
                  </a:lnTo>
                  <a:lnTo>
                    <a:pt x="240" y="64"/>
                  </a:lnTo>
                  <a:lnTo>
                    <a:pt x="248" y="66"/>
                  </a:lnTo>
                  <a:lnTo>
                    <a:pt x="256" y="69"/>
                  </a:lnTo>
                  <a:lnTo>
                    <a:pt x="265" y="72"/>
                  </a:lnTo>
                  <a:lnTo>
                    <a:pt x="273" y="76"/>
                  </a:lnTo>
                  <a:lnTo>
                    <a:pt x="281" y="81"/>
                  </a:lnTo>
                  <a:lnTo>
                    <a:pt x="281" y="81"/>
                  </a:lnTo>
                  <a:lnTo>
                    <a:pt x="295" y="91"/>
                  </a:lnTo>
                  <a:lnTo>
                    <a:pt x="309" y="103"/>
                  </a:lnTo>
                  <a:lnTo>
                    <a:pt x="320" y="117"/>
                  </a:lnTo>
                  <a:lnTo>
                    <a:pt x="329" y="133"/>
                  </a:lnTo>
                  <a:lnTo>
                    <a:pt x="329" y="133"/>
                  </a:lnTo>
                  <a:lnTo>
                    <a:pt x="331" y="132"/>
                  </a:lnTo>
                  <a:lnTo>
                    <a:pt x="415" y="132"/>
                  </a:lnTo>
                  <a:close/>
                  <a:moveTo>
                    <a:pt x="91" y="46"/>
                  </a:moveTo>
                  <a:lnTo>
                    <a:pt x="91" y="35"/>
                  </a:lnTo>
                  <a:lnTo>
                    <a:pt x="91" y="35"/>
                  </a:lnTo>
                  <a:lnTo>
                    <a:pt x="90" y="33"/>
                  </a:lnTo>
                  <a:lnTo>
                    <a:pt x="89" y="31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9" y="48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1" y="50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1" y="29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5" y="20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91" y="21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00" y="29"/>
                  </a:lnTo>
                  <a:lnTo>
                    <a:pt x="101" y="35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100" y="48"/>
                  </a:lnTo>
                  <a:lnTo>
                    <a:pt x="99" y="50"/>
                  </a:lnTo>
                  <a:lnTo>
                    <a:pt x="98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51"/>
                  </a:lnTo>
                  <a:lnTo>
                    <a:pt x="92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6"/>
                  </a:lnTo>
                  <a:close/>
                  <a:moveTo>
                    <a:pt x="334" y="192"/>
                  </a:moveTo>
                  <a:lnTo>
                    <a:pt x="334" y="192"/>
                  </a:lnTo>
                  <a:lnTo>
                    <a:pt x="333" y="180"/>
                  </a:lnTo>
                  <a:lnTo>
                    <a:pt x="331" y="168"/>
                  </a:lnTo>
                  <a:lnTo>
                    <a:pt x="329" y="157"/>
                  </a:lnTo>
                  <a:lnTo>
                    <a:pt x="325" y="146"/>
                  </a:lnTo>
                  <a:lnTo>
                    <a:pt x="320" y="136"/>
                  </a:lnTo>
                  <a:lnTo>
                    <a:pt x="314" y="125"/>
                  </a:lnTo>
                  <a:lnTo>
                    <a:pt x="307" y="116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8" y="98"/>
                  </a:lnTo>
                  <a:lnTo>
                    <a:pt x="279" y="91"/>
                  </a:lnTo>
                  <a:lnTo>
                    <a:pt x="269" y="85"/>
                  </a:lnTo>
                  <a:lnTo>
                    <a:pt x="259" y="80"/>
                  </a:lnTo>
                  <a:lnTo>
                    <a:pt x="248" y="76"/>
                  </a:lnTo>
                  <a:lnTo>
                    <a:pt x="236" y="73"/>
                  </a:lnTo>
                  <a:lnTo>
                    <a:pt x="225" y="72"/>
                  </a:lnTo>
                  <a:lnTo>
                    <a:pt x="212" y="71"/>
                  </a:lnTo>
                  <a:lnTo>
                    <a:pt x="212" y="71"/>
                  </a:lnTo>
                  <a:lnTo>
                    <a:pt x="200" y="72"/>
                  </a:lnTo>
                  <a:lnTo>
                    <a:pt x="188" y="73"/>
                  </a:lnTo>
                  <a:lnTo>
                    <a:pt x="177" y="76"/>
                  </a:lnTo>
                  <a:lnTo>
                    <a:pt x="166" y="80"/>
                  </a:lnTo>
                  <a:lnTo>
                    <a:pt x="155" y="85"/>
                  </a:lnTo>
                  <a:lnTo>
                    <a:pt x="146" y="91"/>
                  </a:lnTo>
                  <a:lnTo>
                    <a:pt x="136" y="98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18" y="116"/>
                  </a:lnTo>
                  <a:lnTo>
                    <a:pt x="111" y="125"/>
                  </a:lnTo>
                  <a:lnTo>
                    <a:pt x="104" y="136"/>
                  </a:lnTo>
                  <a:lnTo>
                    <a:pt x="100" y="146"/>
                  </a:lnTo>
                  <a:lnTo>
                    <a:pt x="96" y="157"/>
                  </a:lnTo>
                  <a:lnTo>
                    <a:pt x="93" y="168"/>
                  </a:lnTo>
                  <a:lnTo>
                    <a:pt x="91" y="180"/>
                  </a:lnTo>
                  <a:lnTo>
                    <a:pt x="91" y="192"/>
                  </a:lnTo>
                  <a:lnTo>
                    <a:pt x="91" y="192"/>
                  </a:lnTo>
                  <a:lnTo>
                    <a:pt x="91" y="204"/>
                  </a:lnTo>
                  <a:lnTo>
                    <a:pt x="93" y="217"/>
                  </a:lnTo>
                  <a:lnTo>
                    <a:pt x="96" y="228"/>
                  </a:lnTo>
                  <a:lnTo>
                    <a:pt x="100" y="239"/>
                  </a:lnTo>
                  <a:lnTo>
                    <a:pt x="104" y="249"/>
                  </a:lnTo>
                  <a:lnTo>
                    <a:pt x="111" y="259"/>
                  </a:lnTo>
                  <a:lnTo>
                    <a:pt x="118" y="269"/>
                  </a:lnTo>
                  <a:lnTo>
                    <a:pt x="126" y="278"/>
                  </a:lnTo>
                  <a:lnTo>
                    <a:pt x="126" y="278"/>
                  </a:lnTo>
                  <a:lnTo>
                    <a:pt x="136" y="286"/>
                  </a:lnTo>
                  <a:lnTo>
                    <a:pt x="146" y="293"/>
                  </a:lnTo>
                  <a:lnTo>
                    <a:pt x="155" y="300"/>
                  </a:lnTo>
                  <a:lnTo>
                    <a:pt x="166" y="305"/>
                  </a:lnTo>
                  <a:lnTo>
                    <a:pt x="177" y="309"/>
                  </a:lnTo>
                  <a:lnTo>
                    <a:pt x="188" y="312"/>
                  </a:lnTo>
                  <a:lnTo>
                    <a:pt x="200" y="314"/>
                  </a:lnTo>
                  <a:lnTo>
                    <a:pt x="212" y="314"/>
                  </a:lnTo>
                  <a:lnTo>
                    <a:pt x="212" y="314"/>
                  </a:lnTo>
                  <a:lnTo>
                    <a:pt x="225" y="314"/>
                  </a:lnTo>
                  <a:lnTo>
                    <a:pt x="236" y="312"/>
                  </a:lnTo>
                  <a:lnTo>
                    <a:pt x="248" y="309"/>
                  </a:lnTo>
                  <a:lnTo>
                    <a:pt x="259" y="305"/>
                  </a:lnTo>
                  <a:lnTo>
                    <a:pt x="269" y="300"/>
                  </a:lnTo>
                  <a:lnTo>
                    <a:pt x="279" y="293"/>
                  </a:lnTo>
                  <a:lnTo>
                    <a:pt x="288" y="286"/>
                  </a:lnTo>
                  <a:lnTo>
                    <a:pt x="298" y="278"/>
                  </a:lnTo>
                  <a:lnTo>
                    <a:pt x="298" y="278"/>
                  </a:lnTo>
                  <a:lnTo>
                    <a:pt x="307" y="269"/>
                  </a:lnTo>
                  <a:lnTo>
                    <a:pt x="314" y="259"/>
                  </a:lnTo>
                  <a:lnTo>
                    <a:pt x="320" y="249"/>
                  </a:lnTo>
                  <a:lnTo>
                    <a:pt x="325" y="239"/>
                  </a:lnTo>
                  <a:lnTo>
                    <a:pt x="329" y="228"/>
                  </a:lnTo>
                  <a:lnTo>
                    <a:pt x="331" y="217"/>
                  </a:lnTo>
                  <a:lnTo>
                    <a:pt x="333" y="204"/>
                  </a:lnTo>
                  <a:lnTo>
                    <a:pt x="334" y="192"/>
                  </a:lnTo>
                  <a:lnTo>
                    <a:pt x="334" y="192"/>
                  </a:lnTo>
                  <a:close/>
                  <a:moveTo>
                    <a:pt x="304" y="192"/>
                  </a:moveTo>
                  <a:lnTo>
                    <a:pt x="304" y="192"/>
                  </a:lnTo>
                  <a:lnTo>
                    <a:pt x="303" y="201"/>
                  </a:lnTo>
                  <a:lnTo>
                    <a:pt x="302" y="210"/>
                  </a:lnTo>
                  <a:lnTo>
                    <a:pt x="300" y="220"/>
                  </a:lnTo>
                  <a:lnTo>
                    <a:pt x="297" y="228"/>
                  </a:lnTo>
                  <a:lnTo>
                    <a:pt x="292" y="236"/>
                  </a:lnTo>
                  <a:lnTo>
                    <a:pt x="288" y="243"/>
                  </a:lnTo>
                  <a:lnTo>
                    <a:pt x="283" y="250"/>
                  </a:lnTo>
                  <a:lnTo>
                    <a:pt x="276" y="257"/>
                  </a:lnTo>
                  <a:lnTo>
                    <a:pt x="276" y="257"/>
                  </a:lnTo>
                  <a:lnTo>
                    <a:pt x="270" y="263"/>
                  </a:lnTo>
                  <a:lnTo>
                    <a:pt x="263" y="268"/>
                  </a:lnTo>
                  <a:lnTo>
                    <a:pt x="255" y="273"/>
                  </a:lnTo>
                  <a:lnTo>
                    <a:pt x="247" y="277"/>
                  </a:lnTo>
                  <a:lnTo>
                    <a:pt x="239" y="279"/>
                  </a:lnTo>
                  <a:lnTo>
                    <a:pt x="231" y="282"/>
                  </a:lnTo>
                  <a:lnTo>
                    <a:pt x="222" y="283"/>
                  </a:lnTo>
                  <a:lnTo>
                    <a:pt x="212" y="283"/>
                  </a:lnTo>
                  <a:lnTo>
                    <a:pt x="212" y="283"/>
                  </a:lnTo>
                  <a:lnTo>
                    <a:pt x="202" y="283"/>
                  </a:lnTo>
                  <a:lnTo>
                    <a:pt x="194" y="282"/>
                  </a:lnTo>
                  <a:lnTo>
                    <a:pt x="185" y="279"/>
                  </a:lnTo>
                  <a:lnTo>
                    <a:pt x="177" y="277"/>
                  </a:lnTo>
                  <a:lnTo>
                    <a:pt x="169" y="273"/>
                  </a:lnTo>
                  <a:lnTo>
                    <a:pt x="162" y="268"/>
                  </a:lnTo>
                  <a:lnTo>
                    <a:pt x="155" y="263"/>
                  </a:lnTo>
                  <a:lnTo>
                    <a:pt x="148" y="257"/>
                  </a:lnTo>
                  <a:lnTo>
                    <a:pt x="148" y="257"/>
                  </a:lnTo>
                  <a:lnTo>
                    <a:pt x="142" y="250"/>
                  </a:lnTo>
                  <a:lnTo>
                    <a:pt x="136" y="243"/>
                  </a:lnTo>
                  <a:lnTo>
                    <a:pt x="132" y="236"/>
                  </a:lnTo>
                  <a:lnTo>
                    <a:pt x="127" y="228"/>
                  </a:lnTo>
                  <a:lnTo>
                    <a:pt x="124" y="220"/>
                  </a:lnTo>
                  <a:lnTo>
                    <a:pt x="122" y="210"/>
                  </a:lnTo>
                  <a:lnTo>
                    <a:pt x="121" y="201"/>
                  </a:lnTo>
                  <a:lnTo>
                    <a:pt x="121" y="192"/>
                  </a:lnTo>
                  <a:lnTo>
                    <a:pt x="121" y="192"/>
                  </a:lnTo>
                  <a:lnTo>
                    <a:pt x="121" y="183"/>
                  </a:lnTo>
                  <a:lnTo>
                    <a:pt x="122" y="174"/>
                  </a:lnTo>
                  <a:lnTo>
                    <a:pt x="124" y="166"/>
                  </a:lnTo>
                  <a:lnTo>
                    <a:pt x="127" y="157"/>
                  </a:lnTo>
                  <a:lnTo>
                    <a:pt x="132" y="150"/>
                  </a:lnTo>
                  <a:lnTo>
                    <a:pt x="136" y="142"/>
                  </a:lnTo>
                  <a:lnTo>
                    <a:pt x="142" y="135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5" y="121"/>
                  </a:lnTo>
                  <a:lnTo>
                    <a:pt x="162" y="116"/>
                  </a:lnTo>
                  <a:lnTo>
                    <a:pt x="169" y="111"/>
                  </a:lnTo>
                  <a:lnTo>
                    <a:pt x="177" y="108"/>
                  </a:lnTo>
                  <a:lnTo>
                    <a:pt x="185" y="105"/>
                  </a:lnTo>
                  <a:lnTo>
                    <a:pt x="194" y="103"/>
                  </a:lnTo>
                  <a:lnTo>
                    <a:pt x="202" y="102"/>
                  </a:lnTo>
                  <a:lnTo>
                    <a:pt x="212" y="101"/>
                  </a:lnTo>
                  <a:lnTo>
                    <a:pt x="212" y="101"/>
                  </a:lnTo>
                  <a:lnTo>
                    <a:pt x="222" y="102"/>
                  </a:lnTo>
                  <a:lnTo>
                    <a:pt x="231" y="103"/>
                  </a:lnTo>
                  <a:lnTo>
                    <a:pt x="239" y="105"/>
                  </a:lnTo>
                  <a:lnTo>
                    <a:pt x="247" y="108"/>
                  </a:lnTo>
                  <a:lnTo>
                    <a:pt x="255" y="111"/>
                  </a:lnTo>
                  <a:lnTo>
                    <a:pt x="263" y="116"/>
                  </a:lnTo>
                  <a:lnTo>
                    <a:pt x="270" y="121"/>
                  </a:lnTo>
                  <a:lnTo>
                    <a:pt x="276" y="127"/>
                  </a:lnTo>
                  <a:lnTo>
                    <a:pt x="276" y="127"/>
                  </a:lnTo>
                  <a:lnTo>
                    <a:pt x="283" y="135"/>
                  </a:lnTo>
                  <a:lnTo>
                    <a:pt x="288" y="142"/>
                  </a:lnTo>
                  <a:lnTo>
                    <a:pt x="292" y="150"/>
                  </a:lnTo>
                  <a:lnTo>
                    <a:pt x="297" y="157"/>
                  </a:lnTo>
                  <a:lnTo>
                    <a:pt x="300" y="166"/>
                  </a:lnTo>
                  <a:lnTo>
                    <a:pt x="302" y="174"/>
                  </a:lnTo>
                  <a:lnTo>
                    <a:pt x="303" y="183"/>
                  </a:lnTo>
                  <a:lnTo>
                    <a:pt x="304" y="192"/>
                  </a:lnTo>
                  <a:lnTo>
                    <a:pt x="304" y="192"/>
                  </a:lnTo>
                  <a:close/>
                  <a:moveTo>
                    <a:pt x="293" y="192"/>
                  </a:moveTo>
                  <a:lnTo>
                    <a:pt x="293" y="192"/>
                  </a:lnTo>
                  <a:lnTo>
                    <a:pt x="292" y="184"/>
                  </a:lnTo>
                  <a:lnTo>
                    <a:pt x="291" y="176"/>
                  </a:lnTo>
                  <a:lnTo>
                    <a:pt x="289" y="169"/>
                  </a:lnTo>
                  <a:lnTo>
                    <a:pt x="287" y="161"/>
                  </a:lnTo>
                  <a:lnTo>
                    <a:pt x="284" y="155"/>
                  </a:lnTo>
                  <a:lnTo>
                    <a:pt x="280" y="148"/>
                  </a:lnTo>
                  <a:lnTo>
                    <a:pt x="275" y="142"/>
                  </a:lnTo>
                  <a:lnTo>
                    <a:pt x="269" y="136"/>
                  </a:lnTo>
                  <a:lnTo>
                    <a:pt x="269" y="136"/>
                  </a:lnTo>
                  <a:lnTo>
                    <a:pt x="263" y="130"/>
                  </a:lnTo>
                  <a:lnTo>
                    <a:pt x="257" y="124"/>
                  </a:lnTo>
                  <a:lnTo>
                    <a:pt x="250" y="120"/>
                  </a:lnTo>
                  <a:lnTo>
                    <a:pt x="243" y="117"/>
                  </a:lnTo>
                  <a:lnTo>
                    <a:pt x="236" y="114"/>
                  </a:lnTo>
                  <a:lnTo>
                    <a:pt x="229" y="113"/>
                  </a:lnTo>
                  <a:lnTo>
                    <a:pt x="221" y="112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04" y="112"/>
                  </a:lnTo>
                  <a:lnTo>
                    <a:pt x="196" y="113"/>
                  </a:lnTo>
                  <a:lnTo>
                    <a:pt x="188" y="114"/>
                  </a:lnTo>
                  <a:lnTo>
                    <a:pt x="181" y="117"/>
                  </a:lnTo>
                  <a:lnTo>
                    <a:pt x="174" y="120"/>
                  </a:lnTo>
                  <a:lnTo>
                    <a:pt x="167" y="124"/>
                  </a:lnTo>
                  <a:lnTo>
                    <a:pt x="161" y="130"/>
                  </a:lnTo>
                  <a:lnTo>
                    <a:pt x="155" y="136"/>
                  </a:lnTo>
                  <a:lnTo>
                    <a:pt x="155" y="136"/>
                  </a:lnTo>
                  <a:lnTo>
                    <a:pt x="150" y="142"/>
                  </a:lnTo>
                  <a:lnTo>
                    <a:pt x="145" y="148"/>
                  </a:lnTo>
                  <a:lnTo>
                    <a:pt x="141" y="155"/>
                  </a:lnTo>
                  <a:lnTo>
                    <a:pt x="138" y="161"/>
                  </a:lnTo>
                  <a:lnTo>
                    <a:pt x="135" y="169"/>
                  </a:lnTo>
                  <a:lnTo>
                    <a:pt x="133" y="176"/>
                  </a:lnTo>
                  <a:lnTo>
                    <a:pt x="132" y="184"/>
                  </a:lnTo>
                  <a:lnTo>
                    <a:pt x="132" y="192"/>
                  </a:lnTo>
                  <a:lnTo>
                    <a:pt x="132" y="192"/>
                  </a:lnTo>
                  <a:lnTo>
                    <a:pt x="132" y="200"/>
                  </a:lnTo>
                  <a:lnTo>
                    <a:pt x="133" y="208"/>
                  </a:lnTo>
                  <a:lnTo>
                    <a:pt x="135" y="217"/>
                  </a:lnTo>
                  <a:lnTo>
                    <a:pt x="138" y="224"/>
                  </a:lnTo>
                  <a:lnTo>
                    <a:pt x="141" y="231"/>
                  </a:lnTo>
                  <a:lnTo>
                    <a:pt x="145" y="237"/>
                  </a:lnTo>
                  <a:lnTo>
                    <a:pt x="150" y="244"/>
                  </a:lnTo>
                  <a:lnTo>
                    <a:pt x="155" y="250"/>
                  </a:lnTo>
                  <a:lnTo>
                    <a:pt x="155" y="250"/>
                  </a:lnTo>
                  <a:lnTo>
                    <a:pt x="161" y="255"/>
                  </a:lnTo>
                  <a:lnTo>
                    <a:pt x="167" y="260"/>
                  </a:lnTo>
                  <a:lnTo>
                    <a:pt x="174" y="264"/>
                  </a:lnTo>
                  <a:lnTo>
                    <a:pt x="181" y="267"/>
                  </a:lnTo>
                  <a:lnTo>
                    <a:pt x="188" y="270"/>
                  </a:lnTo>
                  <a:lnTo>
                    <a:pt x="196" y="272"/>
                  </a:lnTo>
                  <a:lnTo>
                    <a:pt x="204" y="273"/>
                  </a:lnTo>
                  <a:lnTo>
                    <a:pt x="212" y="273"/>
                  </a:lnTo>
                  <a:lnTo>
                    <a:pt x="212" y="273"/>
                  </a:lnTo>
                  <a:lnTo>
                    <a:pt x="221" y="273"/>
                  </a:lnTo>
                  <a:lnTo>
                    <a:pt x="229" y="272"/>
                  </a:lnTo>
                  <a:lnTo>
                    <a:pt x="236" y="270"/>
                  </a:lnTo>
                  <a:lnTo>
                    <a:pt x="243" y="267"/>
                  </a:lnTo>
                  <a:lnTo>
                    <a:pt x="250" y="264"/>
                  </a:lnTo>
                  <a:lnTo>
                    <a:pt x="257" y="260"/>
                  </a:lnTo>
                  <a:lnTo>
                    <a:pt x="263" y="255"/>
                  </a:lnTo>
                  <a:lnTo>
                    <a:pt x="269" y="250"/>
                  </a:lnTo>
                  <a:lnTo>
                    <a:pt x="269" y="250"/>
                  </a:lnTo>
                  <a:lnTo>
                    <a:pt x="275" y="244"/>
                  </a:lnTo>
                  <a:lnTo>
                    <a:pt x="280" y="237"/>
                  </a:lnTo>
                  <a:lnTo>
                    <a:pt x="284" y="231"/>
                  </a:lnTo>
                  <a:lnTo>
                    <a:pt x="287" y="224"/>
                  </a:lnTo>
                  <a:lnTo>
                    <a:pt x="289" y="217"/>
                  </a:lnTo>
                  <a:lnTo>
                    <a:pt x="291" y="208"/>
                  </a:lnTo>
                  <a:lnTo>
                    <a:pt x="292" y="200"/>
                  </a:lnTo>
                  <a:lnTo>
                    <a:pt x="293" y="192"/>
                  </a:lnTo>
                  <a:lnTo>
                    <a:pt x="293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4" name="Freeform 103"/>
            <p:cNvSpPr>
              <a:spLocks noEditPoints="1"/>
            </p:cNvSpPr>
            <p:nvPr/>
          </p:nvSpPr>
          <p:spPr bwMode="auto">
            <a:xfrm>
              <a:off x="9591541" y="3778569"/>
              <a:ext cx="244554" cy="412685"/>
            </a:xfrm>
            <a:custGeom>
              <a:avLst/>
              <a:gdLst/>
              <a:ahLst/>
              <a:cxnLst>
                <a:cxn ang="0">
                  <a:pos x="2" y="315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77" y="0"/>
                </a:cxn>
                <a:cxn ang="0">
                  <a:pos x="189" y="5"/>
                </a:cxn>
                <a:cxn ang="0">
                  <a:pos x="193" y="15"/>
                </a:cxn>
                <a:cxn ang="0">
                  <a:pos x="192" y="315"/>
                </a:cxn>
                <a:cxn ang="0">
                  <a:pos x="184" y="323"/>
                </a:cxn>
                <a:cxn ang="0">
                  <a:pos x="15" y="324"/>
                </a:cxn>
                <a:cxn ang="0">
                  <a:pos x="5" y="320"/>
                </a:cxn>
                <a:cxn ang="0">
                  <a:pos x="11" y="311"/>
                </a:cxn>
                <a:cxn ang="0">
                  <a:pos x="15" y="314"/>
                </a:cxn>
                <a:cxn ang="0">
                  <a:pos x="180" y="314"/>
                </a:cxn>
                <a:cxn ang="0">
                  <a:pos x="183" y="309"/>
                </a:cxn>
                <a:cxn ang="0">
                  <a:pos x="183" y="13"/>
                </a:cxn>
                <a:cxn ang="0">
                  <a:pos x="177" y="10"/>
                </a:cxn>
                <a:cxn ang="0">
                  <a:pos x="13" y="10"/>
                </a:cxn>
                <a:cxn ang="0">
                  <a:pos x="10" y="15"/>
                </a:cxn>
                <a:cxn ang="0">
                  <a:pos x="21" y="56"/>
                </a:cxn>
                <a:cxn ang="0">
                  <a:pos x="23" y="52"/>
                </a:cxn>
                <a:cxn ang="0">
                  <a:pos x="167" y="51"/>
                </a:cxn>
                <a:cxn ang="0">
                  <a:pos x="171" y="52"/>
                </a:cxn>
                <a:cxn ang="0">
                  <a:pos x="172" y="268"/>
                </a:cxn>
                <a:cxn ang="0">
                  <a:pos x="171" y="272"/>
                </a:cxn>
                <a:cxn ang="0">
                  <a:pos x="26" y="273"/>
                </a:cxn>
                <a:cxn ang="0">
                  <a:pos x="23" y="272"/>
                </a:cxn>
                <a:cxn ang="0">
                  <a:pos x="21" y="268"/>
                </a:cxn>
                <a:cxn ang="0">
                  <a:pos x="162" y="61"/>
                </a:cxn>
                <a:cxn ang="0">
                  <a:pos x="71" y="35"/>
                </a:cxn>
                <a:cxn ang="0">
                  <a:pos x="73" y="31"/>
                </a:cxn>
                <a:cxn ang="0">
                  <a:pos x="117" y="30"/>
                </a:cxn>
                <a:cxn ang="0">
                  <a:pos x="121" y="31"/>
                </a:cxn>
                <a:cxn ang="0">
                  <a:pos x="122" y="35"/>
                </a:cxn>
                <a:cxn ang="0">
                  <a:pos x="120" y="40"/>
                </a:cxn>
                <a:cxn ang="0">
                  <a:pos x="76" y="40"/>
                </a:cxn>
                <a:cxn ang="0">
                  <a:pos x="72" y="37"/>
                </a:cxn>
                <a:cxn ang="0">
                  <a:pos x="102" y="283"/>
                </a:cxn>
                <a:cxn ang="0">
                  <a:pos x="110" y="286"/>
                </a:cxn>
                <a:cxn ang="0">
                  <a:pos x="112" y="293"/>
                </a:cxn>
                <a:cxn ang="0">
                  <a:pos x="110" y="301"/>
                </a:cxn>
                <a:cxn ang="0">
                  <a:pos x="102" y="304"/>
                </a:cxn>
                <a:cxn ang="0">
                  <a:pos x="94" y="301"/>
                </a:cxn>
                <a:cxn ang="0">
                  <a:pos x="91" y="293"/>
                </a:cxn>
                <a:cxn ang="0">
                  <a:pos x="94" y="286"/>
                </a:cxn>
                <a:cxn ang="0">
                  <a:pos x="102" y="283"/>
                </a:cxn>
              </a:cxnLst>
              <a:rect l="0" t="0" r="r" b="b"/>
              <a:pathLst>
                <a:path w="193" h="324">
                  <a:moveTo>
                    <a:pt x="5" y="320"/>
                  </a:moveTo>
                  <a:lnTo>
                    <a:pt x="5" y="320"/>
                  </a:lnTo>
                  <a:lnTo>
                    <a:pt x="2" y="315"/>
                  </a:lnTo>
                  <a:lnTo>
                    <a:pt x="0" y="30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84" y="1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192" y="9"/>
                  </a:lnTo>
                  <a:lnTo>
                    <a:pt x="193" y="15"/>
                  </a:lnTo>
                  <a:lnTo>
                    <a:pt x="193" y="309"/>
                  </a:lnTo>
                  <a:lnTo>
                    <a:pt x="193" y="309"/>
                  </a:lnTo>
                  <a:lnTo>
                    <a:pt x="192" y="315"/>
                  </a:lnTo>
                  <a:lnTo>
                    <a:pt x="189" y="320"/>
                  </a:lnTo>
                  <a:lnTo>
                    <a:pt x="189" y="320"/>
                  </a:lnTo>
                  <a:lnTo>
                    <a:pt x="184" y="323"/>
                  </a:lnTo>
                  <a:lnTo>
                    <a:pt x="177" y="324"/>
                  </a:lnTo>
                  <a:lnTo>
                    <a:pt x="15" y="324"/>
                  </a:lnTo>
                  <a:lnTo>
                    <a:pt x="15" y="324"/>
                  </a:lnTo>
                  <a:lnTo>
                    <a:pt x="10" y="323"/>
                  </a:lnTo>
                  <a:lnTo>
                    <a:pt x="5" y="320"/>
                  </a:lnTo>
                  <a:lnTo>
                    <a:pt x="5" y="320"/>
                  </a:lnTo>
                  <a:close/>
                  <a:moveTo>
                    <a:pt x="10" y="309"/>
                  </a:moveTo>
                  <a:lnTo>
                    <a:pt x="10" y="309"/>
                  </a:lnTo>
                  <a:lnTo>
                    <a:pt x="11" y="311"/>
                  </a:lnTo>
                  <a:lnTo>
                    <a:pt x="12" y="313"/>
                  </a:lnTo>
                  <a:lnTo>
                    <a:pt x="13" y="314"/>
                  </a:lnTo>
                  <a:lnTo>
                    <a:pt x="15" y="314"/>
                  </a:lnTo>
                  <a:lnTo>
                    <a:pt x="177" y="314"/>
                  </a:lnTo>
                  <a:lnTo>
                    <a:pt x="177" y="314"/>
                  </a:lnTo>
                  <a:lnTo>
                    <a:pt x="180" y="314"/>
                  </a:lnTo>
                  <a:lnTo>
                    <a:pt x="181" y="313"/>
                  </a:lnTo>
                  <a:lnTo>
                    <a:pt x="183" y="311"/>
                  </a:lnTo>
                  <a:lnTo>
                    <a:pt x="183" y="30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1" y="11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10" y="15"/>
                  </a:lnTo>
                  <a:lnTo>
                    <a:pt x="10" y="309"/>
                  </a:lnTo>
                  <a:close/>
                  <a:moveTo>
                    <a:pt x="21" y="268"/>
                  </a:moveTo>
                  <a:lnTo>
                    <a:pt x="21" y="56"/>
                  </a:lnTo>
                  <a:lnTo>
                    <a:pt x="21" y="56"/>
                  </a:lnTo>
                  <a:lnTo>
                    <a:pt x="22" y="54"/>
                  </a:lnTo>
                  <a:lnTo>
                    <a:pt x="23" y="52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70" y="51"/>
                  </a:lnTo>
                  <a:lnTo>
                    <a:pt x="171" y="52"/>
                  </a:lnTo>
                  <a:lnTo>
                    <a:pt x="172" y="54"/>
                  </a:lnTo>
                  <a:lnTo>
                    <a:pt x="172" y="5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72" y="270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67" y="273"/>
                  </a:lnTo>
                  <a:lnTo>
                    <a:pt x="26" y="273"/>
                  </a:lnTo>
                  <a:lnTo>
                    <a:pt x="26" y="273"/>
                  </a:lnTo>
                  <a:lnTo>
                    <a:pt x="24" y="273"/>
                  </a:lnTo>
                  <a:lnTo>
                    <a:pt x="23" y="272"/>
                  </a:lnTo>
                  <a:lnTo>
                    <a:pt x="22" y="270"/>
                  </a:lnTo>
                  <a:lnTo>
                    <a:pt x="21" y="268"/>
                  </a:lnTo>
                  <a:lnTo>
                    <a:pt x="21" y="268"/>
                  </a:lnTo>
                  <a:close/>
                  <a:moveTo>
                    <a:pt x="31" y="263"/>
                  </a:moveTo>
                  <a:lnTo>
                    <a:pt x="162" y="263"/>
                  </a:lnTo>
                  <a:lnTo>
                    <a:pt x="162" y="61"/>
                  </a:lnTo>
                  <a:lnTo>
                    <a:pt x="31" y="61"/>
                  </a:lnTo>
                  <a:lnTo>
                    <a:pt x="31" y="263"/>
                  </a:lnTo>
                  <a:close/>
                  <a:moveTo>
                    <a:pt x="71" y="35"/>
                  </a:moveTo>
                  <a:lnTo>
                    <a:pt x="71" y="35"/>
                  </a:lnTo>
                  <a:lnTo>
                    <a:pt x="72" y="33"/>
                  </a:lnTo>
                  <a:lnTo>
                    <a:pt x="73" y="31"/>
                  </a:lnTo>
                  <a:lnTo>
                    <a:pt x="74" y="30"/>
                  </a:lnTo>
                  <a:lnTo>
                    <a:pt x="76" y="30"/>
                  </a:lnTo>
                  <a:lnTo>
                    <a:pt x="117" y="30"/>
                  </a:lnTo>
                  <a:lnTo>
                    <a:pt x="117" y="30"/>
                  </a:lnTo>
                  <a:lnTo>
                    <a:pt x="120" y="30"/>
                  </a:lnTo>
                  <a:lnTo>
                    <a:pt x="121" y="31"/>
                  </a:lnTo>
                  <a:lnTo>
                    <a:pt x="122" y="33"/>
                  </a:lnTo>
                  <a:lnTo>
                    <a:pt x="122" y="35"/>
                  </a:lnTo>
                  <a:lnTo>
                    <a:pt x="122" y="35"/>
                  </a:lnTo>
                  <a:lnTo>
                    <a:pt x="122" y="37"/>
                  </a:lnTo>
                  <a:lnTo>
                    <a:pt x="121" y="39"/>
                  </a:lnTo>
                  <a:lnTo>
                    <a:pt x="120" y="40"/>
                  </a:lnTo>
                  <a:lnTo>
                    <a:pt x="117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0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5"/>
                  </a:lnTo>
                  <a:lnTo>
                    <a:pt x="71" y="35"/>
                  </a:lnTo>
                  <a:close/>
                  <a:moveTo>
                    <a:pt x="102" y="283"/>
                  </a:moveTo>
                  <a:lnTo>
                    <a:pt x="102" y="283"/>
                  </a:lnTo>
                  <a:lnTo>
                    <a:pt x="106" y="284"/>
                  </a:lnTo>
                  <a:lnTo>
                    <a:pt x="110" y="286"/>
                  </a:lnTo>
                  <a:lnTo>
                    <a:pt x="110" y="286"/>
                  </a:lnTo>
                  <a:lnTo>
                    <a:pt x="112" y="289"/>
                  </a:lnTo>
                  <a:lnTo>
                    <a:pt x="112" y="293"/>
                  </a:lnTo>
                  <a:lnTo>
                    <a:pt x="112" y="293"/>
                  </a:lnTo>
                  <a:lnTo>
                    <a:pt x="112" y="297"/>
                  </a:lnTo>
                  <a:lnTo>
                    <a:pt x="110" y="301"/>
                  </a:lnTo>
                  <a:lnTo>
                    <a:pt x="110" y="301"/>
                  </a:lnTo>
                  <a:lnTo>
                    <a:pt x="106" y="30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7" y="303"/>
                  </a:lnTo>
                  <a:lnTo>
                    <a:pt x="94" y="301"/>
                  </a:lnTo>
                  <a:lnTo>
                    <a:pt x="94" y="301"/>
                  </a:lnTo>
                  <a:lnTo>
                    <a:pt x="92" y="297"/>
                  </a:lnTo>
                  <a:lnTo>
                    <a:pt x="91" y="293"/>
                  </a:lnTo>
                  <a:lnTo>
                    <a:pt x="91" y="293"/>
                  </a:lnTo>
                  <a:lnTo>
                    <a:pt x="92" y="289"/>
                  </a:lnTo>
                  <a:lnTo>
                    <a:pt x="94" y="286"/>
                  </a:lnTo>
                  <a:lnTo>
                    <a:pt x="94" y="286"/>
                  </a:lnTo>
                  <a:lnTo>
                    <a:pt x="97" y="284"/>
                  </a:lnTo>
                  <a:lnTo>
                    <a:pt x="102" y="283"/>
                  </a:lnTo>
                  <a:lnTo>
                    <a:pt x="102" y="2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5" name="Freeform 104"/>
            <p:cNvSpPr>
              <a:spLocks noEditPoints="1"/>
            </p:cNvSpPr>
            <p:nvPr/>
          </p:nvSpPr>
          <p:spPr bwMode="auto">
            <a:xfrm>
              <a:off x="9412433" y="3495494"/>
              <a:ext cx="278606" cy="278606"/>
            </a:xfrm>
            <a:custGeom>
              <a:avLst/>
              <a:gdLst/>
              <a:ahLst/>
              <a:cxnLst>
                <a:cxn ang="0">
                  <a:pos x="12" y="269"/>
                </a:cxn>
                <a:cxn ang="0">
                  <a:pos x="0" y="220"/>
                </a:cxn>
                <a:cxn ang="0">
                  <a:pos x="8" y="181"/>
                </a:cxn>
                <a:cxn ang="0">
                  <a:pos x="31" y="148"/>
                </a:cxn>
                <a:cxn ang="0">
                  <a:pos x="73" y="122"/>
                </a:cxn>
                <a:cxn ang="0">
                  <a:pos x="113" y="118"/>
                </a:cxn>
                <a:cxn ang="0">
                  <a:pos x="270" y="0"/>
                </a:cxn>
                <a:cxn ang="0">
                  <a:pos x="319" y="5"/>
                </a:cxn>
                <a:cxn ang="0">
                  <a:pos x="324" y="64"/>
                </a:cxn>
                <a:cxn ang="0">
                  <a:pos x="320" y="71"/>
                </a:cxn>
                <a:cxn ang="0">
                  <a:pos x="284" y="111"/>
                </a:cxn>
                <a:cxn ang="0">
                  <a:pos x="279" y="120"/>
                </a:cxn>
                <a:cxn ang="0">
                  <a:pos x="243" y="162"/>
                </a:cxn>
                <a:cxn ang="0">
                  <a:pos x="198" y="198"/>
                </a:cxn>
                <a:cxn ang="0">
                  <a:pos x="202" y="237"/>
                </a:cxn>
                <a:cxn ang="0">
                  <a:pos x="187" y="280"/>
                </a:cxn>
                <a:cxn ang="0">
                  <a:pos x="160" y="307"/>
                </a:cxn>
                <a:cxn ang="0">
                  <a:pos x="114" y="324"/>
                </a:cxn>
                <a:cxn ang="0">
                  <a:pos x="73" y="320"/>
                </a:cxn>
                <a:cxn ang="0">
                  <a:pos x="31" y="293"/>
                </a:cxn>
                <a:cxn ang="0">
                  <a:pos x="26" y="169"/>
                </a:cxn>
                <a:cxn ang="0">
                  <a:pos x="11" y="211"/>
                </a:cxn>
                <a:cxn ang="0">
                  <a:pos x="15" y="248"/>
                </a:cxn>
                <a:cxn ang="0">
                  <a:pos x="38" y="286"/>
                </a:cxn>
                <a:cxn ang="0">
                  <a:pos x="67" y="306"/>
                </a:cxn>
                <a:cxn ang="0">
                  <a:pos x="104" y="314"/>
                </a:cxn>
                <a:cxn ang="0">
                  <a:pos x="147" y="303"/>
                </a:cxn>
                <a:cxn ang="0">
                  <a:pos x="174" y="281"/>
                </a:cxn>
                <a:cxn ang="0">
                  <a:pos x="191" y="244"/>
                </a:cxn>
                <a:cxn ang="0">
                  <a:pos x="191" y="206"/>
                </a:cxn>
                <a:cxn ang="0">
                  <a:pos x="183" y="186"/>
                </a:cxn>
                <a:cxn ang="0">
                  <a:pos x="233" y="116"/>
                </a:cxn>
                <a:cxn ang="0">
                  <a:pos x="238" y="111"/>
                </a:cxn>
                <a:cxn ang="0">
                  <a:pos x="275" y="62"/>
                </a:cxn>
                <a:cxn ang="0">
                  <a:pos x="314" y="15"/>
                </a:cxn>
                <a:cxn ang="0">
                  <a:pos x="270" y="10"/>
                </a:cxn>
                <a:cxn ang="0">
                  <a:pos x="130" y="131"/>
                </a:cxn>
                <a:cxn ang="0">
                  <a:pos x="104" y="127"/>
                </a:cxn>
                <a:cxn ang="0">
                  <a:pos x="59" y="139"/>
                </a:cxn>
                <a:cxn ang="0">
                  <a:pos x="51" y="238"/>
                </a:cxn>
                <a:cxn ang="0">
                  <a:pos x="61" y="212"/>
                </a:cxn>
                <a:cxn ang="0">
                  <a:pos x="86" y="202"/>
                </a:cxn>
                <a:cxn ang="0">
                  <a:pos x="111" y="212"/>
                </a:cxn>
                <a:cxn ang="0">
                  <a:pos x="122" y="238"/>
                </a:cxn>
                <a:cxn ang="0">
                  <a:pos x="111" y="263"/>
                </a:cxn>
                <a:cxn ang="0">
                  <a:pos x="86" y="273"/>
                </a:cxn>
                <a:cxn ang="0">
                  <a:pos x="61" y="263"/>
                </a:cxn>
                <a:cxn ang="0">
                  <a:pos x="51" y="238"/>
                </a:cxn>
                <a:cxn ang="0">
                  <a:pos x="63" y="248"/>
                </a:cxn>
                <a:cxn ang="0">
                  <a:pos x="76" y="261"/>
                </a:cxn>
                <a:cxn ang="0">
                  <a:pos x="96" y="261"/>
                </a:cxn>
                <a:cxn ang="0">
                  <a:pos x="110" y="248"/>
                </a:cxn>
                <a:cxn ang="0">
                  <a:pos x="110" y="228"/>
                </a:cxn>
                <a:cxn ang="0">
                  <a:pos x="96" y="214"/>
                </a:cxn>
                <a:cxn ang="0">
                  <a:pos x="76" y="214"/>
                </a:cxn>
                <a:cxn ang="0">
                  <a:pos x="63" y="228"/>
                </a:cxn>
                <a:cxn ang="0">
                  <a:pos x="145" y="147"/>
                </a:cxn>
                <a:cxn ang="0">
                  <a:pos x="261" y="39"/>
                </a:cxn>
                <a:cxn ang="0">
                  <a:pos x="149" y="149"/>
                </a:cxn>
              </a:cxnLst>
              <a:rect l="0" t="0" r="r" b="b"/>
              <a:pathLst>
                <a:path w="324" h="324">
                  <a:moveTo>
                    <a:pt x="31" y="293"/>
                  </a:moveTo>
                  <a:lnTo>
                    <a:pt x="31" y="293"/>
                  </a:lnTo>
                  <a:lnTo>
                    <a:pt x="24" y="285"/>
                  </a:lnTo>
                  <a:lnTo>
                    <a:pt x="18" y="277"/>
                  </a:lnTo>
                  <a:lnTo>
                    <a:pt x="12" y="269"/>
                  </a:lnTo>
                  <a:lnTo>
                    <a:pt x="8" y="260"/>
                  </a:lnTo>
                  <a:lnTo>
                    <a:pt x="4" y="251"/>
                  </a:lnTo>
                  <a:lnTo>
                    <a:pt x="2" y="242"/>
                  </a:lnTo>
                  <a:lnTo>
                    <a:pt x="0" y="232"/>
                  </a:lnTo>
                  <a:lnTo>
                    <a:pt x="0" y="220"/>
                  </a:lnTo>
                  <a:lnTo>
                    <a:pt x="0" y="220"/>
                  </a:lnTo>
                  <a:lnTo>
                    <a:pt x="0" y="210"/>
                  </a:lnTo>
                  <a:lnTo>
                    <a:pt x="2" y="200"/>
                  </a:lnTo>
                  <a:lnTo>
                    <a:pt x="4" y="191"/>
                  </a:lnTo>
                  <a:lnTo>
                    <a:pt x="8" y="181"/>
                  </a:lnTo>
                  <a:lnTo>
                    <a:pt x="12" y="173"/>
                  </a:lnTo>
                  <a:lnTo>
                    <a:pt x="18" y="164"/>
                  </a:lnTo>
                  <a:lnTo>
                    <a:pt x="24" y="156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8" y="141"/>
                  </a:lnTo>
                  <a:lnTo>
                    <a:pt x="46" y="134"/>
                  </a:lnTo>
                  <a:lnTo>
                    <a:pt x="55" y="129"/>
                  </a:lnTo>
                  <a:lnTo>
                    <a:pt x="64" y="125"/>
                  </a:lnTo>
                  <a:lnTo>
                    <a:pt x="73" y="122"/>
                  </a:lnTo>
                  <a:lnTo>
                    <a:pt x="82" y="119"/>
                  </a:lnTo>
                  <a:lnTo>
                    <a:pt x="93" y="118"/>
                  </a:lnTo>
                  <a:lnTo>
                    <a:pt x="104" y="117"/>
                  </a:lnTo>
                  <a:lnTo>
                    <a:pt x="104" y="117"/>
                  </a:lnTo>
                  <a:lnTo>
                    <a:pt x="113" y="118"/>
                  </a:lnTo>
                  <a:lnTo>
                    <a:pt x="127" y="121"/>
                  </a:lnTo>
                  <a:lnTo>
                    <a:pt x="261" y="4"/>
                  </a:lnTo>
                  <a:lnTo>
                    <a:pt x="261" y="4"/>
                  </a:lnTo>
                  <a:lnTo>
                    <a:pt x="265" y="1"/>
                  </a:lnTo>
                  <a:lnTo>
                    <a:pt x="270" y="0"/>
                  </a:lnTo>
                  <a:lnTo>
                    <a:pt x="309" y="0"/>
                  </a:lnTo>
                  <a:lnTo>
                    <a:pt x="309" y="0"/>
                  </a:lnTo>
                  <a:lnTo>
                    <a:pt x="315" y="1"/>
                  </a:lnTo>
                  <a:lnTo>
                    <a:pt x="319" y="5"/>
                  </a:lnTo>
                  <a:lnTo>
                    <a:pt x="319" y="5"/>
                  </a:lnTo>
                  <a:lnTo>
                    <a:pt x="323" y="9"/>
                  </a:lnTo>
                  <a:lnTo>
                    <a:pt x="324" y="15"/>
                  </a:lnTo>
                  <a:lnTo>
                    <a:pt x="324" y="61"/>
                  </a:lnTo>
                  <a:lnTo>
                    <a:pt x="324" y="61"/>
                  </a:lnTo>
                  <a:lnTo>
                    <a:pt x="324" y="64"/>
                  </a:lnTo>
                  <a:lnTo>
                    <a:pt x="324" y="64"/>
                  </a:lnTo>
                  <a:lnTo>
                    <a:pt x="323" y="68"/>
                  </a:lnTo>
                  <a:lnTo>
                    <a:pt x="322" y="70"/>
                  </a:lnTo>
                  <a:lnTo>
                    <a:pt x="322" y="70"/>
                  </a:lnTo>
                  <a:lnTo>
                    <a:pt x="320" y="71"/>
                  </a:lnTo>
                  <a:lnTo>
                    <a:pt x="316" y="71"/>
                  </a:lnTo>
                  <a:lnTo>
                    <a:pt x="316" y="71"/>
                  </a:lnTo>
                  <a:lnTo>
                    <a:pt x="314" y="71"/>
                  </a:lnTo>
                  <a:lnTo>
                    <a:pt x="284" y="71"/>
                  </a:lnTo>
                  <a:lnTo>
                    <a:pt x="284" y="111"/>
                  </a:lnTo>
                  <a:lnTo>
                    <a:pt x="284" y="111"/>
                  </a:lnTo>
                  <a:lnTo>
                    <a:pt x="283" y="116"/>
                  </a:lnTo>
                  <a:lnTo>
                    <a:pt x="282" y="119"/>
                  </a:lnTo>
                  <a:lnTo>
                    <a:pt x="282" y="119"/>
                  </a:lnTo>
                  <a:lnTo>
                    <a:pt x="279" y="120"/>
                  </a:lnTo>
                  <a:lnTo>
                    <a:pt x="275" y="121"/>
                  </a:lnTo>
                  <a:lnTo>
                    <a:pt x="274" y="121"/>
                  </a:lnTo>
                  <a:lnTo>
                    <a:pt x="243" y="121"/>
                  </a:lnTo>
                  <a:lnTo>
                    <a:pt x="243" y="162"/>
                  </a:lnTo>
                  <a:lnTo>
                    <a:pt x="243" y="162"/>
                  </a:lnTo>
                  <a:lnTo>
                    <a:pt x="242" y="165"/>
                  </a:lnTo>
                  <a:lnTo>
                    <a:pt x="240" y="167"/>
                  </a:lnTo>
                  <a:lnTo>
                    <a:pt x="195" y="189"/>
                  </a:lnTo>
                  <a:lnTo>
                    <a:pt x="195" y="189"/>
                  </a:lnTo>
                  <a:lnTo>
                    <a:pt x="198" y="198"/>
                  </a:lnTo>
                  <a:lnTo>
                    <a:pt x="201" y="207"/>
                  </a:lnTo>
                  <a:lnTo>
                    <a:pt x="202" y="217"/>
                  </a:lnTo>
                  <a:lnTo>
                    <a:pt x="203" y="228"/>
                  </a:lnTo>
                  <a:lnTo>
                    <a:pt x="203" y="228"/>
                  </a:lnTo>
                  <a:lnTo>
                    <a:pt x="202" y="237"/>
                  </a:lnTo>
                  <a:lnTo>
                    <a:pt x="201" y="246"/>
                  </a:lnTo>
                  <a:lnTo>
                    <a:pt x="199" y="255"/>
                  </a:lnTo>
                  <a:lnTo>
                    <a:pt x="196" y="263"/>
                  </a:lnTo>
                  <a:lnTo>
                    <a:pt x="192" y="272"/>
                  </a:lnTo>
                  <a:lnTo>
                    <a:pt x="187" y="280"/>
                  </a:lnTo>
                  <a:lnTo>
                    <a:pt x="182" y="287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67" y="301"/>
                  </a:lnTo>
                  <a:lnTo>
                    <a:pt x="160" y="307"/>
                  </a:lnTo>
                  <a:lnTo>
                    <a:pt x="152" y="313"/>
                  </a:lnTo>
                  <a:lnTo>
                    <a:pt x="143" y="317"/>
                  </a:lnTo>
                  <a:lnTo>
                    <a:pt x="134" y="320"/>
                  </a:lnTo>
                  <a:lnTo>
                    <a:pt x="124" y="322"/>
                  </a:lnTo>
                  <a:lnTo>
                    <a:pt x="114" y="324"/>
                  </a:lnTo>
                  <a:lnTo>
                    <a:pt x="104" y="324"/>
                  </a:lnTo>
                  <a:lnTo>
                    <a:pt x="104" y="324"/>
                  </a:lnTo>
                  <a:lnTo>
                    <a:pt x="93" y="324"/>
                  </a:lnTo>
                  <a:lnTo>
                    <a:pt x="82" y="322"/>
                  </a:lnTo>
                  <a:lnTo>
                    <a:pt x="73" y="320"/>
                  </a:lnTo>
                  <a:lnTo>
                    <a:pt x="64" y="317"/>
                  </a:lnTo>
                  <a:lnTo>
                    <a:pt x="55" y="312"/>
                  </a:lnTo>
                  <a:lnTo>
                    <a:pt x="46" y="306"/>
                  </a:lnTo>
                  <a:lnTo>
                    <a:pt x="38" y="300"/>
                  </a:lnTo>
                  <a:lnTo>
                    <a:pt x="31" y="293"/>
                  </a:lnTo>
                  <a:lnTo>
                    <a:pt x="31" y="293"/>
                  </a:lnTo>
                  <a:close/>
                  <a:moveTo>
                    <a:pt x="38" y="155"/>
                  </a:moveTo>
                  <a:lnTo>
                    <a:pt x="38" y="155"/>
                  </a:lnTo>
                  <a:lnTo>
                    <a:pt x="31" y="162"/>
                  </a:lnTo>
                  <a:lnTo>
                    <a:pt x="26" y="169"/>
                  </a:lnTo>
                  <a:lnTo>
                    <a:pt x="21" y="177"/>
                  </a:lnTo>
                  <a:lnTo>
                    <a:pt x="17" y="185"/>
                  </a:lnTo>
                  <a:lnTo>
                    <a:pt x="15" y="193"/>
                  </a:lnTo>
                  <a:lnTo>
                    <a:pt x="12" y="202"/>
                  </a:lnTo>
                  <a:lnTo>
                    <a:pt x="11" y="211"/>
                  </a:lnTo>
                  <a:lnTo>
                    <a:pt x="11" y="220"/>
                  </a:lnTo>
                  <a:lnTo>
                    <a:pt x="11" y="220"/>
                  </a:lnTo>
                  <a:lnTo>
                    <a:pt x="11" y="231"/>
                  </a:lnTo>
                  <a:lnTo>
                    <a:pt x="12" y="240"/>
                  </a:lnTo>
                  <a:lnTo>
                    <a:pt x="15" y="248"/>
                  </a:lnTo>
                  <a:lnTo>
                    <a:pt x="17" y="257"/>
                  </a:lnTo>
                  <a:lnTo>
                    <a:pt x="21" y="265"/>
                  </a:lnTo>
                  <a:lnTo>
                    <a:pt x="26" y="272"/>
                  </a:lnTo>
                  <a:lnTo>
                    <a:pt x="31" y="279"/>
                  </a:lnTo>
                  <a:lnTo>
                    <a:pt x="38" y="286"/>
                  </a:lnTo>
                  <a:lnTo>
                    <a:pt x="38" y="286"/>
                  </a:lnTo>
                  <a:lnTo>
                    <a:pt x="44" y="293"/>
                  </a:lnTo>
                  <a:lnTo>
                    <a:pt x="52" y="298"/>
                  </a:lnTo>
                  <a:lnTo>
                    <a:pt x="59" y="303"/>
                  </a:lnTo>
                  <a:lnTo>
                    <a:pt x="67" y="306"/>
                  </a:lnTo>
                  <a:lnTo>
                    <a:pt x="76" y="310"/>
                  </a:lnTo>
                  <a:lnTo>
                    <a:pt x="84" y="312"/>
                  </a:lnTo>
                  <a:lnTo>
                    <a:pt x="94" y="314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3" y="314"/>
                  </a:lnTo>
                  <a:lnTo>
                    <a:pt x="122" y="313"/>
                  </a:lnTo>
                  <a:lnTo>
                    <a:pt x="131" y="311"/>
                  </a:lnTo>
                  <a:lnTo>
                    <a:pt x="139" y="307"/>
                  </a:lnTo>
                  <a:lnTo>
                    <a:pt x="147" y="303"/>
                  </a:lnTo>
                  <a:lnTo>
                    <a:pt x="154" y="299"/>
                  </a:lnTo>
                  <a:lnTo>
                    <a:pt x="161" y="293"/>
                  </a:lnTo>
                  <a:lnTo>
                    <a:pt x="167" y="287"/>
                  </a:lnTo>
                  <a:lnTo>
                    <a:pt x="167" y="287"/>
                  </a:lnTo>
                  <a:lnTo>
                    <a:pt x="174" y="281"/>
                  </a:lnTo>
                  <a:lnTo>
                    <a:pt x="179" y="274"/>
                  </a:lnTo>
                  <a:lnTo>
                    <a:pt x="183" y="267"/>
                  </a:lnTo>
                  <a:lnTo>
                    <a:pt x="187" y="260"/>
                  </a:lnTo>
                  <a:lnTo>
                    <a:pt x="189" y="252"/>
                  </a:lnTo>
                  <a:lnTo>
                    <a:pt x="191" y="244"/>
                  </a:lnTo>
                  <a:lnTo>
                    <a:pt x="192" y="236"/>
                  </a:lnTo>
                  <a:lnTo>
                    <a:pt x="193" y="228"/>
                  </a:lnTo>
                  <a:lnTo>
                    <a:pt x="193" y="228"/>
                  </a:lnTo>
                  <a:lnTo>
                    <a:pt x="192" y="216"/>
                  </a:lnTo>
                  <a:lnTo>
                    <a:pt x="191" y="206"/>
                  </a:lnTo>
                  <a:lnTo>
                    <a:pt x="188" y="197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83" y="188"/>
                  </a:lnTo>
                  <a:lnTo>
                    <a:pt x="183" y="186"/>
                  </a:lnTo>
                  <a:lnTo>
                    <a:pt x="183" y="186"/>
                  </a:lnTo>
                  <a:lnTo>
                    <a:pt x="184" y="184"/>
                  </a:lnTo>
                  <a:lnTo>
                    <a:pt x="185" y="183"/>
                  </a:lnTo>
                  <a:lnTo>
                    <a:pt x="233" y="159"/>
                  </a:lnTo>
                  <a:lnTo>
                    <a:pt x="233" y="116"/>
                  </a:lnTo>
                  <a:lnTo>
                    <a:pt x="233" y="116"/>
                  </a:lnTo>
                  <a:lnTo>
                    <a:pt x="233" y="114"/>
                  </a:lnTo>
                  <a:lnTo>
                    <a:pt x="234" y="112"/>
                  </a:lnTo>
                  <a:lnTo>
                    <a:pt x="236" y="111"/>
                  </a:lnTo>
                  <a:lnTo>
                    <a:pt x="238" y="111"/>
                  </a:lnTo>
                  <a:lnTo>
                    <a:pt x="274" y="111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4" y="64"/>
                  </a:lnTo>
                  <a:lnTo>
                    <a:pt x="275" y="62"/>
                  </a:lnTo>
                  <a:lnTo>
                    <a:pt x="277" y="61"/>
                  </a:lnTo>
                  <a:lnTo>
                    <a:pt x="279" y="61"/>
                  </a:lnTo>
                  <a:lnTo>
                    <a:pt x="314" y="61"/>
                  </a:lnTo>
                  <a:lnTo>
                    <a:pt x="314" y="15"/>
                  </a:lnTo>
                  <a:lnTo>
                    <a:pt x="314" y="15"/>
                  </a:lnTo>
                  <a:lnTo>
                    <a:pt x="313" y="13"/>
                  </a:lnTo>
                  <a:lnTo>
                    <a:pt x="312" y="11"/>
                  </a:lnTo>
                  <a:lnTo>
                    <a:pt x="311" y="10"/>
                  </a:lnTo>
                  <a:lnTo>
                    <a:pt x="309" y="10"/>
                  </a:lnTo>
                  <a:lnTo>
                    <a:pt x="270" y="10"/>
                  </a:lnTo>
                  <a:lnTo>
                    <a:pt x="270" y="10"/>
                  </a:lnTo>
                  <a:lnTo>
                    <a:pt x="267" y="11"/>
                  </a:lnTo>
                  <a:lnTo>
                    <a:pt x="132" y="129"/>
                  </a:lnTo>
                  <a:lnTo>
                    <a:pt x="132" y="129"/>
                  </a:lnTo>
                  <a:lnTo>
                    <a:pt x="130" y="131"/>
                  </a:lnTo>
                  <a:lnTo>
                    <a:pt x="127" y="131"/>
                  </a:lnTo>
                  <a:lnTo>
                    <a:pt x="127" y="131"/>
                  </a:lnTo>
                  <a:lnTo>
                    <a:pt x="114" y="128"/>
                  </a:lnTo>
                  <a:lnTo>
                    <a:pt x="104" y="127"/>
                  </a:lnTo>
                  <a:lnTo>
                    <a:pt x="104" y="127"/>
                  </a:lnTo>
                  <a:lnTo>
                    <a:pt x="94" y="128"/>
                  </a:lnTo>
                  <a:lnTo>
                    <a:pt x="84" y="129"/>
                  </a:lnTo>
                  <a:lnTo>
                    <a:pt x="76" y="131"/>
                  </a:lnTo>
                  <a:lnTo>
                    <a:pt x="67" y="134"/>
                  </a:lnTo>
                  <a:lnTo>
                    <a:pt x="59" y="139"/>
                  </a:lnTo>
                  <a:lnTo>
                    <a:pt x="52" y="144"/>
                  </a:lnTo>
                  <a:lnTo>
                    <a:pt x="44" y="149"/>
                  </a:lnTo>
                  <a:lnTo>
                    <a:pt x="38" y="155"/>
                  </a:lnTo>
                  <a:lnTo>
                    <a:pt x="38" y="155"/>
                  </a:lnTo>
                  <a:close/>
                  <a:moveTo>
                    <a:pt x="51" y="238"/>
                  </a:moveTo>
                  <a:lnTo>
                    <a:pt x="51" y="238"/>
                  </a:lnTo>
                  <a:lnTo>
                    <a:pt x="51" y="231"/>
                  </a:lnTo>
                  <a:lnTo>
                    <a:pt x="53" y="225"/>
                  </a:lnTo>
                  <a:lnTo>
                    <a:pt x="57" y="218"/>
                  </a:lnTo>
                  <a:lnTo>
                    <a:pt x="61" y="212"/>
                  </a:lnTo>
                  <a:lnTo>
                    <a:pt x="61" y="212"/>
                  </a:lnTo>
                  <a:lnTo>
                    <a:pt x="66" y="208"/>
                  </a:lnTo>
                  <a:lnTo>
                    <a:pt x="72" y="205"/>
                  </a:lnTo>
                  <a:lnTo>
                    <a:pt x="79" y="203"/>
                  </a:lnTo>
                  <a:lnTo>
                    <a:pt x="86" y="202"/>
                  </a:lnTo>
                  <a:lnTo>
                    <a:pt x="86" y="202"/>
                  </a:lnTo>
                  <a:lnTo>
                    <a:pt x="94" y="203"/>
                  </a:lnTo>
                  <a:lnTo>
                    <a:pt x="100" y="205"/>
                  </a:lnTo>
                  <a:lnTo>
                    <a:pt x="106" y="208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16" y="218"/>
                  </a:lnTo>
                  <a:lnTo>
                    <a:pt x="119" y="225"/>
                  </a:lnTo>
                  <a:lnTo>
                    <a:pt x="121" y="231"/>
                  </a:lnTo>
                  <a:lnTo>
                    <a:pt x="122" y="238"/>
                  </a:lnTo>
                  <a:lnTo>
                    <a:pt x="122" y="238"/>
                  </a:lnTo>
                  <a:lnTo>
                    <a:pt x="121" y="245"/>
                  </a:lnTo>
                  <a:lnTo>
                    <a:pt x="119" y="252"/>
                  </a:lnTo>
                  <a:lnTo>
                    <a:pt x="116" y="257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06" y="267"/>
                  </a:lnTo>
                  <a:lnTo>
                    <a:pt x="100" y="271"/>
                  </a:lnTo>
                  <a:lnTo>
                    <a:pt x="94" y="273"/>
                  </a:lnTo>
                  <a:lnTo>
                    <a:pt x="86" y="273"/>
                  </a:lnTo>
                  <a:lnTo>
                    <a:pt x="86" y="273"/>
                  </a:lnTo>
                  <a:lnTo>
                    <a:pt x="79" y="273"/>
                  </a:lnTo>
                  <a:lnTo>
                    <a:pt x="72" y="271"/>
                  </a:lnTo>
                  <a:lnTo>
                    <a:pt x="66" y="267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7" y="257"/>
                  </a:lnTo>
                  <a:lnTo>
                    <a:pt x="53" y="252"/>
                  </a:lnTo>
                  <a:lnTo>
                    <a:pt x="51" y="245"/>
                  </a:lnTo>
                  <a:lnTo>
                    <a:pt x="51" y="238"/>
                  </a:lnTo>
                  <a:lnTo>
                    <a:pt x="51" y="238"/>
                  </a:lnTo>
                  <a:close/>
                  <a:moveTo>
                    <a:pt x="61" y="238"/>
                  </a:moveTo>
                  <a:lnTo>
                    <a:pt x="61" y="238"/>
                  </a:lnTo>
                  <a:lnTo>
                    <a:pt x="61" y="243"/>
                  </a:lnTo>
                  <a:lnTo>
                    <a:pt x="63" y="248"/>
                  </a:lnTo>
                  <a:lnTo>
                    <a:pt x="65" y="252"/>
                  </a:lnTo>
                  <a:lnTo>
                    <a:pt x="68" y="256"/>
                  </a:lnTo>
                  <a:lnTo>
                    <a:pt x="68" y="256"/>
                  </a:lnTo>
                  <a:lnTo>
                    <a:pt x="72" y="259"/>
                  </a:lnTo>
                  <a:lnTo>
                    <a:pt x="76" y="261"/>
                  </a:lnTo>
                  <a:lnTo>
                    <a:pt x="81" y="263"/>
                  </a:lnTo>
                  <a:lnTo>
                    <a:pt x="86" y="263"/>
                  </a:lnTo>
                  <a:lnTo>
                    <a:pt x="86" y="263"/>
                  </a:lnTo>
                  <a:lnTo>
                    <a:pt x="92" y="263"/>
                  </a:lnTo>
                  <a:lnTo>
                    <a:pt x="96" y="261"/>
                  </a:lnTo>
                  <a:lnTo>
                    <a:pt x="101" y="259"/>
                  </a:lnTo>
                  <a:lnTo>
                    <a:pt x="105" y="256"/>
                  </a:lnTo>
                  <a:lnTo>
                    <a:pt x="105" y="256"/>
                  </a:lnTo>
                  <a:lnTo>
                    <a:pt x="108" y="252"/>
                  </a:lnTo>
                  <a:lnTo>
                    <a:pt x="110" y="248"/>
                  </a:lnTo>
                  <a:lnTo>
                    <a:pt x="111" y="243"/>
                  </a:lnTo>
                  <a:lnTo>
                    <a:pt x="112" y="238"/>
                  </a:lnTo>
                  <a:lnTo>
                    <a:pt x="112" y="238"/>
                  </a:lnTo>
                  <a:lnTo>
                    <a:pt x="111" y="233"/>
                  </a:lnTo>
                  <a:lnTo>
                    <a:pt x="110" y="228"/>
                  </a:lnTo>
                  <a:lnTo>
                    <a:pt x="108" y="224"/>
                  </a:lnTo>
                  <a:lnTo>
                    <a:pt x="105" y="219"/>
                  </a:lnTo>
                  <a:lnTo>
                    <a:pt x="105" y="219"/>
                  </a:lnTo>
                  <a:lnTo>
                    <a:pt x="101" y="216"/>
                  </a:lnTo>
                  <a:lnTo>
                    <a:pt x="96" y="214"/>
                  </a:lnTo>
                  <a:lnTo>
                    <a:pt x="92" y="213"/>
                  </a:lnTo>
                  <a:lnTo>
                    <a:pt x="86" y="212"/>
                  </a:lnTo>
                  <a:lnTo>
                    <a:pt x="86" y="212"/>
                  </a:lnTo>
                  <a:lnTo>
                    <a:pt x="81" y="213"/>
                  </a:lnTo>
                  <a:lnTo>
                    <a:pt x="76" y="214"/>
                  </a:lnTo>
                  <a:lnTo>
                    <a:pt x="72" y="216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5" y="224"/>
                  </a:lnTo>
                  <a:lnTo>
                    <a:pt x="63" y="228"/>
                  </a:lnTo>
                  <a:lnTo>
                    <a:pt x="61" y="233"/>
                  </a:lnTo>
                  <a:lnTo>
                    <a:pt x="61" y="238"/>
                  </a:lnTo>
                  <a:lnTo>
                    <a:pt x="61" y="238"/>
                  </a:lnTo>
                  <a:close/>
                  <a:moveTo>
                    <a:pt x="145" y="147"/>
                  </a:moveTo>
                  <a:lnTo>
                    <a:pt x="145" y="147"/>
                  </a:lnTo>
                  <a:lnTo>
                    <a:pt x="144" y="145"/>
                  </a:lnTo>
                  <a:lnTo>
                    <a:pt x="143" y="144"/>
                  </a:lnTo>
                  <a:lnTo>
                    <a:pt x="144" y="142"/>
                  </a:lnTo>
                  <a:lnTo>
                    <a:pt x="145" y="140"/>
                  </a:lnTo>
                  <a:lnTo>
                    <a:pt x="261" y="39"/>
                  </a:lnTo>
                  <a:lnTo>
                    <a:pt x="267" y="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0" y="149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46" y="149"/>
                  </a:lnTo>
                  <a:lnTo>
                    <a:pt x="145" y="147"/>
                  </a:lnTo>
                  <a:lnTo>
                    <a:pt x="145" y="1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>
              <a:off x="9419280" y="2385080"/>
              <a:ext cx="278606" cy="278606"/>
            </a:xfrm>
            <a:custGeom>
              <a:avLst/>
              <a:gdLst/>
              <a:ahLst/>
              <a:cxnLst>
                <a:cxn ang="0">
                  <a:pos x="12" y="269"/>
                </a:cxn>
                <a:cxn ang="0">
                  <a:pos x="0" y="220"/>
                </a:cxn>
                <a:cxn ang="0">
                  <a:pos x="8" y="181"/>
                </a:cxn>
                <a:cxn ang="0">
                  <a:pos x="31" y="148"/>
                </a:cxn>
                <a:cxn ang="0">
                  <a:pos x="73" y="122"/>
                </a:cxn>
                <a:cxn ang="0">
                  <a:pos x="113" y="118"/>
                </a:cxn>
                <a:cxn ang="0">
                  <a:pos x="270" y="0"/>
                </a:cxn>
                <a:cxn ang="0">
                  <a:pos x="319" y="5"/>
                </a:cxn>
                <a:cxn ang="0">
                  <a:pos x="324" y="64"/>
                </a:cxn>
                <a:cxn ang="0">
                  <a:pos x="320" y="71"/>
                </a:cxn>
                <a:cxn ang="0">
                  <a:pos x="284" y="111"/>
                </a:cxn>
                <a:cxn ang="0">
                  <a:pos x="279" y="120"/>
                </a:cxn>
                <a:cxn ang="0">
                  <a:pos x="243" y="162"/>
                </a:cxn>
                <a:cxn ang="0">
                  <a:pos x="198" y="198"/>
                </a:cxn>
                <a:cxn ang="0">
                  <a:pos x="202" y="237"/>
                </a:cxn>
                <a:cxn ang="0">
                  <a:pos x="187" y="280"/>
                </a:cxn>
                <a:cxn ang="0">
                  <a:pos x="160" y="307"/>
                </a:cxn>
                <a:cxn ang="0">
                  <a:pos x="114" y="324"/>
                </a:cxn>
                <a:cxn ang="0">
                  <a:pos x="73" y="320"/>
                </a:cxn>
                <a:cxn ang="0">
                  <a:pos x="31" y="293"/>
                </a:cxn>
                <a:cxn ang="0">
                  <a:pos x="26" y="169"/>
                </a:cxn>
                <a:cxn ang="0">
                  <a:pos x="11" y="211"/>
                </a:cxn>
                <a:cxn ang="0">
                  <a:pos x="15" y="248"/>
                </a:cxn>
                <a:cxn ang="0">
                  <a:pos x="38" y="286"/>
                </a:cxn>
                <a:cxn ang="0">
                  <a:pos x="67" y="306"/>
                </a:cxn>
                <a:cxn ang="0">
                  <a:pos x="104" y="314"/>
                </a:cxn>
                <a:cxn ang="0">
                  <a:pos x="147" y="303"/>
                </a:cxn>
                <a:cxn ang="0">
                  <a:pos x="174" y="281"/>
                </a:cxn>
                <a:cxn ang="0">
                  <a:pos x="191" y="244"/>
                </a:cxn>
                <a:cxn ang="0">
                  <a:pos x="191" y="206"/>
                </a:cxn>
                <a:cxn ang="0">
                  <a:pos x="183" y="186"/>
                </a:cxn>
                <a:cxn ang="0">
                  <a:pos x="233" y="116"/>
                </a:cxn>
                <a:cxn ang="0">
                  <a:pos x="238" y="111"/>
                </a:cxn>
                <a:cxn ang="0">
                  <a:pos x="275" y="62"/>
                </a:cxn>
                <a:cxn ang="0">
                  <a:pos x="314" y="15"/>
                </a:cxn>
                <a:cxn ang="0">
                  <a:pos x="270" y="10"/>
                </a:cxn>
                <a:cxn ang="0">
                  <a:pos x="130" y="131"/>
                </a:cxn>
                <a:cxn ang="0">
                  <a:pos x="104" y="127"/>
                </a:cxn>
                <a:cxn ang="0">
                  <a:pos x="59" y="139"/>
                </a:cxn>
                <a:cxn ang="0">
                  <a:pos x="51" y="238"/>
                </a:cxn>
                <a:cxn ang="0">
                  <a:pos x="61" y="212"/>
                </a:cxn>
                <a:cxn ang="0">
                  <a:pos x="86" y="202"/>
                </a:cxn>
                <a:cxn ang="0">
                  <a:pos x="111" y="212"/>
                </a:cxn>
                <a:cxn ang="0">
                  <a:pos x="122" y="238"/>
                </a:cxn>
                <a:cxn ang="0">
                  <a:pos x="111" y="263"/>
                </a:cxn>
                <a:cxn ang="0">
                  <a:pos x="86" y="273"/>
                </a:cxn>
                <a:cxn ang="0">
                  <a:pos x="61" y="263"/>
                </a:cxn>
                <a:cxn ang="0">
                  <a:pos x="51" y="238"/>
                </a:cxn>
                <a:cxn ang="0">
                  <a:pos x="63" y="248"/>
                </a:cxn>
                <a:cxn ang="0">
                  <a:pos x="76" y="261"/>
                </a:cxn>
                <a:cxn ang="0">
                  <a:pos x="96" y="261"/>
                </a:cxn>
                <a:cxn ang="0">
                  <a:pos x="110" y="248"/>
                </a:cxn>
                <a:cxn ang="0">
                  <a:pos x="110" y="228"/>
                </a:cxn>
                <a:cxn ang="0">
                  <a:pos x="96" y="214"/>
                </a:cxn>
                <a:cxn ang="0">
                  <a:pos x="76" y="214"/>
                </a:cxn>
                <a:cxn ang="0">
                  <a:pos x="63" y="228"/>
                </a:cxn>
                <a:cxn ang="0">
                  <a:pos x="145" y="147"/>
                </a:cxn>
                <a:cxn ang="0">
                  <a:pos x="261" y="39"/>
                </a:cxn>
                <a:cxn ang="0">
                  <a:pos x="149" y="149"/>
                </a:cxn>
              </a:cxnLst>
              <a:rect l="0" t="0" r="r" b="b"/>
              <a:pathLst>
                <a:path w="324" h="324">
                  <a:moveTo>
                    <a:pt x="31" y="293"/>
                  </a:moveTo>
                  <a:lnTo>
                    <a:pt x="31" y="293"/>
                  </a:lnTo>
                  <a:lnTo>
                    <a:pt x="24" y="285"/>
                  </a:lnTo>
                  <a:lnTo>
                    <a:pt x="18" y="277"/>
                  </a:lnTo>
                  <a:lnTo>
                    <a:pt x="12" y="269"/>
                  </a:lnTo>
                  <a:lnTo>
                    <a:pt x="8" y="260"/>
                  </a:lnTo>
                  <a:lnTo>
                    <a:pt x="4" y="251"/>
                  </a:lnTo>
                  <a:lnTo>
                    <a:pt x="2" y="242"/>
                  </a:lnTo>
                  <a:lnTo>
                    <a:pt x="0" y="232"/>
                  </a:lnTo>
                  <a:lnTo>
                    <a:pt x="0" y="220"/>
                  </a:lnTo>
                  <a:lnTo>
                    <a:pt x="0" y="220"/>
                  </a:lnTo>
                  <a:lnTo>
                    <a:pt x="0" y="210"/>
                  </a:lnTo>
                  <a:lnTo>
                    <a:pt x="2" y="200"/>
                  </a:lnTo>
                  <a:lnTo>
                    <a:pt x="4" y="191"/>
                  </a:lnTo>
                  <a:lnTo>
                    <a:pt x="8" y="181"/>
                  </a:lnTo>
                  <a:lnTo>
                    <a:pt x="12" y="173"/>
                  </a:lnTo>
                  <a:lnTo>
                    <a:pt x="18" y="164"/>
                  </a:lnTo>
                  <a:lnTo>
                    <a:pt x="24" y="156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8" y="141"/>
                  </a:lnTo>
                  <a:lnTo>
                    <a:pt x="46" y="134"/>
                  </a:lnTo>
                  <a:lnTo>
                    <a:pt x="55" y="129"/>
                  </a:lnTo>
                  <a:lnTo>
                    <a:pt x="64" y="125"/>
                  </a:lnTo>
                  <a:lnTo>
                    <a:pt x="73" y="122"/>
                  </a:lnTo>
                  <a:lnTo>
                    <a:pt x="82" y="119"/>
                  </a:lnTo>
                  <a:lnTo>
                    <a:pt x="93" y="118"/>
                  </a:lnTo>
                  <a:lnTo>
                    <a:pt x="104" y="117"/>
                  </a:lnTo>
                  <a:lnTo>
                    <a:pt x="104" y="117"/>
                  </a:lnTo>
                  <a:lnTo>
                    <a:pt x="113" y="118"/>
                  </a:lnTo>
                  <a:lnTo>
                    <a:pt x="127" y="121"/>
                  </a:lnTo>
                  <a:lnTo>
                    <a:pt x="261" y="4"/>
                  </a:lnTo>
                  <a:lnTo>
                    <a:pt x="261" y="4"/>
                  </a:lnTo>
                  <a:lnTo>
                    <a:pt x="265" y="1"/>
                  </a:lnTo>
                  <a:lnTo>
                    <a:pt x="270" y="0"/>
                  </a:lnTo>
                  <a:lnTo>
                    <a:pt x="309" y="0"/>
                  </a:lnTo>
                  <a:lnTo>
                    <a:pt x="309" y="0"/>
                  </a:lnTo>
                  <a:lnTo>
                    <a:pt x="315" y="1"/>
                  </a:lnTo>
                  <a:lnTo>
                    <a:pt x="319" y="5"/>
                  </a:lnTo>
                  <a:lnTo>
                    <a:pt x="319" y="5"/>
                  </a:lnTo>
                  <a:lnTo>
                    <a:pt x="323" y="9"/>
                  </a:lnTo>
                  <a:lnTo>
                    <a:pt x="324" y="15"/>
                  </a:lnTo>
                  <a:lnTo>
                    <a:pt x="324" y="61"/>
                  </a:lnTo>
                  <a:lnTo>
                    <a:pt x="324" y="61"/>
                  </a:lnTo>
                  <a:lnTo>
                    <a:pt x="324" y="64"/>
                  </a:lnTo>
                  <a:lnTo>
                    <a:pt x="324" y="64"/>
                  </a:lnTo>
                  <a:lnTo>
                    <a:pt x="323" y="68"/>
                  </a:lnTo>
                  <a:lnTo>
                    <a:pt x="322" y="70"/>
                  </a:lnTo>
                  <a:lnTo>
                    <a:pt x="322" y="70"/>
                  </a:lnTo>
                  <a:lnTo>
                    <a:pt x="320" y="71"/>
                  </a:lnTo>
                  <a:lnTo>
                    <a:pt x="316" y="71"/>
                  </a:lnTo>
                  <a:lnTo>
                    <a:pt x="316" y="71"/>
                  </a:lnTo>
                  <a:lnTo>
                    <a:pt x="314" y="71"/>
                  </a:lnTo>
                  <a:lnTo>
                    <a:pt x="284" y="71"/>
                  </a:lnTo>
                  <a:lnTo>
                    <a:pt x="284" y="111"/>
                  </a:lnTo>
                  <a:lnTo>
                    <a:pt x="284" y="111"/>
                  </a:lnTo>
                  <a:lnTo>
                    <a:pt x="283" y="116"/>
                  </a:lnTo>
                  <a:lnTo>
                    <a:pt x="282" y="119"/>
                  </a:lnTo>
                  <a:lnTo>
                    <a:pt x="282" y="119"/>
                  </a:lnTo>
                  <a:lnTo>
                    <a:pt x="279" y="120"/>
                  </a:lnTo>
                  <a:lnTo>
                    <a:pt x="275" y="121"/>
                  </a:lnTo>
                  <a:lnTo>
                    <a:pt x="274" y="121"/>
                  </a:lnTo>
                  <a:lnTo>
                    <a:pt x="243" y="121"/>
                  </a:lnTo>
                  <a:lnTo>
                    <a:pt x="243" y="162"/>
                  </a:lnTo>
                  <a:lnTo>
                    <a:pt x="243" y="162"/>
                  </a:lnTo>
                  <a:lnTo>
                    <a:pt x="242" y="165"/>
                  </a:lnTo>
                  <a:lnTo>
                    <a:pt x="240" y="167"/>
                  </a:lnTo>
                  <a:lnTo>
                    <a:pt x="195" y="189"/>
                  </a:lnTo>
                  <a:lnTo>
                    <a:pt x="195" y="189"/>
                  </a:lnTo>
                  <a:lnTo>
                    <a:pt x="198" y="198"/>
                  </a:lnTo>
                  <a:lnTo>
                    <a:pt x="201" y="207"/>
                  </a:lnTo>
                  <a:lnTo>
                    <a:pt x="202" y="217"/>
                  </a:lnTo>
                  <a:lnTo>
                    <a:pt x="203" y="228"/>
                  </a:lnTo>
                  <a:lnTo>
                    <a:pt x="203" y="228"/>
                  </a:lnTo>
                  <a:lnTo>
                    <a:pt x="202" y="237"/>
                  </a:lnTo>
                  <a:lnTo>
                    <a:pt x="201" y="246"/>
                  </a:lnTo>
                  <a:lnTo>
                    <a:pt x="199" y="255"/>
                  </a:lnTo>
                  <a:lnTo>
                    <a:pt x="196" y="263"/>
                  </a:lnTo>
                  <a:lnTo>
                    <a:pt x="192" y="272"/>
                  </a:lnTo>
                  <a:lnTo>
                    <a:pt x="187" y="280"/>
                  </a:lnTo>
                  <a:lnTo>
                    <a:pt x="182" y="287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67" y="301"/>
                  </a:lnTo>
                  <a:lnTo>
                    <a:pt x="160" y="307"/>
                  </a:lnTo>
                  <a:lnTo>
                    <a:pt x="152" y="313"/>
                  </a:lnTo>
                  <a:lnTo>
                    <a:pt x="143" y="317"/>
                  </a:lnTo>
                  <a:lnTo>
                    <a:pt x="134" y="320"/>
                  </a:lnTo>
                  <a:lnTo>
                    <a:pt x="124" y="322"/>
                  </a:lnTo>
                  <a:lnTo>
                    <a:pt x="114" y="324"/>
                  </a:lnTo>
                  <a:lnTo>
                    <a:pt x="104" y="324"/>
                  </a:lnTo>
                  <a:lnTo>
                    <a:pt x="104" y="324"/>
                  </a:lnTo>
                  <a:lnTo>
                    <a:pt x="93" y="324"/>
                  </a:lnTo>
                  <a:lnTo>
                    <a:pt x="82" y="322"/>
                  </a:lnTo>
                  <a:lnTo>
                    <a:pt x="73" y="320"/>
                  </a:lnTo>
                  <a:lnTo>
                    <a:pt x="64" y="317"/>
                  </a:lnTo>
                  <a:lnTo>
                    <a:pt x="55" y="312"/>
                  </a:lnTo>
                  <a:lnTo>
                    <a:pt x="46" y="306"/>
                  </a:lnTo>
                  <a:lnTo>
                    <a:pt x="38" y="300"/>
                  </a:lnTo>
                  <a:lnTo>
                    <a:pt x="31" y="293"/>
                  </a:lnTo>
                  <a:lnTo>
                    <a:pt x="31" y="293"/>
                  </a:lnTo>
                  <a:close/>
                  <a:moveTo>
                    <a:pt x="38" y="155"/>
                  </a:moveTo>
                  <a:lnTo>
                    <a:pt x="38" y="155"/>
                  </a:lnTo>
                  <a:lnTo>
                    <a:pt x="31" y="162"/>
                  </a:lnTo>
                  <a:lnTo>
                    <a:pt x="26" y="169"/>
                  </a:lnTo>
                  <a:lnTo>
                    <a:pt x="21" y="177"/>
                  </a:lnTo>
                  <a:lnTo>
                    <a:pt x="17" y="185"/>
                  </a:lnTo>
                  <a:lnTo>
                    <a:pt x="15" y="193"/>
                  </a:lnTo>
                  <a:lnTo>
                    <a:pt x="12" y="202"/>
                  </a:lnTo>
                  <a:lnTo>
                    <a:pt x="11" y="211"/>
                  </a:lnTo>
                  <a:lnTo>
                    <a:pt x="11" y="220"/>
                  </a:lnTo>
                  <a:lnTo>
                    <a:pt x="11" y="220"/>
                  </a:lnTo>
                  <a:lnTo>
                    <a:pt x="11" y="231"/>
                  </a:lnTo>
                  <a:lnTo>
                    <a:pt x="12" y="240"/>
                  </a:lnTo>
                  <a:lnTo>
                    <a:pt x="15" y="248"/>
                  </a:lnTo>
                  <a:lnTo>
                    <a:pt x="17" y="257"/>
                  </a:lnTo>
                  <a:lnTo>
                    <a:pt x="21" y="265"/>
                  </a:lnTo>
                  <a:lnTo>
                    <a:pt x="26" y="272"/>
                  </a:lnTo>
                  <a:lnTo>
                    <a:pt x="31" y="279"/>
                  </a:lnTo>
                  <a:lnTo>
                    <a:pt x="38" y="286"/>
                  </a:lnTo>
                  <a:lnTo>
                    <a:pt x="38" y="286"/>
                  </a:lnTo>
                  <a:lnTo>
                    <a:pt x="44" y="293"/>
                  </a:lnTo>
                  <a:lnTo>
                    <a:pt x="52" y="298"/>
                  </a:lnTo>
                  <a:lnTo>
                    <a:pt x="59" y="303"/>
                  </a:lnTo>
                  <a:lnTo>
                    <a:pt x="67" y="306"/>
                  </a:lnTo>
                  <a:lnTo>
                    <a:pt x="76" y="310"/>
                  </a:lnTo>
                  <a:lnTo>
                    <a:pt x="84" y="312"/>
                  </a:lnTo>
                  <a:lnTo>
                    <a:pt x="94" y="314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3" y="314"/>
                  </a:lnTo>
                  <a:lnTo>
                    <a:pt x="122" y="313"/>
                  </a:lnTo>
                  <a:lnTo>
                    <a:pt x="131" y="311"/>
                  </a:lnTo>
                  <a:lnTo>
                    <a:pt x="139" y="307"/>
                  </a:lnTo>
                  <a:lnTo>
                    <a:pt x="147" y="303"/>
                  </a:lnTo>
                  <a:lnTo>
                    <a:pt x="154" y="299"/>
                  </a:lnTo>
                  <a:lnTo>
                    <a:pt x="161" y="293"/>
                  </a:lnTo>
                  <a:lnTo>
                    <a:pt x="167" y="287"/>
                  </a:lnTo>
                  <a:lnTo>
                    <a:pt x="167" y="287"/>
                  </a:lnTo>
                  <a:lnTo>
                    <a:pt x="174" y="281"/>
                  </a:lnTo>
                  <a:lnTo>
                    <a:pt x="179" y="274"/>
                  </a:lnTo>
                  <a:lnTo>
                    <a:pt x="183" y="267"/>
                  </a:lnTo>
                  <a:lnTo>
                    <a:pt x="187" y="260"/>
                  </a:lnTo>
                  <a:lnTo>
                    <a:pt x="189" y="252"/>
                  </a:lnTo>
                  <a:lnTo>
                    <a:pt x="191" y="244"/>
                  </a:lnTo>
                  <a:lnTo>
                    <a:pt x="192" y="236"/>
                  </a:lnTo>
                  <a:lnTo>
                    <a:pt x="193" y="228"/>
                  </a:lnTo>
                  <a:lnTo>
                    <a:pt x="193" y="228"/>
                  </a:lnTo>
                  <a:lnTo>
                    <a:pt x="192" y="216"/>
                  </a:lnTo>
                  <a:lnTo>
                    <a:pt x="191" y="206"/>
                  </a:lnTo>
                  <a:lnTo>
                    <a:pt x="188" y="197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83" y="188"/>
                  </a:lnTo>
                  <a:lnTo>
                    <a:pt x="183" y="186"/>
                  </a:lnTo>
                  <a:lnTo>
                    <a:pt x="183" y="186"/>
                  </a:lnTo>
                  <a:lnTo>
                    <a:pt x="184" y="184"/>
                  </a:lnTo>
                  <a:lnTo>
                    <a:pt x="185" y="183"/>
                  </a:lnTo>
                  <a:lnTo>
                    <a:pt x="233" y="159"/>
                  </a:lnTo>
                  <a:lnTo>
                    <a:pt x="233" y="116"/>
                  </a:lnTo>
                  <a:lnTo>
                    <a:pt x="233" y="116"/>
                  </a:lnTo>
                  <a:lnTo>
                    <a:pt x="233" y="114"/>
                  </a:lnTo>
                  <a:lnTo>
                    <a:pt x="234" y="112"/>
                  </a:lnTo>
                  <a:lnTo>
                    <a:pt x="236" y="111"/>
                  </a:lnTo>
                  <a:lnTo>
                    <a:pt x="238" y="111"/>
                  </a:lnTo>
                  <a:lnTo>
                    <a:pt x="274" y="111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4" y="64"/>
                  </a:lnTo>
                  <a:lnTo>
                    <a:pt x="275" y="62"/>
                  </a:lnTo>
                  <a:lnTo>
                    <a:pt x="277" y="61"/>
                  </a:lnTo>
                  <a:lnTo>
                    <a:pt x="279" y="61"/>
                  </a:lnTo>
                  <a:lnTo>
                    <a:pt x="314" y="61"/>
                  </a:lnTo>
                  <a:lnTo>
                    <a:pt x="314" y="15"/>
                  </a:lnTo>
                  <a:lnTo>
                    <a:pt x="314" y="15"/>
                  </a:lnTo>
                  <a:lnTo>
                    <a:pt x="313" y="13"/>
                  </a:lnTo>
                  <a:lnTo>
                    <a:pt x="312" y="11"/>
                  </a:lnTo>
                  <a:lnTo>
                    <a:pt x="311" y="10"/>
                  </a:lnTo>
                  <a:lnTo>
                    <a:pt x="309" y="10"/>
                  </a:lnTo>
                  <a:lnTo>
                    <a:pt x="270" y="10"/>
                  </a:lnTo>
                  <a:lnTo>
                    <a:pt x="270" y="10"/>
                  </a:lnTo>
                  <a:lnTo>
                    <a:pt x="267" y="11"/>
                  </a:lnTo>
                  <a:lnTo>
                    <a:pt x="132" y="129"/>
                  </a:lnTo>
                  <a:lnTo>
                    <a:pt x="132" y="129"/>
                  </a:lnTo>
                  <a:lnTo>
                    <a:pt x="130" y="131"/>
                  </a:lnTo>
                  <a:lnTo>
                    <a:pt x="127" y="131"/>
                  </a:lnTo>
                  <a:lnTo>
                    <a:pt x="127" y="131"/>
                  </a:lnTo>
                  <a:lnTo>
                    <a:pt x="114" y="128"/>
                  </a:lnTo>
                  <a:lnTo>
                    <a:pt x="104" y="127"/>
                  </a:lnTo>
                  <a:lnTo>
                    <a:pt x="104" y="127"/>
                  </a:lnTo>
                  <a:lnTo>
                    <a:pt x="94" y="128"/>
                  </a:lnTo>
                  <a:lnTo>
                    <a:pt x="84" y="129"/>
                  </a:lnTo>
                  <a:lnTo>
                    <a:pt x="76" y="131"/>
                  </a:lnTo>
                  <a:lnTo>
                    <a:pt x="67" y="134"/>
                  </a:lnTo>
                  <a:lnTo>
                    <a:pt x="59" y="139"/>
                  </a:lnTo>
                  <a:lnTo>
                    <a:pt x="52" y="144"/>
                  </a:lnTo>
                  <a:lnTo>
                    <a:pt x="44" y="149"/>
                  </a:lnTo>
                  <a:lnTo>
                    <a:pt x="38" y="155"/>
                  </a:lnTo>
                  <a:lnTo>
                    <a:pt x="38" y="155"/>
                  </a:lnTo>
                  <a:close/>
                  <a:moveTo>
                    <a:pt x="51" y="238"/>
                  </a:moveTo>
                  <a:lnTo>
                    <a:pt x="51" y="238"/>
                  </a:lnTo>
                  <a:lnTo>
                    <a:pt x="51" y="231"/>
                  </a:lnTo>
                  <a:lnTo>
                    <a:pt x="53" y="225"/>
                  </a:lnTo>
                  <a:lnTo>
                    <a:pt x="57" y="218"/>
                  </a:lnTo>
                  <a:lnTo>
                    <a:pt x="61" y="212"/>
                  </a:lnTo>
                  <a:lnTo>
                    <a:pt x="61" y="212"/>
                  </a:lnTo>
                  <a:lnTo>
                    <a:pt x="66" y="208"/>
                  </a:lnTo>
                  <a:lnTo>
                    <a:pt x="72" y="205"/>
                  </a:lnTo>
                  <a:lnTo>
                    <a:pt x="79" y="203"/>
                  </a:lnTo>
                  <a:lnTo>
                    <a:pt x="86" y="202"/>
                  </a:lnTo>
                  <a:lnTo>
                    <a:pt x="86" y="202"/>
                  </a:lnTo>
                  <a:lnTo>
                    <a:pt x="94" y="203"/>
                  </a:lnTo>
                  <a:lnTo>
                    <a:pt x="100" y="205"/>
                  </a:lnTo>
                  <a:lnTo>
                    <a:pt x="106" y="208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16" y="218"/>
                  </a:lnTo>
                  <a:lnTo>
                    <a:pt x="119" y="225"/>
                  </a:lnTo>
                  <a:lnTo>
                    <a:pt x="121" y="231"/>
                  </a:lnTo>
                  <a:lnTo>
                    <a:pt x="122" y="238"/>
                  </a:lnTo>
                  <a:lnTo>
                    <a:pt x="122" y="238"/>
                  </a:lnTo>
                  <a:lnTo>
                    <a:pt x="121" y="245"/>
                  </a:lnTo>
                  <a:lnTo>
                    <a:pt x="119" y="252"/>
                  </a:lnTo>
                  <a:lnTo>
                    <a:pt x="116" y="257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06" y="267"/>
                  </a:lnTo>
                  <a:lnTo>
                    <a:pt x="100" y="271"/>
                  </a:lnTo>
                  <a:lnTo>
                    <a:pt x="94" y="273"/>
                  </a:lnTo>
                  <a:lnTo>
                    <a:pt x="86" y="273"/>
                  </a:lnTo>
                  <a:lnTo>
                    <a:pt x="86" y="273"/>
                  </a:lnTo>
                  <a:lnTo>
                    <a:pt x="79" y="273"/>
                  </a:lnTo>
                  <a:lnTo>
                    <a:pt x="72" y="271"/>
                  </a:lnTo>
                  <a:lnTo>
                    <a:pt x="66" y="267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7" y="257"/>
                  </a:lnTo>
                  <a:lnTo>
                    <a:pt x="53" y="252"/>
                  </a:lnTo>
                  <a:lnTo>
                    <a:pt x="51" y="245"/>
                  </a:lnTo>
                  <a:lnTo>
                    <a:pt x="51" y="238"/>
                  </a:lnTo>
                  <a:lnTo>
                    <a:pt x="51" y="238"/>
                  </a:lnTo>
                  <a:close/>
                  <a:moveTo>
                    <a:pt x="61" y="238"/>
                  </a:moveTo>
                  <a:lnTo>
                    <a:pt x="61" y="238"/>
                  </a:lnTo>
                  <a:lnTo>
                    <a:pt x="61" y="243"/>
                  </a:lnTo>
                  <a:lnTo>
                    <a:pt x="63" y="248"/>
                  </a:lnTo>
                  <a:lnTo>
                    <a:pt x="65" y="252"/>
                  </a:lnTo>
                  <a:lnTo>
                    <a:pt x="68" y="256"/>
                  </a:lnTo>
                  <a:lnTo>
                    <a:pt x="68" y="256"/>
                  </a:lnTo>
                  <a:lnTo>
                    <a:pt x="72" y="259"/>
                  </a:lnTo>
                  <a:lnTo>
                    <a:pt x="76" y="261"/>
                  </a:lnTo>
                  <a:lnTo>
                    <a:pt x="81" y="263"/>
                  </a:lnTo>
                  <a:lnTo>
                    <a:pt x="86" y="263"/>
                  </a:lnTo>
                  <a:lnTo>
                    <a:pt x="86" y="263"/>
                  </a:lnTo>
                  <a:lnTo>
                    <a:pt x="92" y="263"/>
                  </a:lnTo>
                  <a:lnTo>
                    <a:pt x="96" y="261"/>
                  </a:lnTo>
                  <a:lnTo>
                    <a:pt x="101" y="259"/>
                  </a:lnTo>
                  <a:lnTo>
                    <a:pt x="105" y="256"/>
                  </a:lnTo>
                  <a:lnTo>
                    <a:pt x="105" y="256"/>
                  </a:lnTo>
                  <a:lnTo>
                    <a:pt x="108" y="252"/>
                  </a:lnTo>
                  <a:lnTo>
                    <a:pt x="110" y="248"/>
                  </a:lnTo>
                  <a:lnTo>
                    <a:pt x="111" y="243"/>
                  </a:lnTo>
                  <a:lnTo>
                    <a:pt x="112" y="238"/>
                  </a:lnTo>
                  <a:lnTo>
                    <a:pt x="112" y="238"/>
                  </a:lnTo>
                  <a:lnTo>
                    <a:pt x="111" y="233"/>
                  </a:lnTo>
                  <a:lnTo>
                    <a:pt x="110" y="228"/>
                  </a:lnTo>
                  <a:lnTo>
                    <a:pt x="108" y="224"/>
                  </a:lnTo>
                  <a:lnTo>
                    <a:pt x="105" y="219"/>
                  </a:lnTo>
                  <a:lnTo>
                    <a:pt x="105" y="219"/>
                  </a:lnTo>
                  <a:lnTo>
                    <a:pt x="101" y="216"/>
                  </a:lnTo>
                  <a:lnTo>
                    <a:pt x="96" y="214"/>
                  </a:lnTo>
                  <a:lnTo>
                    <a:pt x="92" y="213"/>
                  </a:lnTo>
                  <a:lnTo>
                    <a:pt x="86" y="212"/>
                  </a:lnTo>
                  <a:lnTo>
                    <a:pt x="86" y="212"/>
                  </a:lnTo>
                  <a:lnTo>
                    <a:pt x="81" y="213"/>
                  </a:lnTo>
                  <a:lnTo>
                    <a:pt x="76" y="214"/>
                  </a:lnTo>
                  <a:lnTo>
                    <a:pt x="72" y="216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5" y="224"/>
                  </a:lnTo>
                  <a:lnTo>
                    <a:pt x="63" y="228"/>
                  </a:lnTo>
                  <a:lnTo>
                    <a:pt x="61" y="233"/>
                  </a:lnTo>
                  <a:lnTo>
                    <a:pt x="61" y="238"/>
                  </a:lnTo>
                  <a:lnTo>
                    <a:pt x="61" y="238"/>
                  </a:lnTo>
                  <a:close/>
                  <a:moveTo>
                    <a:pt x="145" y="147"/>
                  </a:moveTo>
                  <a:lnTo>
                    <a:pt x="145" y="147"/>
                  </a:lnTo>
                  <a:lnTo>
                    <a:pt x="144" y="145"/>
                  </a:lnTo>
                  <a:lnTo>
                    <a:pt x="143" y="144"/>
                  </a:lnTo>
                  <a:lnTo>
                    <a:pt x="144" y="142"/>
                  </a:lnTo>
                  <a:lnTo>
                    <a:pt x="145" y="140"/>
                  </a:lnTo>
                  <a:lnTo>
                    <a:pt x="261" y="39"/>
                  </a:lnTo>
                  <a:lnTo>
                    <a:pt x="267" y="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0" y="149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46" y="149"/>
                  </a:lnTo>
                  <a:lnTo>
                    <a:pt x="145" y="147"/>
                  </a:lnTo>
                  <a:lnTo>
                    <a:pt x="145" y="1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  <p:sp>
          <p:nvSpPr>
            <p:cNvPr id="107" name="Freeform 106"/>
            <p:cNvSpPr>
              <a:spLocks noEditPoints="1"/>
            </p:cNvSpPr>
            <p:nvPr/>
          </p:nvSpPr>
          <p:spPr bwMode="auto">
            <a:xfrm>
              <a:off x="7068866" y="3631355"/>
              <a:ext cx="278606" cy="278606"/>
            </a:xfrm>
            <a:custGeom>
              <a:avLst/>
              <a:gdLst/>
              <a:ahLst/>
              <a:cxnLst>
                <a:cxn ang="0">
                  <a:pos x="12" y="269"/>
                </a:cxn>
                <a:cxn ang="0">
                  <a:pos x="0" y="220"/>
                </a:cxn>
                <a:cxn ang="0">
                  <a:pos x="8" y="181"/>
                </a:cxn>
                <a:cxn ang="0">
                  <a:pos x="31" y="148"/>
                </a:cxn>
                <a:cxn ang="0">
                  <a:pos x="73" y="122"/>
                </a:cxn>
                <a:cxn ang="0">
                  <a:pos x="113" y="118"/>
                </a:cxn>
                <a:cxn ang="0">
                  <a:pos x="270" y="0"/>
                </a:cxn>
                <a:cxn ang="0">
                  <a:pos x="319" y="5"/>
                </a:cxn>
                <a:cxn ang="0">
                  <a:pos x="324" y="64"/>
                </a:cxn>
                <a:cxn ang="0">
                  <a:pos x="320" y="71"/>
                </a:cxn>
                <a:cxn ang="0">
                  <a:pos x="284" y="111"/>
                </a:cxn>
                <a:cxn ang="0">
                  <a:pos x="279" y="120"/>
                </a:cxn>
                <a:cxn ang="0">
                  <a:pos x="243" y="162"/>
                </a:cxn>
                <a:cxn ang="0">
                  <a:pos x="198" y="198"/>
                </a:cxn>
                <a:cxn ang="0">
                  <a:pos x="202" y="237"/>
                </a:cxn>
                <a:cxn ang="0">
                  <a:pos x="187" y="280"/>
                </a:cxn>
                <a:cxn ang="0">
                  <a:pos x="160" y="307"/>
                </a:cxn>
                <a:cxn ang="0">
                  <a:pos x="114" y="324"/>
                </a:cxn>
                <a:cxn ang="0">
                  <a:pos x="73" y="320"/>
                </a:cxn>
                <a:cxn ang="0">
                  <a:pos x="31" y="293"/>
                </a:cxn>
                <a:cxn ang="0">
                  <a:pos x="26" y="169"/>
                </a:cxn>
                <a:cxn ang="0">
                  <a:pos x="11" y="211"/>
                </a:cxn>
                <a:cxn ang="0">
                  <a:pos x="15" y="248"/>
                </a:cxn>
                <a:cxn ang="0">
                  <a:pos x="38" y="286"/>
                </a:cxn>
                <a:cxn ang="0">
                  <a:pos x="67" y="306"/>
                </a:cxn>
                <a:cxn ang="0">
                  <a:pos x="104" y="314"/>
                </a:cxn>
                <a:cxn ang="0">
                  <a:pos x="147" y="303"/>
                </a:cxn>
                <a:cxn ang="0">
                  <a:pos x="174" y="281"/>
                </a:cxn>
                <a:cxn ang="0">
                  <a:pos x="191" y="244"/>
                </a:cxn>
                <a:cxn ang="0">
                  <a:pos x="191" y="206"/>
                </a:cxn>
                <a:cxn ang="0">
                  <a:pos x="183" y="186"/>
                </a:cxn>
                <a:cxn ang="0">
                  <a:pos x="233" y="116"/>
                </a:cxn>
                <a:cxn ang="0">
                  <a:pos x="238" y="111"/>
                </a:cxn>
                <a:cxn ang="0">
                  <a:pos x="275" y="62"/>
                </a:cxn>
                <a:cxn ang="0">
                  <a:pos x="314" y="15"/>
                </a:cxn>
                <a:cxn ang="0">
                  <a:pos x="270" y="10"/>
                </a:cxn>
                <a:cxn ang="0">
                  <a:pos x="130" y="131"/>
                </a:cxn>
                <a:cxn ang="0">
                  <a:pos x="104" y="127"/>
                </a:cxn>
                <a:cxn ang="0">
                  <a:pos x="59" y="139"/>
                </a:cxn>
                <a:cxn ang="0">
                  <a:pos x="51" y="238"/>
                </a:cxn>
                <a:cxn ang="0">
                  <a:pos x="61" y="212"/>
                </a:cxn>
                <a:cxn ang="0">
                  <a:pos x="86" y="202"/>
                </a:cxn>
                <a:cxn ang="0">
                  <a:pos x="111" y="212"/>
                </a:cxn>
                <a:cxn ang="0">
                  <a:pos x="122" y="238"/>
                </a:cxn>
                <a:cxn ang="0">
                  <a:pos x="111" y="263"/>
                </a:cxn>
                <a:cxn ang="0">
                  <a:pos x="86" y="273"/>
                </a:cxn>
                <a:cxn ang="0">
                  <a:pos x="61" y="263"/>
                </a:cxn>
                <a:cxn ang="0">
                  <a:pos x="51" y="238"/>
                </a:cxn>
                <a:cxn ang="0">
                  <a:pos x="63" y="248"/>
                </a:cxn>
                <a:cxn ang="0">
                  <a:pos x="76" y="261"/>
                </a:cxn>
                <a:cxn ang="0">
                  <a:pos x="96" y="261"/>
                </a:cxn>
                <a:cxn ang="0">
                  <a:pos x="110" y="248"/>
                </a:cxn>
                <a:cxn ang="0">
                  <a:pos x="110" y="228"/>
                </a:cxn>
                <a:cxn ang="0">
                  <a:pos x="96" y="214"/>
                </a:cxn>
                <a:cxn ang="0">
                  <a:pos x="76" y="214"/>
                </a:cxn>
                <a:cxn ang="0">
                  <a:pos x="63" y="228"/>
                </a:cxn>
                <a:cxn ang="0">
                  <a:pos x="145" y="147"/>
                </a:cxn>
                <a:cxn ang="0">
                  <a:pos x="261" y="39"/>
                </a:cxn>
                <a:cxn ang="0">
                  <a:pos x="149" y="149"/>
                </a:cxn>
              </a:cxnLst>
              <a:rect l="0" t="0" r="r" b="b"/>
              <a:pathLst>
                <a:path w="324" h="324">
                  <a:moveTo>
                    <a:pt x="31" y="293"/>
                  </a:moveTo>
                  <a:lnTo>
                    <a:pt x="31" y="293"/>
                  </a:lnTo>
                  <a:lnTo>
                    <a:pt x="24" y="285"/>
                  </a:lnTo>
                  <a:lnTo>
                    <a:pt x="18" y="277"/>
                  </a:lnTo>
                  <a:lnTo>
                    <a:pt x="12" y="269"/>
                  </a:lnTo>
                  <a:lnTo>
                    <a:pt x="8" y="260"/>
                  </a:lnTo>
                  <a:lnTo>
                    <a:pt x="4" y="251"/>
                  </a:lnTo>
                  <a:lnTo>
                    <a:pt x="2" y="242"/>
                  </a:lnTo>
                  <a:lnTo>
                    <a:pt x="0" y="232"/>
                  </a:lnTo>
                  <a:lnTo>
                    <a:pt x="0" y="220"/>
                  </a:lnTo>
                  <a:lnTo>
                    <a:pt x="0" y="220"/>
                  </a:lnTo>
                  <a:lnTo>
                    <a:pt x="0" y="210"/>
                  </a:lnTo>
                  <a:lnTo>
                    <a:pt x="2" y="200"/>
                  </a:lnTo>
                  <a:lnTo>
                    <a:pt x="4" y="191"/>
                  </a:lnTo>
                  <a:lnTo>
                    <a:pt x="8" y="181"/>
                  </a:lnTo>
                  <a:lnTo>
                    <a:pt x="12" y="173"/>
                  </a:lnTo>
                  <a:lnTo>
                    <a:pt x="18" y="164"/>
                  </a:lnTo>
                  <a:lnTo>
                    <a:pt x="24" y="156"/>
                  </a:lnTo>
                  <a:lnTo>
                    <a:pt x="31" y="148"/>
                  </a:lnTo>
                  <a:lnTo>
                    <a:pt x="31" y="148"/>
                  </a:lnTo>
                  <a:lnTo>
                    <a:pt x="38" y="141"/>
                  </a:lnTo>
                  <a:lnTo>
                    <a:pt x="46" y="134"/>
                  </a:lnTo>
                  <a:lnTo>
                    <a:pt x="55" y="129"/>
                  </a:lnTo>
                  <a:lnTo>
                    <a:pt x="64" y="125"/>
                  </a:lnTo>
                  <a:lnTo>
                    <a:pt x="73" y="122"/>
                  </a:lnTo>
                  <a:lnTo>
                    <a:pt x="82" y="119"/>
                  </a:lnTo>
                  <a:lnTo>
                    <a:pt x="93" y="118"/>
                  </a:lnTo>
                  <a:lnTo>
                    <a:pt x="104" y="117"/>
                  </a:lnTo>
                  <a:lnTo>
                    <a:pt x="104" y="117"/>
                  </a:lnTo>
                  <a:lnTo>
                    <a:pt x="113" y="118"/>
                  </a:lnTo>
                  <a:lnTo>
                    <a:pt x="127" y="121"/>
                  </a:lnTo>
                  <a:lnTo>
                    <a:pt x="261" y="4"/>
                  </a:lnTo>
                  <a:lnTo>
                    <a:pt x="261" y="4"/>
                  </a:lnTo>
                  <a:lnTo>
                    <a:pt x="265" y="1"/>
                  </a:lnTo>
                  <a:lnTo>
                    <a:pt x="270" y="0"/>
                  </a:lnTo>
                  <a:lnTo>
                    <a:pt x="309" y="0"/>
                  </a:lnTo>
                  <a:lnTo>
                    <a:pt x="309" y="0"/>
                  </a:lnTo>
                  <a:lnTo>
                    <a:pt x="315" y="1"/>
                  </a:lnTo>
                  <a:lnTo>
                    <a:pt x="319" y="5"/>
                  </a:lnTo>
                  <a:lnTo>
                    <a:pt x="319" y="5"/>
                  </a:lnTo>
                  <a:lnTo>
                    <a:pt x="323" y="9"/>
                  </a:lnTo>
                  <a:lnTo>
                    <a:pt x="324" y="15"/>
                  </a:lnTo>
                  <a:lnTo>
                    <a:pt x="324" y="61"/>
                  </a:lnTo>
                  <a:lnTo>
                    <a:pt x="324" y="61"/>
                  </a:lnTo>
                  <a:lnTo>
                    <a:pt x="324" y="64"/>
                  </a:lnTo>
                  <a:lnTo>
                    <a:pt x="324" y="64"/>
                  </a:lnTo>
                  <a:lnTo>
                    <a:pt x="323" y="68"/>
                  </a:lnTo>
                  <a:lnTo>
                    <a:pt x="322" y="70"/>
                  </a:lnTo>
                  <a:lnTo>
                    <a:pt x="322" y="70"/>
                  </a:lnTo>
                  <a:lnTo>
                    <a:pt x="320" y="71"/>
                  </a:lnTo>
                  <a:lnTo>
                    <a:pt x="316" y="71"/>
                  </a:lnTo>
                  <a:lnTo>
                    <a:pt x="316" y="71"/>
                  </a:lnTo>
                  <a:lnTo>
                    <a:pt x="314" y="71"/>
                  </a:lnTo>
                  <a:lnTo>
                    <a:pt x="284" y="71"/>
                  </a:lnTo>
                  <a:lnTo>
                    <a:pt x="284" y="111"/>
                  </a:lnTo>
                  <a:lnTo>
                    <a:pt x="284" y="111"/>
                  </a:lnTo>
                  <a:lnTo>
                    <a:pt x="283" y="116"/>
                  </a:lnTo>
                  <a:lnTo>
                    <a:pt x="282" y="119"/>
                  </a:lnTo>
                  <a:lnTo>
                    <a:pt x="282" y="119"/>
                  </a:lnTo>
                  <a:lnTo>
                    <a:pt x="279" y="120"/>
                  </a:lnTo>
                  <a:lnTo>
                    <a:pt x="275" y="121"/>
                  </a:lnTo>
                  <a:lnTo>
                    <a:pt x="274" y="121"/>
                  </a:lnTo>
                  <a:lnTo>
                    <a:pt x="243" y="121"/>
                  </a:lnTo>
                  <a:lnTo>
                    <a:pt x="243" y="162"/>
                  </a:lnTo>
                  <a:lnTo>
                    <a:pt x="243" y="162"/>
                  </a:lnTo>
                  <a:lnTo>
                    <a:pt x="242" y="165"/>
                  </a:lnTo>
                  <a:lnTo>
                    <a:pt x="240" y="167"/>
                  </a:lnTo>
                  <a:lnTo>
                    <a:pt x="195" y="189"/>
                  </a:lnTo>
                  <a:lnTo>
                    <a:pt x="195" y="189"/>
                  </a:lnTo>
                  <a:lnTo>
                    <a:pt x="198" y="198"/>
                  </a:lnTo>
                  <a:lnTo>
                    <a:pt x="201" y="207"/>
                  </a:lnTo>
                  <a:lnTo>
                    <a:pt x="202" y="217"/>
                  </a:lnTo>
                  <a:lnTo>
                    <a:pt x="203" y="228"/>
                  </a:lnTo>
                  <a:lnTo>
                    <a:pt x="203" y="228"/>
                  </a:lnTo>
                  <a:lnTo>
                    <a:pt x="202" y="237"/>
                  </a:lnTo>
                  <a:lnTo>
                    <a:pt x="201" y="246"/>
                  </a:lnTo>
                  <a:lnTo>
                    <a:pt x="199" y="255"/>
                  </a:lnTo>
                  <a:lnTo>
                    <a:pt x="196" y="263"/>
                  </a:lnTo>
                  <a:lnTo>
                    <a:pt x="192" y="272"/>
                  </a:lnTo>
                  <a:lnTo>
                    <a:pt x="187" y="280"/>
                  </a:lnTo>
                  <a:lnTo>
                    <a:pt x="182" y="287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67" y="301"/>
                  </a:lnTo>
                  <a:lnTo>
                    <a:pt x="160" y="307"/>
                  </a:lnTo>
                  <a:lnTo>
                    <a:pt x="152" y="313"/>
                  </a:lnTo>
                  <a:lnTo>
                    <a:pt x="143" y="317"/>
                  </a:lnTo>
                  <a:lnTo>
                    <a:pt x="134" y="320"/>
                  </a:lnTo>
                  <a:lnTo>
                    <a:pt x="124" y="322"/>
                  </a:lnTo>
                  <a:lnTo>
                    <a:pt x="114" y="324"/>
                  </a:lnTo>
                  <a:lnTo>
                    <a:pt x="104" y="324"/>
                  </a:lnTo>
                  <a:lnTo>
                    <a:pt x="104" y="324"/>
                  </a:lnTo>
                  <a:lnTo>
                    <a:pt x="93" y="324"/>
                  </a:lnTo>
                  <a:lnTo>
                    <a:pt x="82" y="322"/>
                  </a:lnTo>
                  <a:lnTo>
                    <a:pt x="73" y="320"/>
                  </a:lnTo>
                  <a:lnTo>
                    <a:pt x="64" y="317"/>
                  </a:lnTo>
                  <a:lnTo>
                    <a:pt x="55" y="312"/>
                  </a:lnTo>
                  <a:lnTo>
                    <a:pt x="46" y="306"/>
                  </a:lnTo>
                  <a:lnTo>
                    <a:pt x="38" y="300"/>
                  </a:lnTo>
                  <a:lnTo>
                    <a:pt x="31" y="293"/>
                  </a:lnTo>
                  <a:lnTo>
                    <a:pt x="31" y="293"/>
                  </a:lnTo>
                  <a:close/>
                  <a:moveTo>
                    <a:pt x="38" y="155"/>
                  </a:moveTo>
                  <a:lnTo>
                    <a:pt x="38" y="155"/>
                  </a:lnTo>
                  <a:lnTo>
                    <a:pt x="31" y="162"/>
                  </a:lnTo>
                  <a:lnTo>
                    <a:pt x="26" y="169"/>
                  </a:lnTo>
                  <a:lnTo>
                    <a:pt x="21" y="177"/>
                  </a:lnTo>
                  <a:lnTo>
                    <a:pt x="17" y="185"/>
                  </a:lnTo>
                  <a:lnTo>
                    <a:pt x="15" y="193"/>
                  </a:lnTo>
                  <a:lnTo>
                    <a:pt x="12" y="202"/>
                  </a:lnTo>
                  <a:lnTo>
                    <a:pt x="11" y="211"/>
                  </a:lnTo>
                  <a:lnTo>
                    <a:pt x="11" y="220"/>
                  </a:lnTo>
                  <a:lnTo>
                    <a:pt x="11" y="220"/>
                  </a:lnTo>
                  <a:lnTo>
                    <a:pt x="11" y="231"/>
                  </a:lnTo>
                  <a:lnTo>
                    <a:pt x="12" y="240"/>
                  </a:lnTo>
                  <a:lnTo>
                    <a:pt x="15" y="248"/>
                  </a:lnTo>
                  <a:lnTo>
                    <a:pt x="17" y="257"/>
                  </a:lnTo>
                  <a:lnTo>
                    <a:pt x="21" y="265"/>
                  </a:lnTo>
                  <a:lnTo>
                    <a:pt x="26" y="272"/>
                  </a:lnTo>
                  <a:lnTo>
                    <a:pt x="31" y="279"/>
                  </a:lnTo>
                  <a:lnTo>
                    <a:pt x="38" y="286"/>
                  </a:lnTo>
                  <a:lnTo>
                    <a:pt x="38" y="286"/>
                  </a:lnTo>
                  <a:lnTo>
                    <a:pt x="44" y="293"/>
                  </a:lnTo>
                  <a:lnTo>
                    <a:pt x="52" y="298"/>
                  </a:lnTo>
                  <a:lnTo>
                    <a:pt x="59" y="303"/>
                  </a:lnTo>
                  <a:lnTo>
                    <a:pt x="67" y="306"/>
                  </a:lnTo>
                  <a:lnTo>
                    <a:pt x="76" y="310"/>
                  </a:lnTo>
                  <a:lnTo>
                    <a:pt x="84" y="312"/>
                  </a:lnTo>
                  <a:lnTo>
                    <a:pt x="94" y="314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3" y="314"/>
                  </a:lnTo>
                  <a:lnTo>
                    <a:pt x="122" y="313"/>
                  </a:lnTo>
                  <a:lnTo>
                    <a:pt x="131" y="311"/>
                  </a:lnTo>
                  <a:lnTo>
                    <a:pt x="139" y="307"/>
                  </a:lnTo>
                  <a:lnTo>
                    <a:pt x="147" y="303"/>
                  </a:lnTo>
                  <a:lnTo>
                    <a:pt x="154" y="299"/>
                  </a:lnTo>
                  <a:lnTo>
                    <a:pt x="161" y="293"/>
                  </a:lnTo>
                  <a:lnTo>
                    <a:pt x="167" y="287"/>
                  </a:lnTo>
                  <a:lnTo>
                    <a:pt x="167" y="287"/>
                  </a:lnTo>
                  <a:lnTo>
                    <a:pt x="174" y="281"/>
                  </a:lnTo>
                  <a:lnTo>
                    <a:pt x="179" y="274"/>
                  </a:lnTo>
                  <a:lnTo>
                    <a:pt x="183" y="267"/>
                  </a:lnTo>
                  <a:lnTo>
                    <a:pt x="187" y="260"/>
                  </a:lnTo>
                  <a:lnTo>
                    <a:pt x="189" y="252"/>
                  </a:lnTo>
                  <a:lnTo>
                    <a:pt x="191" y="244"/>
                  </a:lnTo>
                  <a:lnTo>
                    <a:pt x="192" y="236"/>
                  </a:lnTo>
                  <a:lnTo>
                    <a:pt x="193" y="228"/>
                  </a:lnTo>
                  <a:lnTo>
                    <a:pt x="193" y="228"/>
                  </a:lnTo>
                  <a:lnTo>
                    <a:pt x="192" y="216"/>
                  </a:lnTo>
                  <a:lnTo>
                    <a:pt x="191" y="206"/>
                  </a:lnTo>
                  <a:lnTo>
                    <a:pt x="188" y="197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83" y="188"/>
                  </a:lnTo>
                  <a:lnTo>
                    <a:pt x="183" y="186"/>
                  </a:lnTo>
                  <a:lnTo>
                    <a:pt x="183" y="186"/>
                  </a:lnTo>
                  <a:lnTo>
                    <a:pt x="184" y="184"/>
                  </a:lnTo>
                  <a:lnTo>
                    <a:pt x="185" y="183"/>
                  </a:lnTo>
                  <a:lnTo>
                    <a:pt x="233" y="159"/>
                  </a:lnTo>
                  <a:lnTo>
                    <a:pt x="233" y="116"/>
                  </a:lnTo>
                  <a:lnTo>
                    <a:pt x="233" y="116"/>
                  </a:lnTo>
                  <a:lnTo>
                    <a:pt x="233" y="114"/>
                  </a:lnTo>
                  <a:lnTo>
                    <a:pt x="234" y="112"/>
                  </a:lnTo>
                  <a:lnTo>
                    <a:pt x="236" y="111"/>
                  </a:lnTo>
                  <a:lnTo>
                    <a:pt x="238" y="111"/>
                  </a:lnTo>
                  <a:lnTo>
                    <a:pt x="274" y="111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4" y="64"/>
                  </a:lnTo>
                  <a:lnTo>
                    <a:pt x="275" y="62"/>
                  </a:lnTo>
                  <a:lnTo>
                    <a:pt x="277" y="61"/>
                  </a:lnTo>
                  <a:lnTo>
                    <a:pt x="279" y="61"/>
                  </a:lnTo>
                  <a:lnTo>
                    <a:pt x="314" y="61"/>
                  </a:lnTo>
                  <a:lnTo>
                    <a:pt x="314" y="15"/>
                  </a:lnTo>
                  <a:lnTo>
                    <a:pt x="314" y="15"/>
                  </a:lnTo>
                  <a:lnTo>
                    <a:pt x="313" y="13"/>
                  </a:lnTo>
                  <a:lnTo>
                    <a:pt x="312" y="11"/>
                  </a:lnTo>
                  <a:lnTo>
                    <a:pt x="311" y="10"/>
                  </a:lnTo>
                  <a:lnTo>
                    <a:pt x="309" y="10"/>
                  </a:lnTo>
                  <a:lnTo>
                    <a:pt x="270" y="10"/>
                  </a:lnTo>
                  <a:lnTo>
                    <a:pt x="270" y="10"/>
                  </a:lnTo>
                  <a:lnTo>
                    <a:pt x="267" y="11"/>
                  </a:lnTo>
                  <a:lnTo>
                    <a:pt x="132" y="129"/>
                  </a:lnTo>
                  <a:lnTo>
                    <a:pt x="132" y="129"/>
                  </a:lnTo>
                  <a:lnTo>
                    <a:pt x="130" y="131"/>
                  </a:lnTo>
                  <a:lnTo>
                    <a:pt x="127" y="131"/>
                  </a:lnTo>
                  <a:lnTo>
                    <a:pt x="127" y="131"/>
                  </a:lnTo>
                  <a:lnTo>
                    <a:pt x="114" y="128"/>
                  </a:lnTo>
                  <a:lnTo>
                    <a:pt x="104" y="127"/>
                  </a:lnTo>
                  <a:lnTo>
                    <a:pt x="104" y="127"/>
                  </a:lnTo>
                  <a:lnTo>
                    <a:pt x="94" y="128"/>
                  </a:lnTo>
                  <a:lnTo>
                    <a:pt x="84" y="129"/>
                  </a:lnTo>
                  <a:lnTo>
                    <a:pt x="76" y="131"/>
                  </a:lnTo>
                  <a:lnTo>
                    <a:pt x="67" y="134"/>
                  </a:lnTo>
                  <a:lnTo>
                    <a:pt x="59" y="139"/>
                  </a:lnTo>
                  <a:lnTo>
                    <a:pt x="52" y="144"/>
                  </a:lnTo>
                  <a:lnTo>
                    <a:pt x="44" y="149"/>
                  </a:lnTo>
                  <a:lnTo>
                    <a:pt x="38" y="155"/>
                  </a:lnTo>
                  <a:lnTo>
                    <a:pt x="38" y="155"/>
                  </a:lnTo>
                  <a:close/>
                  <a:moveTo>
                    <a:pt x="51" y="238"/>
                  </a:moveTo>
                  <a:lnTo>
                    <a:pt x="51" y="238"/>
                  </a:lnTo>
                  <a:lnTo>
                    <a:pt x="51" y="231"/>
                  </a:lnTo>
                  <a:lnTo>
                    <a:pt x="53" y="225"/>
                  </a:lnTo>
                  <a:lnTo>
                    <a:pt x="57" y="218"/>
                  </a:lnTo>
                  <a:lnTo>
                    <a:pt x="61" y="212"/>
                  </a:lnTo>
                  <a:lnTo>
                    <a:pt x="61" y="212"/>
                  </a:lnTo>
                  <a:lnTo>
                    <a:pt x="66" y="208"/>
                  </a:lnTo>
                  <a:lnTo>
                    <a:pt x="72" y="205"/>
                  </a:lnTo>
                  <a:lnTo>
                    <a:pt x="79" y="203"/>
                  </a:lnTo>
                  <a:lnTo>
                    <a:pt x="86" y="202"/>
                  </a:lnTo>
                  <a:lnTo>
                    <a:pt x="86" y="202"/>
                  </a:lnTo>
                  <a:lnTo>
                    <a:pt x="94" y="203"/>
                  </a:lnTo>
                  <a:lnTo>
                    <a:pt x="100" y="205"/>
                  </a:lnTo>
                  <a:lnTo>
                    <a:pt x="106" y="208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16" y="218"/>
                  </a:lnTo>
                  <a:lnTo>
                    <a:pt x="119" y="225"/>
                  </a:lnTo>
                  <a:lnTo>
                    <a:pt x="121" y="231"/>
                  </a:lnTo>
                  <a:lnTo>
                    <a:pt x="122" y="238"/>
                  </a:lnTo>
                  <a:lnTo>
                    <a:pt x="122" y="238"/>
                  </a:lnTo>
                  <a:lnTo>
                    <a:pt x="121" y="245"/>
                  </a:lnTo>
                  <a:lnTo>
                    <a:pt x="119" y="252"/>
                  </a:lnTo>
                  <a:lnTo>
                    <a:pt x="116" y="257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06" y="267"/>
                  </a:lnTo>
                  <a:lnTo>
                    <a:pt x="100" y="271"/>
                  </a:lnTo>
                  <a:lnTo>
                    <a:pt x="94" y="273"/>
                  </a:lnTo>
                  <a:lnTo>
                    <a:pt x="86" y="273"/>
                  </a:lnTo>
                  <a:lnTo>
                    <a:pt x="86" y="273"/>
                  </a:lnTo>
                  <a:lnTo>
                    <a:pt x="79" y="273"/>
                  </a:lnTo>
                  <a:lnTo>
                    <a:pt x="72" y="271"/>
                  </a:lnTo>
                  <a:lnTo>
                    <a:pt x="66" y="267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7" y="257"/>
                  </a:lnTo>
                  <a:lnTo>
                    <a:pt x="53" y="252"/>
                  </a:lnTo>
                  <a:lnTo>
                    <a:pt x="51" y="245"/>
                  </a:lnTo>
                  <a:lnTo>
                    <a:pt x="51" y="238"/>
                  </a:lnTo>
                  <a:lnTo>
                    <a:pt x="51" y="238"/>
                  </a:lnTo>
                  <a:close/>
                  <a:moveTo>
                    <a:pt x="61" y="238"/>
                  </a:moveTo>
                  <a:lnTo>
                    <a:pt x="61" y="238"/>
                  </a:lnTo>
                  <a:lnTo>
                    <a:pt x="61" y="243"/>
                  </a:lnTo>
                  <a:lnTo>
                    <a:pt x="63" y="248"/>
                  </a:lnTo>
                  <a:lnTo>
                    <a:pt x="65" y="252"/>
                  </a:lnTo>
                  <a:lnTo>
                    <a:pt x="68" y="256"/>
                  </a:lnTo>
                  <a:lnTo>
                    <a:pt x="68" y="256"/>
                  </a:lnTo>
                  <a:lnTo>
                    <a:pt x="72" y="259"/>
                  </a:lnTo>
                  <a:lnTo>
                    <a:pt x="76" y="261"/>
                  </a:lnTo>
                  <a:lnTo>
                    <a:pt x="81" y="263"/>
                  </a:lnTo>
                  <a:lnTo>
                    <a:pt x="86" y="263"/>
                  </a:lnTo>
                  <a:lnTo>
                    <a:pt x="86" y="263"/>
                  </a:lnTo>
                  <a:lnTo>
                    <a:pt x="92" y="263"/>
                  </a:lnTo>
                  <a:lnTo>
                    <a:pt x="96" y="261"/>
                  </a:lnTo>
                  <a:lnTo>
                    <a:pt x="101" y="259"/>
                  </a:lnTo>
                  <a:lnTo>
                    <a:pt x="105" y="256"/>
                  </a:lnTo>
                  <a:lnTo>
                    <a:pt x="105" y="256"/>
                  </a:lnTo>
                  <a:lnTo>
                    <a:pt x="108" y="252"/>
                  </a:lnTo>
                  <a:lnTo>
                    <a:pt x="110" y="248"/>
                  </a:lnTo>
                  <a:lnTo>
                    <a:pt x="111" y="243"/>
                  </a:lnTo>
                  <a:lnTo>
                    <a:pt x="112" y="238"/>
                  </a:lnTo>
                  <a:lnTo>
                    <a:pt x="112" y="238"/>
                  </a:lnTo>
                  <a:lnTo>
                    <a:pt x="111" y="233"/>
                  </a:lnTo>
                  <a:lnTo>
                    <a:pt x="110" y="228"/>
                  </a:lnTo>
                  <a:lnTo>
                    <a:pt x="108" y="224"/>
                  </a:lnTo>
                  <a:lnTo>
                    <a:pt x="105" y="219"/>
                  </a:lnTo>
                  <a:lnTo>
                    <a:pt x="105" y="219"/>
                  </a:lnTo>
                  <a:lnTo>
                    <a:pt x="101" y="216"/>
                  </a:lnTo>
                  <a:lnTo>
                    <a:pt x="96" y="214"/>
                  </a:lnTo>
                  <a:lnTo>
                    <a:pt x="92" y="213"/>
                  </a:lnTo>
                  <a:lnTo>
                    <a:pt x="86" y="212"/>
                  </a:lnTo>
                  <a:lnTo>
                    <a:pt x="86" y="212"/>
                  </a:lnTo>
                  <a:lnTo>
                    <a:pt x="81" y="213"/>
                  </a:lnTo>
                  <a:lnTo>
                    <a:pt x="76" y="214"/>
                  </a:lnTo>
                  <a:lnTo>
                    <a:pt x="72" y="216"/>
                  </a:lnTo>
                  <a:lnTo>
                    <a:pt x="68" y="219"/>
                  </a:lnTo>
                  <a:lnTo>
                    <a:pt x="68" y="219"/>
                  </a:lnTo>
                  <a:lnTo>
                    <a:pt x="65" y="224"/>
                  </a:lnTo>
                  <a:lnTo>
                    <a:pt x="63" y="228"/>
                  </a:lnTo>
                  <a:lnTo>
                    <a:pt x="61" y="233"/>
                  </a:lnTo>
                  <a:lnTo>
                    <a:pt x="61" y="238"/>
                  </a:lnTo>
                  <a:lnTo>
                    <a:pt x="61" y="238"/>
                  </a:lnTo>
                  <a:close/>
                  <a:moveTo>
                    <a:pt x="145" y="147"/>
                  </a:moveTo>
                  <a:lnTo>
                    <a:pt x="145" y="147"/>
                  </a:lnTo>
                  <a:lnTo>
                    <a:pt x="144" y="145"/>
                  </a:lnTo>
                  <a:lnTo>
                    <a:pt x="143" y="144"/>
                  </a:lnTo>
                  <a:lnTo>
                    <a:pt x="144" y="142"/>
                  </a:lnTo>
                  <a:lnTo>
                    <a:pt x="145" y="140"/>
                  </a:lnTo>
                  <a:lnTo>
                    <a:pt x="261" y="39"/>
                  </a:lnTo>
                  <a:lnTo>
                    <a:pt x="267" y="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0" y="149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46" y="149"/>
                  </a:lnTo>
                  <a:lnTo>
                    <a:pt x="145" y="147"/>
                  </a:lnTo>
                  <a:lnTo>
                    <a:pt x="145" y="1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060" tIns="49530" rIns="99060" bIns="49530" numCol="1" anchor="t" anchorCtr="0" compatLnSpc="1">
              <a:prstTxWarp prst="textNoShape">
                <a:avLst/>
              </a:prstTxWarp>
            </a:bodyPr>
            <a:lstStyle/>
            <a:p>
              <a:endParaRPr lang="x-none" sz="1716" kern="1200"/>
            </a:p>
          </p:txBody>
        </p:sp>
      </p:grpSp>
    </p:spTree>
    <p:extLst>
      <p:ext uri="{BB962C8B-B14F-4D97-AF65-F5344CB8AC3E}">
        <p14:creationId xmlns:p14="http://schemas.microsoft.com/office/powerpoint/2010/main" val="305616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9463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cs typeface="Arial"/>
              </a:rPr>
              <a:t>BLANK</a:t>
            </a:r>
          </a:p>
        </p:txBody>
      </p:sp>
    </p:spTree>
    <p:extLst>
      <p:ext uri="{BB962C8B-B14F-4D97-AF65-F5344CB8AC3E}">
        <p14:creationId xmlns:p14="http://schemas.microsoft.com/office/powerpoint/2010/main" val="261591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7A7F8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18B5F9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251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Lato</vt:lpstr>
      <vt:lpstr>Source Sans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</vt:lpstr>
    </vt:vector>
  </TitlesOfParts>
  <Company>Penn Foster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Brennan Brennan</dc:creator>
  <cp:lastModifiedBy>Torgersen, Kayla</cp:lastModifiedBy>
  <cp:revision>31</cp:revision>
  <dcterms:created xsi:type="dcterms:W3CDTF">2015-11-18T20:55:23Z</dcterms:created>
  <dcterms:modified xsi:type="dcterms:W3CDTF">2019-10-24T15:32:54Z</dcterms:modified>
</cp:coreProperties>
</file>