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88" r:id="rId1"/>
  </p:sldMasterIdLst>
  <p:notesMasterIdLst>
    <p:notesMasterId r:id="rId13"/>
  </p:notesMasterIdLst>
  <p:handoutMasterIdLst>
    <p:handoutMasterId r:id="rId14"/>
  </p:handoutMasterIdLst>
  <p:sldIdLst>
    <p:sldId id="433" r:id="rId2"/>
    <p:sldId id="402" r:id="rId3"/>
    <p:sldId id="405" r:id="rId4"/>
    <p:sldId id="401" r:id="rId5"/>
    <p:sldId id="398" r:id="rId6"/>
    <p:sldId id="403" r:id="rId7"/>
    <p:sldId id="419" r:id="rId8"/>
    <p:sldId id="408" r:id="rId9"/>
    <p:sldId id="404" r:id="rId10"/>
    <p:sldId id="400" r:id="rId11"/>
    <p:sldId id="406" r:id="rId1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65F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80234" autoAdjust="0"/>
  </p:normalViewPr>
  <p:slideViewPr>
    <p:cSldViewPr snapToGrid="0" snapToObjects="1">
      <p:cViewPr varScale="1">
        <p:scale>
          <a:sx n="76" d="100"/>
          <a:sy n="76" d="100"/>
        </p:scale>
        <p:origin x="1242" y="54"/>
      </p:cViewPr>
      <p:guideLst>
        <p:guide orient="horz" pos="1620"/>
        <p:guide pos="2880"/>
      </p:guideLst>
    </p:cSldViewPr>
  </p:slideViewPr>
  <p:outlineViewPr>
    <p:cViewPr>
      <p:scale>
        <a:sx n="33" d="100"/>
        <a:sy n="33" d="100"/>
      </p:scale>
      <p:origin x="0" y="241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A7854CB-3D2A-9447-9CC9-E131880D38DB}" type="datetimeFigureOut">
              <a:rPr lang="en-US" smtClean="0">
                <a:latin typeface="Arial"/>
              </a:rPr>
              <a:t>10/23/2019</a:t>
            </a:fld>
            <a:endParaRPr lang="en-US" dirty="0">
              <a:latin typeface="Aria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DDE75D2-FB0C-074D-A851-A5C8D2D7C57E}" type="slidenum">
              <a:rPr lang="en-US" smtClean="0">
                <a:latin typeface="Arial"/>
              </a:rPr>
              <a:t>‹#›</a:t>
            </a:fld>
            <a:endParaRPr lang="en-US" dirty="0">
              <a:latin typeface="Arial"/>
            </a:endParaRPr>
          </a:p>
        </p:txBody>
      </p:sp>
    </p:spTree>
    <p:extLst>
      <p:ext uri="{BB962C8B-B14F-4D97-AF65-F5344CB8AC3E}">
        <p14:creationId xmlns:p14="http://schemas.microsoft.com/office/powerpoint/2010/main" val="31274350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213E82FD-26C2-9E40-84DB-06A633D40E62}" type="datetimeFigureOut">
              <a:rPr lang="en-US" smtClean="0"/>
              <a:pPr/>
              <a:t>10/23/2019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B4925F74-FF0F-1C48-B2E9-EA5DAF49D557}" type="slidenum">
              <a:rPr lang="en-US" smtClean="0"/>
              <a:pPr/>
              <a:t>‹#›</a:t>
            </a:fld>
            <a:endParaRPr lang="en-US" dirty="0"/>
          </a:p>
        </p:txBody>
      </p:sp>
    </p:spTree>
    <p:extLst>
      <p:ext uri="{BB962C8B-B14F-4D97-AF65-F5344CB8AC3E}">
        <p14:creationId xmlns:p14="http://schemas.microsoft.com/office/powerpoint/2010/main" val="2504419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B9E9153-5445-44EA-8345-BF74921F70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1698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3B2B0-7DFE-4342-A41B-2D26CD5F7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9873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B9E9153-5445-44EA-8345-BF74921F70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26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B9E9153-5445-44EA-8345-BF74921F70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3875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F66D7B85-E4BA-4589-8C27-A4709E0CA2C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6651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We’d be happy to come</a:t>
            </a:r>
            <a:r>
              <a:rPr lang="en-US" baseline="0" dirty="0"/>
              <a:t> to your school and record your graduation ceremony, interview your students and faculty and create a graduation video for you to use.  Just contact us at partnersolutions@pennfoster.edu or ask your partner solutions manager. </a:t>
            </a:r>
            <a:endParaRPr lang="en-US" dirty="0"/>
          </a:p>
          <a:p>
            <a:pPr marL="171450" indent="-171450">
              <a:buFont typeface="Arial" panose="020B0604020202020204" pitchFamily="34" charset="0"/>
              <a:buChar char="•"/>
            </a:pPr>
            <a:r>
              <a:rPr lang="en-US" b="1" dirty="0"/>
              <a:t>IOT’s graduation video</a:t>
            </a:r>
            <a:r>
              <a:rPr lang="en-US" dirty="0"/>
              <a:t>: http://youtu.be/X1gnBpKerWc</a:t>
            </a:r>
          </a:p>
          <a:p>
            <a:pPr marL="171450" indent="-171450">
              <a:buFont typeface="Arial" panose="020B0604020202020204" pitchFamily="34" charset="0"/>
              <a:buChar char="•"/>
            </a:pPr>
            <a:r>
              <a:rPr lang="en-US" b="1" dirty="0"/>
              <a:t>Dorsey’s graduation video</a:t>
            </a:r>
            <a:r>
              <a:rPr lang="en-US" dirty="0"/>
              <a:t>: http://youtu.be/qttHKO3ZPC4 </a:t>
            </a:r>
          </a:p>
        </p:txBody>
      </p:sp>
      <p:sp>
        <p:nvSpPr>
          <p:cNvPr id="4" name="Slide Number Placeholder 3"/>
          <p:cNvSpPr>
            <a:spLocks noGrp="1"/>
          </p:cNvSpPr>
          <p:nvPr>
            <p:ph type="sldNum" sz="quarter" idx="10"/>
          </p:nvPr>
        </p:nvSpPr>
        <p:spPr/>
        <p:txBody>
          <a:bodyPr/>
          <a:lstStyle/>
          <a:p>
            <a:fld id="{CB9E9153-5445-44EA-8345-BF74921F70EA}" type="slidenum">
              <a:rPr lang="en-US" smtClean="0"/>
              <a:pPr/>
              <a:t>8</a:t>
            </a:fld>
            <a:endParaRPr lang="en-US"/>
          </a:p>
        </p:txBody>
      </p:sp>
    </p:spTree>
    <p:extLst>
      <p:ext uri="{BB962C8B-B14F-4D97-AF65-F5344CB8AC3E}">
        <p14:creationId xmlns:p14="http://schemas.microsoft.com/office/powerpoint/2010/main" val="1826963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B9E9153-5445-44EA-8345-BF74921F70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0357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B9E9153-5445-44EA-8345-BF74921F70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50299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2514" y="1069947"/>
            <a:ext cx="8472095" cy="1687051"/>
          </a:xfrm>
          <a:prstGeom prst="rect">
            <a:avLst/>
          </a:prstGeom>
        </p:spPr>
        <p:txBody>
          <a:bodyPr anchor="b">
            <a:normAutofit/>
          </a:bodyPr>
          <a:lstStyle>
            <a:lvl1pPr algn="l">
              <a:lnSpc>
                <a:spcPct val="85000"/>
              </a:lnSpc>
              <a:defRPr sz="5400" b="0" i="0" spc="-50" baseline="0">
                <a:solidFill>
                  <a:srgbClr val="FFFFFF"/>
                </a:solidFill>
                <a:latin typeface="Arial"/>
                <a:cs typeface="Arial"/>
              </a:defRPr>
            </a:lvl1pPr>
          </a:lstStyle>
          <a:p>
            <a:r>
              <a:rPr lang="en-US" dirty="0"/>
              <a:t>Click to edit master text</a:t>
            </a:r>
          </a:p>
        </p:txBody>
      </p:sp>
      <p:sp>
        <p:nvSpPr>
          <p:cNvPr id="3" name="Subtitle 2"/>
          <p:cNvSpPr>
            <a:spLocks noGrp="1"/>
          </p:cNvSpPr>
          <p:nvPr>
            <p:ph type="subTitle" idx="1" hasCustomPrompt="1"/>
          </p:nvPr>
        </p:nvSpPr>
        <p:spPr>
          <a:xfrm>
            <a:off x="512514" y="2770326"/>
            <a:ext cx="8472095" cy="438516"/>
          </a:xfrm>
          <a:prstGeom prst="rect">
            <a:avLst/>
          </a:prstGeom>
        </p:spPr>
        <p:txBody>
          <a:bodyPr lIns="91440" rIns="91440">
            <a:normAutofit/>
          </a:bodyPr>
          <a:lstStyle>
            <a:lvl1pPr marL="0" indent="0" algn="l">
              <a:buNone/>
              <a:defRPr sz="1600" cap="all" spc="200" baseline="0">
                <a:solidFill>
                  <a:schemeClr val="accent2">
                    <a:lumMod val="50000"/>
                  </a:schemeClr>
                </a:solidFill>
                <a:latin typeface="+mn-lt"/>
                <a:cs typeface="Arial"/>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text</a:t>
            </a:r>
          </a:p>
        </p:txBody>
      </p:sp>
      <p:sp>
        <p:nvSpPr>
          <p:cNvPr id="6" name="Text Placeholder 5"/>
          <p:cNvSpPr>
            <a:spLocks noGrp="1"/>
          </p:cNvSpPr>
          <p:nvPr>
            <p:ph type="body" sz="quarter" idx="10" hasCustomPrompt="1"/>
          </p:nvPr>
        </p:nvSpPr>
        <p:spPr>
          <a:xfrm>
            <a:off x="512763" y="3224556"/>
            <a:ext cx="8471840" cy="354806"/>
          </a:xfrm>
          <a:prstGeom prst="rect">
            <a:avLst/>
          </a:prstGeom>
        </p:spPr>
        <p:txBody>
          <a:bodyPr/>
          <a:lstStyle>
            <a:lvl1pPr marL="0" indent="0">
              <a:buFontTx/>
              <a:buNone/>
              <a:defRPr sz="1400" i="1">
                <a:solidFill>
                  <a:srgbClr val="FFFFFF"/>
                </a:solidFill>
                <a:cs typeface="Arial"/>
              </a:defRPr>
            </a:lvl1pPr>
            <a:lvl2pPr marL="201168" indent="0">
              <a:buFontTx/>
              <a:buNone/>
              <a:defRPr/>
            </a:lvl2pPr>
            <a:lvl3pPr marL="384048" indent="0">
              <a:buFontTx/>
              <a:buNone/>
              <a:defRPr/>
            </a:lvl3pPr>
            <a:lvl4pPr marL="566928" indent="0">
              <a:buFontTx/>
              <a:buNone/>
              <a:defRPr/>
            </a:lvl4pPr>
            <a:lvl5pPr marL="749808" indent="0">
              <a:buFontTx/>
              <a:buNone/>
              <a:defRPr/>
            </a:lvl5pPr>
          </a:lstStyle>
          <a:p>
            <a:pPr lvl="0"/>
            <a:r>
              <a:rPr lang="en-US" dirty="0"/>
              <a:t>Click to edit master text </a:t>
            </a:r>
          </a:p>
        </p:txBody>
      </p:sp>
      <p:pic>
        <p:nvPicPr>
          <p:cNvPr id="4" name="Picture 3" descr="Penn Foster Logo Stacked BW-02.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5011" y="131892"/>
            <a:ext cx="2245062" cy="901169"/>
          </a:xfrm>
          <a:prstGeom prst="rect">
            <a:avLst/>
          </a:prstGeom>
        </p:spPr>
      </p:pic>
      <p:sp>
        <p:nvSpPr>
          <p:cNvPr id="7" name="Slide Number Placeholder 4"/>
          <p:cNvSpPr>
            <a:spLocks noGrp="1"/>
          </p:cNvSpPr>
          <p:nvPr>
            <p:ph type="sldNum" sz="quarter" idx="4"/>
          </p:nvPr>
        </p:nvSpPr>
        <p:spPr>
          <a:xfrm>
            <a:off x="8366760" y="4767264"/>
            <a:ext cx="617850" cy="270404"/>
          </a:xfrm>
          <a:prstGeom prst="rect">
            <a:avLst/>
          </a:prstGeom>
        </p:spPr>
        <p:txBody>
          <a:bodyPr vert="horz" lIns="91440" tIns="45720" rIns="91440" bIns="45720" rtlCol="0" anchor="ctr"/>
          <a:lstStyle>
            <a:lvl1pPr algn="r">
              <a:defRPr sz="700">
                <a:solidFill>
                  <a:schemeClr val="bg1"/>
                </a:solidFill>
              </a:defRPr>
            </a:lvl1pPr>
          </a:lstStyle>
          <a:p>
            <a:fld id="{ADF38F21-EC6C-40B8-AF2F-797DC7A73A9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ull Page Image">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9143999" cy="5143500"/>
          </a:xfrm>
          <a:prstGeom prst="rect">
            <a:avLst/>
          </a:prstGeom>
          <a:solidFill>
            <a:srgbClr val="BFBFBF"/>
          </a:solidFill>
        </p:spPr>
        <p:txBody>
          <a:bodyPr lIns="457200" tIns="457200" anchor="t"/>
          <a:lstStyle>
            <a:lvl1pPr marL="0" indent="0">
              <a:buNone/>
              <a:defRPr sz="3200">
                <a:solidFill>
                  <a:schemeClr val="bg1"/>
                </a:solidFil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alf Page Image">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4176889" y="0"/>
            <a:ext cx="4967110" cy="5143499"/>
          </a:xfrm>
          <a:prstGeom prst="rect">
            <a:avLst/>
          </a:prstGeom>
          <a:solidFill>
            <a:srgbClr val="BFBFBF"/>
          </a:solidFill>
        </p:spPr>
        <p:txBody>
          <a:bodyPr lIns="457200" tIns="457200" anchor="t"/>
          <a:lstStyle>
            <a:lvl1pPr marL="0" indent="0">
              <a:buNone/>
              <a:defRPr sz="3200">
                <a:solidFill>
                  <a:schemeClr val="bg1"/>
                </a:solidFil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2" name="Title 1"/>
          <p:cNvSpPr>
            <a:spLocks noGrp="1"/>
          </p:cNvSpPr>
          <p:nvPr>
            <p:ph type="title"/>
          </p:nvPr>
        </p:nvSpPr>
        <p:spPr>
          <a:xfrm>
            <a:off x="337515" y="95998"/>
            <a:ext cx="3527592" cy="622636"/>
          </a:xfrm>
        </p:spPr>
        <p:txBody>
          <a:bodyPr/>
          <a:lstStyle/>
          <a:p>
            <a:r>
              <a:rPr lang="en-US"/>
              <a:t>Click to edit Master title style</a:t>
            </a:r>
            <a:endParaRPr lang="en-US" dirty="0"/>
          </a:p>
        </p:txBody>
      </p:sp>
      <p:sp>
        <p:nvSpPr>
          <p:cNvPr id="8" name="Content Placeholder 2"/>
          <p:cNvSpPr>
            <a:spLocks noGrp="1"/>
          </p:cNvSpPr>
          <p:nvPr>
            <p:ph sz="half" idx="12"/>
          </p:nvPr>
        </p:nvSpPr>
        <p:spPr>
          <a:xfrm>
            <a:off x="337515" y="987879"/>
            <a:ext cx="3527591" cy="3413944"/>
          </a:xfrm>
          <a:prstGeom prst="rect">
            <a:avLst/>
          </a:prstGeom>
        </p:spPr>
        <p:txBody>
          <a:bodyPr/>
          <a:lstStyle>
            <a:lvl1pPr marL="228600" indent="-228600">
              <a:buSzPct val="100000"/>
              <a:defRPr>
                <a:latin typeface="+mj-lt"/>
                <a:cs typeface="Arial"/>
              </a:defRPr>
            </a:lvl1pPr>
            <a:lvl2pPr>
              <a:defRPr>
                <a:latin typeface="+mj-lt"/>
                <a:cs typeface="Arial"/>
              </a:defRPr>
            </a:lvl2pPr>
            <a:lvl3pPr>
              <a:defRPr>
                <a:latin typeface="+mj-lt"/>
                <a:cs typeface="Arial"/>
              </a:defRPr>
            </a:lvl3pPr>
            <a:lvl4pPr>
              <a:buSzPct val="100000"/>
              <a:defRPr>
                <a:latin typeface="+mj-lt"/>
                <a:cs typeface="Arial"/>
              </a:defRPr>
            </a:lvl4pPr>
            <a:lvl5pPr>
              <a:buSzPct val="100000"/>
              <a:defRPr>
                <a:latin typeface="+mj-lt"/>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17158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59" y="1100470"/>
            <a:ext cx="3703320" cy="3301352"/>
          </a:xfrm>
          <a:prstGeom prst="rect">
            <a:avLst/>
          </a:prstGeom>
        </p:spPr>
        <p:txBody>
          <a:bodyPr/>
          <a:lstStyle>
            <a:lvl1pPr marL="228600" indent="-228600">
              <a:buSzPct val="100000"/>
              <a:defRPr>
                <a:latin typeface="+mj-lt"/>
                <a:cs typeface="Arial"/>
              </a:defRPr>
            </a:lvl1pPr>
            <a:lvl2pPr>
              <a:defRPr>
                <a:latin typeface="+mj-lt"/>
                <a:cs typeface="Arial"/>
              </a:defRPr>
            </a:lvl2pPr>
            <a:lvl3pPr>
              <a:defRPr>
                <a:latin typeface="+mj-lt"/>
                <a:cs typeface="Arial"/>
              </a:defRPr>
            </a:lvl3pPr>
            <a:lvl4pPr>
              <a:buSzPct val="100000"/>
              <a:defRPr>
                <a:latin typeface="+mj-lt"/>
                <a:cs typeface="Arial"/>
              </a:defRPr>
            </a:lvl4pPr>
            <a:lvl5pPr>
              <a:buSzPct val="100000"/>
              <a:defRPr>
                <a:latin typeface="+mj-lt"/>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p:cNvSpPr>
            <a:spLocks noGrp="1"/>
          </p:cNvSpPr>
          <p:nvPr>
            <p:ph type="sldNum" sz="quarter" idx="10"/>
          </p:nvPr>
        </p:nvSpPr>
        <p:spPr>
          <a:xfrm>
            <a:off x="8334823" y="4768984"/>
            <a:ext cx="617850" cy="270404"/>
          </a:xfrm>
        </p:spPr>
        <p:txBody>
          <a:bodyPr/>
          <a:lstStyle/>
          <a:p>
            <a:fld id="{ADF38F21-EC6C-40B8-AF2F-797DC7A73A97}" type="slidenum">
              <a:rPr lang="en-US" smtClean="0"/>
              <a:t>‹#›</a:t>
            </a:fld>
            <a:endParaRPr lang="en-US" dirty="0"/>
          </a:p>
        </p:txBody>
      </p:sp>
      <p:sp>
        <p:nvSpPr>
          <p:cNvPr id="11" name="Rectangle 10"/>
          <p:cNvSpPr/>
          <p:nvPr/>
        </p:nvSpPr>
        <p:spPr>
          <a:xfrm>
            <a:off x="-10047" y="214956"/>
            <a:ext cx="238646" cy="368518"/>
          </a:xfrm>
          <a:prstGeom prst="rect">
            <a:avLst/>
          </a:prstGeom>
          <a:solidFill>
            <a:srgbClr val="05A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
        <p:nvSpPr>
          <p:cNvPr id="9" name="Rectangle 8"/>
          <p:cNvSpPr/>
          <p:nvPr userDrawn="1"/>
        </p:nvSpPr>
        <p:spPr>
          <a:xfrm>
            <a:off x="-10047" y="214956"/>
            <a:ext cx="238646" cy="368518"/>
          </a:xfrm>
          <a:prstGeom prst="rect">
            <a:avLst/>
          </a:prstGeom>
          <a:solidFill>
            <a:srgbClr val="05A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
        <p:nvSpPr>
          <p:cNvPr id="12" name="Content Placeholder 2"/>
          <p:cNvSpPr>
            <a:spLocks noGrp="1"/>
          </p:cNvSpPr>
          <p:nvPr>
            <p:ph sz="half" idx="12"/>
          </p:nvPr>
        </p:nvSpPr>
        <p:spPr>
          <a:xfrm>
            <a:off x="4807130" y="1100470"/>
            <a:ext cx="3703320" cy="3301352"/>
          </a:xfrm>
          <a:prstGeom prst="rect">
            <a:avLst/>
          </a:prstGeom>
        </p:spPr>
        <p:txBody>
          <a:bodyPr/>
          <a:lstStyle>
            <a:lvl1pPr marL="228600" indent="-228600">
              <a:buSzPct val="100000"/>
              <a:defRPr>
                <a:latin typeface="+mj-lt"/>
                <a:cs typeface="Arial"/>
              </a:defRPr>
            </a:lvl1pPr>
            <a:lvl2pPr>
              <a:defRPr>
                <a:latin typeface="+mj-lt"/>
                <a:cs typeface="Arial"/>
              </a:defRPr>
            </a:lvl2pPr>
            <a:lvl3pPr>
              <a:defRPr>
                <a:latin typeface="+mj-lt"/>
                <a:cs typeface="Arial"/>
              </a:defRPr>
            </a:lvl3pPr>
            <a:lvl4pPr>
              <a:buSzPct val="100000"/>
              <a:defRPr>
                <a:latin typeface="+mj-lt"/>
                <a:cs typeface="Arial"/>
              </a:defRPr>
            </a:lvl4pPr>
            <a:lvl5pPr>
              <a:buSzPct val="100000"/>
              <a:defRPr>
                <a:latin typeface="+mj-lt"/>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22960" y="1108434"/>
            <a:ext cx="3703320" cy="552212"/>
          </a:xfrm>
          <a:prstGeom prst="rect">
            <a:avLst/>
          </a:prstGeom>
        </p:spPr>
        <p:txBody>
          <a:bodyPr lIns="91440" rIns="91440" anchor="ctr">
            <a:normAutofit/>
          </a:bodyPr>
          <a:lstStyle>
            <a:lvl1pPr marL="0" indent="0">
              <a:buNone/>
              <a:defRPr sz="1600" b="1" cap="all" baseline="0">
                <a:solidFill>
                  <a:schemeClr val="accent2"/>
                </a:solidFil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This is a sub header</a:t>
            </a:r>
          </a:p>
        </p:txBody>
      </p:sp>
      <p:sp>
        <p:nvSpPr>
          <p:cNvPr id="5" name="Text Placeholder 4"/>
          <p:cNvSpPr>
            <a:spLocks noGrp="1"/>
          </p:cNvSpPr>
          <p:nvPr>
            <p:ph type="body" sz="quarter" idx="3" hasCustomPrompt="1"/>
          </p:nvPr>
        </p:nvSpPr>
        <p:spPr>
          <a:xfrm>
            <a:off x="4663440" y="1108434"/>
            <a:ext cx="3703320" cy="552212"/>
          </a:xfrm>
          <a:prstGeom prst="rect">
            <a:avLst/>
          </a:prstGeom>
        </p:spPr>
        <p:txBody>
          <a:bodyPr lIns="91440" rIns="91440" anchor="ctr">
            <a:normAutofit/>
          </a:bodyPr>
          <a:lstStyle>
            <a:lvl1pPr marL="0" indent="0">
              <a:buNone/>
              <a:defRPr sz="1600" b="1" cap="all" baseline="0">
                <a:solidFill>
                  <a:schemeClr val="accent2"/>
                </a:solidFil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This is a sub header</a:t>
            </a:r>
          </a:p>
        </p:txBody>
      </p:sp>
      <p:sp>
        <p:nvSpPr>
          <p:cNvPr id="6" name="Content Placeholder 5"/>
          <p:cNvSpPr>
            <a:spLocks noGrp="1"/>
          </p:cNvSpPr>
          <p:nvPr>
            <p:ph sz="quarter" idx="4"/>
          </p:nvPr>
        </p:nvSpPr>
        <p:spPr>
          <a:xfrm>
            <a:off x="4663440" y="1810195"/>
            <a:ext cx="3703320" cy="2591629"/>
          </a:xfrm>
          <a:prstGeom prst="rect">
            <a:avLst/>
          </a:prstGeom>
        </p:spPr>
        <p:txBody>
          <a:bodyPr>
            <a:normAutofit/>
          </a:bodyPr>
          <a:lstStyle>
            <a:lvl1pPr>
              <a:defRPr sz="2000">
                <a:latin typeface="+mj-lt"/>
                <a:cs typeface="Arial"/>
              </a:defRPr>
            </a:lvl1pPr>
            <a:lvl2pPr>
              <a:defRPr sz="1800">
                <a:latin typeface="+mj-lt"/>
                <a:cs typeface="Arial"/>
              </a:defRPr>
            </a:lvl2pPr>
            <a:lvl3pPr>
              <a:defRPr sz="1400">
                <a:latin typeface="+mj-lt"/>
                <a:cs typeface="Arial"/>
              </a:defRPr>
            </a:lvl3pPr>
            <a:lvl4pPr>
              <a:defRPr sz="1400">
                <a:latin typeface="+mj-lt"/>
                <a:cs typeface="Arial"/>
              </a:defRPr>
            </a:lvl4pPr>
            <a:lvl5pPr>
              <a:defRPr sz="1400">
                <a:latin typeface="+mj-lt"/>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p:cNvSpPr>
            <a:spLocks noGrp="1"/>
          </p:cNvSpPr>
          <p:nvPr>
            <p:ph type="sldNum" sz="quarter" idx="10"/>
          </p:nvPr>
        </p:nvSpPr>
        <p:spPr>
          <a:xfrm>
            <a:off x="8334823" y="4768984"/>
            <a:ext cx="617850" cy="270404"/>
          </a:xfrm>
        </p:spPr>
        <p:txBody>
          <a:bodyPr/>
          <a:lstStyle/>
          <a:p>
            <a:fld id="{ADF38F21-EC6C-40B8-AF2F-797DC7A73A97}" type="slidenum">
              <a:rPr lang="en-US" smtClean="0"/>
              <a:t>‹#›</a:t>
            </a:fld>
            <a:endParaRPr lang="en-US"/>
          </a:p>
        </p:txBody>
      </p:sp>
      <p:sp>
        <p:nvSpPr>
          <p:cNvPr id="14" name="Rectangle 13"/>
          <p:cNvSpPr/>
          <p:nvPr/>
        </p:nvSpPr>
        <p:spPr>
          <a:xfrm>
            <a:off x="-10047" y="214956"/>
            <a:ext cx="238646" cy="368518"/>
          </a:xfrm>
          <a:prstGeom prst="rect">
            <a:avLst/>
          </a:prstGeom>
          <a:solidFill>
            <a:srgbClr val="05A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
        <p:nvSpPr>
          <p:cNvPr id="11" name="Rectangle 10"/>
          <p:cNvSpPr/>
          <p:nvPr userDrawn="1"/>
        </p:nvSpPr>
        <p:spPr>
          <a:xfrm>
            <a:off x="-10047" y="214956"/>
            <a:ext cx="238646" cy="368518"/>
          </a:xfrm>
          <a:prstGeom prst="rect">
            <a:avLst/>
          </a:prstGeom>
          <a:solidFill>
            <a:srgbClr val="05A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
        <p:nvSpPr>
          <p:cNvPr id="15" name="Content Placeholder 2"/>
          <p:cNvSpPr>
            <a:spLocks noGrp="1"/>
          </p:cNvSpPr>
          <p:nvPr>
            <p:ph sz="half" idx="13"/>
          </p:nvPr>
        </p:nvSpPr>
        <p:spPr>
          <a:xfrm>
            <a:off x="822960" y="1810195"/>
            <a:ext cx="3703320" cy="2591629"/>
          </a:xfrm>
          <a:prstGeom prst="rect">
            <a:avLst/>
          </a:prstGeom>
        </p:spPr>
        <p:txBody>
          <a:bodyPr/>
          <a:lstStyle>
            <a:lvl1pPr marL="228600" indent="-228600">
              <a:buSzPct val="100000"/>
              <a:defRPr sz="2000">
                <a:latin typeface="+mj-lt"/>
                <a:cs typeface="Arial"/>
              </a:defRPr>
            </a:lvl1pPr>
            <a:lvl2pPr>
              <a:defRPr sz="1800">
                <a:latin typeface="+mj-lt"/>
                <a:cs typeface="Arial"/>
              </a:defRPr>
            </a:lvl2pPr>
            <a:lvl3pPr>
              <a:defRPr sz="1400">
                <a:latin typeface="+mj-lt"/>
                <a:cs typeface="Arial"/>
              </a:defRPr>
            </a:lvl3pPr>
            <a:lvl4pPr>
              <a:buSzPct val="100000"/>
              <a:defRPr sz="1400">
                <a:latin typeface="+mj-lt"/>
                <a:cs typeface="Arial"/>
              </a:defRPr>
            </a:lvl4pPr>
            <a:lvl5pPr>
              <a:buSzPct val="100000"/>
              <a:defRPr sz="1400">
                <a:latin typeface="+mj-lt"/>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Text Placeholder 7"/>
          <p:cNvSpPr>
            <a:spLocks noGrp="1"/>
          </p:cNvSpPr>
          <p:nvPr>
            <p:ph type="body" sz="quarter" idx="15" hasCustomPrompt="1"/>
          </p:nvPr>
        </p:nvSpPr>
        <p:spPr>
          <a:xfrm>
            <a:off x="500330" y="3463830"/>
            <a:ext cx="2400490" cy="500062"/>
          </a:xfrm>
          <a:prstGeom prst="rect">
            <a:avLst/>
          </a:prstGeom>
        </p:spPr>
        <p:txBody>
          <a:bodyPr>
            <a:noAutofit/>
          </a:bodyPr>
          <a:lstStyle>
            <a:lvl1pPr marL="0" indent="0">
              <a:buFontTx/>
              <a:buNone/>
              <a:defRPr sz="1600" i="1">
                <a:solidFill>
                  <a:schemeClr val="accent2"/>
                </a:solidFill>
                <a:latin typeface="+mn-lt"/>
                <a:cs typeface="Arial"/>
              </a:defRPr>
            </a:lvl1pPr>
          </a:lstStyle>
          <a:p>
            <a:pPr lvl="0"/>
            <a:r>
              <a:rPr lang="en-US" dirty="0"/>
              <a:t>Click to edit master text styles</a:t>
            </a:r>
          </a:p>
        </p:txBody>
      </p:sp>
      <p:sp>
        <p:nvSpPr>
          <p:cNvPr id="2" name="Slide Number Placeholder 1"/>
          <p:cNvSpPr>
            <a:spLocks noGrp="1"/>
          </p:cNvSpPr>
          <p:nvPr>
            <p:ph type="sldNum" sz="quarter" idx="17"/>
          </p:nvPr>
        </p:nvSpPr>
        <p:spPr>
          <a:xfrm>
            <a:off x="8334823" y="4768984"/>
            <a:ext cx="617850" cy="270404"/>
          </a:xfrm>
        </p:spPr>
        <p:txBody>
          <a:bodyPr/>
          <a:lstStyle/>
          <a:p>
            <a:fld id="{ADF38F21-EC6C-40B8-AF2F-797DC7A73A97}" type="slidenum">
              <a:rPr lang="en-US" smtClean="0"/>
              <a:t>‹#›</a:t>
            </a:fld>
            <a:endParaRPr lang="en-US"/>
          </a:p>
        </p:txBody>
      </p:sp>
      <p:sp>
        <p:nvSpPr>
          <p:cNvPr id="5" name="Rectangle 4"/>
          <p:cNvSpPr/>
          <p:nvPr/>
        </p:nvSpPr>
        <p:spPr>
          <a:xfrm>
            <a:off x="500330" y="893378"/>
            <a:ext cx="2400490" cy="25704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8"/>
          </p:nvPr>
        </p:nvSpPr>
        <p:spPr>
          <a:xfrm>
            <a:off x="693741" y="1079241"/>
            <a:ext cx="2009775" cy="1423988"/>
          </a:xfrm>
          <a:prstGeom prst="rect">
            <a:avLst/>
          </a:prstGeom>
        </p:spPr>
        <p:txBody>
          <a:bodyPr/>
          <a:lstStyle>
            <a:lvl1pPr marL="0" indent="0">
              <a:buNone/>
              <a:defRPr>
                <a:solidFill>
                  <a:schemeClr val="bg1"/>
                </a:solidFill>
                <a:cs typeface="Arial"/>
              </a:defRPr>
            </a:lvl1pPr>
            <a:lvl2pPr marL="201168" indent="0">
              <a:buNone/>
              <a:defRPr/>
            </a:lvl2pPr>
            <a:lvl3pPr marL="384048" indent="0">
              <a:buNone/>
              <a:defRPr/>
            </a:lvl3pPr>
            <a:lvl4pPr marL="566928" indent="0">
              <a:buNone/>
              <a:defRPr/>
            </a:lvl4pPr>
            <a:lvl5pPr marL="749808" indent="0">
              <a:buNone/>
              <a:defRPr/>
            </a:lvl5pPr>
          </a:lstStyle>
          <a:p>
            <a:pPr lvl="0"/>
            <a:r>
              <a:rPr lang="en-US"/>
              <a:t>Click to edit Master text styles</a:t>
            </a:r>
          </a:p>
        </p:txBody>
      </p:sp>
      <p:sp>
        <p:nvSpPr>
          <p:cNvPr id="13" name="Content Placeholder 2"/>
          <p:cNvSpPr>
            <a:spLocks noGrp="1"/>
          </p:cNvSpPr>
          <p:nvPr>
            <p:ph sz="half" idx="1"/>
          </p:nvPr>
        </p:nvSpPr>
        <p:spPr>
          <a:xfrm>
            <a:off x="3494316" y="893378"/>
            <a:ext cx="4872447" cy="3508446"/>
          </a:xfrm>
          <a:prstGeom prst="rect">
            <a:avLst/>
          </a:prstGeom>
        </p:spPr>
        <p:txBody>
          <a:bodyPr/>
          <a:lstStyle>
            <a:lvl1pPr marL="228600" indent="-228600">
              <a:buSzPct val="100000"/>
              <a:defRPr>
                <a:latin typeface="+mj-lt"/>
                <a:cs typeface="Arial"/>
              </a:defRPr>
            </a:lvl1pPr>
            <a:lvl2pPr>
              <a:defRPr>
                <a:latin typeface="+mj-lt"/>
                <a:cs typeface="Arial"/>
              </a:defRPr>
            </a:lvl2pPr>
            <a:lvl3pPr>
              <a:defRPr>
                <a:latin typeface="+mj-lt"/>
                <a:cs typeface="Arial"/>
              </a:defRPr>
            </a:lvl3pPr>
            <a:lvl4pPr>
              <a:buSzPct val="100000"/>
              <a:defRPr>
                <a:latin typeface="+mj-lt"/>
                <a:cs typeface="Arial"/>
              </a:defRPr>
            </a:lvl4pPr>
            <a:lvl5pPr>
              <a:buSzPct val="100000"/>
              <a:defRPr>
                <a:latin typeface="+mj-lt"/>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8334823" y="4768984"/>
            <a:ext cx="617850" cy="270404"/>
          </a:xfrm>
        </p:spPr>
        <p:txBody>
          <a:bodyPr/>
          <a:lstStyle/>
          <a:p>
            <a:fld id="{ADF38F21-EC6C-40B8-AF2F-797DC7A73A97}" type="slidenum">
              <a:rPr lang="en-US" smtClean="0"/>
              <a:t>‹#›</a:t>
            </a:fld>
            <a:endParaRPr lang="en-US"/>
          </a:p>
        </p:txBody>
      </p:sp>
    </p:spTree>
    <p:extLst>
      <p:ext uri="{BB962C8B-B14F-4D97-AF65-F5344CB8AC3E}">
        <p14:creationId xmlns:p14="http://schemas.microsoft.com/office/powerpoint/2010/main" val="40472741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ase Stu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DF38F21-EC6C-40B8-AF2F-797DC7A73A97}" type="slidenum">
              <a:rPr lang="en-US" smtClean="0"/>
              <a:pPr/>
              <a:t>‹#›</a:t>
            </a:fld>
            <a:endParaRPr lang="en-US" dirty="0"/>
          </a:p>
        </p:txBody>
      </p:sp>
    </p:spTree>
    <p:extLst>
      <p:ext uri="{BB962C8B-B14F-4D97-AF65-F5344CB8AC3E}">
        <p14:creationId xmlns:p14="http://schemas.microsoft.com/office/powerpoint/2010/main" val="21528699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ase Stu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ADF38F21-EC6C-40B8-AF2F-797DC7A73A97}" type="slidenum">
              <a:rPr lang="en-US" smtClean="0"/>
              <a:pPr/>
              <a:t>‹#›</a:t>
            </a:fld>
            <a:endParaRPr lang="en-US" dirty="0"/>
          </a:p>
        </p:txBody>
      </p:sp>
      <p:sp>
        <p:nvSpPr>
          <p:cNvPr id="8" name="Rectangle 7"/>
          <p:cNvSpPr/>
          <p:nvPr/>
        </p:nvSpPr>
        <p:spPr>
          <a:xfrm>
            <a:off x="337516" y="960875"/>
            <a:ext cx="4177335" cy="1644674"/>
          </a:xfrm>
          <a:prstGeom prst="rect">
            <a:avLst/>
          </a:prstGeom>
          <a:solidFill>
            <a:schemeClr val="accent3"/>
          </a:solidFill>
          <a:ln w="12700" cap="flat" cmpd="sng" algn="ctr">
            <a:noFill/>
            <a:prstDash val="solid"/>
            <a:miter lim="800000"/>
          </a:ln>
          <a:effectLst/>
        </p:spPr>
        <p:txBody>
          <a:bodyPr rtlCol="0" anchor="ctr"/>
          <a:lstStyle/>
          <a:p>
            <a:pPr defTabSz="457200">
              <a:lnSpc>
                <a:spcPct val="130000"/>
              </a:lnSpc>
            </a:pPr>
            <a:endParaRPr lang="en-US" sz="1400" i="1" kern="1200" dirty="0">
              <a:solidFill>
                <a:srgbClr val="05A6DC"/>
              </a:solidFill>
              <a:cs typeface="Georgia"/>
            </a:endParaRPr>
          </a:p>
          <a:p>
            <a:pPr defTabSz="457200">
              <a:lnSpc>
                <a:spcPct val="130000"/>
              </a:lnSpc>
            </a:pPr>
            <a:r>
              <a:rPr lang="en-US" sz="900" i="1" kern="1200" dirty="0">
                <a:solidFill>
                  <a:srgbClr val="05A6DC"/>
                </a:solidFill>
                <a:cs typeface="Georgia"/>
              </a:rPr>
              <a:t>	</a:t>
            </a:r>
          </a:p>
          <a:p>
            <a:pPr defTabSz="457200">
              <a:lnSpc>
                <a:spcPct val="130000"/>
              </a:lnSpc>
            </a:pPr>
            <a:endParaRPr lang="en-US" sz="900" i="1" kern="1200" dirty="0">
              <a:solidFill>
                <a:prstClr val="white"/>
              </a:solidFill>
              <a:cs typeface="Georgia"/>
            </a:endParaRPr>
          </a:p>
        </p:txBody>
      </p:sp>
      <p:sp>
        <p:nvSpPr>
          <p:cNvPr id="9" name="Content Placeholder 16"/>
          <p:cNvSpPr>
            <a:spLocks noGrp="1"/>
          </p:cNvSpPr>
          <p:nvPr/>
        </p:nvSpPr>
        <p:spPr>
          <a:xfrm>
            <a:off x="337517" y="2903626"/>
            <a:ext cx="4177333" cy="1760552"/>
          </a:xfrm>
          <a:prstGeom prst="rect">
            <a:avLst/>
          </a:prstGeom>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171450" indent="-171450" algn="l" defTabSz="914400" rtl="0" eaLnBrk="1" latinLnBrk="0" hangingPunct="1">
              <a:lnSpc>
                <a:spcPct val="90000"/>
              </a:lnSpc>
              <a:spcBef>
                <a:spcPts val="1200"/>
              </a:spcBef>
              <a:spcAft>
                <a:spcPts val="200"/>
              </a:spcAft>
              <a:buClr>
                <a:schemeClr val="accent4"/>
              </a:buClr>
              <a:buSzPct val="110000"/>
              <a:buFont typeface="Arial"/>
              <a:buChar char="•"/>
              <a:defRPr sz="2000" kern="1200">
                <a:solidFill>
                  <a:schemeClr val="dk1"/>
                </a:solidFill>
                <a:latin typeface="+mn-lt"/>
                <a:ea typeface="+mn-ea"/>
                <a:cs typeface="+mn-cs"/>
              </a:defRPr>
            </a:lvl1pPr>
            <a:lvl2pPr marL="544068" indent="-342900" algn="l" defTabSz="914400" rtl="0" eaLnBrk="1" latinLnBrk="0" hangingPunct="1">
              <a:lnSpc>
                <a:spcPct val="90000"/>
              </a:lnSpc>
              <a:spcBef>
                <a:spcPts val="200"/>
              </a:spcBef>
              <a:spcAft>
                <a:spcPts val="400"/>
              </a:spcAft>
              <a:buClr>
                <a:schemeClr val="accent4">
                  <a:lumMod val="40000"/>
                  <a:lumOff val="60000"/>
                </a:schemeClr>
              </a:buClr>
              <a:buSzPct val="100000"/>
              <a:buFont typeface="Arial"/>
              <a:buChar char="•"/>
              <a:defRPr sz="1800" kern="1200">
                <a:solidFill>
                  <a:schemeClr val="dk1"/>
                </a:solidFill>
                <a:latin typeface="+mn-lt"/>
                <a:ea typeface="+mn-ea"/>
                <a:cs typeface="+mn-cs"/>
              </a:defRPr>
            </a:lvl2pPr>
            <a:lvl3pPr marL="669798" indent="-285750" algn="l" defTabSz="914400" rtl="0" eaLnBrk="1" latinLnBrk="0" hangingPunct="1">
              <a:lnSpc>
                <a:spcPct val="90000"/>
              </a:lnSpc>
              <a:spcBef>
                <a:spcPts val="200"/>
              </a:spcBef>
              <a:spcAft>
                <a:spcPts val="400"/>
              </a:spcAft>
              <a:buClr>
                <a:schemeClr val="accent2"/>
              </a:buClr>
              <a:buSzPct val="100000"/>
              <a:buFont typeface="Arial"/>
              <a:buChar char="•"/>
              <a:defRPr sz="1600" kern="1200">
                <a:solidFill>
                  <a:schemeClr val="dk1"/>
                </a:solidFill>
                <a:latin typeface="+mn-lt"/>
                <a:ea typeface="+mn-ea"/>
                <a:cs typeface="+mn-cs"/>
              </a:defRPr>
            </a:lvl3pPr>
            <a:lvl4pPr marL="852678" indent="-285750" algn="l" defTabSz="914400" rtl="0" eaLnBrk="1" latinLnBrk="0" hangingPunct="1">
              <a:lnSpc>
                <a:spcPct val="90000"/>
              </a:lnSpc>
              <a:spcBef>
                <a:spcPts val="200"/>
              </a:spcBef>
              <a:spcAft>
                <a:spcPts val="400"/>
              </a:spcAft>
              <a:buClr>
                <a:schemeClr val="accent2">
                  <a:lumMod val="60000"/>
                  <a:lumOff val="40000"/>
                </a:schemeClr>
              </a:buClr>
              <a:buSzPct val="110000"/>
              <a:buFont typeface="Arial"/>
              <a:buChar char="•"/>
              <a:defRPr sz="1400" kern="1200">
                <a:solidFill>
                  <a:schemeClr val="dk1"/>
                </a:solidFill>
                <a:latin typeface="+mn-lt"/>
                <a:ea typeface="+mn-ea"/>
                <a:cs typeface="+mn-cs"/>
              </a:defRPr>
            </a:lvl4pPr>
            <a:lvl5pPr marL="1035558" indent="-285750" algn="l" defTabSz="914400" rtl="0" eaLnBrk="1" latinLnBrk="0" hangingPunct="1">
              <a:lnSpc>
                <a:spcPct val="90000"/>
              </a:lnSpc>
              <a:spcBef>
                <a:spcPts val="200"/>
              </a:spcBef>
              <a:spcAft>
                <a:spcPts val="400"/>
              </a:spcAft>
              <a:buClr>
                <a:schemeClr val="accent6"/>
              </a:buClr>
              <a:buSzPct val="90000"/>
              <a:buFont typeface="Wingdings" charset="2"/>
              <a:buChar char="§"/>
              <a:defRPr sz="1200" kern="1200">
                <a:solidFill>
                  <a:schemeClr val="dk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9pPr>
          </a:lstStyle>
          <a:p>
            <a:pPr marL="171450" indent="-171450">
              <a:lnSpc>
                <a:spcPct val="100000"/>
              </a:lnSpc>
              <a:buClr>
                <a:srgbClr val="20A7DA"/>
              </a:buClr>
              <a:buSzPct val="115000"/>
            </a:pPr>
            <a:endParaRPr lang="en-US" sz="1100" dirty="0">
              <a:solidFill>
                <a:schemeClr val="bg1">
                  <a:lumMod val="50000"/>
                </a:schemeClr>
              </a:solidFill>
            </a:endParaRPr>
          </a:p>
          <a:p>
            <a:pPr marL="171450" indent="-171450">
              <a:lnSpc>
                <a:spcPct val="100000"/>
              </a:lnSpc>
              <a:buClr>
                <a:srgbClr val="20A7DA"/>
              </a:buClr>
              <a:buSzPct val="115000"/>
            </a:pPr>
            <a:endParaRPr lang="en-US" sz="1100" dirty="0">
              <a:solidFill>
                <a:schemeClr val="bg1">
                  <a:lumMod val="50000"/>
                </a:schemeClr>
              </a:solidFill>
            </a:endParaRPr>
          </a:p>
        </p:txBody>
      </p:sp>
      <p:sp>
        <p:nvSpPr>
          <p:cNvPr id="13" name="TextBox 12"/>
          <p:cNvSpPr txBox="1"/>
          <p:nvPr userDrawn="1"/>
        </p:nvSpPr>
        <p:spPr>
          <a:xfrm>
            <a:off x="337517" y="2903626"/>
            <a:ext cx="3921235" cy="338554"/>
          </a:xfrm>
          <a:prstGeom prst="rect">
            <a:avLst/>
          </a:prstGeom>
          <a:noFill/>
        </p:spPr>
        <p:txBody>
          <a:bodyPr wrap="square" rtlCol="0">
            <a:spAutoFit/>
          </a:bodyPr>
          <a:lstStyle/>
          <a:p>
            <a:pPr defTabSz="457200"/>
            <a:r>
              <a:rPr lang="en-US" sz="1600" b="1" i="1" dirty="0">
                <a:solidFill>
                  <a:srgbClr val="015B78">
                    <a:lumMod val="50000"/>
                  </a:srgbClr>
                </a:solidFill>
              </a:rPr>
              <a:t>Scenario:</a:t>
            </a:r>
          </a:p>
        </p:txBody>
      </p:sp>
      <p:sp>
        <p:nvSpPr>
          <p:cNvPr id="16" name="Text Placeholder 4"/>
          <p:cNvSpPr>
            <a:spLocks noGrp="1"/>
          </p:cNvSpPr>
          <p:nvPr>
            <p:ph type="body" sz="quarter" idx="11"/>
          </p:nvPr>
        </p:nvSpPr>
        <p:spPr>
          <a:xfrm>
            <a:off x="449263" y="1172407"/>
            <a:ext cx="3943350" cy="1226720"/>
          </a:xfrm>
        </p:spPr>
        <p:txBody>
          <a:bodyPr>
            <a:normAutofit/>
          </a:bodyPr>
          <a:lstStyle>
            <a:lvl1pPr marL="0" indent="0">
              <a:buNone/>
              <a:defRPr sz="1400">
                <a:solidFill>
                  <a:schemeClr val="bg1"/>
                </a:solidFill>
              </a:defRPr>
            </a:lvl1pPr>
          </a:lstStyle>
          <a:p>
            <a:pPr lvl="0"/>
            <a:r>
              <a:rPr lang="en-US"/>
              <a:t>Click to edit Master text styles</a:t>
            </a:r>
          </a:p>
        </p:txBody>
      </p:sp>
      <p:sp>
        <p:nvSpPr>
          <p:cNvPr id="19" name="Content Placeholder 16"/>
          <p:cNvSpPr>
            <a:spLocks noGrp="1"/>
          </p:cNvSpPr>
          <p:nvPr userDrawn="1"/>
        </p:nvSpPr>
        <p:spPr>
          <a:xfrm>
            <a:off x="4747308" y="902333"/>
            <a:ext cx="4237304" cy="3761846"/>
          </a:xfrm>
          <a:prstGeom prst="rect">
            <a:avLst/>
          </a:prstGeom>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171450" indent="-171450" algn="l" defTabSz="914400" rtl="0" eaLnBrk="1" latinLnBrk="0" hangingPunct="1">
              <a:lnSpc>
                <a:spcPct val="90000"/>
              </a:lnSpc>
              <a:spcBef>
                <a:spcPts val="1200"/>
              </a:spcBef>
              <a:spcAft>
                <a:spcPts val="200"/>
              </a:spcAft>
              <a:buClr>
                <a:schemeClr val="accent4"/>
              </a:buClr>
              <a:buSzPct val="110000"/>
              <a:buFont typeface="Arial"/>
              <a:buChar char="•"/>
              <a:defRPr sz="2000" kern="1200">
                <a:solidFill>
                  <a:schemeClr val="dk1"/>
                </a:solidFill>
                <a:latin typeface="+mn-lt"/>
                <a:ea typeface="+mn-ea"/>
                <a:cs typeface="+mn-cs"/>
              </a:defRPr>
            </a:lvl1pPr>
            <a:lvl2pPr marL="544068" indent="-342900" algn="l" defTabSz="914400" rtl="0" eaLnBrk="1" latinLnBrk="0" hangingPunct="1">
              <a:lnSpc>
                <a:spcPct val="90000"/>
              </a:lnSpc>
              <a:spcBef>
                <a:spcPts val="200"/>
              </a:spcBef>
              <a:spcAft>
                <a:spcPts val="400"/>
              </a:spcAft>
              <a:buClr>
                <a:schemeClr val="accent4">
                  <a:lumMod val="40000"/>
                  <a:lumOff val="60000"/>
                </a:schemeClr>
              </a:buClr>
              <a:buSzPct val="100000"/>
              <a:buFont typeface="Arial"/>
              <a:buChar char="•"/>
              <a:defRPr sz="1800" kern="1200">
                <a:solidFill>
                  <a:schemeClr val="dk1"/>
                </a:solidFill>
                <a:latin typeface="+mn-lt"/>
                <a:ea typeface="+mn-ea"/>
                <a:cs typeface="+mn-cs"/>
              </a:defRPr>
            </a:lvl2pPr>
            <a:lvl3pPr marL="669798" indent="-285750" algn="l" defTabSz="914400" rtl="0" eaLnBrk="1" latinLnBrk="0" hangingPunct="1">
              <a:lnSpc>
                <a:spcPct val="90000"/>
              </a:lnSpc>
              <a:spcBef>
                <a:spcPts val="200"/>
              </a:spcBef>
              <a:spcAft>
                <a:spcPts val="400"/>
              </a:spcAft>
              <a:buClr>
                <a:schemeClr val="accent2"/>
              </a:buClr>
              <a:buSzPct val="100000"/>
              <a:buFont typeface="Arial"/>
              <a:buChar char="•"/>
              <a:defRPr sz="1600" kern="1200">
                <a:solidFill>
                  <a:schemeClr val="dk1"/>
                </a:solidFill>
                <a:latin typeface="+mn-lt"/>
                <a:ea typeface="+mn-ea"/>
                <a:cs typeface="+mn-cs"/>
              </a:defRPr>
            </a:lvl3pPr>
            <a:lvl4pPr marL="852678" indent="-285750" algn="l" defTabSz="914400" rtl="0" eaLnBrk="1" latinLnBrk="0" hangingPunct="1">
              <a:lnSpc>
                <a:spcPct val="90000"/>
              </a:lnSpc>
              <a:spcBef>
                <a:spcPts val="200"/>
              </a:spcBef>
              <a:spcAft>
                <a:spcPts val="400"/>
              </a:spcAft>
              <a:buClr>
                <a:schemeClr val="accent2">
                  <a:lumMod val="60000"/>
                  <a:lumOff val="40000"/>
                </a:schemeClr>
              </a:buClr>
              <a:buSzPct val="110000"/>
              <a:buFont typeface="Arial"/>
              <a:buChar char="•"/>
              <a:defRPr sz="1400" kern="1200">
                <a:solidFill>
                  <a:schemeClr val="dk1"/>
                </a:solidFill>
                <a:latin typeface="+mn-lt"/>
                <a:ea typeface="+mn-ea"/>
                <a:cs typeface="+mn-cs"/>
              </a:defRPr>
            </a:lvl4pPr>
            <a:lvl5pPr marL="1035558" indent="-285750" algn="l" defTabSz="914400" rtl="0" eaLnBrk="1" latinLnBrk="0" hangingPunct="1">
              <a:lnSpc>
                <a:spcPct val="90000"/>
              </a:lnSpc>
              <a:spcBef>
                <a:spcPts val="200"/>
              </a:spcBef>
              <a:spcAft>
                <a:spcPts val="400"/>
              </a:spcAft>
              <a:buClr>
                <a:schemeClr val="accent6"/>
              </a:buClr>
              <a:buSzPct val="90000"/>
              <a:buFont typeface="Wingdings" charset="2"/>
              <a:buChar char="§"/>
              <a:defRPr sz="1200" kern="1200">
                <a:solidFill>
                  <a:schemeClr val="dk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9pPr>
          </a:lstStyle>
          <a:p>
            <a:pPr marL="0" indent="0">
              <a:lnSpc>
                <a:spcPct val="100000"/>
              </a:lnSpc>
              <a:buClr>
                <a:srgbClr val="20A7DA"/>
              </a:buClr>
              <a:buSzPct val="115000"/>
              <a:buNone/>
            </a:pPr>
            <a:endParaRPr lang="en-US" sz="1200" kern="1200" dirty="0">
              <a:solidFill>
                <a:schemeClr val="bg1">
                  <a:lumMod val="50000"/>
                </a:schemeClr>
              </a:solidFill>
            </a:endParaRPr>
          </a:p>
        </p:txBody>
      </p:sp>
      <p:sp>
        <p:nvSpPr>
          <p:cNvPr id="20" name="TextBox 19"/>
          <p:cNvSpPr txBox="1"/>
          <p:nvPr userDrawn="1"/>
        </p:nvSpPr>
        <p:spPr>
          <a:xfrm>
            <a:off x="4747308" y="902333"/>
            <a:ext cx="2403046" cy="338554"/>
          </a:xfrm>
          <a:prstGeom prst="rect">
            <a:avLst/>
          </a:prstGeom>
          <a:noFill/>
        </p:spPr>
        <p:txBody>
          <a:bodyPr wrap="square" rtlCol="0">
            <a:spAutoFit/>
          </a:bodyPr>
          <a:lstStyle/>
          <a:p>
            <a:pPr defTabSz="457200"/>
            <a:r>
              <a:rPr lang="en-US" sz="1600" b="1" i="1" dirty="0">
                <a:solidFill>
                  <a:srgbClr val="015B78">
                    <a:lumMod val="50000"/>
                  </a:srgbClr>
                </a:solidFill>
              </a:rPr>
              <a:t>Penn Foster Solution:</a:t>
            </a:r>
            <a:endParaRPr lang="en-US" sz="1600" dirty="0">
              <a:solidFill>
                <a:srgbClr val="015B78">
                  <a:lumMod val="50000"/>
                </a:srgbClr>
              </a:solidFill>
            </a:endParaRPr>
          </a:p>
        </p:txBody>
      </p:sp>
      <p:sp>
        <p:nvSpPr>
          <p:cNvPr id="21" name="TextBox 20"/>
          <p:cNvSpPr txBox="1"/>
          <p:nvPr userDrawn="1"/>
        </p:nvSpPr>
        <p:spPr>
          <a:xfrm>
            <a:off x="4747309" y="2905511"/>
            <a:ext cx="1328009" cy="338554"/>
          </a:xfrm>
          <a:prstGeom prst="rect">
            <a:avLst/>
          </a:prstGeom>
          <a:noFill/>
        </p:spPr>
        <p:txBody>
          <a:bodyPr wrap="square" rtlCol="0">
            <a:spAutoFit/>
          </a:bodyPr>
          <a:lstStyle/>
          <a:p>
            <a:pPr defTabSz="457200"/>
            <a:r>
              <a:rPr lang="en-US" sz="1600" b="1" i="1" dirty="0">
                <a:solidFill>
                  <a:srgbClr val="015B78">
                    <a:lumMod val="50000"/>
                  </a:srgbClr>
                </a:solidFill>
              </a:rPr>
              <a:t>Outcomes:</a:t>
            </a:r>
            <a:endParaRPr lang="en-US" sz="1600" dirty="0">
              <a:solidFill>
                <a:srgbClr val="015B78">
                  <a:lumMod val="50000"/>
                </a:srgbClr>
              </a:solidFill>
            </a:endParaRPr>
          </a:p>
        </p:txBody>
      </p:sp>
      <p:sp>
        <p:nvSpPr>
          <p:cNvPr id="22" name="Text Placeholder 4"/>
          <p:cNvSpPr>
            <a:spLocks noGrp="1"/>
          </p:cNvSpPr>
          <p:nvPr>
            <p:ph type="body" sz="quarter" idx="12"/>
          </p:nvPr>
        </p:nvSpPr>
        <p:spPr>
          <a:xfrm>
            <a:off x="4854654" y="1240439"/>
            <a:ext cx="4028891" cy="1665071"/>
          </a:xfrm>
        </p:spPr>
        <p:txBody>
          <a:bodyPr>
            <a:normAutofit/>
          </a:bodyPr>
          <a:lstStyle>
            <a:lvl1pPr marL="0" indent="0">
              <a:buNone/>
              <a:defRPr sz="1400"/>
            </a:lvl1pPr>
          </a:lstStyle>
          <a:p>
            <a:pPr lvl="0"/>
            <a:r>
              <a:rPr lang="en-US"/>
              <a:t>Click to edit Master text styles</a:t>
            </a:r>
          </a:p>
        </p:txBody>
      </p:sp>
      <p:sp>
        <p:nvSpPr>
          <p:cNvPr id="23" name="Text Placeholder 4"/>
          <p:cNvSpPr>
            <a:spLocks noGrp="1"/>
          </p:cNvSpPr>
          <p:nvPr>
            <p:ph type="body" sz="quarter" idx="13"/>
          </p:nvPr>
        </p:nvSpPr>
        <p:spPr>
          <a:xfrm>
            <a:off x="4854654" y="3250679"/>
            <a:ext cx="4028891" cy="1293394"/>
          </a:xfrm>
        </p:spPr>
        <p:txBody>
          <a:bodyPr>
            <a:normAutofit/>
          </a:bodyPr>
          <a:lstStyle>
            <a:lvl1pPr marL="0" indent="0">
              <a:buNone/>
              <a:defRPr sz="1400"/>
            </a:lvl1pPr>
          </a:lstStyle>
          <a:p>
            <a:pPr lvl="0"/>
            <a:r>
              <a:rPr lang="en-US"/>
              <a:t>Click to edit Master text styles</a:t>
            </a:r>
          </a:p>
        </p:txBody>
      </p:sp>
      <p:sp>
        <p:nvSpPr>
          <p:cNvPr id="24" name="Text Placeholder 4"/>
          <p:cNvSpPr>
            <a:spLocks noGrp="1"/>
          </p:cNvSpPr>
          <p:nvPr>
            <p:ph type="body" sz="quarter" idx="14"/>
          </p:nvPr>
        </p:nvSpPr>
        <p:spPr>
          <a:xfrm>
            <a:off x="437787" y="3250679"/>
            <a:ext cx="3954652" cy="1293394"/>
          </a:xfrm>
        </p:spPr>
        <p:txBody>
          <a:bodyPr>
            <a:normAutofit/>
          </a:bodyPr>
          <a:lstStyle>
            <a:lvl1pPr marL="0" indent="0">
              <a:buNone/>
              <a:defRPr sz="1400"/>
            </a:lvl1pPr>
          </a:lstStyle>
          <a:p>
            <a:pPr lvl="0"/>
            <a:r>
              <a:rPr lang="en-US"/>
              <a:t>Click to edit Master text styles</a:t>
            </a:r>
          </a:p>
        </p:txBody>
      </p:sp>
      <p:pic>
        <p:nvPicPr>
          <p:cNvPr id="18" name="Picture 17" descr="Asset 2Department_Banner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150844" y="793774"/>
            <a:ext cx="596837" cy="446665"/>
          </a:xfrm>
          <a:prstGeom prst="rect">
            <a:avLst/>
          </a:prstGeom>
        </p:spPr>
      </p:pic>
      <p:pic>
        <p:nvPicPr>
          <p:cNvPr id="25" name="Picture 24" descr="Asset 2Department_Banner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60333" y="2301816"/>
            <a:ext cx="596837" cy="446665"/>
          </a:xfrm>
          <a:prstGeom prst="rect">
            <a:avLst/>
          </a:prstGeom>
        </p:spPr>
      </p:pic>
    </p:spTree>
    <p:extLst>
      <p:ext uri="{BB962C8B-B14F-4D97-AF65-F5344CB8AC3E}">
        <p14:creationId xmlns:p14="http://schemas.microsoft.com/office/powerpoint/2010/main" val="1756629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se Study Slide 2">
    <p:spTree>
      <p:nvGrpSpPr>
        <p:cNvPr id="1" name=""/>
        <p:cNvGrpSpPr/>
        <p:nvPr/>
      </p:nvGrpSpPr>
      <p:grpSpPr>
        <a:xfrm>
          <a:off x="0" y="0"/>
          <a:ext cx="0" cy="0"/>
          <a:chOff x="0" y="0"/>
          <a:chExt cx="0" cy="0"/>
        </a:xfrm>
      </p:grpSpPr>
      <p:sp>
        <p:nvSpPr>
          <p:cNvPr id="23" name="Rectangle 22"/>
          <p:cNvSpPr/>
          <p:nvPr userDrawn="1"/>
        </p:nvSpPr>
        <p:spPr>
          <a:xfrm>
            <a:off x="337516" y="2905511"/>
            <a:ext cx="4177335" cy="1752523"/>
          </a:xfrm>
          <a:prstGeom prst="rect">
            <a:avLst/>
          </a:prstGeom>
          <a:solidFill>
            <a:schemeClr val="accent3"/>
          </a:solidFill>
          <a:ln w="12700" cap="flat" cmpd="sng" algn="ctr">
            <a:noFill/>
            <a:prstDash val="solid"/>
            <a:miter lim="800000"/>
          </a:ln>
          <a:effectLst/>
        </p:spPr>
        <p:txBody>
          <a:bodyPr rtlCol="0" anchor="ctr"/>
          <a:lstStyle/>
          <a:p>
            <a:pPr defTabSz="457200">
              <a:lnSpc>
                <a:spcPct val="130000"/>
              </a:lnSpc>
            </a:pPr>
            <a:endParaRPr lang="en-US" sz="1400" i="1" kern="1200" dirty="0">
              <a:solidFill>
                <a:srgbClr val="05A6DC"/>
              </a:solidFill>
              <a:cs typeface="Georgia"/>
            </a:endParaRPr>
          </a:p>
          <a:p>
            <a:pPr defTabSz="457200">
              <a:lnSpc>
                <a:spcPct val="130000"/>
              </a:lnSpc>
            </a:pPr>
            <a:r>
              <a:rPr lang="en-US" sz="900" i="1" kern="1200" dirty="0">
                <a:solidFill>
                  <a:srgbClr val="05A6DC"/>
                </a:solidFill>
                <a:cs typeface="Georgia"/>
              </a:rPr>
              <a:t>	</a:t>
            </a:r>
          </a:p>
          <a:p>
            <a:pPr defTabSz="457200">
              <a:lnSpc>
                <a:spcPct val="130000"/>
              </a:lnSpc>
            </a:pPr>
            <a:endParaRPr lang="en-US" sz="900" i="1" kern="1200" dirty="0">
              <a:solidFill>
                <a:prstClr val="white"/>
              </a:solidFill>
              <a:cs typeface="Georgia"/>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ADF38F21-EC6C-40B8-AF2F-797DC7A73A97}" type="slidenum">
              <a:rPr lang="en-US" smtClean="0"/>
              <a:pPr/>
              <a:t>‹#›</a:t>
            </a:fld>
            <a:endParaRPr lang="en-US" dirty="0"/>
          </a:p>
        </p:txBody>
      </p:sp>
      <p:sp>
        <p:nvSpPr>
          <p:cNvPr id="11" name="Content Placeholder 16"/>
          <p:cNvSpPr>
            <a:spLocks noGrp="1"/>
          </p:cNvSpPr>
          <p:nvPr userDrawn="1"/>
        </p:nvSpPr>
        <p:spPr>
          <a:xfrm>
            <a:off x="4747308" y="902333"/>
            <a:ext cx="4237304" cy="3761846"/>
          </a:xfrm>
          <a:prstGeom prst="rect">
            <a:avLst/>
          </a:prstGeom>
          <a:ln>
            <a:solidFill>
              <a:srgbClr val="05A6DC"/>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171450" indent="-171450" algn="l" defTabSz="914400" rtl="0" eaLnBrk="1" latinLnBrk="0" hangingPunct="1">
              <a:lnSpc>
                <a:spcPct val="90000"/>
              </a:lnSpc>
              <a:spcBef>
                <a:spcPts val="1200"/>
              </a:spcBef>
              <a:spcAft>
                <a:spcPts val="200"/>
              </a:spcAft>
              <a:buClr>
                <a:schemeClr val="accent4"/>
              </a:buClr>
              <a:buSzPct val="110000"/>
              <a:buFont typeface="Arial"/>
              <a:buChar char="•"/>
              <a:defRPr sz="2000" kern="1200">
                <a:solidFill>
                  <a:schemeClr val="dk1"/>
                </a:solidFill>
                <a:latin typeface="+mn-lt"/>
                <a:ea typeface="+mn-ea"/>
                <a:cs typeface="+mn-cs"/>
              </a:defRPr>
            </a:lvl1pPr>
            <a:lvl2pPr marL="544068" indent="-342900" algn="l" defTabSz="914400" rtl="0" eaLnBrk="1" latinLnBrk="0" hangingPunct="1">
              <a:lnSpc>
                <a:spcPct val="90000"/>
              </a:lnSpc>
              <a:spcBef>
                <a:spcPts val="200"/>
              </a:spcBef>
              <a:spcAft>
                <a:spcPts val="400"/>
              </a:spcAft>
              <a:buClr>
                <a:schemeClr val="accent4">
                  <a:lumMod val="40000"/>
                  <a:lumOff val="60000"/>
                </a:schemeClr>
              </a:buClr>
              <a:buSzPct val="100000"/>
              <a:buFont typeface="Arial"/>
              <a:buChar char="•"/>
              <a:defRPr sz="1800" kern="1200">
                <a:solidFill>
                  <a:schemeClr val="dk1"/>
                </a:solidFill>
                <a:latin typeface="+mn-lt"/>
                <a:ea typeface="+mn-ea"/>
                <a:cs typeface="+mn-cs"/>
              </a:defRPr>
            </a:lvl2pPr>
            <a:lvl3pPr marL="669798" indent="-285750" algn="l" defTabSz="914400" rtl="0" eaLnBrk="1" latinLnBrk="0" hangingPunct="1">
              <a:lnSpc>
                <a:spcPct val="90000"/>
              </a:lnSpc>
              <a:spcBef>
                <a:spcPts val="200"/>
              </a:spcBef>
              <a:spcAft>
                <a:spcPts val="400"/>
              </a:spcAft>
              <a:buClr>
                <a:schemeClr val="accent2"/>
              </a:buClr>
              <a:buSzPct val="100000"/>
              <a:buFont typeface="Arial"/>
              <a:buChar char="•"/>
              <a:defRPr sz="1600" kern="1200">
                <a:solidFill>
                  <a:schemeClr val="dk1"/>
                </a:solidFill>
                <a:latin typeface="+mn-lt"/>
                <a:ea typeface="+mn-ea"/>
                <a:cs typeface="+mn-cs"/>
              </a:defRPr>
            </a:lvl3pPr>
            <a:lvl4pPr marL="852678" indent="-285750" algn="l" defTabSz="914400" rtl="0" eaLnBrk="1" latinLnBrk="0" hangingPunct="1">
              <a:lnSpc>
                <a:spcPct val="90000"/>
              </a:lnSpc>
              <a:spcBef>
                <a:spcPts val="200"/>
              </a:spcBef>
              <a:spcAft>
                <a:spcPts val="400"/>
              </a:spcAft>
              <a:buClr>
                <a:schemeClr val="accent2">
                  <a:lumMod val="60000"/>
                  <a:lumOff val="40000"/>
                </a:schemeClr>
              </a:buClr>
              <a:buSzPct val="110000"/>
              <a:buFont typeface="Arial"/>
              <a:buChar char="•"/>
              <a:defRPr sz="1400" kern="1200">
                <a:solidFill>
                  <a:schemeClr val="dk1"/>
                </a:solidFill>
                <a:latin typeface="+mn-lt"/>
                <a:ea typeface="+mn-ea"/>
                <a:cs typeface="+mn-cs"/>
              </a:defRPr>
            </a:lvl4pPr>
            <a:lvl5pPr marL="1035558" indent="-285750" algn="l" defTabSz="914400" rtl="0" eaLnBrk="1" latinLnBrk="0" hangingPunct="1">
              <a:lnSpc>
                <a:spcPct val="90000"/>
              </a:lnSpc>
              <a:spcBef>
                <a:spcPts val="200"/>
              </a:spcBef>
              <a:spcAft>
                <a:spcPts val="400"/>
              </a:spcAft>
              <a:buClr>
                <a:schemeClr val="accent6"/>
              </a:buClr>
              <a:buSzPct val="90000"/>
              <a:buFont typeface="Wingdings" charset="2"/>
              <a:buChar char="§"/>
              <a:defRPr sz="1200" kern="1200">
                <a:solidFill>
                  <a:schemeClr val="dk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9pPr>
          </a:lstStyle>
          <a:p>
            <a:pPr marL="0" indent="0">
              <a:lnSpc>
                <a:spcPct val="100000"/>
              </a:lnSpc>
              <a:buClr>
                <a:srgbClr val="20A7DA"/>
              </a:buClr>
              <a:buSzPct val="115000"/>
              <a:buNone/>
            </a:pPr>
            <a:endParaRPr lang="en-US" sz="1200" kern="1200" dirty="0">
              <a:solidFill>
                <a:schemeClr val="bg1">
                  <a:lumMod val="50000"/>
                </a:schemeClr>
              </a:solidFill>
            </a:endParaRPr>
          </a:p>
        </p:txBody>
      </p:sp>
      <p:sp>
        <p:nvSpPr>
          <p:cNvPr id="14" name="TextBox 13"/>
          <p:cNvSpPr txBox="1"/>
          <p:nvPr userDrawn="1"/>
        </p:nvSpPr>
        <p:spPr>
          <a:xfrm>
            <a:off x="4747308" y="902333"/>
            <a:ext cx="2403046" cy="338554"/>
          </a:xfrm>
          <a:prstGeom prst="rect">
            <a:avLst/>
          </a:prstGeom>
          <a:noFill/>
        </p:spPr>
        <p:txBody>
          <a:bodyPr wrap="square" rtlCol="0">
            <a:spAutoFit/>
          </a:bodyPr>
          <a:lstStyle/>
          <a:p>
            <a:pPr defTabSz="457200"/>
            <a:r>
              <a:rPr lang="en-US" sz="1600" b="1" i="1" dirty="0">
                <a:solidFill>
                  <a:srgbClr val="015B78">
                    <a:lumMod val="50000"/>
                  </a:srgbClr>
                </a:solidFill>
              </a:rPr>
              <a:t>Penn Foster Solution:</a:t>
            </a:r>
            <a:endParaRPr lang="en-US" sz="1600" dirty="0">
              <a:solidFill>
                <a:srgbClr val="015B78">
                  <a:lumMod val="50000"/>
                </a:srgbClr>
              </a:solidFill>
            </a:endParaRPr>
          </a:p>
        </p:txBody>
      </p:sp>
      <p:sp>
        <p:nvSpPr>
          <p:cNvPr id="15" name="TextBox 14"/>
          <p:cNvSpPr txBox="1"/>
          <p:nvPr userDrawn="1"/>
        </p:nvSpPr>
        <p:spPr>
          <a:xfrm>
            <a:off x="4747309" y="2905511"/>
            <a:ext cx="1328009" cy="338554"/>
          </a:xfrm>
          <a:prstGeom prst="rect">
            <a:avLst/>
          </a:prstGeom>
          <a:noFill/>
        </p:spPr>
        <p:txBody>
          <a:bodyPr wrap="square" rtlCol="0">
            <a:spAutoFit/>
          </a:bodyPr>
          <a:lstStyle/>
          <a:p>
            <a:pPr defTabSz="457200"/>
            <a:r>
              <a:rPr lang="en-US" sz="1600" b="1" i="1" dirty="0">
                <a:solidFill>
                  <a:srgbClr val="015B78">
                    <a:lumMod val="50000"/>
                  </a:srgbClr>
                </a:solidFill>
              </a:rPr>
              <a:t>Outcomes:</a:t>
            </a:r>
            <a:endParaRPr lang="en-US" sz="1600" dirty="0">
              <a:solidFill>
                <a:srgbClr val="015B78">
                  <a:lumMod val="50000"/>
                </a:srgbClr>
              </a:solidFill>
            </a:endParaRPr>
          </a:p>
        </p:txBody>
      </p:sp>
      <p:sp>
        <p:nvSpPr>
          <p:cNvPr id="24" name="Content Placeholder 16"/>
          <p:cNvSpPr>
            <a:spLocks noGrp="1"/>
          </p:cNvSpPr>
          <p:nvPr userDrawn="1"/>
        </p:nvSpPr>
        <p:spPr>
          <a:xfrm>
            <a:off x="337518" y="902333"/>
            <a:ext cx="4177333" cy="1759825"/>
          </a:xfrm>
          <a:prstGeom prst="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171450" indent="-171450" algn="l" defTabSz="914400" rtl="0" eaLnBrk="1" latinLnBrk="0" hangingPunct="1">
              <a:lnSpc>
                <a:spcPct val="90000"/>
              </a:lnSpc>
              <a:spcBef>
                <a:spcPts val="1200"/>
              </a:spcBef>
              <a:spcAft>
                <a:spcPts val="200"/>
              </a:spcAft>
              <a:buClr>
                <a:schemeClr val="accent4"/>
              </a:buClr>
              <a:buSzPct val="110000"/>
              <a:buFont typeface="Arial"/>
              <a:buChar char="•"/>
              <a:defRPr sz="2000" kern="1200">
                <a:solidFill>
                  <a:schemeClr val="dk1"/>
                </a:solidFill>
                <a:latin typeface="+mn-lt"/>
                <a:ea typeface="+mn-ea"/>
                <a:cs typeface="+mn-cs"/>
              </a:defRPr>
            </a:lvl1pPr>
            <a:lvl2pPr marL="544068" indent="-342900" algn="l" defTabSz="914400" rtl="0" eaLnBrk="1" latinLnBrk="0" hangingPunct="1">
              <a:lnSpc>
                <a:spcPct val="90000"/>
              </a:lnSpc>
              <a:spcBef>
                <a:spcPts val="200"/>
              </a:spcBef>
              <a:spcAft>
                <a:spcPts val="400"/>
              </a:spcAft>
              <a:buClr>
                <a:schemeClr val="accent4">
                  <a:lumMod val="40000"/>
                  <a:lumOff val="60000"/>
                </a:schemeClr>
              </a:buClr>
              <a:buSzPct val="100000"/>
              <a:buFont typeface="Arial"/>
              <a:buChar char="•"/>
              <a:defRPr sz="1800" kern="1200">
                <a:solidFill>
                  <a:schemeClr val="dk1"/>
                </a:solidFill>
                <a:latin typeface="+mn-lt"/>
                <a:ea typeface="+mn-ea"/>
                <a:cs typeface="+mn-cs"/>
              </a:defRPr>
            </a:lvl2pPr>
            <a:lvl3pPr marL="669798" indent="-285750" algn="l" defTabSz="914400" rtl="0" eaLnBrk="1" latinLnBrk="0" hangingPunct="1">
              <a:lnSpc>
                <a:spcPct val="90000"/>
              </a:lnSpc>
              <a:spcBef>
                <a:spcPts val="200"/>
              </a:spcBef>
              <a:spcAft>
                <a:spcPts val="400"/>
              </a:spcAft>
              <a:buClr>
                <a:schemeClr val="accent2"/>
              </a:buClr>
              <a:buSzPct val="100000"/>
              <a:buFont typeface="Arial"/>
              <a:buChar char="•"/>
              <a:defRPr sz="1600" kern="1200">
                <a:solidFill>
                  <a:schemeClr val="dk1"/>
                </a:solidFill>
                <a:latin typeface="+mn-lt"/>
                <a:ea typeface="+mn-ea"/>
                <a:cs typeface="+mn-cs"/>
              </a:defRPr>
            </a:lvl3pPr>
            <a:lvl4pPr marL="852678" indent="-285750" algn="l" defTabSz="914400" rtl="0" eaLnBrk="1" latinLnBrk="0" hangingPunct="1">
              <a:lnSpc>
                <a:spcPct val="90000"/>
              </a:lnSpc>
              <a:spcBef>
                <a:spcPts val="200"/>
              </a:spcBef>
              <a:spcAft>
                <a:spcPts val="400"/>
              </a:spcAft>
              <a:buClr>
                <a:schemeClr val="accent2">
                  <a:lumMod val="60000"/>
                  <a:lumOff val="40000"/>
                </a:schemeClr>
              </a:buClr>
              <a:buSzPct val="110000"/>
              <a:buFont typeface="Arial"/>
              <a:buChar char="•"/>
              <a:defRPr sz="1400" kern="1200">
                <a:solidFill>
                  <a:schemeClr val="dk1"/>
                </a:solidFill>
                <a:latin typeface="+mn-lt"/>
                <a:ea typeface="+mn-ea"/>
                <a:cs typeface="+mn-cs"/>
              </a:defRPr>
            </a:lvl4pPr>
            <a:lvl5pPr marL="1035558" indent="-285750" algn="l" defTabSz="914400" rtl="0" eaLnBrk="1" latinLnBrk="0" hangingPunct="1">
              <a:lnSpc>
                <a:spcPct val="90000"/>
              </a:lnSpc>
              <a:spcBef>
                <a:spcPts val="200"/>
              </a:spcBef>
              <a:spcAft>
                <a:spcPts val="400"/>
              </a:spcAft>
              <a:buClr>
                <a:schemeClr val="accent6"/>
              </a:buClr>
              <a:buSzPct val="90000"/>
              <a:buFont typeface="Wingdings" charset="2"/>
              <a:buChar char="§"/>
              <a:defRPr sz="1200" kern="1200">
                <a:solidFill>
                  <a:schemeClr val="dk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9pPr>
          </a:lstStyle>
          <a:p>
            <a:pPr marL="0" indent="0">
              <a:lnSpc>
                <a:spcPct val="100000"/>
              </a:lnSpc>
              <a:buClr>
                <a:srgbClr val="20A7DA"/>
              </a:buClr>
              <a:buSzPct val="115000"/>
              <a:buNone/>
            </a:pPr>
            <a:endParaRPr lang="en-US" sz="1200" kern="1200" dirty="0">
              <a:solidFill>
                <a:schemeClr val="bg1">
                  <a:lumMod val="50000"/>
                </a:schemeClr>
              </a:solidFill>
            </a:endParaRPr>
          </a:p>
        </p:txBody>
      </p:sp>
      <p:sp>
        <p:nvSpPr>
          <p:cNvPr id="25" name="TextBox 24"/>
          <p:cNvSpPr txBox="1"/>
          <p:nvPr userDrawn="1"/>
        </p:nvSpPr>
        <p:spPr>
          <a:xfrm>
            <a:off x="337518" y="902333"/>
            <a:ext cx="1186483" cy="338554"/>
          </a:xfrm>
          <a:prstGeom prst="rect">
            <a:avLst/>
          </a:prstGeom>
          <a:noFill/>
        </p:spPr>
        <p:txBody>
          <a:bodyPr wrap="square" rtlCol="0">
            <a:spAutoFit/>
          </a:bodyPr>
          <a:lstStyle/>
          <a:p>
            <a:pPr defTabSz="457200"/>
            <a:r>
              <a:rPr lang="en-US" sz="1600" b="1" i="1" dirty="0">
                <a:solidFill>
                  <a:srgbClr val="015B78">
                    <a:lumMod val="50000"/>
                  </a:srgbClr>
                </a:solidFill>
              </a:rPr>
              <a:t>Scenario:</a:t>
            </a:r>
            <a:endParaRPr lang="en-US" sz="1600" dirty="0">
              <a:solidFill>
                <a:srgbClr val="015B78">
                  <a:lumMod val="50000"/>
                </a:srgbClr>
              </a:solidFill>
            </a:endParaRPr>
          </a:p>
        </p:txBody>
      </p:sp>
      <p:sp>
        <p:nvSpPr>
          <p:cNvPr id="5" name="Text Placeholder 4"/>
          <p:cNvSpPr>
            <a:spLocks noGrp="1"/>
          </p:cNvSpPr>
          <p:nvPr>
            <p:ph type="body" sz="quarter" idx="11"/>
          </p:nvPr>
        </p:nvSpPr>
        <p:spPr>
          <a:xfrm>
            <a:off x="449263" y="1240440"/>
            <a:ext cx="3943350" cy="1311275"/>
          </a:xfrm>
        </p:spPr>
        <p:txBody>
          <a:bodyPr>
            <a:normAutofit/>
          </a:bodyPr>
          <a:lstStyle>
            <a:lvl1pPr marL="0" indent="0">
              <a:buNone/>
              <a:defRPr sz="1400"/>
            </a:lvl1pPr>
          </a:lstStyle>
          <a:p>
            <a:pPr lvl="0"/>
            <a:r>
              <a:rPr lang="en-US"/>
              <a:t>Click to edit Master text styles</a:t>
            </a:r>
          </a:p>
        </p:txBody>
      </p:sp>
      <p:sp>
        <p:nvSpPr>
          <p:cNvPr id="17" name="Text Placeholder 4"/>
          <p:cNvSpPr>
            <a:spLocks noGrp="1"/>
          </p:cNvSpPr>
          <p:nvPr>
            <p:ph type="body" sz="quarter" idx="12"/>
          </p:nvPr>
        </p:nvSpPr>
        <p:spPr>
          <a:xfrm>
            <a:off x="4854654" y="1240439"/>
            <a:ext cx="4028891" cy="1665071"/>
          </a:xfrm>
        </p:spPr>
        <p:txBody>
          <a:bodyPr>
            <a:normAutofit/>
          </a:bodyPr>
          <a:lstStyle>
            <a:lvl1pPr marL="0" indent="0">
              <a:buNone/>
              <a:defRPr sz="1400"/>
            </a:lvl1pPr>
          </a:lstStyle>
          <a:p>
            <a:pPr lvl="0"/>
            <a:r>
              <a:rPr lang="en-US"/>
              <a:t>Click to edit Master text styles</a:t>
            </a:r>
          </a:p>
        </p:txBody>
      </p:sp>
      <p:sp>
        <p:nvSpPr>
          <p:cNvPr id="18" name="Text Placeholder 4"/>
          <p:cNvSpPr>
            <a:spLocks noGrp="1"/>
          </p:cNvSpPr>
          <p:nvPr>
            <p:ph type="body" sz="quarter" idx="13"/>
          </p:nvPr>
        </p:nvSpPr>
        <p:spPr>
          <a:xfrm>
            <a:off x="4854654" y="3250679"/>
            <a:ext cx="4028891" cy="1293394"/>
          </a:xfrm>
        </p:spPr>
        <p:txBody>
          <a:bodyPr>
            <a:normAutofit/>
          </a:bodyPr>
          <a:lstStyle>
            <a:lvl1pPr marL="0" indent="0">
              <a:buNone/>
              <a:defRPr sz="1400"/>
            </a:lvl1pPr>
          </a:lstStyle>
          <a:p>
            <a:pPr lvl="0"/>
            <a:r>
              <a:rPr lang="en-US"/>
              <a:t>Click to edit Master text styles</a:t>
            </a:r>
          </a:p>
        </p:txBody>
      </p:sp>
      <p:sp>
        <p:nvSpPr>
          <p:cNvPr id="22" name="Text Placeholder 9"/>
          <p:cNvSpPr>
            <a:spLocks noGrp="1"/>
          </p:cNvSpPr>
          <p:nvPr>
            <p:ph type="body" sz="quarter" idx="19"/>
          </p:nvPr>
        </p:nvSpPr>
        <p:spPr>
          <a:xfrm>
            <a:off x="3252988" y="4081067"/>
            <a:ext cx="914400" cy="374099"/>
          </a:xfrm>
        </p:spPr>
        <p:txBody>
          <a:bodyPr>
            <a:normAutofit/>
          </a:bodyPr>
          <a:lstStyle>
            <a:lvl1pPr marL="0" indent="0">
              <a:buNone/>
              <a:defRPr sz="9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9"/>
          <p:cNvSpPr>
            <a:spLocks noGrp="1"/>
          </p:cNvSpPr>
          <p:nvPr>
            <p:ph type="body" sz="quarter" idx="21"/>
          </p:nvPr>
        </p:nvSpPr>
        <p:spPr>
          <a:xfrm>
            <a:off x="1992363" y="4081067"/>
            <a:ext cx="914400" cy="374099"/>
          </a:xfrm>
        </p:spPr>
        <p:txBody>
          <a:bodyPr>
            <a:normAutofit/>
          </a:bodyPr>
          <a:lstStyle>
            <a:lvl1pPr marL="0" indent="0">
              <a:buNone/>
              <a:defRPr sz="9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7" name="Text Placeholder 9"/>
          <p:cNvSpPr>
            <a:spLocks noGrp="1"/>
          </p:cNvSpPr>
          <p:nvPr>
            <p:ph type="body" sz="quarter" idx="23"/>
          </p:nvPr>
        </p:nvSpPr>
        <p:spPr>
          <a:xfrm>
            <a:off x="670560" y="4081067"/>
            <a:ext cx="914400" cy="374099"/>
          </a:xfrm>
        </p:spPr>
        <p:txBody>
          <a:bodyPr>
            <a:normAutofit/>
          </a:bodyPr>
          <a:lstStyle>
            <a:lvl1pPr marL="0" indent="0">
              <a:buNone/>
              <a:defRPr sz="9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8" name="Picture Placeholder 13"/>
          <p:cNvSpPr>
            <a:spLocks noGrp="1"/>
          </p:cNvSpPr>
          <p:nvPr>
            <p:ph type="pic" sz="quarter" idx="24"/>
          </p:nvPr>
        </p:nvSpPr>
        <p:spPr>
          <a:xfrm>
            <a:off x="745941" y="3161906"/>
            <a:ext cx="778060" cy="775666"/>
          </a:xfrm>
          <a:prstGeom prst="ellipse">
            <a:avLst/>
          </a:prstGeom>
        </p:spPr>
        <p:txBody>
          <a:bodyPr/>
          <a:lstStyle>
            <a:lvl1pPr algn="ctr" rtl="0">
              <a:buNone/>
              <a:defRPr sz="921">
                <a:latin typeface="Lato" pitchFamily="34" charset="0"/>
              </a:defRPr>
            </a:lvl1pPr>
          </a:lstStyle>
          <a:p>
            <a:r>
              <a:rPr lang="en-US"/>
              <a:t>Drag picture to placeholder or click icon to add</a:t>
            </a:r>
            <a:endParaRPr lang="x-none" dirty="0"/>
          </a:p>
        </p:txBody>
      </p:sp>
      <p:sp>
        <p:nvSpPr>
          <p:cNvPr id="29" name="Picture Placeholder 13"/>
          <p:cNvSpPr>
            <a:spLocks noGrp="1"/>
          </p:cNvSpPr>
          <p:nvPr>
            <p:ph type="pic" sz="quarter" idx="25"/>
          </p:nvPr>
        </p:nvSpPr>
        <p:spPr>
          <a:xfrm>
            <a:off x="2062267" y="3161906"/>
            <a:ext cx="778060" cy="775666"/>
          </a:xfrm>
          <a:prstGeom prst="ellipse">
            <a:avLst/>
          </a:prstGeom>
        </p:spPr>
        <p:txBody>
          <a:bodyPr/>
          <a:lstStyle>
            <a:lvl1pPr algn="ctr" rtl="0">
              <a:buNone/>
              <a:defRPr sz="921">
                <a:latin typeface="Lato" pitchFamily="34" charset="0"/>
              </a:defRPr>
            </a:lvl1pPr>
          </a:lstStyle>
          <a:p>
            <a:r>
              <a:rPr lang="en-US"/>
              <a:t>Drag picture to placeholder or click icon to add</a:t>
            </a:r>
            <a:endParaRPr lang="x-none" dirty="0"/>
          </a:p>
        </p:txBody>
      </p:sp>
      <p:sp>
        <p:nvSpPr>
          <p:cNvPr id="30" name="Picture Placeholder 13"/>
          <p:cNvSpPr>
            <a:spLocks noGrp="1"/>
          </p:cNvSpPr>
          <p:nvPr>
            <p:ph type="pic" sz="quarter" idx="26"/>
          </p:nvPr>
        </p:nvSpPr>
        <p:spPr>
          <a:xfrm>
            <a:off x="3325675" y="3161906"/>
            <a:ext cx="778060" cy="775666"/>
          </a:xfrm>
          <a:prstGeom prst="ellipse">
            <a:avLst/>
          </a:prstGeom>
        </p:spPr>
        <p:txBody>
          <a:bodyPr/>
          <a:lstStyle>
            <a:lvl1pPr algn="ctr" rtl="0">
              <a:buNone/>
              <a:defRPr sz="921">
                <a:latin typeface="Lato" pitchFamily="34" charset="0"/>
              </a:defRPr>
            </a:lvl1pPr>
          </a:lstStyle>
          <a:p>
            <a:r>
              <a:rPr lang="en-US"/>
              <a:t>Drag picture to placeholder or click icon to add</a:t>
            </a:r>
            <a:endParaRPr lang="x-none" dirty="0"/>
          </a:p>
        </p:txBody>
      </p:sp>
    </p:spTree>
    <p:extLst>
      <p:ext uri="{BB962C8B-B14F-4D97-AF65-F5344CB8AC3E}">
        <p14:creationId xmlns:p14="http://schemas.microsoft.com/office/powerpoint/2010/main" val="24032902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photo layout">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8334823" y="4768984"/>
            <a:ext cx="617850" cy="270404"/>
          </a:xfrm>
        </p:spPr>
        <p:txBody>
          <a:bodyPr/>
          <a:lstStyle/>
          <a:p>
            <a:fld id="{ADF38F21-EC6C-40B8-AF2F-797DC7A73A97}" type="slidenum">
              <a:rPr lang="en-US" smtClean="0"/>
              <a:t>‹#›</a:t>
            </a:fld>
            <a:endParaRPr lang="en-US"/>
          </a:p>
        </p:txBody>
      </p:sp>
      <p:sp>
        <p:nvSpPr>
          <p:cNvPr id="11" name="Rectangle 10"/>
          <p:cNvSpPr/>
          <p:nvPr/>
        </p:nvSpPr>
        <p:spPr>
          <a:xfrm>
            <a:off x="-10047" y="214956"/>
            <a:ext cx="238646" cy="368518"/>
          </a:xfrm>
          <a:prstGeom prst="rect">
            <a:avLst/>
          </a:prstGeom>
          <a:solidFill>
            <a:srgbClr val="05A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
        <p:nvSpPr>
          <p:cNvPr id="12" name="Text Placeholder 10"/>
          <p:cNvSpPr>
            <a:spLocks noGrp="1"/>
          </p:cNvSpPr>
          <p:nvPr>
            <p:ph type="body" sz="quarter" idx="18"/>
          </p:nvPr>
        </p:nvSpPr>
        <p:spPr>
          <a:xfrm>
            <a:off x="935264" y="2465792"/>
            <a:ext cx="3244850" cy="224656"/>
          </a:xfrm>
          <a:prstGeom prst="rect">
            <a:avLst/>
          </a:prstGeom>
        </p:spPr>
        <p:txBody>
          <a:bodyPr lIns="0" tIns="0" rIns="0" bIns="0">
            <a:noAutofit/>
          </a:bodyPr>
          <a:lstStyle>
            <a:lvl1pPr marL="0" indent="0" algn="ctr">
              <a:buNone/>
              <a:defRPr sz="1400">
                <a:solidFill>
                  <a:schemeClr val="accent2">
                    <a:lumMod val="75000"/>
                  </a:schemeClr>
                </a:solidFill>
                <a:latin typeface="Arial"/>
                <a:cs typeface="Arial"/>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13" name="Text Placeholder 10"/>
          <p:cNvSpPr>
            <a:spLocks noGrp="1"/>
          </p:cNvSpPr>
          <p:nvPr>
            <p:ph type="body" sz="quarter" idx="19"/>
          </p:nvPr>
        </p:nvSpPr>
        <p:spPr>
          <a:xfrm>
            <a:off x="935264" y="4268211"/>
            <a:ext cx="3244850" cy="224656"/>
          </a:xfrm>
          <a:prstGeom prst="rect">
            <a:avLst/>
          </a:prstGeom>
        </p:spPr>
        <p:txBody>
          <a:bodyPr lIns="0" tIns="0" rIns="0" bIns="0">
            <a:noAutofit/>
          </a:bodyPr>
          <a:lstStyle>
            <a:lvl1pPr marL="0" indent="0" algn="ctr">
              <a:buNone/>
              <a:defRPr sz="1400">
                <a:solidFill>
                  <a:schemeClr val="accent2">
                    <a:lumMod val="75000"/>
                  </a:schemeClr>
                </a:solidFill>
                <a:latin typeface="Arial"/>
                <a:cs typeface="Arial"/>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14" name="Text Placeholder 10"/>
          <p:cNvSpPr>
            <a:spLocks noGrp="1"/>
          </p:cNvSpPr>
          <p:nvPr>
            <p:ph type="body" sz="quarter" idx="20"/>
          </p:nvPr>
        </p:nvSpPr>
        <p:spPr>
          <a:xfrm>
            <a:off x="4763686" y="2467764"/>
            <a:ext cx="3244850" cy="224656"/>
          </a:xfrm>
          <a:prstGeom prst="rect">
            <a:avLst/>
          </a:prstGeom>
        </p:spPr>
        <p:txBody>
          <a:bodyPr lIns="0" tIns="0" rIns="0" bIns="0">
            <a:noAutofit/>
          </a:bodyPr>
          <a:lstStyle>
            <a:lvl1pPr marL="0" indent="0" algn="ctr">
              <a:buNone/>
              <a:defRPr sz="1400">
                <a:solidFill>
                  <a:schemeClr val="accent2">
                    <a:lumMod val="75000"/>
                  </a:schemeClr>
                </a:solidFill>
                <a:latin typeface="Arial"/>
                <a:cs typeface="Arial"/>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15" name="Text Placeholder 10"/>
          <p:cNvSpPr>
            <a:spLocks noGrp="1"/>
          </p:cNvSpPr>
          <p:nvPr>
            <p:ph type="body" sz="quarter" idx="21"/>
          </p:nvPr>
        </p:nvSpPr>
        <p:spPr>
          <a:xfrm>
            <a:off x="4763686" y="4270184"/>
            <a:ext cx="3244850" cy="224656"/>
          </a:xfrm>
          <a:prstGeom prst="rect">
            <a:avLst/>
          </a:prstGeom>
        </p:spPr>
        <p:txBody>
          <a:bodyPr lIns="0" tIns="0" rIns="0" bIns="0">
            <a:noAutofit/>
          </a:bodyPr>
          <a:lstStyle>
            <a:lvl1pPr marL="0" indent="0" algn="ctr">
              <a:buNone/>
              <a:defRPr sz="1400">
                <a:solidFill>
                  <a:schemeClr val="accent2">
                    <a:lumMod val="75000"/>
                  </a:schemeClr>
                </a:solidFill>
                <a:latin typeface="Arial"/>
                <a:cs typeface="Arial"/>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17" name="Picture Placeholder 16"/>
          <p:cNvSpPr>
            <a:spLocks noGrp="1"/>
          </p:cNvSpPr>
          <p:nvPr>
            <p:ph type="pic" sz="quarter" idx="22"/>
          </p:nvPr>
        </p:nvSpPr>
        <p:spPr>
          <a:xfrm>
            <a:off x="935038" y="1062039"/>
            <a:ext cx="3244850" cy="1273969"/>
          </a:xfrm>
          <a:prstGeom prst="rect">
            <a:avLst/>
          </a:prstGeom>
        </p:spPr>
        <p:txBody>
          <a:bodyPr/>
          <a:lstStyle>
            <a:lvl1pPr marL="228600" indent="-228600">
              <a:defRPr>
                <a:cs typeface="Arial"/>
              </a:defRPr>
            </a:lvl1pPr>
          </a:lstStyle>
          <a:p>
            <a:r>
              <a:rPr lang="en-US"/>
              <a:t>Drag picture to placeholder or click icon to add</a:t>
            </a:r>
            <a:endParaRPr lang="en-US" dirty="0"/>
          </a:p>
        </p:txBody>
      </p:sp>
      <p:sp>
        <p:nvSpPr>
          <p:cNvPr id="18" name="Picture Placeholder 16"/>
          <p:cNvSpPr>
            <a:spLocks noGrp="1"/>
          </p:cNvSpPr>
          <p:nvPr>
            <p:ph type="pic" sz="quarter" idx="23"/>
          </p:nvPr>
        </p:nvSpPr>
        <p:spPr>
          <a:xfrm>
            <a:off x="4763686" y="1062719"/>
            <a:ext cx="3244850" cy="1273969"/>
          </a:xfrm>
          <a:prstGeom prst="rect">
            <a:avLst/>
          </a:prstGeom>
        </p:spPr>
        <p:txBody>
          <a:bodyPr/>
          <a:lstStyle>
            <a:lvl1pPr marL="228600" indent="-228600">
              <a:defRPr>
                <a:cs typeface="Arial"/>
              </a:defRPr>
            </a:lvl1pPr>
          </a:lstStyle>
          <a:p>
            <a:r>
              <a:rPr lang="en-US"/>
              <a:t>Drag picture to placeholder or click icon to add</a:t>
            </a:r>
            <a:endParaRPr lang="en-US" dirty="0"/>
          </a:p>
        </p:txBody>
      </p:sp>
      <p:sp>
        <p:nvSpPr>
          <p:cNvPr id="19" name="Picture Placeholder 16"/>
          <p:cNvSpPr>
            <a:spLocks noGrp="1"/>
          </p:cNvSpPr>
          <p:nvPr>
            <p:ph type="pic" sz="quarter" idx="24"/>
          </p:nvPr>
        </p:nvSpPr>
        <p:spPr>
          <a:xfrm>
            <a:off x="935038" y="2871998"/>
            <a:ext cx="3244850" cy="1273969"/>
          </a:xfrm>
          <a:prstGeom prst="rect">
            <a:avLst/>
          </a:prstGeom>
        </p:spPr>
        <p:txBody>
          <a:bodyPr/>
          <a:lstStyle>
            <a:lvl1pPr marL="228600" indent="-228600">
              <a:defRPr>
                <a:cs typeface="Arial"/>
              </a:defRPr>
            </a:lvl1pPr>
          </a:lstStyle>
          <a:p>
            <a:r>
              <a:rPr lang="en-US"/>
              <a:t>Drag picture to placeholder or click icon to add</a:t>
            </a:r>
            <a:endParaRPr lang="en-US" dirty="0"/>
          </a:p>
        </p:txBody>
      </p:sp>
      <p:sp>
        <p:nvSpPr>
          <p:cNvPr id="20" name="Picture Placeholder 16"/>
          <p:cNvSpPr>
            <a:spLocks noGrp="1"/>
          </p:cNvSpPr>
          <p:nvPr>
            <p:ph type="pic" sz="quarter" idx="25"/>
          </p:nvPr>
        </p:nvSpPr>
        <p:spPr>
          <a:xfrm>
            <a:off x="4763686" y="2872678"/>
            <a:ext cx="3244850" cy="1273969"/>
          </a:xfrm>
          <a:prstGeom prst="rect">
            <a:avLst/>
          </a:prstGeom>
        </p:spPr>
        <p:txBody>
          <a:bodyPr/>
          <a:lstStyle>
            <a:lvl1pPr marL="228600" indent="-228600">
              <a:defRPr>
                <a:cs typeface="Arial"/>
              </a:defRPr>
            </a:lvl1pPr>
          </a:lstStyle>
          <a:p>
            <a:r>
              <a:rPr lang="en-US"/>
              <a:t>Drag picture to placeholder or click icon to add</a:t>
            </a:r>
            <a:endParaRPr lang="en-US" dirty="0"/>
          </a:p>
        </p:txBody>
      </p:sp>
      <p:sp>
        <p:nvSpPr>
          <p:cNvPr id="16" name="Rectangle 15"/>
          <p:cNvSpPr/>
          <p:nvPr userDrawn="1"/>
        </p:nvSpPr>
        <p:spPr>
          <a:xfrm>
            <a:off x="-10047" y="214956"/>
            <a:ext cx="238646" cy="368518"/>
          </a:xfrm>
          <a:prstGeom prst="rect">
            <a:avLst/>
          </a:prstGeom>
          <a:solidFill>
            <a:srgbClr val="05A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28072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_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2514" y="2249168"/>
            <a:ext cx="8472095" cy="1687051"/>
          </a:xfrm>
          <a:prstGeom prst="rect">
            <a:avLst/>
          </a:prstGeom>
        </p:spPr>
        <p:txBody>
          <a:bodyPr anchor="b">
            <a:normAutofit/>
          </a:bodyPr>
          <a:lstStyle>
            <a:lvl1pPr algn="r">
              <a:lnSpc>
                <a:spcPct val="85000"/>
              </a:lnSpc>
              <a:defRPr sz="5400" b="0" i="0" spc="-50" baseline="0">
                <a:solidFill>
                  <a:srgbClr val="FFFFFF"/>
                </a:solidFill>
                <a:latin typeface="Arial"/>
                <a:cs typeface="Arial"/>
              </a:defRPr>
            </a:lvl1pPr>
          </a:lstStyle>
          <a:p>
            <a:r>
              <a:rPr lang="en-US" dirty="0"/>
              <a:t>Click to edit master text</a:t>
            </a:r>
          </a:p>
        </p:txBody>
      </p:sp>
      <p:sp>
        <p:nvSpPr>
          <p:cNvPr id="3" name="Subtitle 2"/>
          <p:cNvSpPr>
            <a:spLocks noGrp="1"/>
          </p:cNvSpPr>
          <p:nvPr>
            <p:ph type="subTitle" idx="1" hasCustomPrompt="1"/>
          </p:nvPr>
        </p:nvSpPr>
        <p:spPr>
          <a:xfrm>
            <a:off x="512514" y="3949547"/>
            <a:ext cx="8472095" cy="438516"/>
          </a:xfrm>
          <a:prstGeom prst="rect">
            <a:avLst/>
          </a:prstGeom>
        </p:spPr>
        <p:txBody>
          <a:bodyPr lIns="91440" rIns="91440">
            <a:normAutofit/>
          </a:bodyPr>
          <a:lstStyle>
            <a:lvl1pPr marL="0" indent="0" algn="r">
              <a:buNone/>
              <a:defRPr sz="1600" cap="all" spc="200" baseline="0">
                <a:solidFill>
                  <a:srgbClr val="05A6DC"/>
                </a:solidFill>
                <a:latin typeface="+mn-lt"/>
                <a:cs typeface="Arial"/>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text</a:t>
            </a:r>
          </a:p>
        </p:txBody>
      </p:sp>
      <p:pic>
        <p:nvPicPr>
          <p:cNvPr id="4" name="Picture 3" descr="Penn Foster Logo Stacked BW-02.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739548" y="131892"/>
            <a:ext cx="2245062" cy="901169"/>
          </a:xfrm>
          <a:prstGeom prst="rect">
            <a:avLst/>
          </a:prstGeom>
        </p:spPr>
      </p:pic>
      <p:sp>
        <p:nvSpPr>
          <p:cNvPr id="7" name="Slide Number Placeholder 4"/>
          <p:cNvSpPr>
            <a:spLocks noGrp="1"/>
          </p:cNvSpPr>
          <p:nvPr>
            <p:ph type="sldNum" sz="quarter" idx="4"/>
          </p:nvPr>
        </p:nvSpPr>
        <p:spPr>
          <a:xfrm>
            <a:off x="8366760" y="4767264"/>
            <a:ext cx="617850" cy="270404"/>
          </a:xfrm>
          <a:prstGeom prst="rect">
            <a:avLst/>
          </a:prstGeom>
        </p:spPr>
        <p:txBody>
          <a:bodyPr vert="horz" lIns="91440" tIns="45720" rIns="91440" bIns="45720" rtlCol="0" anchor="ctr"/>
          <a:lstStyle>
            <a:lvl1pPr algn="r">
              <a:defRPr sz="700">
                <a:solidFill>
                  <a:schemeClr val="bg1"/>
                </a:solidFill>
              </a:defRPr>
            </a:lvl1pPr>
          </a:lstStyle>
          <a:p>
            <a:fld id="{ADF38F21-EC6C-40B8-AF2F-797DC7A73A97}" type="slidenum">
              <a:rPr lang="en-US" smtClean="0"/>
              <a:pPr/>
              <a:t>‹#›</a:t>
            </a:fld>
            <a:endParaRPr lang="en-US" dirty="0"/>
          </a:p>
        </p:txBody>
      </p:sp>
    </p:spTree>
    <p:extLst>
      <p:ext uri="{BB962C8B-B14F-4D97-AF65-F5344CB8AC3E}">
        <p14:creationId xmlns:p14="http://schemas.microsoft.com/office/powerpoint/2010/main" val="28619122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meline Layout">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a:xfrm>
            <a:off x="8334823" y="4768984"/>
            <a:ext cx="617850" cy="270404"/>
          </a:xfrm>
        </p:spPr>
        <p:txBody>
          <a:bodyPr/>
          <a:lstStyle/>
          <a:p>
            <a:fld id="{ADF38F21-EC6C-40B8-AF2F-797DC7A73A97}" type="slidenum">
              <a:rPr lang="en-US" smtClean="0"/>
              <a:t>‹#›</a:t>
            </a:fld>
            <a:endParaRPr lang="en-US"/>
          </a:p>
        </p:txBody>
      </p:sp>
      <p:cxnSp>
        <p:nvCxnSpPr>
          <p:cNvPr id="6" name="Straight Connector 5"/>
          <p:cNvCxnSpPr/>
          <p:nvPr/>
        </p:nvCxnSpPr>
        <p:spPr>
          <a:xfrm>
            <a:off x="1162460" y="2228945"/>
            <a:ext cx="0" cy="400193"/>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123117" y="2710137"/>
            <a:ext cx="2607" cy="402966"/>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052048" y="2710137"/>
            <a:ext cx="1" cy="402966"/>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11753" y="2710137"/>
            <a:ext cx="1" cy="402966"/>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7054016" y="2228945"/>
            <a:ext cx="1" cy="400193"/>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087830" y="2228945"/>
            <a:ext cx="4131" cy="400193"/>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0"/>
          <p:cNvSpPr>
            <a:spLocks noGrp="1"/>
          </p:cNvSpPr>
          <p:nvPr>
            <p:ph type="body" sz="quarter" idx="16"/>
          </p:nvPr>
        </p:nvSpPr>
        <p:spPr>
          <a:xfrm>
            <a:off x="478409" y="1610089"/>
            <a:ext cx="1368109" cy="298902"/>
          </a:xfrm>
          <a:prstGeom prst="rect">
            <a:avLst/>
          </a:prstGeom>
        </p:spPr>
        <p:txBody>
          <a:bodyPr lIns="0" tIns="0" rIns="0" bIns="0">
            <a:noAutofit/>
          </a:bodyPr>
          <a:lstStyle>
            <a:lvl1pPr marL="0" indent="0" algn="ctr">
              <a:buNone/>
              <a:defRPr sz="800" b="1" i="0">
                <a:solidFill>
                  <a:srgbClr val="2CA2EB"/>
                </a:solidFill>
                <a:latin typeface="+mn-lt"/>
                <a:cs typeface="Arial"/>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15" name="Text Placeholder 10"/>
          <p:cNvSpPr>
            <a:spLocks noGrp="1"/>
          </p:cNvSpPr>
          <p:nvPr>
            <p:ph type="body" sz="quarter" idx="18"/>
          </p:nvPr>
        </p:nvSpPr>
        <p:spPr>
          <a:xfrm>
            <a:off x="3418539" y="1610089"/>
            <a:ext cx="1368109" cy="298902"/>
          </a:xfrm>
          <a:prstGeom prst="rect">
            <a:avLst/>
          </a:prstGeom>
        </p:spPr>
        <p:txBody>
          <a:bodyPr lIns="0" tIns="0" rIns="0" bIns="0">
            <a:noAutofit/>
          </a:bodyPr>
          <a:lstStyle>
            <a:lvl1pPr marL="0" indent="0" algn="ctr">
              <a:buNone/>
              <a:defRPr sz="800" b="1" i="0">
                <a:solidFill>
                  <a:srgbClr val="2CA2EB"/>
                </a:solidFill>
                <a:latin typeface="+mn-lt"/>
                <a:cs typeface="Arial"/>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16" name="Text Placeholder 10"/>
          <p:cNvSpPr>
            <a:spLocks noGrp="1"/>
          </p:cNvSpPr>
          <p:nvPr>
            <p:ph type="body" sz="quarter" idx="19"/>
          </p:nvPr>
        </p:nvSpPr>
        <p:spPr>
          <a:xfrm>
            <a:off x="3418539" y="1908991"/>
            <a:ext cx="1368109" cy="263259"/>
          </a:xfrm>
          <a:prstGeom prst="rect">
            <a:avLst/>
          </a:prstGeom>
        </p:spPr>
        <p:txBody>
          <a:bodyPr lIns="0" tIns="0" rIns="0" bIns="0">
            <a:noAutofit/>
          </a:bodyPr>
          <a:lstStyle>
            <a:lvl1pPr marL="0" indent="0" algn="ctr">
              <a:buNone/>
              <a:defRPr sz="1000">
                <a:solidFill>
                  <a:srgbClr val="1E262E"/>
                </a:solidFill>
                <a:latin typeface="Arial"/>
                <a:cs typeface="Arial"/>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17" name="Text Placeholder 10"/>
          <p:cNvSpPr>
            <a:spLocks noGrp="1"/>
          </p:cNvSpPr>
          <p:nvPr>
            <p:ph type="body" sz="quarter" idx="21"/>
          </p:nvPr>
        </p:nvSpPr>
        <p:spPr>
          <a:xfrm>
            <a:off x="6369961" y="1908991"/>
            <a:ext cx="1368109" cy="263259"/>
          </a:xfrm>
          <a:prstGeom prst="rect">
            <a:avLst/>
          </a:prstGeom>
        </p:spPr>
        <p:txBody>
          <a:bodyPr lIns="0" tIns="0" rIns="0" bIns="0">
            <a:noAutofit/>
          </a:bodyPr>
          <a:lstStyle>
            <a:lvl1pPr marL="0" indent="0" algn="ctr">
              <a:buNone/>
              <a:defRPr sz="1000">
                <a:solidFill>
                  <a:srgbClr val="1E262E"/>
                </a:solidFill>
                <a:latin typeface="Arial"/>
                <a:cs typeface="Arial"/>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37" name="Text Placeholder 10"/>
          <p:cNvSpPr>
            <a:spLocks noGrp="1"/>
          </p:cNvSpPr>
          <p:nvPr>
            <p:ph type="body" sz="quarter" idx="17"/>
          </p:nvPr>
        </p:nvSpPr>
        <p:spPr>
          <a:xfrm>
            <a:off x="478409" y="1908991"/>
            <a:ext cx="1368109" cy="263259"/>
          </a:xfrm>
          <a:prstGeom prst="rect">
            <a:avLst/>
          </a:prstGeom>
        </p:spPr>
        <p:txBody>
          <a:bodyPr lIns="0" tIns="0" rIns="0" bIns="0">
            <a:noAutofit/>
          </a:bodyPr>
          <a:lstStyle>
            <a:lvl1pPr marL="0" indent="0" algn="ctr">
              <a:buNone/>
              <a:defRPr sz="1000">
                <a:solidFill>
                  <a:srgbClr val="1E262E"/>
                </a:solidFill>
                <a:latin typeface="Arial"/>
                <a:cs typeface="Arial"/>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38" name="Text Placeholder 10"/>
          <p:cNvSpPr>
            <a:spLocks noGrp="1"/>
          </p:cNvSpPr>
          <p:nvPr>
            <p:ph type="body" sz="quarter" idx="20"/>
          </p:nvPr>
        </p:nvSpPr>
        <p:spPr>
          <a:xfrm>
            <a:off x="6369961" y="1610089"/>
            <a:ext cx="1368109" cy="298902"/>
          </a:xfrm>
          <a:prstGeom prst="rect">
            <a:avLst/>
          </a:prstGeom>
        </p:spPr>
        <p:txBody>
          <a:bodyPr lIns="0" tIns="0" rIns="0" bIns="0">
            <a:noAutofit/>
          </a:bodyPr>
          <a:lstStyle>
            <a:lvl1pPr marL="0" indent="0" algn="ctr">
              <a:buNone/>
              <a:defRPr sz="800" b="1" i="0">
                <a:solidFill>
                  <a:srgbClr val="2CA2EB"/>
                </a:solidFill>
                <a:latin typeface="+mn-lt"/>
                <a:cs typeface="Arial"/>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41" name="Rectangle 40"/>
          <p:cNvSpPr/>
          <p:nvPr/>
        </p:nvSpPr>
        <p:spPr>
          <a:xfrm>
            <a:off x="-10047" y="214956"/>
            <a:ext cx="238646" cy="368518"/>
          </a:xfrm>
          <a:prstGeom prst="rect">
            <a:avLst/>
          </a:prstGeom>
          <a:solidFill>
            <a:srgbClr val="05A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cxnSp>
        <p:nvCxnSpPr>
          <p:cNvPr id="34" name="Straight Connector 33"/>
          <p:cNvCxnSpPr/>
          <p:nvPr userDrawn="1"/>
        </p:nvCxnSpPr>
        <p:spPr>
          <a:xfrm>
            <a:off x="1162460" y="2228945"/>
            <a:ext cx="0" cy="400193"/>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a:off x="2123117" y="2710137"/>
            <a:ext cx="2607" cy="402966"/>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5052048" y="2710137"/>
            <a:ext cx="1" cy="402966"/>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a:off x="8011753" y="2710137"/>
            <a:ext cx="1" cy="402966"/>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flipH="1">
            <a:off x="7054016" y="2228945"/>
            <a:ext cx="1" cy="400193"/>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flipH="1">
            <a:off x="4087830" y="2228945"/>
            <a:ext cx="4131" cy="400193"/>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5" name="Rectangle 44"/>
          <p:cNvSpPr/>
          <p:nvPr userDrawn="1"/>
        </p:nvSpPr>
        <p:spPr>
          <a:xfrm>
            <a:off x="1162463" y="2660186"/>
            <a:ext cx="6849291" cy="205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4" name="Rectangle 53"/>
          <p:cNvSpPr/>
          <p:nvPr userDrawn="1"/>
        </p:nvSpPr>
        <p:spPr>
          <a:xfrm>
            <a:off x="-10047" y="214956"/>
            <a:ext cx="238646" cy="368518"/>
          </a:xfrm>
          <a:prstGeom prst="rect">
            <a:avLst/>
          </a:prstGeom>
          <a:solidFill>
            <a:srgbClr val="05A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
        <p:nvSpPr>
          <p:cNvPr id="3" name="Title 2"/>
          <p:cNvSpPr>
            <a:spLocks noGrp="1"/>
          </p:cNvSpPr>
          <p:nvPr>
            <p:ph type="title"/>
          </p:nvPr>
        </p:nvSpPr>
        <p:spPr/>
        <p:txBody>
          <a:bodyPr/>
          <a:lstStyle/>
          <a:p>
            <a:r>
              <a:rPr lang="en-US"/>
              <a:t>Click to edit Master title style</a:t>
            </a:r>
          </a:p>
        </p:txBody>
      </p:sp>
      <p:sp>
        <p:nvSpPr>
          <p:cNvPr id="4" name="Oval 3"/>
          <p:cNvSpPr/>
          <p:nvPr userDrawn="1"/>
        </p:nvSpPr>
        <p:spPr>
          <a:xfrm>
            <a:off x="1110838" y="2623524"/>
            <a:ext cx="103244" cy="103244"/>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userDrawn="1"/>
        </p:nvSpPr>
        <p:spPr>
          <a:xfrm>
            <a:off x="2071495" y="2623524"/>
            <a:ext cx="103244" cy="103244"/>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userDrawn="1"/>
        </p:nvSpPr>
        <p:spPr>
          <a:xfrm>
            <a:off x="4036208" y="2623524"/>
            <a:ext cx="103244" cy="103244"/>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userDrawn="1"/>
        </p:nvSpPr>
        <p:spPr>
          <a:xfrm>
            <a:off x="5000427" y="2623524"/>
            <a:ext cx="103244" cy="103244"/>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userDrawn="1"/>
        </p:nvSpPr>
        <p:spPr>
          <a:xfrm>
            <a:off x="7002394" y="2623524"/>
            <a:ext cx="103244" cy="103244"/>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userDrawn="1"/>
        </p:nvSpPr>
        <p:spPr>
          <a:xfrm>
            <a:off x="7960131" y="2623524"/>
            <a:ext cx="103244" cy="103244"/>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 Placeholder 10"/>
          <p:cNvSpPr>
            <a:spLocks noGrp="1"/>
          </p:cNvSpPr>
          <p:nvPr>
            <p:ph type="body" sz="quarter" idx="22"/>
          </p:nvPr>
        </p:nvSpPr>
        <p:spPr>
          <a:xfrm>
            <a:off x="1433984" y="3251725"/>
            <a:ext cx="1368109" cy="298902"/>
          </a:xfrm>
          <a:prstGeom prst="rect">
            <a:avLst/>
          </a:prstGeom>
        </p:spPr>
        <p:txBody>
          <a:bodyPr lIns="0" tIns="0" rIns="0" bIns="0">
            <a:noAutofit/>
          </a:bodyPr>
          <a:lstStyle>
            <a:lvl1pPr marL="0" indent="0" algn="ctr">
              <a:buNone/>
              <a:defRPr sz="800" b="1" i="0">
                <a:solidFill>
                  <a:srgbClr val="2CA2EB"/>
                </a:solidFill>
                <a:latin typeface="+mn-lt"/>
                <a:cs typeface="Arial"/>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40" name="Text Placeholder 10"/>
          <p:cNvSpPr>
            <a:spLocks noGrp="1"/>
          </p:cNvSpPr>
          <p:nvPr>
            <p:ph type="body" sz="quarter" idx="23"/>
          </p:nvPr>
        </p:nvSpPr>
        <p:spPr>
          <a:xfrm>
            <a:off x="4374114" y="3251725"/>
            <a:ext cx="1368109" cy="298902"/>
          </a:xfrm>
          <a:prstGeom prst="rect">
            <a:avLst/>
          </a:prstGeom>
        </p:spPr>
        <p:txBody>
          <a:bodyPr lIns="0" tIns="0" rIns="0" bIns="0">
            <a:noAutofit/>
          </a:bodyPr>
          <a:lstStyle>
            <a:lvl1pPr marL="0" indent="0" algn="ctr">
              <a:buNone/>
              <a:defRPr sz="800" b="1" i="0">
                <a:solidFill>
                  <a:srgbClr val="2CA2EB"/>
                </a:solidFill>
                <a:latin typeface="+mn-lt"/>
                <a:cs typeface="Arial"/>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46" name="Text Placeholder 10"/>
          <p:cNvSpPr>
            <a:spLocks noGrp="1"/>
          </p:cNvSpPr>
          <p:nvPr>
            <p:ph type="body" sz="quarter" idx="24"/>
          </p:nvPr>
        </p:nvSpPr>
        <p:spPr>
          <a:xfrm>
            <a:off x="4374114" y="3550627"/>
            <a:ext cx="1368109" cy="263259"/>
          </a:xfrm>
          <a:prstGeom prst="rect">
            <a:avLst/>
          </a:prstGeom>
        </p:spPr>
        <p:txBody>
          <a:bodyPr lIns="0" tIns="0" rIns="0" bIns="0">
            <a:noAutofit/>
          </a:bodyPr>
          <a:lstStyle>
            <a:lvl1pPr marL="0" indent="0" algn="ctr">
              <a:buNone/>
              <a:defRPr sz="1000">
                <a:solidFill>
                  <a:srgbClr val="1E262E"/>
                </a:solidFill>
                <a:latin typeface="Arial"/>
                <a:cs typeface="Arial"/>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47" name="Text Placeholder 10"/>
          <p:cNvSpPr>
            <a:spLocks noGrp="1"/>
          </p:cNvSpPr>
          <p:nvPr>
            <p:ph type="body" sz="quarter" idx="25"/>
          </p:nvPr>
        </p:nvSpPr>
        <p:spPr>
          <a:xfrm>
            <a:off x="7325536" y="3550627"/>
            <a:ext cx="1368109" cy="263259"/>
          </a:xfrm>
          <a:prstGeom prst="rect">
            <a:avLst/>
          </a:prstGeom>
        </p:spPr>
        <p:txBody>
          <a:bodyPr lIns="0" tIns="0" rIns="0" bIns="0">
            <a:noAutofit/>
          </a:bodyPr>
          <a:lstStyle>
            <a:lvl1pPr marL="0" indent="0" algn="ctr">
              <a:buNone/>
              <a:defRPr sz="1000">
                <a:solidFill>
                  <a:srgbClr val="1E262E"/>
                </a:solidFill>
                <a:latin typeface="Arial"/>
                <a:cs typeface="Arial"/>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48" name="Text Placeholder 10"/>
          <p:cNvSpPr>
            <a:spLocks noGrp="1"/>
          </p:cNvSpPr>
          <p:nvPr>
            <p:ph type="body" sz="quarter" idx="26"/>
          </p:nvPr>
        </p:nvSpPr>
        <p:spPr>
          <a:xfrm>
            <a:off x="1433984" y="3550627"/>
            <a:ext cx="1368109" cy="263259"/>
          </a:xfrm>
          <a:prstGeom prst="rect">
            <a:avLst/>
          </a:prstGeom>
        </p:spPr>
        <p:txBody>
          <a:bodyPr lIns="0" tIns="0" rIns="0" bIns="0">
            <a:noAutofit/>
          </a:bodyPr>
          <a:lstStyle>
            <a:lvl1pPr marL="0" indent="0" algn="ctr">
              <a:buNone/>
              <a:defRPr sz="1000">
                <a:solidFill>
                  <a:srgbClr val="1E262E"/>
                </a:solidFill>
                <a:latin typeface="Arial"/>
                <a:cs typeface="Arial"/>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49" name="Text Placeholder 10"/>
          <p:cNvSpPr>
            <a:spLocks noGrp="1"/>
          </p:cNvSpPr>
          <p:nvPr>
            <p:ph type="body" sz="quarter" idx="27"/>
          </p:nvPr>
        </p:nvSpPr>
        <p:spPr>
          <a:xfrm>
            <a:off x="7325536" y="3251725"/>
            <a:ext cx="1368109" cy="298902"/>
          </a:xfrm>
          <a:prstGeom prst="rect">
            <a:avLst/>
          </a:prstGeom>
        </p:spPr>
        <p:txBody>
          <a:bodyPr lIns="0" tIns="0" rIns="0" bIns="0">
            <a:noAutofit/>
          </a:bodyPr>
          <a:lstStyle>
            <a:lvl1pPr marL="0" indent="0" algn="ctr">
              <a:buNone/>
              <a:defRPr sz="800" b="1" i="0">
                <a:solidFill>
                  <a:srgbClr val="2CA2EB"/>
                </a:solidFill>
                <a:latin typeface="+mn-lt"/>
                <a:cs typeface="Arial"/>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Tree>
    <p:extLst>
      <p:ext uri="{BB962C8B-B14F-4D97-AF65-F5344CB8AC3E}">
        <p14:creationId xmlns:p14="http://schemas.microsoft.com/office/powerpoint/2010/main" val="8197364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image layout">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a:xfrm>
            <a:off x="8334823" y="4768984"/>
            <a:ext cx="617850" cy="270404"/>
          </a:xfrm>
        </p:spPr>
        <p:txBody>
          <a:bodyPr/>
          <a:lstStyle/>
          <a:p>
            <a:fld id="{ADF38F21-EC6C-40B8-AF2F-797DC7A73A97}" type="slidenum">
              <a:rPr lang="en-US" smtClean="0"/>
              <a:t>‹#›</a:t>
            </a:fld>
            <a:endParaRPr lang="en-US"/>
          </a:p>
        </p:txBody>
      </p:sp>
      <p:sp>
        <p:nvSpPr>
          <p:cNvPr id="10" name="Picture Placeholder 2"/>
          <p:cNvSpPr>
            <a:spLocks noGrp="1"/>
          </p:cNvSpPr>
          <p:nvPr>
            <p:ph type="pic" idx="17"/>
          </p:nvPr>
        </p:nvSpPr>
        <p:spPr>
          <a:xfrm>
            <a:off x="1417460" y="1365907"/>
            <a:ext cx="1161953" cy="1158382"/>
          </a:xfrm>
          <a:prstGeom prst="ellipse">
            <a:avLst/>
          </a:prstGeom>
          <a:solidFill>
            <a:schemeClr val="bg1">
              <a:lumMod val="85000"/>
            </a:schemeClr>
          </a:solidFill>
        </p:spPr>
        <p:txBody>
          <a:bodyPr anchor="t">
            <a:normAutofit/>
          </a:bodyPr>
          <a:lstStyle>
            <a:lvl1pPr marL="0" indent="0">
              <a:buNone/>
              <a:defRPr sz="1000">
                <a:cs typeface="Arial"/>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a:t>Drag picture to placeholder or click icon to add</a:t>
            </a:r>
            <a:endParaRPr lang="en-US" dirty="0"/>
          </a:p>
        </p:txBody>
      </p:sp>
      <p:sp>
        <p:nvSpPr>
          <p:cNvPr id="11" name="Text Placeholder 10"/>
          <p:cNvSpPr>
            <a:spLocks noGrp="1"/>
          </p:cNvSpPr>
          <p:nvPr>
            <p:ph type="body" sz="quarter" idx="18"/>
          </p:nvPr>
        </p:nvSpPr>
        <p:spPr>
          <a:xfrm>
            <a:off x="1264659" y="2836482"/>
            <a:ext cx="1818787" cy="454593"/>
          </a:xfrm>
          <a:prstGeom prst="rect">
            <a:avLst/>
          </a:prstGeom>
        </p:spPr>
        <p:txBody>
          <a:bodyPr lIns="0" tIns="0" rIns="0" bIns="0">
            <a:noAutofit/>
          </a:bodyPr>
          <a:lstStyle>
            <a:lvl1pPr marL="0" indent="0" algn="ctr">
              <a:buNone/>
              <a:defRPr sz="1400">
                <a:solidFill>
                  <a:srgbClr val="2CA2EB"/>
                </a:solidFill>
                <a:latin typeface="Arial"/>
                <a:cs typeface="Arial"/>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12" name="Text Placeholder 10"/>
          <p:cNvSpPr>
            <a:spLocks noGrp="1"/>
          </p:cNvSpPr>
          <p:nvPr>
            <p:ph type="body" sz="quarter" idx="19"/>
          </p:nvPr>
        </p:nvSpPr>
        <p:spPr>
          <a:xfrm>
            <a:off x="1264659" y="3507385"/>
            <a:ext cx="1818787" cy="454593"/>
          </a:xfrm>
          <a:prstGeom prst="rect">
            <a:avLst/>
          </a:prstGeom>
        </p:spPr>
        <p:txBody>
          <a:bodyPr lIns="0" tIns="0" rIns="0" bIns="0">
            <a:noAutofit/>
          </a:bodyPr>
          <a:lstStyle>
            <a:lvl1pPr marL="0" indent="0" algn="ctr">
              <a:buNone/>
              <a:defRPr sz="1000" i="1">
                <a:solidFill>
                  <a:schemeClr val="tx1">
                    <a:lumMod val="75000"/>
                    <a:lumOff val="25000"/>
                  </a:schemeClr>
                </a:solidFill>
                <a:latin typeface="Arial"/>
                <a:cs typeface="Arial"/>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cxnSp>
        <p:nvCxnSpPr>
          <p:cNvPr id="13" name="Straight Connector 12"/>
          <p:cNvCxnSpPr/>
          <p:nvPr/>
        </p:nvCxnSpPr>
        <p:spPr>
          <a:xfrm>
            <a:off x="1945449" y="3622836"/>
            <a:ext cx="4572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0"/>
          <p:cNvSpPr>
            <a:spLocks noGrp="1"/>
          </p:cNvSpPr>
          <p:nvPr>
            <p:ph type="body" sz="quarter" idx="20"/>
          </p:nvPr>
        </p:nvSpPr>
        <p:spPr>
          <a:xfrm>
            <a:off x="1264660" y="3969699"/>
            <a:ext cx="1818785" cy="454593"/>
          </a:xfrm>
          <a:prstGeom prst="rect">
            <a:avLst/>
          </a:prstGeom>
        </p:spPr>
        <p:txBody>
          <a:bodyPr lIns="0" tIns="0" rIns="0" bIns="0">
            <a:noAutofit/>
          </a:bodyPr>
          <a:lstStyle>
            <a:lvl1pPr marL="0" indent="0" algn="ctr">
              <a:buNone/>
              <a:defRPr sz="900">
                <a:solidFill>
                  <a:srgbClr val="1E262E"/>
                </a:solidFill>
                <a:latin typeface="Arial"/>
                <a:cs typeface="Arial"/>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15" name="Text Placeholder 10"/>
          <p:cNvSpPr>
            <a:spLocks noGrp="1"/>
          </p:cNvSpPr>
          <p:nvPr>
            <p:ph type="body" sz="quarter" idx="21"/>
          </p:nvPr>
        </p:nvSpPr>
        <p:spPr>
          <a:xfrm>
            <a:off x="3662610" y="2836482"/>
            <a:ext cx="1818787" cy="454593"/>
          </a:xfrm>
          <a:prstGeom prst="rect">
            <a:avLst/>
          </a:prstGeom>
        </p:spPr>
        <p:txBody>
          <a:bodyPr lIns="0" tIns="0" rIns="0" bIns="0">
            <a:noAutofit/>
          </a:bodyPr>
          <a:lstStyle>
            <a:lvl1pPr marL="0" indent="0" algn="ctr">
              <a:buNone/>
              <a:defRPr sz="1400">
                <a:solidFill>
                  <a:srgbClr val="2CA2EB"/>
                </a:solidFill>
                <a:latin typeface="Arial"/>
                <a:cs typeface="Arial"/>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16" name="Text Placeholder 10"/>
          <p:cNvSpPr>
            <a:spLocks noGrp="1"/>
          </p:cNvSpPr>
          <p:nvPr>
            <p:ph type="body" sz="quarter" idx="22"/>
          </p:nvPr>
        </p:nvSpPr>
        <p:spPr>
          <a:xfrm>
            <a:off x="3662610" y="3507385"/>
            <a:ext cx="1818787" cy="454593"/>
          </a:xfrm>
          <a:prstGeom prst="rect">
            <a:avLst/>
          </a:prstGeom>
        </p:spPr>
        <p:txBody>
          <a:bodyPr lIns="0" tIns="0" rIns="0" bIns="0">
            <a:noAutofit/>
          </a:bodyPr>
          <a:lstStyle>
            <a:lvl1pPr marL="0" indent="0" algn="ctr">
              <a:buNone/>
              <a:defRPr sz="1000" i="1">
                <a:solidFill>
                  <a:schemeClr val="tx1">
                    <a:lumMod val="75000"/>
                    <a:lumOff val="25000"/>
                  </a:schemeClr>
                </a:solidFill>
                <a:latin typeface="Arial"/>
                <a:cs typeface="Arial"/>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cxnSp>
        <p:nvCxnSpPr>
          <p:cNvPr id="17" name="Straight Connector 16"/>
          <p:cNvCxnSpPr/>
          <p:nvPr/>
        </p:nvCxnSpPr>
        <p:spPr>
          <a:xfrm>
            <a:off x="4343400" y="3622836"/>
            <a:ext cx="4572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10"/>
          <p:cNvSpPr>
            <a:spLocks noGrp="1"/>
          </p:cNvSpPr>
          <p:nvPr>
            <p:ph type="body" sz="quarter" idx="23"/>
          </p:nvPr>
        </p:nvSpPr>
        <p:spPr>
          <a:xfrm>
            <a:off x="3662612" y="3969699"/>
            <a:ext cx="1818785" cy="454593"/>
          </a:xfrm>
          <a:prstGeom prst="rect">
            <a:avLst/>
          </a:prstGeom>
        </p:spPr>
        <p:txBody>
          <a:bodyPr lIns="0" tIns="0" rIns="0" bIns="0">
            <a:noAutofit/>
          </a:bodyPr>
          <a:lstStyle>
            <a:lvl1pPr marL="0" indent="0" algn="ctr">
              <a:buNone/>
              <a:defRPr sz="900">
                <a:solidFill>
                  <a:srgbClr val="1E262E"/>
                </a:solidFill>
                <a:latin typeface="Arial"/>
                <a:cs typeface="Arial"/>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19" name="Text Placeholder 10"/>
          <p:cNvSpPr>
            <a:spLocks noGrp="1"/>
          </p:cNvSpPr>
          <p:nvPr>
            <p:ph type="body" sz="quarter" idx="24"/>
          </p:nvPr>
        </p:nvSpPr>
        <p:spPr>
          <a:xfrm>
            <a:off x="6060560" y="2836482"/>
            <a:ext cx="1818787" cy="454593"/>
          </a:xfrm>
          <a:prstGeom prst="rect">
            <a:avLst/>
          </a:prstGeom>
        </p:spPr>
        <p:txBody>
          <a:bodyPr lIns="0" tIns="0" rIns="0" bIns="0">
            <a:noAutofit/>
          </a:bodyPr>
          <a:lstStyle>
            <a:lvl1pPr marL="0" indent="0" algn="ctr">
              <a:buNone/>
              <a:defRPr sz="1400">
                <a:solidFill>
                  <a:srgbClr val="2CA2EB"/>
                </a:solidFill>
                <a:latin typeface="Arial"/>
                <a:cs typeface="Arial"/>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20" name="Text Placeholder 10"/>
          <p:cNvSpPr>
            <a:spLocks noGrp="1"/>
          </p:cNvSpPr>
          <p:nvPr>
            <p:ph type="body" sz="quarter" idx="25"/>
          </p:nvPr>
        </p:nvSpPr>
        <p:spPr>
          <a:xfrm>
            <a:off x="6060560" y="3507385"/>
            <a:ext cx="1818787" cy="454593"/>
          </a:xfrm>
          <a:prstGeom prst="rect">
            <a:avLst/>
          </a:prstGeom>
        </p:spPr>
        <p:txBody>
          <a:bodyPr lIns="0" tIns="0" rIns="0" bIns="0">
            <a:noAutofit/>
          </a:bodyPr>
          <a:lstStyle>
            <a:lvl1pPr marL="0" indent="0" algn="ctr">
              <a:buNone/>
              <a:defRPr sz="1000" i="1">
                <a:solidFill>
                  <a:schemeClr val="tx1">
                    <a:lumMod val="75000"/>
                    <a:lumOff val="25000"/>
                  </a:schemeClr>
                </a:solidFill>
                <a:latin typeface="Arial"/>
                <a:cs typeface="Arial"/>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cxnSp>
        <p:nvCxnSpPr>
          <p:cNvPr id="21" name="Straight Connector 20"/>
          <p:cNvCxnSpPr/>
          <p:nvPr/>
        </p:nvCxnSpPr>
        <p:spPr>
          <a:xfrm>
            <a:off x="6741351" y="3622836"/>
            <a:ext cx="4572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2" name="Text Placeholder 10"/>
          <p:cNvSpPr>
            <a:spLocks noGrp="1"/>
          </p:cNvSpPr>
          <p:nvPr>
            <p:ph type="body" sz="quarter" idx="26"/>
          </p:nvPr>
        </p:nvSpPr>
        <p:spPr>
          <a:xfrm>
            <a:off x="6060564" y="3969699"/>
            <a:ext cx="1818785" cy="454593"/>
          </a:xfrm>
          <a:prstGeom prst="rect">
            <a:avLst/>
          </a:prstGeom>
        </p:spPr>
        <p:txBody>
          <a:bodyPr lIns="0" tIns="0" rIns="0" bIns="0">
            <a:noAutofit/>
          </a:bodyPr>
          <a:lstStyle>
            <a:lvl1pPr marL="0" indent="0" algn="ctr">
              <a:buNone/>
              <a:defRPr sz="900">
                <a:solidFill>
                  <a:srgbClr val="1E262E"/>
                </a:solidFill>
                <a:latin typeface="Arial"/>
                <a:cs typeface="Arial"/>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r>
              <a:rPr lang="en-US"/>
              <a:t>Click to edit Master text styles</a:t>
            </a:r>
          </a:p>
        </p:txBody>
      </p:sp>
      <p:sp>
        <p:nvSpPr>
          <p:cNvPr id="25" name="Rectangle 24"/>
          <p:cNvSpPr/>
          <p:nvPr/>
        </p:nvSpPr>
        <p:spPr>
          <a:xfrm>
            <a:off x="-10047" y="214956"/>
            <a:ext cx="238646" cy="368518"/>
          </a:xfrm>
          <a:prstGeom prst="rect">
            <a:avLst/>
          </a:prstGeom>
          <a:solidFill>
            <a:srgbClr val="05A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cxnSp>
        <p:nvCxnSpPr>
          <p:cNvPr id="26" name="Straight Connector 25"/>
          <p:cNvCxnSpPr/>
          <p:nvPr userDrawn="1"/>
        </p:nvCxnSpPr>
        <p:spPr>
          <a:xfrm>
            <a:off x="1945449" y="3373215"/>
            <a:ext cx="4572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4343400" y="3373215"/>
            <a:ext cx="4572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6741351" y="3373215"/>
            <a:ext cx="4572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9" name="Rectangle 28"/>
          <p:cNvSpPr/>
          <p:nvPr userDrawn="1"/>
        </p:nvSpPr>
        <p:spPr>
          <a:xfrm>
            <a:off x="-10047" y="214956"/>
            <a:ext cx="238646" cy="368518"/>
          </a:xfrm>
          <a:prstGeom prst="rect">
            <a:avLst/>
          </a:prstGeom>
          <a:solidFill>
            <a:srgbClr val="05A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
        <p:nvSpPr>
          <p:cNvPr id="30" name="Picture Placeholder 2"/>
          <p:cNvSpPr>
            <a:spLocks noGrp="1"/>
          </p:cNvSpPr>
          <p:nvPr>
            <p:ph type="pic" idx="27"/>
          </p:nvPr>
        </p:nvSpPr>
        <p:spPr>
          <a:xfrm>
            <a:off x="3870629" y="1365907"/>
            <a:ext cx="1161953" cy="1158382"/>
          </a:xfrm>
          <a:prstGeom prst="ellipse">
            <a:avLst/>
          </a:prstGeom>
          <a:solidFill>
            <a:schemeClr val="bg1">
              <a:lumMod val="85000"/>
            </a:schemeClr>
          </a:solidFill>
        </p:spPr>
        <p:txBody>
          <a:bodyPr anchor="t">
            <a:normAutofit/>
          </a:bodyPr>
          <a:lstStyle>
            <a:lvl1pPr marL="0" indent="0">
              <a:buNone/>
              <a:defRPr sz="1000">
                <a:cs typeface="Arial"/>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a:t>Drag picture to placeholder or click icon to add</a:t>
            </a:r>
            <a:endParaRPr lang="en-US" dirty="0"/>
          </a:p>
        </p:txBody>
      </p:sp>
      <p:sp>
        <p:nvSpPr>
          <p:cNvPr id="31" name="Picture Placeholder 2"/>
          <p:cNvSpPr>
            <a:spLocks noGrp="1"/>
          </p:cNvSpPr>
          <p:nvPr>
            <p:ph type="pic" idx="28"/>
          </p:nvPr>
        </p:nvSpPr>
        <p:spPr>
          <a:xfrm>
            <a:off x="6323799" y="1365907"/>
            <a:ext cx="1161953" cy="1158382"/>
          </a:xfrm>
          <a:prstGeom prst="ellipse">
            <a:avLst/>
          </a:prstGeom>
          <a:solidFill>
            <a:schemeClr val="bg1">
              <a:lumMod val="85000"/>
            </a:schemeClr>
          </a:solidFill>
        </p:spPr>
        <p:txBody>
          <a:bodyPr anchor="t">
            <a:normAutofit/>
          </a:bodyPr>
          <a:lstStyle>
            <a:lvl1pPr marL="0" indent="0">
              <a:buNone/>
              <a:defRPr sz="1000">
                <a:cs typeface="Arial"/>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a:t>Drag picture to placeholder or click icon to add</a:t>
            </a:r>
            <a:endParaRPr lang="en-US" dirty="0"/>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7086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30"/>
                                        </p:tgtEl>
                                      </p:cBhvr>
                                    </p:animEffect>
                                    <p:animScale>
                                      <p:cBhvr>
                                        <p:cTn id="12" dur="250" autoRev="1" fill="hold"/>
                                        <p:tgtEl>
                                          <p:spTgt spid="30"/>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31"/>
                                        </p:tgtEl>
                                      </p:cBhvr>
                                    </p:animEffect>
                                    <p:animScale>
                                      <p:cBhvr>
                                        <p:cTn id="17" dur="250" autoRev="1" fill="hold"/>
                                        <p:tgtEl>
                                          <p:spTgt spid="3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0" grpId="0" animBg="1"/>
      <p:bldP spid="31"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ext Steps Slide 1">
    <p:spTree>
      <p:nvGrpSpPr>
        <p:cNvPr id="1" name=""/>
        <p:cNvGrpSpPr/>
        <p:nvPr/>
      </p:nvGrpSpPr>
      <p:grpSpPr>
        <a:xfrm>
          <a:off x="0" y="0"/>
          <a:ext cx="0" cy="0"/>
          <a:chOff x="0" y="0"/>
          <a:chExt cx="0" cy="0"/>
        </a:xfrm>
      </p:grpSpPr>
      <p:sp>
        <p:nvSpPr>
          <p:cNvPr id="2" name="Title 1"/>
          <p:cNvSpPr>
            <a:spLocks noGrp="1"/>
          </p:cNvSpPr>
          <p:nvPr>
            <p:ph type="title"/>
          </p:nvPr>
        </p:nvSpPr>
        <p:spPr>
          <a:xfrm>
            <a:off x="337516" y="141419"/>
            <a:ext cx="8615159" cy="33480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ADF38F21-EC6C-40B8-AF2F-797DC7A73A97}" type="slidenum">
              <a:rPr lang="en-US" smtClean="0"/>
              <a:pPr/>
              <a:t>‹#›</a:t>
            </a:fld>
            <a:endParaRPr lang="en-US" dirty="0"/>
          </a:p>
        </p:txBody>
      </p:sp>
      <p:sp>
        <p:nvSpPr>
          <p:cNvPr id="18" name="Text Placeholder 4"/>
          <p:cNvSpPr>
            <a:spLocks noGrp="1"/>
          </p:cNvSpPr>
          <p:nvPr>
            <p:ph type="body" sz="half" idx="2"/>
          </p:nvPr>
        </p:nvSpPr>
        <p:spPr>
          <a:xfrm>
            <a:off x="337515" y="476225"/>
            <a:ext cx="8773380" cy="275194"/>
          </a:xfrm>
        </p:spPr>
        <p:txBody>
          <a:bodyPr>
            <a:noAutofit/>
          </a:bodyPr>
          <a:lstStyle>
            <a:lvl1pPr marL="0" indent="0">
              <a:buNone/>
              <a:defRPr sz="1600"/>
            </a:lvl1pPr>
          </a:lstStyle>
          <a:p>
            <a:pPr lvl="0"/>
            <a:r>
              <a:rPr lang="en-US"/>
              <a:t>Click to edit Master text styles</a:t>
            </a:r>
          </a:p>
        </p:txBody>
      </p:sp>
      <p:sp>
        <p:nvSpPr>
          <p:cNvPr id="28" name="TextBox 27"/>
          <p:cNvSpPr txBox="1"/>
          <p:nvPr userDrawn="1"/>
        </p:nvSpPr>
        <p:spPr>
          <a:xfrm>
            <a:off x="920030" y="1116836"/>
            <a:ext cx="349857" cy="707886"/>
          </a:xfrm>
          <a:prstGeom prst="rect">
            <a:avLst/>
          </a:prstGeom>
          <a:noFill/>
          <a:ln>
            <a:noFill/>
          </a:ln>
        </p:spPr>
        <p:txBody>
          <a:bodyPr wrap="square" rtlCol="0">
            <a:spAutoFit/>
          </a:bodyPr>
          <a:lstStyle/>
          <a:p>
            <a:pPr defTabSz="914377"/>
            <a:r>
              <a:rPr lang="en-US" sz="4000" b="1" dirty="0">
                <a:solidFill>
                  <a:schemeClr val="bg1"/>
                </a:solidFill>
              </a:rPr>
              <a:t>1</a:t>
            </a:r>
          </a:p>
        </p:txBody>
      </p:sp>
      <p:grpSp>
        <p:nvGrpSpPr>
          <p:cNvPr id="7" name="Group 6"/>
          <p:cNvGrpSpPr/>
          <p:nvPr userDrawn="1"/>
        </p:nvGrpSpPr>
        <p:grpSpPr>
          <a:xfrm>
            <a:off x="573441" y="1116836"/>
            <a:ext cx="601553" cy="601553"/>
            <a:chOff x="573441" y="1116836"/>
            <a:chExt cx="601553" cy="601553"/>
          </a:xfrm>
        </p:grpSpPr>
        <p:sp>
          <p:nvSpPr>
            <p:cNvPr id="16" name="Oval 15"/>
            <p:cNvSpPr/>
            <p:nvPr userDrawn="1"/>
          </p:nvSpPr>
          <p:spPr>
            <a:xfrm>
              <a:off x="573441" y="1116836"/>
              <a:ext cx="601553" cy="601553"/>
            </a:xfrm>
            <a:prstGeom prst="ellipse">
              <a:avLst/>
            </a:prstGeom>
            <a:solidFill>
              <a:srgbClr val="20A7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US" b="1" spc="67">
                <a:ln w="9525" cmpd="sng">
                  <a:solidFill>
                    <a:srgbClr val="01314A"/>
                  </a:solidFill>
                  <a:prstDash val="solid"/>
                </a:ln>
                <a:solidFill>
                  <a:srgbClr val="70AD47">
                    <a:tint val="1000"/>
                  </a:srgbClr>
                </a:solidFill>
                <a:effectLst>
                  <a:glow rad="38100">
                    <a:srgbClr val="01314A">
                      <a:alpha val="40000"/>
                    </a:srgbClr>
                  </a:glow>
                </a:effectLst>
              </a:endParaRPr>
            </a:p>
          </p:txBody>
        </p:sp>
        <p:sp>
          <p:nvSpPr>
            <p:cNvPr id="19" name="TextBox 18"/>
            <p:cNvSpPr txBox="1"/>
            <p:nvPr userDrawn="1"/>
          </p:nvSpPr>
          <p:spPr>
            <a:xfrm>
              <a:off x="682202" y="1123379"/>
              <a:ext cx="290436" cy="553998"/>
            </a:xfrm>
            <a:prstGeom prst="rect">
              <a:avLst/>
            </a:prstGeom>
            <a:noFill/>
            <a:ln>
              <a:noFill/>
            </a:ln>
          </p:spPr>
          <p:txBody>
            <a:bodyPr wrap="square" rtlCol="0">
              <a:spAutoFit/>
            </a:bodyPr>
            <a:lstStyle/>
            <a:p>
              <a:pPr defTabSz="914377"/>
              <a:r>
                <a:rPr lang="en-US" sz="3000" b="1" dirty="0">
                  <a:solidFill>
                    <a:schemeClr val="bg1"/>
                  </a:solidFill>
                </a:rPr>
                <a:t>1</a:t>
              </a:r>
            </a:p>
          </p:txBody>
        </p:sp>
      </p:grpSp>
      <p:grpSp>
        <p:nvGrpSpPr>
          <p:cNvPr id="6" name="Group 5"/>
          <p:cNvGrpSpPr/>
          <p:nvPr userDrawn="1"/>
        </p:nvGrpSpPr>
        <p:grpSpPr>
          <a:xfrm>
            <a:off x="573441" y="1993208"/>
            <a:ext cx="601553" cy="601553"/>
            <a:chOff x="573441" y="1977217"/>
            <a:chExt cx="601553" cy="601553"/>
          </a:xfrm>
        </p:grpSpPr>
        <p:sp>
          <p:nvSpPr>
            <p:cNvPr id="15" name="Oval 14"/>
            <p:cNvSpPr/>
            <p:nvPr userDrawn="1"/>
          </p:nvSpPr>
          <p:spPr>
            <a:xfrm>
              <a:off x="573441" y="1977217"/>
              <a:ext cx="601553" cy="601553"/>
            </a:xfrm>
            <a:prstGeom prst="ellipse">
              <a:avLst/>
            </a:prstGeom>
            <a:solidFill>
              <a:srgbClr val="167D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US" b="1" spc="67">
                <a:ln w="9525" cmpd="sng">
                  <a:solidFill>
                    <a:srgbClr val="01314A"/>
                  </a:solidFill>
                  <a:prstDash val="solid"/>
                </a:ln>
                <a:solidFill>
                  <a:srgbClr val="70AD47">
                    <a:tint val="1000"/>
                  </a:srgbClr>
                </a:solidFill>
                <a:effectLst>
                  <a:glow rad="38100">
                    <a:srgbClr val="01314A">
                      <a:alpha val="40000"/>
                    </a:srgbClr>
                  </a:glow>
                </a:effectLst>
              </a:endParaRPr>
            </a:p>
          </p:txBody>
        </p:sp>
        <p:sp>
          <p:nvSpPr>
            <p:cNvPr id="26" name="TextBox 25"/>
            <p:cNvSpPr txBox="1"/>
            <p:nvPr userDrawn="1"/>
          </p:nvSpPr>
          <p:spPr>
            <a:xfrm>
              <a:off x="682202" y="1983831"/>
              <a:ext cx="290436" cy="553998"/>
            </a:xfrm>
            <a:prstGeom prst="rect">
              <a:avLst/>
            </a:prstGeom>
            <a:noFill/>
            <a:ln>
              <a:noFill/>
            </a:ln>
          </p:spPr>
          <p:txBody>
            <a:bodyPr wrap="square" rtlCol="0">
              <a:spAutoFit/>
            </a:bodyPr>
            <a:lstStyle/>
            <a:p>
              <a:pPr defTabSz="914377"/>
              <a:r>
                <a:rPr lang="en-US" sz="3000" b="1" dirty="0">
                  <a:solidFill>
                    <a:schemeClr val="bg1"/>
                  </a:solidFill>
                </a:rPr>
                <a:t>2</a:t>
              </a:r>
            </a:p>
          </p:txBody>
        </p:sp>
      </p:grpSp>
      <p:grpSp>
        <p:nvGrpSpPr>
          <p:cNvPr id="5" name="Group 4"/>
          <p:cNvGrpSpPr/>
          <p:nvPr userDrawn="1"/>
        </p:nvGrpSpPr>
        <p:grpSpPr>
          <a:xfrm>
            <a:off x="573441" y="2869580"/>
            <a:ext cx="601553" cy="601553"/>
            <a:chOff x="573441" y="2843624"/>
            <a:chExt cx="601553" cy="601553"/>
          </a:xfrm>
        </p:grpSpPr>
        <p:sp>
          <p:nvSpPr>
            <p:cNvPr id="13" name="Oval 12"/>
            <p:cNvSpPr/>
            <p:nvPr userDrawn="1"/>
          </p:nvSpPr>
          <p:spPr>
            <a:xfrm>
              <a:off x="573441" y="2843624"/>
              <a:ext cx="601553" cy="601553"/>
            </a:xfrm>
            <a:prstGeom prst="ellipse">
              <a:avLst/>
            </a:prstGeom>
            <a:solidFill>
              <a:srgbClr val="105C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US" b="1" spc="67">
                <a:ln w="9525" cmpd="sng">
                  <a:solidFill>
                    <a:srgbClr val="01314A"/>
                  </a:solidFill>
                  <a:prstDash val="solid"/>
                </a:ln>
                <a:solidFill>
                  <a:srgbClr val="70AD47">
                    <a:tint val="1000"/>
                  </a:srgbClr>
                </a:solidFill>
                <a:effectLst>
                  <a:glow rad="38100">
                    <a:srgbClr val="01314A">
                      <a:alpha val="40000"/>
                    </a:srgbClr>
                  </a:glow>
                </a:effectLst>
              </a:endParaRPr>
            </a:p>
          </p:txBody>
        </p:sp>
        <p:sp>
          <p:nvSpPr>
            <p:cNvPr id="31" name="TextBox 30"/>
            <p:cNvSpPr txBox="1"/>
            <p:nvPr userDrawn="1"/>
          </p:nvSpPr>
          <p:spPr>
            <a:xfrm>
              <a:off x="682202" y="2858109"/>
              <a:ext cx="290436" cy="553998"/>
            </a:xfrm>
            <a:prstGeom prst="rect">
              <a:avLst/>
            </a:prstGeom>
            <a:noFill/>
            <a:ln>
              <a:noFill/>
            </a:ln>
          </p:spPr>
          <p:txBody>
            <a:bodyPr wrap="square" rtlCol="0">
              <a:spAutoFit/>
            </a:bodyPr>
            <a:lstStyle/>
            <a:p>
              <a:pPr defTabSz="914377"/>
              <a:r>
                <a:rPr lang="en-US" sz="3000" b="1" dirty="0">
                  <a:solidFill>
                    <a:schemeClr val="bg1"/>
                  </a:solidFill>
                </a:rPr>
                <a:t>3</a:t>
              </a:r>
            </a:p>
          </p:txBody>
        </p:sp>
      </p:grpSp>
      <p:grpSp>
        <p:nvGrpSpPr>
          <p:cNvPr id="4" name="Group 3"/>
          <p:cNvGrpSpPr/>
          <p:nvPr userDrawn="1"/>
        </p:nvGrpSpPr>
        <p:grpSpPr>
          <a:xfrm>
            <a:off x="573441" y="3745953"/>
            <a:ext cx="601553" cy="601553"/>
            <a:chOff x="573441" y="3745953"/>
            <a:chExt cx="601553" cy="601553"/>
          </a:xfrm>
        </p:grpSpPr>
        <p:sp>
          <p:nvSpPr>
            <p:cNvPr id="14" name="Oval 13"/>
            <p:cNvSpPr/>
            <p:nvPr userDrawn="1"/>
          </p:nvSpPr>
          <p:spPr>
            <a:xfrm>
              <a:off x="573441" y="3745953"/>
              <a:ext cx="601553" cy="601553"/>
            </a:xfrm>
            <a:prstGeom prst="ellipse">
              <a:avLst/>
            </a:prstGeom>
            <a:solidFill>
              <a:srgbClr val="093A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US" b="1" spc="67">
                <a:ln w="9525" cmpd="sng">
                  <a:solidFill>
                    <a:srgbClr val="01314A"/>
                  </a:solidFill>
                  <a:prstDash val="solid"/>
                </a:ln>
                <a:solidFill>
                  <a:srgbClr val="70AD47">
                    <a:tint val="1000"/>
                  </a:srgbClr>
                </a:solidFill>
                <a:effectLst>
                  <a:glow rad="38100">
                    <a:srgbClr val="01314A">
                      <a:alpha val="40000"/>
                    </a:srgbClr>
                  </a:glow>
                </a:effectLst>
              </a:endParaRPr>
            </a:p>
          </p:txBody>
        </p:sp>
        <p:sp>
          <p:nvSpPr>
            <p:cNvPr id="32" name="TextBox 31"/>
            <p:cNvSpPr txBox="1"/>
            <p:nvPr userDrawn="1"/>
          </p:nvSpPr>
          <p:spPr>
            <a:xfrm>
              <a:off x="675587" y="3752567"/>
              <a:ext cx="290436" cy="553998"/>
            </a:xfrm>
            <a:prstGeom prst="rect">
              <a:avLst/>
            </a:prstGeom>
            <a:noFill/>
            <a:ln>
              <a:noFill/>
            </a:ln>
          </p:spPr>
          <p:txBody>
            <a:bodyPr wrap="square" rtlCol="0">
              <a:spAutoFit/>
            </a:bodyPr>
            <a:lstStyle/>
            <a:p>
              <a:pPr defTabSz="914377"/>
              <a:r>
                <a:rPr lang="en-US" sz="3000" b="1" dirty="0">
                  <a:solidFill>
                    <a:schemeClr val="bg1"/>
                  </a:solidFill>
                </a:rPr>
                <a:t>4</a:t>
              </a:r>
            </a:p>
          </p:txBody>
        </p:sp>
      </p:grpSp>
    </p:spTree>
    <p:extLst>
      <p:ext uri="{BB962C8B-B14F-4D97-AF65-F5344CB8AC3E}">
        <p14:creationId xmlns:p14="http://schemas.microsoft.com/office/powerpoint/2010/main" val="14805719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ext Steps Slide 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DF38F21-EC6C-40B8-AF2F-797DC7A73A97}" type="slidenum">
              <a:rPr lang="en-US" smtClean="0"/>
              <a:pPr/>
              <a:t>‹#›</a:t>
            </a:fld>
            <a:endParaRPr lang="en-US" dirty="0"/>
          </a:p>
        </p:txBody>
      </p:sp>
      <p:grpSp>
        <p:nvGrpSpPr>
          <p:cNvPr id="13" name="Group 12"/>
          <p:cNvGrpSpPr/>
          <p:nvPr userDrawn="1"/>
        </p:nvGrpSpPr>
        <p:grpSpPr>
          <a:xfrm>
            <a:off x="430580" y="1030581"/>
            <a:ext cx="8418453" cy="905146"/>
            <a:chOff x="602642" y="1464237"/>
            <a:chExt cx="10707101" cy="1328729"/>
          </a:xfrm>
          <a:solidFill>
            <a:schemeClr val="accent2"/>
          </a:solidFill>
        </p:grpSpPr>
        <p:sp>
          <p:nvSpPr>
            <p:cNvPr id="14" name="Freeform 13"/>
            <p:cNvSpPr/>
            <p:nvPr/>
          </p:nvSpPr>
          <p:spPr>
            <a:xfrm>
              <a:off x="602642" y="1464237"/>
              <a:ext cx="3321821" cy="1328728"/>
            </a:xfrm>
            <a:custGeom>
              <a:avLst/>
              <a:gdLst>
                <a:gd name="connsiteX0" fmla="*/ 0 w 3321821"/>
                <a:gd name="connsiteY0" fmla="*/ 0 h 1328728"/>
                <a:gd name="connsiteX1" fmla="*/ 2657457 w 3321821"/>
                <a:gd name="connsiteY1" fmla="*/ 0 h 1328728"/>
                <a:gd name="connsiteX2" fmla="*/ 3321821 w 3321821"/>
                <a:gd name="connsiteY2" fmla="*/ 664364 h 1328728"/>
                <a:gd name="connsiteX3" fmla="*/ 2657457 w 3321821"/>
                <a:gd name="connsiteY3" fmla="*/ 1328728 h 1328728"/>
                <a:gd name="connsiteX4" fmla="*/ 0 w 3321821"/>
                <a:gd name="connsiteY4" fmla="*/ 1328728 h 1328728"/>
                <a:gd name="connsiteX5" fmla="*/ 0 w 3321821"/>
                <a:gd name="connsiteY5" fmla="*/ 0 h 132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1821" h="1328728">
                  <a:moveTo>
                    <a:pt x="0" y="0"/>
                  </a:moveTo>
                  <a:lnTo>
                    <a:pt x="2657457" y="0"/>
                  </a:lnTo>
                  <a:lnTo>
                    <a:pt x="3321821" y="664364"/>
                  </a:lnTo>
                  <a:lnTo>
                    <a:pt x="2657457" y="1328728"/>
                  </a:lnTo>
                  <a:lnTo>
                    <a:pt x="0" y="1328728"/>
                  </a:lnTo>
                  <a:lnTo>
                    <a:pt x="0" y="0"/>
                  </a:lnTo>
                  <a:close/>
                </a:path>
              </a:pathLst>
            </a:custGeom>
            <a:grpFill/>
            <a:ln w="38100" cmpd="sng">
              <a:solidFill>
                <a:schemeClr val="bg1"/>
              </a:solidFill>
            </a:ln>
          </p:spPr>
          <p:style>
            <a:lnRef idx="3">
              <a:schemeClr val="lt1"/>
            </a:lnRef>
            <a:fillRef idx="1">
              <a:schemeClr val="accent1"/>
            </a:fillRef>
            <a:effectRef idx="1">
              <a:schemeClr val="accent1"/>
            </a:effectRef>
            <a:fontRef idx="minor">
              <a:schemeClr val="lt1"/>
            </a:fontRef>
          </p:style>
          <p:txBody>
            <a:bodyPr spcFirstLastPara="0" vert="horz" wrap="square" lIns="74676" tIns="37338" rIns="350851" bIns="37338" numCol="1" spcCol="1270" anchor="ctr" anchorCtr="0">
              <a:noAutofit/>
            </a:bodyPr>
            <a:lstStyle/>
            <a:p>
              <a:pPr lvl="0" algn="l" defTabSz="622300">
                <a:lnSpc>
                  <a:spcPct val="90000"/>
                </a:lnSpc>
                <a:spcBef>
                  <a:spcPct val="0"/>
                </a:spcBef>
                <a:spcAft>
                  <a:spcPct val="35000"/>
                </a:spcAft>
              </a:pPr>
              <a:endParaRPr lang="en-US" sz="1200" kern="1200" dirty="0"/>
            </a:p>
          </p:txBody>
        </p:sp>
        <p:sp>
          <p:nvSpPr>
            <p:cNvPr id="15" name="Freeform 14"/>
            <p:cNvSpPr/>
            <p:nvPr/>
          </p:nvSpPr>
          <p:spPr>
            <a:xfrm>
              <a:off x="3093757" y="1464238"/>
              <a:ext cx="3321821" cy="1328728"/>
            </a:xfrm>
            <a:custGeom>
              <a:avLst/>
              <a:gdLst>
                <a:gd name="connsiteX0" fmla="*/ 0 w 3321821"/>
                <a:gd name="connsiteY0" fmla="*/ 0 h 1328728"/>
                <a:gd name="connsiteX1" fmla="*/ 2657457 w 3321821"/>
                <a:gd name="connsiteY1" fmla="*/ 0 h 1328728"/>
                <a:gd name="connsiteX2" fmla="*/ 3321821 w 3321821"/>
                <a:gd name="connsiteY2" fmla="*/ 664364 h 1328728"/>
                <a:gd name="connsiteX3" fmla="*/ 2657457 w 3321821"/>
                <a:gd name="connsiteY3" fmla="*/ 1328728 h 1328728"/>
                <a:gd name="connsiteX4" fmla="*/ 0 w 3321821"/>
                <a:gd name="connsiteY4" fmla="*/ 1328728 h 1328728"/>
                <a:gd name="connsiteX5" fmla="*/ 664364 w 3321821"/>
                <a:gd name="connsiteY5" fmla="*/ 664364 h 1328728"/>
                <a:gd name="connsiteX6" fmla="*/ 0 w 3321821"/>
                <a:gd name="connsiteY6" fmla="*/ 0 h 132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1821" h="1328728">
                  <a:moveTo>
                    <a:pt x="0" y="0"/>
                  </a:moveTo>
                  <a:lnTo>
                    <a:pt x="2657457" y="0"/>
                  </a:lnTo>
                  <a:lnTo>
                    <a:pt x="3321821" y="664364"/>
                  </a:lnTo>
                  <a:lnTo>
                    <a:pt x="2657457" y="1328728"/>
                  </a:lnTo>
                  <a:lnTo>
                    <a:pt x="0" y="1328728"/>
                  </a:lnTo>
                  <a:lnTo>
                    <a:pt x="664364" y="664364"/>
                  </a:lnTo>
                  <a:lnTo>
                    <a:pt x="0" y="0"/>
                  </a:lnTo>
                  <a:close/>
                </a:path>
              </a:pathLst>
            </a:custGeom>
            <a:solidFill>
              <a:srgbClr val="167DA4"/>
            </a:solidFill>
            <a:ln w="38100" cmpd="sng">
              <a:solidFill>
                <a:schemeClr val="bg1"/>
              </a:solidFill>
            </a:ln>
          </p:spPr>
          <p:style>
            <a:lnRef idx="3">
              <a:schemeClr val="lt1"/>
            </a:lnRef>
            <a:fillRef idx="1">
              <a:schemeClr val="accent1"/>
            </a:fillRef>
            <a:effectRef idx="1">
              <a:schemeClr val="accent1"/>
            </a:effectRef>
            <a:fontRef idx="minor">
              <a:schemeClr val="lt1"/>
            </a:fontRef>
          </p:style>
          <p:txBody>
            <a:bodyPr spcFirstLastPara="0" vert="horz" wrap="square" lIns="720371" tIns="37338" rIns="683033" bIns="37338" numCol="1" spcCol="1270" anchor="ctr" anchorCtr="0">
              <a:noAutofit/>
            </a:bodyPr>
            <a:lstStyle/>
            <a:p>
              <a:pPr lvl="0" algn="l" defTabSz="622300">
                <a:lnSpc>
                  <a:spcPct val="90000"/>
                </a:lnSpc>
                <a:spcBef>
                  <a:spcPct val="0"/>
                </a:spcBef>
                <a:spcAft>
                  <a:spcPct val="35000"/>
                </a:spcAft>
              </a:pPr>
              <a:endParaRPr lang="en-US" sz="1200" kern="1200" dirty="0"/>
            </a:p>
          </p:txBody>
        </p:sp>
        <p:sp>
          <p:nvSpPr>
            <p:cNvPr id="16" name="Freeform 15"/>
            <p:cNvSpPr/>
            <p:nvPr/>
          </p:nvSpPr>
          <p:spPr>
            <a:xfrm>
              <a:off x="5594656" y="1464237"/>
              <a:ext cx="3321821" cy="1328728"/>
            </a:xfrm>
            <a:custGeom>
              <a:avLst/>
              <a:gdLst>
                <a:gd name="connsiteX0" fmla="*/ 0 w 3321821"/>
                <a:gd name="connsiteY0" fmla="*/ 0 h 1328728"/>
                <a:gd name="connsiteX1" fmla="*/ 2657457 w 3321821"/>
                <a:gd name="connsiteY1" fmla="*/ 0 h 1328728"/>
                <a:gd name="connsiteX2" fmla="*/ 3321821 w 3321821"/>
                <a:gd name="connsiteY2" fmla="*/ 664364 h 1328728"/>
                <a:gd name="connsiteX3" fmla="*/ 2657457 w 3321821"/>
                <a:gd name="connsiteY3" fmla="*/ 1328728 h 1328728"/>
                <a:gd name="connsiteX4" fmla="*/ 0 w 3321821"/>
                <a:gd name="connsiteY4" fmla="*/ 1328728 h 1328728"/>
                <a:gd name="connsiteX5" fmla="*/ 664364 w 3321821"/>
                <a:gd name="connsiteY5" fmla="*/ 664364 h 1328728"/>
                <a:gd name="connsiteX6" fmla="*/ 0 w 3321821"/>
                <a:gd name="connsiteY6" fmla="*/ 0 h 132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1821" h="1328728">
                  <a:moveTo>
                    <a:pt x="0" y="0"/>
                  </a:moveTo>
                  <a:lnTo>
                    <a:pt x="2657457" y="0"/>
                  </a:lnTo>
                  <a:lnTo>
                    <a:pt x="3321821" y="664364"/>
                  </a:lnTo>
                  <a:lnTo>
                    <a:pt x="2657457" y="1328728"/>
                  </a:lnTo>
                  <a:lnTo>
                    <a:pt x="0" y="1328728"/>
                  </a:lnTo>
                  <a:lnTo>
                    <a:pt x="664364" y="664364"/>
                  </a:lnTo>
                  <a:lnTo>
                    <a:pt x="0" y="0"/>
                  </a:lnTo>
                  <a:close/>
                </a:path>
              </a:pathLst>
            </a:custGeom>
            <a:solidFill>
              <a:srgbClr val="0F536D"/>
            </a:solidFill>
            <a:ln w="38100" cmpd="sng">
              <a:solidFill>
                <a:schemeClr val="bg1"/>
              </a:solidFill>
            </a:ln>
          </p:spPr>
          <p:style>
            <a:lnRef idx="3">
              <a:schemeClr val="lt1"/>
            </a:lnRef>
            <a:fillRef idx="1">
              <a:schemeClr val="accent1"/>
            </a:fillRef>
            <a:effectRef idx="1">
              <a:schemeClr val="accent1"/>
            </a:effectRef>
            <a:fontRef idx="minor">
              <a:schemeClr val="lt1"/>
            </a:fontRef>
          </p:style>
          <p:txBody>
            <a:bodyPr spcFirstLastPara="0" vert="horz" wrap="square" lIns="720371" tIns="37338" rIns="683033" bIns="37338" numCol="1" spcCol="1270" anchor="ctr" anchorCtr="0">
              <a:noAutofit/>
            </a:bodyPr>
            <a:lstStyle/>
            <a:p>
              <a:pPr lvl="0" algn="l" defTabSz="622300">
                <a:lnSpc>
                  <a:spcPct val="90000"/>
                </a:lnSpc>
                <a:spcBef>
                  <a:spcPct val="0"/>
                </a:spcBef>
                <a:spcAft>
                  <a:spcPct val="35000"/>
                </a:spcAft>
              </a:pPr>
              <a:endParaRPr lang="en-US" sz="1200" kern="1200" dirty="0"/>
            </a:p>
          </p:txBody>
        </p:sp>
        <p:sp>
          <p:nvSpPr>
            <p:cNvPr id="17" name="Freeform 16"/>
            <p:cNvSpPr/>
            <p:nvPr/>
          </p:nvSpPr>
          <p:spPr>
            <a:xfrm>
              <a:off x="7987922" y="1464237"/>
              <a:ext cx="3321821" cy="1328727"/>
            </a:xfrm>
            <a:custGeom>
              <a:avLst/>
              <a:gdLst>
                <a:gd name="connsiteX0" fmla="*/ 0 w 3321821"/>
                <a:gd name="connsiteY0" fmla="*/ 0 h 1328728"/>
                <a:gd name="connsiteX1" fmla="*/ 2657457 w 3321821"/>
                <a:gd name="connsiteY1" fmla="*/ 0 h 1328728"/>
                <a:gd name="connsiteX2" fmla="*/ 3321821 w 3321821"/>
                <a:gd name="connsiteY2" fmla="*/ 664364 h 1328728"/>
                <a:gd name="connsiteX3" fmla="*/ 2657457 w 3321821"/>
                <a:gd name="connsiteY3" fmla="*/ 1328728 h 1328728"/>
                <a:gd name="connsiteX4" fmla="*/ 0 w 3321821"/>
                <a:gd name="connsiteY4" fmla="*/ 1328728 h 1328728"/>
                <a:gd name="connsiteX5" fmla="*/ 664364 w 3321821"/>
                <a:gd name="connsiteY5" fmla="*/ 664364 h 1328728"/>
                <a:gd name="connsiteX6" fmla="*/ 0 w 3321821"/>
                <a:gd name="connsiteY6" fmla="*/ 0 h 132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1821" h="1328728">
                  <a:moveTo>
                    <a:pt x="0" y="0"/>
                  </a:moveTo>
                  <a:lnTo>
                    <a:pt x="2657457" y="0"/>
                  </a:lnTo>
                  <a:lnTo>
                    <a:pt x="3321821" y="664364"/>
                  </a:lnTo>
                  <a:lnTo>
                    <a:pt x="2657457" y="1328728"/>
                  </a:lnTo>
                  <a:lnTo>
                    <a:pt x="0" y="1328728"/>
                  </a:lnTo>
                  <a:lnTo>
                    <a:pt x="664364" y="664364"/>
                  </a:lnTo>
                  <a:lnTo>
                    <a:pt x="0" y="0"/>
                  </a:lnTo>
                  <a:close/>
                </a:path>
              </a:pathLst>
            </a:custGeom>
            <a:solidFill>
              <a:srgbClr val="093A4C"/>
            </a:solidFill>
            <a:ln w="38100" cmpd="sng">
              <a:solidFill>
                <a:schemeClr val="bg1"/>
              </a:solidFill>
            </a:ln>
          </p:spPr>
          <p:style>
            <a:lnRef idx="3">
              <a:schemeClr val="lt1"/>
            </a:lnRef>
            <a:fillRef idx="1">
              <a:schemeClr val="accent1"/>
            </a:fillRef>
            <a:effectRef idx="1">
              <a:schemeClr val="accent1"/>
            </a:effectRef>
            <a:fontRef idx="minor">
              <a:schemeClr val="lt1"/>
            </a:fontRef>
          </p:style>
          <p:txBody>
            <a:bodyPr spcFirstLastPara="0" vert="horz" wrap="square" lIns="720371" tIns="37338" rIns="683033" bIns="37338" numCol="1" spcCol="1270" anchor="ctr" anchorCtr="0">
              <a:noAutofit/>
            </a:bodyPr>
            <a:lstStyle/>
            <a:p>
              <a:pPr lvl="0" algn="l" defTabSz="622300">
                <a:lnSpc>
                  <a:spcPct val="90000"/>
                </a:lnSpc>
                <a:spcBef>
                  <a:spcPct val="0"/>
                </a:spcBef>
                <a:spcAft>
                  <a:spcPct val="35000"/>
                </a:spcAft>
              </a:pPr>
              <a:endParaRPr lang="en-US" sz="1200" kern="1200" dirty="0"/>
            </a:p>
          </p:txBody>
        </p:sp>
      </p:grpSp>
      <p:cxnSp>
        <p:nvCxnSpPr>
          <p:cNvPr id="19" name="Straight Connector 18"/>
          <p:cNvCxnSpPr/>
          <p:nvPr userDrawn="1"/>
        </p:nvCxnSpPr>
        <p:spPr>
          <a:xfrm>
            <a:off x="578064" y="2364085"/>
            <a:ext cx="0" cy="1920905"/>
          </a:xfrm>
          <a:prstGeom prst="line">
            <a:avLst/>
          </a:prstGeom>
          <a:ln w="57150" cmpd="sng">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2661853" y="2364085"/>
            <a:ext cx="0" cy="1920905"/>
          </a:xfrm>
          <a:prstGeom prst="line">
            <a:avLst/>
          </a:prstGeom>
          <a:ln w="57150" cmpd="sng">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4703514" y="2364085"/>
            <a:ext cx="0" cy="1920905"/>
          </a:xfrm>
          <a:prstGeom prst="line">
            <a:avLst/>
          </a:prstGeom>
          <a:ln w="57150" cmpd="sng">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6844781" y="2364085"/>
            <a:ext cx="0" cy="1920905"/>
          </a:xfrm>
          <a:prstGeom prst="line">
            <a:avLst/>
          </a:prstGeom>
          <a:ln w="57150" cmpd="sng">
            <a:solidFill>
              <a:schemeClr val="accent2"/>
            </a:solidFill>
          </a:ln>
        </p:spPr>
        <p:style>
          <a:lnRef idx="2">
            <a:schemeClr val="accent1"/>
          </a:lnRef>
          <a:fillRef idx="0">
            <a:schemeClr val="accent1"/>
          </a:fillRef>
          <a:effectRef idx="1">
            <a:schemeClr val="accent1"/>
          </a:effectRef>
          <a:fontRef idx="minor">
            <a:schemeClr val="tx1"/>
          </a:fontRef>
        </p:style>
      </p:cxnSp>
      <p:sp>
        <p:nvSpPr>
          <p:cNvPr id="20" name="Title 1"/>
          <p:cNvSpPr>
            <a:spLocks noGrp="1"/>
          </p:cNvSpPr>
          <p:nvPr>
            <p:ph type="title"/>
          </p:nvPr>
        </p:nvSpPr>
        <p:spPr>
          <a:xfrm>
            <a:off x="337516" y="141419"/>
            <a:ext cx="8615159" cy="334806"/>
          </a:xfrm>
        </p:spPr>
        <p:txBody>
          <a:bodyPr/>
          <a:lstStyle/>
          <a:p>
            <a:r>
              <a:rPr lang="en-US"/>
              <a:t>Click to edit Master title style</a:t>
            </a:r>
            <a:endParaRPr lang="en-US" dirty="0"/>
          </a:p>
        </p:txBody>
      </p:sp>
      <p:sp>
        <p:nvSpPr>
          <p:cNvPr id="21" name="Text Placeholder 4"/>
          <p:cNvSpPr>
            <a:spLocks noGrp="1"/>
          </p:cNvSpPr>
          <p:nvPr>
            <p:ph type="body" sz="half" idx="2"/>
          </p:nvPr>
        </p:nvSpPr>
        <p:spPr>
          <a:xfrm>
            <a:off x="337515" y="476225"/>
            <a:ext cx="8773380" cy="275194"/>
          </a:xfrm>
        </p:spPr>
        <p:txBody>
          <a:bodyPr>
            <a:no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24108930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p:cNvSpPr>
            <a:spLocks noGrp="1"/>
          </p:cNvSpPr>
          <p:nvPr>
            <p:ph type="ctrTitle"/>
          </p:nvPr>
        </p:nvSpPr>
        <p:spPr>
          <a:xfrm>
            <a:off x="1841924" y="1360639"/>
            <a:ext cx="5460151" cy="1221359"/>
          </a:xfrm>
          <a:prstGeom prst="rect">
            <a:avLst/>
          </a:prstGeom>
        </p:spPr>
        <p:txBody>
          <a:bodyPr anchor="b">
            <a:normAutofit/>
          </a:bodyPr>
          <a:lstStyle>
            <a:lvl1pPr algn="ctr">
              <a:lnSpc>
                <a:spcPct val="85000"/>
              </a:lnSpc>
              <a:defRPr sz="4000" b="0" i="0" spc="-50" baseline="0">
                <a:solidFill>
                  <a:srgbClr val="FFFFFF"/>
                </a:solidFill>
                <a:latin typeface="Arial"/>
                <a:cs typeface="Arial"/>
              </a:defRPr>
            </a:lvl1pPr>
          </a:lstStyle>
          <a:p>
            <a:r>
              <a:rPr lang="en-US"/>
              <a:t>Click to edit Master title style</a:t>
            </a:r>
            <a:endParaRPr lang="en-US" dirty="0"/>
          </a:p>
        </p:txBody>
      </p:sp>
      <p:sp>
        <p:nvSpPr>
          <p:cNvPr id="14" name="Subtitle 2"/>
          <p:cNvSpPr>
            <a:spLocks noGrp="1"/>
          </p:cNvSpPr>
          <p:nvPr>
            <p:ph type="subTitle" idx="1" hasCustomPrompt="1"/>
          </p:nvPr>
        </p:nvSpPr>
        <p:spPr>
          <a:xfrm>
            <a:off x="1841924" y="2622800"/>
            <a:ext cx="5460151" cy="277022"/>
          </a:xfrm>
          <a:prstGeom prst="rect">
            <a:avLst/>
          </a:prstGeom>
        </p:spPr>
        <p:txBody>
          <a:bodyPr lIns="91440" rIns="91440">
            <a:normAutofit/>
          </a:bodyPr>
          <a:lstStyle>
            <a:lvl1pPr marL="0" indent="0" algn="ctr">
              <a:buNone/>
              <a:defRPr sz="1200" cap="all" spc="200" baseline="0">
                <a:solidFill>
                  <a:schemeClr val="bg1"/>
                </a:solidFill>
                <a:latin typeface="+mn-lt"/>
                <a:cs typeface="Arial"/>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text</a:t>
            </a:r>
          </a:p>
        </p:txBody>
      </p:sp>
      <p:sp>
        <p:nvSpPr>
          <p:cNvPr id="16" name="Text Placeholder 5"/>
          <p:cNvSpPr>
            <a:spLocks noGrp="1"/>
          </p:cNvSpPr>
          <p:nvPr>
            <p:ph type="body" sz="quarter" idx="11" hasCustomPrompt="1"/>
          </p:nvPr>
        </p:nvSpPr>
        <p:spPr>
          <a:xfrm>
            <a:off x="1842006" y="3179010"/>
            <a:ext cx="5459987" cy="245783"/>
          </a:xfrm>
          <a:prstGeom prst="rect">
            <a:avLst/>
          </a:prstGeom>
        </p:spPr>
        <p:txBody>
          <a:bodyPr/>
          <a:lstStyle>
            <a:lvl1pPr marL="0" indent="0" algn="ctr">
              <a:buFontTx/>
              <a:buNone/>
              <a:defRPr sz="1100" i="0" baseline="0">
                <a:solidFill>
                  <a:srgbClr val="FFFFFF"/>
                </a:solidFill>
                <a:cs typeface="Arial"/>
              </a:defRPr>
            </a:lvl1pPr>
            <a:lvl2pPr marL="201168" indent="0">
              <a:buFontTx/>
              <a:buNone/>
              <a:defRPr/>
            </a:lvl2pPr>
            <a:lvl3pPr marL="384048" indent="0">
              <a:buFontTx/>
              <a:buNone/>
              <a:defRPr/>
            </a:lvl3pPr>
            <a:lvl4pPr marL="566928" indent="0">
              <a:buFontTx/>
              <a:buNone/>
              <a:defRPr/>
            </a:lvl4pPr>
            <a:lvl5pPr marL="749808" indent="0">
              <a:buFontTx/>
              <a:buNone/>
              <a:defRPr/>
            </a:lvl5pPr>
          </a:lstStyle>
          <a:p>
            <a:pPr lvl="0"/>
            <a:r>
              <a:rPr lang="en-US" dirty="0"/>
              <a:t>Contact Us</a:t>
            </a:r>
          </a:p>
        </p:txBody>
      </p:sp>
      <p:sp>
        <p:nvSpPr>
          <p:cNvPr id="21" name="Freeform 100"/>
          <p:cNvSpPr>
            <a:spLocks noEditPoints="1"/>
          </p:cNvSpPr>
          <p:nvPr/>
        </p:nvSpPr>
        <p:spPr bwMode="auto">
          <a:xfrm>
            <a:off x="6018617" y="3629024"/>
            <a:ext cx="274320" cy="274320"/>
          </a:xfrm>
          <a:custGeom>
            <a:avLst/>
            <a:gdLst/>
            <a:ahLst/>
            <a:cxnLst>
              <a:cxn ang="0">
                <a:pos x="307" y="239"/>
              </a:cxn>
              <a:cxn ang="0">
                <a:pos x="239" y="306"/>
              </a:cxn>
              <a:cxn ang="0">
                <a:pos x="147" y="324"/>
              </a:cxn>
              <a:cxn ang="0">
                <a:pos x="48" y="277"/>
              </a:cxn>
              <a:cxn ang="0">
                <a:pos x="3" y="194"/>
              </a:cxn>
              <a:cxn ang="0">
                <a:pos x="12" y="100"/>
              </a:cxn>
              <a:cxn ang="0">
                <a:pos x="73" y="27"/>
              </a:cxn>
              <a:cxn ang="0">
                <a:pos x="163" y="0"/>
              </a:cxn>
              <a:cxn ang="0">
                <a:pos x="265" y="37"/>
              </a:cxn>
              <a:cxn ang="0">
                <a:pos x="319" y="115"/>
              </a:cxn>
              <a:cxn ang="0">
                <a:pos x="314" y="147"/>
              </a:cxn>
              <a:cxn ang="0">
                <a:pos x="270" y="56"/>
              </a:cxn>
              <a:cxn ang="0">
                <a:pos x="194" y="14"/>
              </a:cxn>
              <a:cxn ang="0">
                <a:pos x="105" y="22"/>
              </a:cxn>
              <a:cxn ang="0">
                <a:pos x="37" y="79"/>
              </a:cxn>
              <a:cxn ang="0">
                <a:pos x="12" y="162"/>
              </a:cxn>
              <a:cxn ang="0">
                <a:pos x="46" y="258"/>
              </a:cxn>
              <a:cxn ang="0">
                <a:pos x="119" y="307"/>
              </a:cxn>
              <a:cxn ang="0">
                <a:pos x="208" y="307"/>
              </a:cxn>
              <a:cxn ang="0">
                <a:pos x="281" y="258"/>
              </a:cxn>
              <a:cxn ang="0">
                <a:pos x="314" y="162"/>
              </a:cxn>
              <a:cxn ang="0">
                <a:pos x="258" y="120"/>
              </a:cxn>
              <a:cxn ang="0">
                <a:pos x="242" y="149"/>
              </a:cxn>
              <a:cxn ang="0">
                <a:pos x="215" y="209"/>
              </a:cxn>
              <a:cxn ang="0">
                <a:pos x="164" y="237"/>
              </a:cxn>
              <a:cxn ang="0">
                <a:pos x="89" y="223"/>
              </a:cxn>
              <a:cxn ang="0">
                <a:pos x="91" y="213"/>
              </a:cxn>
              <a:cxn ang="0">
                <a:pos x="128" y="208"/>
              </a:cxn>
              <a:cxn ang="0">
                <a:pos x="106" y="177"/>
              </a:cxn>
              <a:cxn ang="0">
                <a:pos x="93" y="148"/>
              </a:cxn>
              <a:cxn ang="0">
                <a:pos x="93" y="125"/>
              </a:cxn>
              <a:cxn ang="0">
                <a:pos x="100" y="102"/>
              </a:cxn>
              <a:cxn ang="0">
                <a:pos x="120" y="117"/>
              </a:cxn>
              <a:cxn ang="0">
                <a:pos x="165" y="137"/>
              </a:cxn>
              <a:cxn ang="0">
                <a:pos x="177" y="107"/>
              </a:cxn>
              <a:cxn ang="0">
                <a:pos x="218" y="98"/>
              </a:cxn>
              <a:cxn ang="0">
                <a:pos x="250" y="98"/>
              </a:cxn>
              <a:cxn ang="0">
                <a:pos x="252" y="113"/>
              </a:cxn>
              <a:cxn ang="0">
                <a:pos x="236" y="128"/>
              </a:cxn>
              <a:cxn ang="0">
                <a:pos x="229" y="122"/>
              </a:cxn>
              <a:cxn ang="0">
                <a:pos x="230" y="118"/>
              </a:cxn>
              <a:cxn ang="0">
                <a:pos x="210" y="107"/>
              </a:cxn>
              <a:cxn ang="0">
                <a:pos x="184" y="116"/>
              </a:cxn>
              <a:cxn ang="0">
                <a:pos x="177" y="142"/>
              </a:cxn>
              <a:cxn ang="0">
                <a:pos x="162" y="147"/>
              </a:cxn>
              <a:cxn ang="0">
                <a:pos x="105" y="118"/>
              </a:cxn>
              <a:cxn ang="0">
                <a:pos x="117" y="148"/>
              </a:cxn>
              <a:cxn ang="0">
                <a:pos x="114" y="157"/>
              </a:cxn>
              <a:cxn ang="0">
                <a:pos x="127" y="175"/>
              </a:cxn>
              <a:cxn ang="0">
                <a:pos x="130" y="184"/>
              </a:cxn>
              <a:cxn ang="0">
                <a:pos x="135" y="199"/>
              </a:cxn>
              <a:cxn ang="0">
                <a:pos x="145" y="209"/>
              </a:cxn>
              <a:cxn ang="0">
                <a:pos x="129" y="226"/>
              </a:cxn>
              <a:cxn ang="0">
                <a:pos x="187" y="217"/>
              </a:cxn>
              <a:cxn ang="0">
                <a:pos x="223" y="179"/>
              </a:cxn>
              <a:cxn ang="0">
                <a:pos x="232" y="135"/>
              </a:cxn>
            </a:cxnLst>
            <a:rect l="0" t="0" r="r" b="b"/>
            <a:pathLst>
              <a:path w="326" h="325">
                <a:moveTo>
                  <a:pt x="326" y="162"/>
                </a:moveTo>
                <a:lnTo>
                  <a:pt x="326" y="162"/>
                </a:lnTo>
                <a:lnTo>
                  <a:pt x="325" y="178"/>
                </a:lnTo>
                <a:lnTo>
                  <a:pt x="323" y="194"/>
                </a:lnTo>
                <a:lnTo>
                  <a:pt x="319" y="210"/>
                </a:lnTo>
                <a:lnTo>
                  <a:pt x="314" y="225"/>
                </a:lnTo>
                <a:lnTo>
                  <a:pt x="307" y="239"/>
                </a:lnTo>
                <a:lnTo>
                  <a:pt x="299" y="252"/>
                </a:lnTo>
                <a:lnTo>
                  <a:pt x="289" y="265"/>
                </a:lnTo>
                <a:lnTo>
                  <a:pt x="278" y="277"/>
                </a:lnTo>
                <a:lnTo>
                  <a:pt x="278" y="277"/>
                </a:lnTo>
                <a:lnTo>
                  <a:pt x="265" y="289"/>
                </a:lnTo>
                <a:lnTo>
                  <a:pt x="253" y="298"/>
                </a:lnTo>
                <a:lnTo>
                  <a:pt x="239" y="306"/>
                </a:lnTo>
                <a:lnTo>
                  <a:pt x="225" y="313"/>
                </a:lnTo>
                <a:lnTo>
                  <a:pt x="211" y="318"/>
                </a:lnTo>
                <a:lnTo>
                  <a:pt x="196" y="322"/>
                </a:lnTo>
                <a:lnTo>
                  <a:pt x="179" y="324"/>
                </a:lnTo>
                <a:lnTo>
                  <a:pt x="163" y="325"/>
                </a:lnTo>
                <a:lnTo>
                  <a:pt x="163" y="325"/>
                </a:lnTo>
                <a:lnTo>
                  <a:pt x="147" y="324"/>
                </a:lnTo>
                <a:lnTo>
                  <a:pt x="131" y="322"/>
                </a:lnTo>
                <a:lnTo>
                  <a:pt x="116" y="318"/>
                </a:lnTo>
                <a:lnTo>
                  <a:pt x="100" y="313"/>
                </a:lnTo>
                <a:lnTo>
                  <a:pt x="87" y="306"/>
                </a:lnTo>
                <a:lnTo>
                  <a:pt x="73" y="298"/>
                </a:lnTo>
                <a:lnTo>
                  <a:pt x="61" y="289"/>
                </a:lnTo>
                <a:lnTo>
                  <a:pt x="48" y="277"/>
                </a:lnTo>
                <a:lnTo>
                  <a:pt x="48" y="277"/>
                </a:lnTo>
                <a:lnTo>
                  <a:pt x="37" y="265"/>
                </a:lnTo>
                <a:lnTo>
                  <a:pt x="28" y="252"/>
                </a:lnTo>
                <a:lnTo>
                  <a:pt x="19" y="239"/>
                </a:lnTo>
                <a:lnTo>
                  <a:pt x="12" y="225"/>
                </a:lnTo>
                <a:lnTo>
                  <a:pt x="7" y="210"/>
                </a:lnTo>
                <a:lnTo>
                  <a:pt x="3" y="194"/>
                </a:lnTo>
                <a:lnTo>
                  <a:pt x="1" y="178"/>
                </a:lnTo>
                <a:lnTo>
                  <a:pt x="0" y="162"/>
                </a:lnTo>
                <a:lnTo>
                  <a:pt x="0" y="162"/>
                </a:lnTo>
                <a:lnTo>
                  <a:pt x="1" y="146"/>
                </a:lnTo>
                <a:lnTo>
                  <a:pt x="3" y="130"/>
                </a:lnTo>
                <a:lnTo>
                  <a:pt x="7" y="115"/>
                </a:lnTo>
                <a:lnTo>
                  <a:pt x="12" y="100"/>
                </a:lnTo>
                <a:lnTo>
                  <a:pt x="19" y="86"/>
                </a:lnTo>
                <a:lnTo>
                  <a:pt x="28" y="73"/>
                </a:lnTo>
                <a:lnTo>
                  <a:pt x="37" y="60"/>
                </a:lnTo>
                <a:lnTo>
                  <a:pt x="48" y="48"/>
                </a:lnTo>
                <a:lnTo>
                  <a:pt x="48" y="48"/>
                </a:lnTo>
                <a:lnTo>
                  <a:pt x="61" y="37"/>
                </a:lnTo>
                <a:lnTo>
                  <a:pt x="73" y="27"/>
                </a:lnTo>
                <a:lnTo>
                  <a:pt x="87" y="18"/>
                </a:lnTo>
                <a:lnTo>
                  <a:pt x="100" y="11"/>
                </a:lnTo>
                <a:lnTo>
                  <a:pt x="116" y="6"/>
                </a:lnTo>
                <a:lnTo>
                  <a:pt x="131" y="3"/>
                </a:lnTo>
                <a:lnTo>
                  <a:pt x="147" y="0"/>
                </a:lnTo>
                <a:lnTo>
                  <a:pt x="163" y="0"/>
                </a:lnTo>
                <a:lnTo>
                  <a:pt x="163" y="0"/>
                </a:lnTo>
                <a:lnTo>
                  <a:pt x="179" y="0"/>
                </a:lnTo>
                <a:lnTo>
                  <a:pt x="196" y="3"/>
                </a:lnTo>
                <a:lnTo>
                  <a:pt x="211" y="6"/>
                </a:lnTo>
                <a:lnTo>
                  <a:pt x="225" y="11"/>
                </a:lnTo>
                <a:lnTo>
                  <a:pt x="239" y="18"/>
                </a:lnTo>
                <a:lnTo>
                  <a:pt x="253" y="27"/>
                </a:lnTo>
                <a:lnTo>
                  <a:pt x="265" y="37"/>
                </a:lnTo>
                <a:lnTo>
                  <a:pt x="278" y="48"/>
                </a:lnTo>
                <a:lnTo>
                  <a:pt x="278" y="48"/>
                </a:lnTo>
                <a:lnTo>
                  <a:pt x="289" y="60"/>
                </a:lnTo>
                <a:lnTo>
                  <a:pt x="299" y="73"/>
                </a:lnTo>
                <a:lnTo>
                  <a:pt x="307" y="86"/>
                </a:lnTo>
                <a:lnTo>
                  <a:pt x="314" y="100"/>
                </a:lnTo>
                <a:lnTo>
                  <a:pt x="319" y="115"/>
                </a:lnTo>
                <a:lnTo>
                  <a:pt x="323" y="130"/>
                </a:lnTo>
                <a:lnTo>
                  <a:pt x="325" y="146"/>
                </a:lnTo>
                <a:lnTo>
                  <a:pt x="326" y="162"/>
                </a:lnTo>
                <a:lnTo>
                  <a:pt x="326" y="162"/>
                </a:lnTo>
                <a:close/>
                <a:moveTo>
                  <a:pt x="314" y="162"/>
                </a:moveTo>
                <a:lnTo>
                  <a:pt x="314" y="162"/>
                </a:lnTo>
                <a:lnTo>
                  <a:pt x="314" y="147"/>
                </a:lnTo>
                <a:lnTo>
                  <a:pt x="312" y="132"/>
                </a:lnTo>
                <a:lnTo>
                  <a:pt x="308" y="118"/>
                </a:lnTo>
                <a:lnTo>
                  <a:pt x="303" y="104"/>
                </a:lnTo>
                <a:lnTo>
                  <a:pt x="297" y="91"/>
                </a:lnTo>
                <a:lnTo>
                  <a:pt x="290" y="79"/>
                </a:lnTo>
                <a:lnTo>
                  <a:pt x="281" y="67"/>
                </a:lnTo>
                <a:lnTo>
                  <a:pt x="270" y="56"/>
                </a:lnTo>
                <a:lnTo>
                  <a:pt x="270" y="56"/>
                </a:lnTo>
                <a:lnTo>
                  <a:pt x="258" y="45"/>
                </a:lnTo>
                <a:lnTo>
                  <a:pt x="246" y="36"/>
                </a:lnTo>
                <a:lnTo>
                  <a:pt x="234" y="29"/>
                </a:lnTo>
                <a:lnTo>
                  <a:pt x="221" y="22"/>
                </a:lnTo>
                <a:lnTo>
                  <a:pt x="208" y="17"/>
                </a:lnTo>
                <a:lnTo>
                  <a:pt x="194" y="14"/>
                </a:lnTo>
                <a:lnTo>
                  <a:pt x="178" y="11"/>
                </a:lnTo>
                <a:lnTo>
                  <a:pt x="163" y="11"/>
                </a:lnTo>
                <a:lnTo>
                  <a:pt x="163" y="11"/>
                </a:lnTo>
                <a:lnTo>
                  <a:pt x="148" y="11"/>
                </a:lnTo>
                <a:lnTo>
                  <a:pt x="133" y="14"/>
                </a:lnTo>
                <a:lnTo>
                  <a:pt x="119" y="17"/>
                </a:lnTo>
                <a:lnTo>
                  <a:pt x="105" y="22"/>
                </a:lnTo>
                <a:lnTo>
                  <a:pt x="92" y="29"/>
                </a:lnTo>
                <a:lnTo>
                  <a:pt x="79" y="36"/>
                </a:lnTo>
                <a:lnTo>
                  <a:pt x="67" y="45"/>
                </a:lnTo>
                <a:lnTo>
                  <a:pt x="56" y="56"/>
                </a:lnTo>
                <a:lnTo>
                  <a:pt x="56" y="56"/>
                </a:lnTo>
                <a:lnTo>
                  <a:pt x="46" y="67"/>
                </a:lnTo>
                <a:lnTo>
                  <a:pt x="37" y="79"/>
                </a:lnTo>
                <a:lnTo>
                  <a:pt x="30" y="91"/>
                </a:lnTo>
                <a:lnTo>
                  <a:pt x="22" y="104"/>
                </a:lnTo>
                <a:lnTo>
                  <a:pt x="18" y="118"/>
                </a:lnTo>
                <a:lnTo>
                  <a:pt x="14" y="132"/>
                </a:lnTo>
                <a:lnTo>
                  <a:pt x="12" y="147"/>
                </a:lnTo>
                <a:lnTo>
                  <a:pt x="12" y="162"/>
                </a:lnTo>
                <a:lnTo>
                  <a:pt x="12" y="162"/>
                </a:lnTo>
                <a:lnTo>
                  <a:pt x="12" y="177"/>
                </a:lnTo>
                <a:lnTo>
                  <a:pt x="14" y="192"/>
                </a:lnTo>
                <a:lnTo>
                  <a:pt x="18" y="207"/>
                </a:lnTo>
                <a:lnTo>
                  <a:pt x="22" y="221"/>
                </a:lnTo>
                <a:lnTo>
                  <a:pt x="30" y="233"/>
                </a:lnTo>
                <a:lnTo>
                  <a:pt x="37" y="246"/>
                </a:lnTo>
                <a:lnTo>
                  <a:pt x="46" y="258"/>
                </a:lnTo>
                <a:lnTo>
                  <a:pt x="56" y="269"/>
                </a:lnTo>
                <a:lnTo>
                  <a:pt x="56" y="269"/>
                </a:lnTo>
                <a:lnTo>
                  <a:pt x="67" y="279"/>
                </a:lnTo>
                <a:lnTo>
                  <a:pt x="79" y="289"/>
                </a:lnTo>
                <a:lnTo>
                  <a:pt x="92" y="296"/>
                </a:lnTo>
                <a:lnTo>
                  <a:pt x="105" y="303"/>
                </a:lnTo>
                <a:lnTo>
                  <a:pt x="119" y="307"/>
                </a:lnTo>
                <a:lnTo>
                  <a:pt x="133" y="311"/>
                </a:lnTo>
                <a:lnTo>
                  <a:pt x="148" y="313"/>
                </a:lnTo>
                <a:lnTo>
                  <a:pt x="163" y="314"/>
                </a:lnTo>
                <a:lnTo>
                  <a:pt x="163" y="314"/>
                </a:lnTo>
                <a:lnTo>
                  <a:pt x="178" y="313"/>
                </a:lnTo>
                <a:lnTo>
                  <a:pt x="194" y="311"/>
                </a:lnTo>
                <a:lnTo>
                  <a:pt x="208" y="307"/>
                </a:lnTo>
                <a:lnTo>
                  <a:pt x="221" y="303"/>
                </a:lnTo>
                <a:lnTo>
                  <a:pt x="234" y="296"/>
                </a:lnTo>
                <a:lnTo>
                  <a:pt x="246" y="289"/>
                </a:lnTo>
                <a:lnTo>
                  <a:pt x="258" y="279"/>
                </a:lnTo>
                <a:lnTo>
                  <a:pt x="270" y="269"/>
                </a:lnTo>
                <a:lnTo>
                  <a:pt x="270" y="269"/>
                </a:lnTo>
                <a:lnTo>
                  <a:pt x="281" y="258"/>
                </a:lnTo>
                <a:lnTo>
                  <a:pt x="290" y="246"/>
                </a:lnTo>
                <a:lnTo>
                  <a:pt x="297" y="233"/>
                </a:lnTo>
                <a:lnTo>
                  <a:pt x="303" y="221"/>
                </a:lnTo>
                <a:lnTo>
                  <a:pt x="308" y="207"/>
                </a:lnTo>
                <a:lnTo>
                  <a:pt x="312" y="192"/>
                </a:lnTo>
                <a:lnTo>
                  <a:pt x="314" y="177"/>
                </a:lnTo>
                <a:lnTo>
                  <a:pt x="314" y="162"/>
                </a:lnTo>
                <a:lnTo>
                  <a:pt x="314" y="162"/>
                </a:lnTo>
                <a:close/>
                <a:moveTo>
                  <a:pt x="258" y="114"/>
                </a:moveTo>
                <a:lnTo>
                  <a:pt x="258" y="114"/>
                </a:lnTo>
                <a:lnTo>
                  <a:pt x="259" y="116"/>
                </a:lnTo>
                <a:lnTo>
                  <a:pt x="259" y="117"/>
                </a:lnTo>
                <a:lnTo>
                  <a:pt x="259" y="119"/>
                </a:lnTo>
                <a:lnTo>
                  <a:pt x="258" y="120"/>
                </a:lnTo>
                <a:lnTo>
                  <a:pt x="258" y="120"/>
                </a:lnTo>
                <a:lnTo>
                  <a:pt x="251" y="130"/>
                </a:lnTo>
                <a:lnTo>
                  <a:pt x="243" y="137"/>
                </a:lnTo>
                <a:lnTo>
                  <a:pt x="243" y="137"/>
                </a:lnTo>
                <a:lnTo>
                  <a:pt x="243" y="139"/>
                </a:lnTo>
                <a:lnTo>
                  <a:pt x="243" y="139"/>
                </a:lnTo>
                <a:lnTo>
                  <a:pt x="242" y="149"/>
                </a:lnTo>
                <a:lnTo>
                  <a:pt x="241" y="158"/>
                </a:lnTo>
                <a:lnTo>
                  <a:pt x="239" y="167"/>
                </a:lnTo>
                <a:lnTo>
                  <a:pt x="236" y="176"/>
                </a:lnTo>
                <a:lnTo>
                  <a:pt x="232" y="184"/>
                </a:lnTo>
                <a:lnTo>
                  <a:pt x="227" y="192"/>
                </a:lnTo>
                <a:lnTo>
                  <a:pt x="222" y="201"/>
                </a:lnTo>
                <a:lnTo>
                  <a:pt x="215" y="209"/>
                </a:lnTo>
                <a:lnTo>
                  <a:pt x="215" y="209"/>
                </a:lnTo>
                <a:lnTo>
                  <a:pt x="208" y="216"/>
                </a:lnTo>
                <a:lnTo>
                  <a:pt x="201" y="222"/>
                </a:lnTo>
                <a:lnTo>
                  <a:pt x="193" y="227"/>
                </a:lnTo>
                <a:lnTo>
                  <a:pt x="183" y="231"/>
                </a:lnTo>
                <a:lnTo>
                  <a:pt x="174" y="235"/>
                </a:lnTo>
                <a:lnTo>
                  <a:pt x="164" y="237"/>
                </a:lnTo>
                <a:lnTo>
                  <a:pt x="154" y="238"/>
                </a:lnTo>
                <a:lnTo>
                  <a:pt x="143" y="239"/>
                </a:lnTo>
                <a:lnTo>
                  <a:pt x="143" y="239"/>
                </a:lnTo>
                <a:lnTo>
                  <a:pt x="129" y="238"/>
                </a:lnTo>
                <a:lnTo>
                  <a:pt x="115" y="235"/>
                </a:lnTo>
                <a:lnTo>
                  <a:pt x="101" y="230"/>
                </a:lnTo>
                <a:lnTo>
                  <a:pt x="89" y="223"/>
                </a:lnTo>
                <a:lnTo>
                  <a:pt x="89" y="223"/>
                </a:lnTo>
                <a:lnTo>
                  <a:pt x="87" y="220"/>
                </a:lnTo>
                <a:lnTo>
                  <a:pt x="87" y="217"/>
                </a:lnTo>
                <a:lnTo>
                  <a:pt x="87" y="217"/>
                </a:lnTo>
                <a:lnTo>
                  <a:pt x="88" y="215"/>
                </a:lnTo>
                <a:lnTo>
                  <a:pt x="89" y="214"/>
                </a:lnTo>
                <a:lnTo>
                  <a:pt x="91" y="213"/>
                </a:lnTo>
                <a:lnTo>
                  <a:pt x="93" y="213"/>
                </a:lnTo>
                <a:lnTo>
                  <a:pt x="93" y="213"/>
                </a:lnTo>
                <a:lnTo>
                  <a:pt x="101" y="214"/>
                </a:lnTo>
                <a:lnTo>
                  <a:pt x="111" y="213"/>
                </a:lnTo>
                <a:lnTo>
                  <a:pt x="120" y="211"/>
                </a:lnTo>
                <a:lnTo>
                  <a:pt x="128" y="208"/>
                </a:lnTo>
                <a:lnTo>
                  <a:pt x="128" y="208"/>
                </a:lnTo>
                <a:lnTo>
                  <a:pt x="120" y="203"/>
                </a:lnTo>
                <a:lnTo>
                  <a:pt x="114" y="198"/>
                </a:lnTo>
                <a:lnTo>
                  <a:pt x="109" y="191"/>
                </a:lnTo>
                <a:lnTo>
                  <a:pt x="105" y="183"/>
                </a:lnTo>
                <a:lnTo>
                  <a:pt x="105" y="183"/>
                </a:lnTo>
                <a:lnTo>
                  <a:pt x="105" y="180"/>
                </a:lnTo>
                <a:lnTo>
                  <a:pt x="106" y="177"/>
                </a:lnTo>
                <a:lnTo>
                  <a:pt x="106" y="177"/>
                </a:lnTo>
                <a:lnTo>
                  <a:pt x="106" y="177"/>
                </a:lnTo>
                <a:lnTo>
                  <a:pt x="101" y="171"/>
                </a:lnTo>
                <a:lnTo>
                  <a:pt x="96" y="164"/>
                </a:lnTo>
                <a:lnTo>
                  <a:pt x="94" y="157"/>
                </a:lnTo>
                <a:lnTo>
                  <a:pt x="93" y="148"/>
                </a:lnTo>
                <a:lnTo>
                  <a:pt x="93" y="148"/>
                </a:lnTo>
                <a:lnTo>
                  <a:pt x="94" y="146"/>
                </a:lnTo>
                <a:lnTo>
                  <a:pt x="96" y="143"/>
                </a:lnTo>
                <a:lnTo>
                  <a:pt x="96" y="143"/>
                </a:lnTo>
                <a:lnTo>
                  <a:pt x="98" y="143"/>
                </a:lnTo>
                <a:lnTo>
                  <a:pt x="98" y="143"/>
                </a:lnTo>
                <a:lnTo>
                  <a:pt x="94" y="134"/>
                </a:lnTo>
                <a:lnTo>
                  <a:pt x="93" y="125"/>
                </a:lnTo>
                <a:lnTo>
                  <a:pt x="93" y="125"/>
                </a:lnTo>
                <a:lnTo>
                  <a:pt x="93" y="119"/>
                </a:lnTo>
                <a:lnTo>
                  <a:pt x="94" y="115"/>
                </a:lnTo>
                <a:lnTo>
                  <a:pt x="96" y="109"/>
                </a:lnTo>
                <a:lnTo>
                  <a:pt x="98" y="104"/>
                </a:lnTo>
                <a:lnTo>
                  <a:pt x="98" y="104"/>
                </a:lnTo>
                <a:lnTo>
                  <a:pt x="100" y="102"/>
                </a:lnTo>
                <a:lnTo>
                  <a:pt x="103" y="102"/>
                </a:lnTo>
                <a:lnTo>
                  <a:pt x="103" y="102"/>
                </a:lnTo>
                <a:lnTo>
                  <a:pt x="105" y="102"/>
                </a:lnTo>
                <a:lnTo>
                  <a:pt x="108" y="104"/>
                </a:lnTo>
                <a:lnTo>
                  <a:pt x="108" y="104"/>
                </a:lnTo>
                <a:lnTo>
                  <a:pt x="114" y="110"/>
                </a:lnTo>
                <a:lnTo>
                  <a:pt x="120" y="117"/>
                </a:lnTo>
                <a:lnTo>
                  <a:pt x="127" y="122"/>
                </a:lnTo>
                <a:lnTo>
                  <a:pt x="133" y="126"/>
                </a:lnTo>
                <a:lnTo>
                  <a:pt x="141" y="130"/>
                </a:lnTo>
                <a:lnTo>
                  <a:pt x="149" y="133"/>
                </a:lnTo>
                <a:lnTo>
                  <a:pt x="157" y="135"/>
                </a:lnTo>
                <a:lnTo>
                  <a:pt x="165" y="137"/>
                </a:lnTo>
                <a:lnTo>
                  <a:pt x="165" y="137"/>
                </a:lnTo>
                <a:lnTo>
                  <a:pt x="165" y="135"/>
                </a:lnTo>
                <a:lnTo>
                  <a:pt x="165" y="135"/>
                </a:lnTo>
                <a:lnTo>
                  <a:pt x="166" y="127"/>
                </a:lnTo>
                <a:lnTo>
                  <a:pt x="168" y="120"/>
                </a:lnTo>
                <a:lnTo>
                  <a:pt x="172" y="114"/>
                </a:lnTo>
                <a:lnTo>
                  <a:pt x="177" y="107"/>
                </a:lnTo>
                <a:lnTo>
                  <a:pt x="177" y="107"/>
                </a:lnTo>
                <a:lnTo>
                  <a:pt x="183" y="102"/>
                </a:lnTo>
                <a:lnTo>
                  <a:pt x="189" y="98"/>
                </a:lnTo>
                <a:lnTo>
                  <a:pt x="197" y="96"/>
                </a:lnTo>
                <a:lnTo>
                  <a:pt x="205" y="96"/>
                </a:lnTo>
                <a:lnTo>
                  <a:pt x="205" y="96"/>
                </a:lnTo>
                <a:lnTo>
                  <a:pt x="212" y="96"/>
                </a:lnTo>
                <a:lnTo>
                  <a:pt x="218" y="98"/>
                </a:lnTo>
                <a:lnTo>
                  <a:pt x="225" y="101"/>
                </a:lnTo>
                <a:lnTo>
                  <a:pt x="230" y="106"/>
                </a:lnTo>
                <a:lnTo>
                  <a:pt x="230" y="106"/>
                </a:lnTo>
                <a:lnTo>
                  <a:pt x="239" y="103"/>
                </a:lnTo>
                <a:lnTo>
                  <a:pt x="247" y="99"/>
                </a:lnTo>
                <a:lnTo>
                  <a:pt x="247" y="99"/>
                </a:lnTo>
                <a:lnTo>
                  <a:pt x="250" y="98"/>
                </a:lnTo>
                <a:lnTo>
                  <a:pt x="253" y="99"/>
                </a:lnTo>
                <a:lnTo>
                  <a:pt x="253" y="99"/>
                </a:lnTo>
                <a:lnTo>
                  <a:pt x="255" y="102"/>
                </a:lnTo>
                <a:lnTo>
                  <a:pt x="255" y="105"/>
                </a:lnTo>
                <a:lnTo>
                  <a:pt x="255" y="105"/>
                </a:lnTo>
                <a:lnTo>
                  <a:pt x="252" y="113"/>
                </a:lnTo>
                <a:lnTo>
                  <a:pt x="252" y="113"/>
                </a:lnTo>
                <a:lnTo>
                  <a:pt x="254" y="111"/>
                </a:lnTo>
                <a:lnTo>
                  <a:pt x="255" y="111"/>
                </a:lnTo>
                <a:lnTo>
                  <a:pt x="258" y="114"/>
                </a:lnTo>
                <a:lnTo>
                  <a:pt x="258" y="114"/>
                </a:lnTo>
                <a:close/>
                <a:moveTo>
                  <a:pt x="238" y="128"/>
                </a:moveTo>
                <a:lnTo>
                  <a:pt x="238" y="128"/>
                </a:lnTo>
                <a:lnTo>
                  <a:pt x="236" y="128"/>
                </a:lnTo>
                <a:lnTo>
                  <a:pt x="236" y="128"/>
                </a:lnTo>
                <a:lnTo>
                  <a:pt x="234" y="128"/>
                </a:lnTo>
                <a:lnTo>
                  <a:pt x="232" y="127"/>
                </a:lnTo>
                <a:lnTo>
                  <a:pt x="231" y="126"/>
                </a:lnTo>
                <a:lnTo>
                  <a:pt x="230" y="124"/>
                </a:lnTo>
                <a:lnTo>
                  <a:pt x="230" y="124"/>
                </a:lnTo>
                <a:lnTo>
                  <a:pt x="229" y="122"/>
                </a:lnTo>
                <a:lnTo>
                  <a:pt x="230" y="121"/>
                </a:lnTo>
                <a:lnTo>
                  <a:pt x="230" y="120"/>
                </a:lnTo>
                <a:lnTo>
                  <a:pt x="232" y="118"/>
                </a:lnTo>
                <a:lnTo>
                  <a:pt x="232" y="118"/>
                </a:lnTo>
                <a:lnTo>
                  <a:pt x="235" y="117"/>
                </a:lnTo>
                <a:lnTo>
                  <a:pt x="235" y="117"/>
                </a:lnTo>
                <a:lnTo>
                  <a:pt x="230" y="118"/>
                </a:lnTo>
                <a:lnTo>
                  <a:pt x="230" y="118"/>
                </a:lnTo>
                <a:lnTo>
                  <a:pt x="227" y="118"/>
                </a:lnTo>
                <a:lnTo>
                  <a:pt x="225" y="116"/>
                </a:lnTo>
                <a:lnTo>
                  <a:pt x="225" y="116"/>
                </a:lnTo>
                <a:lnTo>
                  <a:pt x="220" y="111"/>
                </a:lnTo>
                <a:lnTo>
                  <a:pt x="215" y="109"/>
                </a:lnTo>
                <a:lnTo>
                  <a:pt x="210" y="107"/>
                </a:lnTo>
                <a:lnTo>
                  <a:pt x="205" y="107"/>
                </a:lnTo>
                <a:lnTo>
                  <a:pt x="205" y="107"/>
                </a:lnTo>
                <a:lnTo>
                  <a:pt x="199" y="107"/>
                </a:lnTo>
                <a:lnTo>
                  <a:pt x="194" y="109"/>
                </a:lnTo>
                <a:lnTo>
                  <a:pt x="188" y="111"/>
                </a:lnTo>
                <a:lnTo>
                  <a:pt x="184" y="116"/>
                </a:lnTo>
                <a:lnTo>
                  <a:pt x="184" y="116"/>
                </a:lnTo>
                <a:lnTo>
                  <a:pt x="181" y="120"/>
                </a:lnTo>
                <a:lnTo>
                  <a:pt x="178" y="124"/>
                </a:lnTo>
                <a:lnTo>
                  <a:pt x="177" y="130"/>
                </a:lnTo>
                <a:lnTo>
                  <a:pt x="176" y="135"/>
                </a:lnTo>
                <a:lnTo>
                  <a:pt x="176" y="135"/>
                </a:lnTo>
                <a:lnTo>
                  <a:pt x="177" y="142"/>
                </a:lnTo>
                <a:lnTo>
                  <a:pt x="177" y="142"/>
                </a:lnTo>
                <a:lnTo>
                  <a:pt x="177" y="144"/>
                </a:lnTo>
                <a:lnTo>
                  <a:pt x="176" y="146"/>
                </a:lnTo>
                <a:lnTo>
                  <a:pt x="176" y="146"/>
                </a:lnTo>
                <a:lnTo>
                  <a:pt x="174" y="147"/>
                </a:lnTo>
                <a:lnTo>
                  <a:pt x="172" y="148"/>
                </a:lnTo>
                <a:lnTo>
                  <a:pt x="172" y="148"/>
                </a:lnTo>
                <a:lnTo>
                  <a:pt x="162" y="147"/>
                </a:lnTo>
                <a:lnTo>
                  <a:pt x="153" y="145"/>
                </a:lnTo>
                <a:lnTo>
                  <a:pt x="144" y="143"/>
                </a:lnTo>
                <a:lnTo>
                  <a:pt x="136" y="139"/>
                </a:lnTo>
                <a:lnTo>
                  <a:pt x="128" y="135"/>
                </a:lnTo>
                <a:lnTo>
                  <a:pt x="120" y="130"/>
                </a:lnTo>
                <a:lnTo>
                  <a:pt x="113" y="124"/>
                </a:lnTo>
                <a:lnTo>
                  <a:pt x="105" y="118"/>
                </a:lnTo>
                <a:lnTo>
                  <a:pt x="105" y="118"/>
                </a:lnTo>
                <a:lnTo>
                  <a:pt x="104" y="125"/>
                </a:lnTo>
                <a:lnTo>
                  <a:pt x="104" y="125"/>
                </a:lnTo>
                <a:lnTo>
                  <a:pt x="105" y="132"/>
                </a:lnTo>
                <a:lnTo>
                  <a:pt x="108" y="138"/>
                </a:lnTo>
                <a:lnTo>
                  <a:pt x="112" y="143"/>
                </a:lnTo>
                <a:lnTo>
                  <a:pt x="117" y="148"/>
                </a:lnTo>
                <a:lnTo>
                  <a:pt x="117" y="148"/>
                </a:lnTo>
                <a:lnTo>
                  <a:pt x="119" y="150"/>
                </a:lnTo>
                <a:lnTo>
                  <a:pt x="119" y="153"/>
                </a:lnTo>
                <a:lnTo>
                  <a:pt x="119" y="153"/>
                </a:lnTo>
                <a:lnTo>
                  <a:pt x="117" y="156"/>
                </a:lnTo>
                <a:lnTo>
                  <a:pt x="114" y="157"/>
                </a:lnTo>
                <a:lnTo>
                  <a:pt x="114" y="157"/>
                </a:lnTo>
                <a:lnTo>
                  <a:pt x="110" y="157"/>
                </a:lnTo>
                <a:lnTo>
                  <a:pt x="105" y="156"/>
                </a:lnTo>
                <a:lnTo>
                  <a:pt x="105" y="156"/>
                </a:lnTo>
                <a:lnTo>
                  <a:pt x="109" y="163"/>
                </a:lnTo>
                <a:lnTo>
                  <a:pt x="113" y="169"/>
                </a:lnTo>
                <a:lnTo>
                  <a:pt x="119" y="173"/>
                </a:lnTo>
                <a:lnTo>
                  <a:pt x="127" y="175"/>
                </a:lnTo>
                <a:lnTo>
                  <a:pt x="127" y="175"/>
                </a:lnTo>
                <a:lnTo>
                  <a:pt x="129" y="176"/>
                </a:lnTo>
                <a:lnTo>
                  <a:pt x="130" y="177"/>
                </a:lnTo>
                <a:lnTo>
                  <a:pt x="131" y="178"/>
                </a:lnTo>
                <a:lnTo>
                  <a:pt x="131" y="180"/>
                </a:lnTo>
                <a:lnTo>
                  <a:pt x="131" y="180"/>
                </a:lnTo>
                <a:lnTo>
                  <a:pt x="130" y="184"/>
                </a:lnTo>
                <a:lnTo>
                  <a:pt x="127" y="186"/>
                </a:lnTo>
                <a:lnTo>
                  <a:pt x="127" y="186"/>
                </a:lnTo>
                <a:lnTo>
                  <a:pt x="120" y="187"/>
                </a:lnTo>
                <a:lnTo>
                  <a:pt x="120" y="187"/>
                </a:lnTo>
                <a:lnTo>
                  <a:pt x="124" y="192"/>
                </a:lnTo>
                <a:lnTo>
                  <a:pt x="129" y="196"/>
                </a:lnTo>
                <a:lnTo>
                  <a:pt x="135" y="199"/>
                </a:lnTo>
                <a:lnTo>
                  <a:pt x="142" y="199"/>
                </a:lnTo>
                <a:lnTo>
                  <a:pt x="142" y="199"/>
                </a:lnTo>
                <a:lnTo>
                  <a:pt x="145" y="200"/>
                </a:lnTo>
                <a:lnTo>
                  <a:pt x="147" y="203"/>
                </a:lnTo>
                <a:lnTo>
                  <a:pt x="147" y="203"/>
                </a:lnTo>
                <a:lnTo>
                  <a:pt x="147" y="206"/>
                </a:lnTo>
                <a:lnTo>
                  <a:pt x="145" y="209"/>
                </a:lnTo>
                <a:lnTo>
                  <a:pt x="145" y="209"/>
                </a:lnTo>
                <a:lnTo>
                  <a:pt x="138" y="214"/>
                </a:lnTo>
                <a:lnTo>
                  <a:pt x="130" y="218"/>
                </a:lnTo>
                <a:lnTo>
                  <a:pt x="122" y="221"/>
                </a:lnTo>
                <a:lnTo>
                  <a:pt x="114" y="223"/>
                </a:lnTo>
                <a:lnTo>
                  <a:pt x="114" y="223"/>
                </a:lnTo>
                <a:lnTo>
                  <a:pt x="129" y="226"/>
                </a:lnTo>
                <a:lnTo>
                  <a:pt x="144" y="228"/>
                </a:lnTo>
                <a:lnTo>
                  <a:pt x="144" y="228"/>
                </a:lnTo>
                <a:lnTo>
                  <a:pt x="153" y="227"/>
                </a:lnTo>
                <a:lnTo>
                  <a:pt x="162" y="226"/>
                </a:lnTo>
                <a:lnTo>
                  <a:pt x="171" y="224"/>
                </a:lnTo>
                <a:lnTo>
                  <a:pt x="179" y="221"/>
                </a:lnTo>
                <a:lnTo>
                  <a:pt x="187" y="217"/>
                </a:lnTo>
                <a:lnTo>
                  <a:pt x="195" y="213"/>
                </a:lnTo>
                <a:lnTo>
                  <a:pt x="202" y="207"/>
                </a:lnTo>
                <a:lnTo>
                  <a:pt x="208" y="201"/>
                </a:lnTo>
                <a:lnTo>
                  <a:pt x="208" y="201"/>
                </a:lnTo>
                <a:lnTo>
                  <a:pt x="214" y="193"/>
                </a:lnTo>
                <a:lnTo>
                  <a:pt x="218" y="186"/>
                </a:lnTo>
                <a:lnTo>
                  <a:pt x="223" y="179"/>
                </a:lnTo>
                <a:lnTo>
                  <a:pt x="226" y="171"/>
                </a:lnTo>
                <a:lnTo>
                  <a:pt x="229" y="164"/>
                </a:lnTo>
                <a:lnTo>
                  <a:pt x="230" y="156"/>
                </a:lnTo>
                <a:lnTo>
                  <a:pt x="232" y="148"/>
                </a:lnTo>
                <a:lnTo>
                  <a:pt x="232" y="139"/>
                </a:lnTo>
                <a:lnTo>
                  <a:pt x="232" y="139"/>
                </a:lnTo>
                <a:lnTo>
                  <a:pt x="232" y="135"/>
                </a:lnTo>
                <a:lnTo>
                  <a:pt x="232" y="135"/>
                </a:lnTo>
                <a:lnTo>
                  <a:pt x="233" y="132"/>
                </a:lnTo>
                <a:lnTo>
                  <a:pt x="235" y="130"/>
                </a:lnTo>
                <a:lnTo>
                  <a:pt x="235" y="130"/>
                </a:lnTo>
                <a:lnTo>
                  <a:pt x="238" y="128"/>
                </a:lnTo>
                <a:lnTo>
                  <a:pt x="238" y="12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x-none" dirty="0">
              <a:latin typeface="Arial"/>
            </a:endParaRPr>
          </a:p>
        </p:txBody>
      </p:sp>
      <p:grpSp>
        <p:nvGrpSpPr>
          <p:cNvPr id="24" name="Group 23"/>
          <p:cNvGrpSpPr/>
          <p:nvPr/>
        </p:nvGrpSpPr>
        <p:grpSpPr>
          <a:xfrm>
            <a:off x="2787264" y="3626635"/>
            <a:ext cx="275651" cy="276234"/>
            <a:chOff x="3687763" y="2195513"/>
            <a:chExt cx="750888" cy="752475"/>
          </a:xfrm>
          <a:solidFill>
            <a:schemeClr val="accent1"/>
          </a:solidFill>
        </p:grpSpPr>
        <p:sp>
          <p:nvSpPr>
            <p:cNvPr id="25" name="Freeform 5"/>
            <p:cNvSpPr>
              <a:spLocks noEditPoints="1"/>
            </p:cNvSpPr>
            <p:nvPr/>
          </p:nvSpPr>
          <p:spPr bwMode="auto">
            <a:xfrm>
              <a:off x="3687763" y="2195513"/>
              <a:ext cx="750888" cy="752475"/>
            </a:xfrm>
            <a:custGeom>
              <a:avLst/>
              <a:gdLst/>
              <a:ahLst/>
              <a:cxnLst>
                <a:cxn ang="0">
                  <a:pos x="1882" y="1091"/>
                </a:cxn>
                <a:cxn ang="0">
                  <a:pos x="1823" y="1311"/>
                </a:cxn>
                <a:cxn ang="0">
                  <a:pos x="1709" y="1509"/>
                </a:cxn>
                <a:cxn ang="0">
                  <a:pos x="1579" y="1651"/>
                </a:cxn>
                <a:cxn ang="0">
                  <a:pos x="1390" y="1787"/>
                </a:cxn>
                <a:cxn ang="0">
                  <a:pos x="1179" y="1869"/>
                </a:cxn>
                <a:cxn ang="0">
                  <a:pos x="946" y="1896"/>
                </a:cxn>
                <a:cxn ang="0">
                  <a:pos x="758" y="1878"/>
                </a:cxn>
                <a:cxn ang="0">
                  <a:pos x="543" y="1808"/>
                </a:cxn>
                <a:cxn ang="0">
                  <a:pos x="349" y="1683"/>
                </a:cxn>
                <a:cxn ang="0">
                  <a:pos x="212" y="1546"/>
                </a:cxn>
                <a:cxn ang="0">
                  <a:pos x="88" y="1352"/>
                </a:cxn>
                <a:cxn ang="0">
                  <a:pos x="18" y="1137"/>
                </a:cxn>
                <a:cxn ang="0">
                  <a:pos x="0" y="948"/>
                </a:cxn>
                <a:cxn ang="0">
                  <a:pos x="27" y="714"/>
                </a:cxn>
                <a:cxn ang="0">
                  <a:pos x="108" y="504"/>
                </a:cxn>
                <a:cxn ang="0">
                  <a:pos x="244" y="314"/>
                </a:cxn>
                <a:cxn ang="0">
                  <a:pos x="387" y="183"/>
                </a:cxn>
                <a:cxn ang="0">
                  <a:pos x="584" y="69"/>
                </a:cxn>
                <a:cxn ang="0">
                  <a:pos x="804" y="10"/>
                </a:cxn>
                <a:cxn ang="0">
                  <a:pos x="994" y="1"/>
                </a:cxn>
                <a:cxn ang="0">
                  <a:pos x="1223" y="40"/>
                </a:cxn>
                <a:cxn ang="0">
                  <a:pos x="1430" y="132"/>
                </a:cxn>
                <a:cxn ang="0">
                  <a:pos x="1614" y="279"/>
                </a:cxn>
                <a:cxn ang="0">
                  <a:pos x="1736" y="425"/>
                </a:cxn>
                <a:cxn ang="0">
                  <a:pos x="1840" y="628"/>
                </a:cxn>
                <a:cxn ang="0">
                  <a:pos x="1888" y="851"/>
                </a:cxn>
                <a:cxn ang="0">
                  <a:pos x="1827" y="948"/>
                </a:cxn>
                <a:cxn ang="0">
                  <a:pos x="1801" y="730"/>
                </a:cxn>
                <a:cxn ang="0">
                  <a:pos x="1726" y="533"/>
                </a:cxn>
                <a:cxn ang="0">
                  <a:pos x="1600" y="358"/>
                </a:cxn>
                <a:cxn ang="0">
                  <a:pos x="1469" y="237"/>
                </a:cxn>
                <a:cxn ang="0">
                  <a:pos x="1285" y="131"/>
                </a:cxn>
                <a:cxn ang="0">
                  <a:pos x="1079" y="76"/>
                </a:cxn>
                <a:cxn ang="0">
                  <a:pos x="901" y="67"/>
                </a:cxn>
                <a:cxn ang="0">
                  <a:pos x="688" y="102"/>
                </a:cxn>
                <a:cxn ang="0">
                  <a:pos x="496" y="189"/>
                </a:cxn>
                <a:cxn ang="0">
                  <a:pos x="324" y="325"/>
                </a:cxn>
                <a:cxn ang="0">
                  <a:pos x="211" y="460"/>
                </a:cxn>
                <a:cxn ang="0">
                  <a:pos x="116" y="648"/>
                </a:cxn>
                <a:cxn ang="0">
                  <a:pos x="70" y="858"/>
                </a:cxn>
                <a:cxn ang="0">
                  <a:pos x="70" y="1038"/>
                </a:cxn>
                <a:cxn ang="0">
                  <a:pos x="116" y="1246"/>
                </a:cxn>
                <a:cxn ang="0">
                  <a:pos x="211" y="1435"/>
                </a:cxn>
                <a:cxn ang="0">
                  <a:pos x="324" y="1571"/>
                </a:cxn>
                <a:cxn ang="0">
                  <a:pos x="496" y="1707"/>
                </a:cxn>
                <a:cxn ang="0">
                  <a:pos x="688" y="1793"/>
                </a:cxn>
                <a:cxn ang="0">
                  <a:pos x="901" y="1828"/>
                </a:cxn>
                <a:cxn ang="0">
                  <a:pos x="1079" y="1820"/>
                </a:cxn>
                <a:cxn ang="0">
                  <a:pos x="1285" y="1765"/>
                </a:cxn>
                <a:cxn ang="0">
                  <a:pos x="1469" y="1659"/>
                </a:cxn>
                <a:cxn ang="0">
                  <a:pos x="1600" y="1538"/>
                </a:cxn>
                <a:cxn ang="0">
                  <a:pos x="1726" y="1363"/>
                </a:cxn>
                <a:cxn ang="0">
                  <a:pos x="1801" y="1165"/>
                </a:cxn>
                <a:cxn ang="0">
                  <a:pos x="1827" y="948"/>
                </a:cxn>
              </a:cxnLst>
              <a:rect l="0" t="0" r="r" b="b"/>
              <a:pathLst>
                <a:path w="1892" h="1896">
                  <a:moveTo>
                    <a:pt x="1892" y="948"/>
                  </a:moveTo>
                  <a:lnTo>
                    <a:pt x="1892" y="948"/>
                  </a:lnTo>
                  <a:lnTo>
                    <a:pt x="1891" y="996"/>
                  </a:lnTo>
                  <a:lnTo>
                    <a:pt x="1888" y="1043"/>
                  </a:lnTo>
                  <a:lnTo>
                    <a:pt x="1882" y="1091"/>
                  </a:lnTo>
                  <a:lnTo>
                    <a:pt x="1875" y="1137"/>
                  </a:lnTo>
                  <a:lnTo>
                    <a:pt x="1865" y="1182"/>
                  </a:lnTo>
                  <a:lnTo>
                    <a:pt x="1853" y="1226"/>
                  </a:lnTo>
                  <a:lnTo>
                    <a:pt x="1840" y="1268"/>
                  </a:lnTo>
                  <a:lnTo>
                    <a:pt x="1823" y="1311"/>
                  </a:lnTo>
                  <a:lnTo>
                    <a:pt x="1805" y="1352"/>
                  </a:lnTo>
                  <a:lnTo>
                    <a:pt x="1784" y="1392"/>
                  </a:lnTo>
                  <a:lnTo>
                    <a:pt x="1761" y="1432"/>
                  </a:lnTo>
                  <a:lnTo>
                    <a:pt x="1736" y="1471"/>
                  </a:lnTo>
                  <a:lnTo>
                    <a:pt x="1709" y="1509"/>
                  </a:lnTo>
                  <a:lnTo>
                    <a:pt x="1680" y="1546"/>
                  </a:lnTo>
                  <a:lnTo>
                    <a:pt x="1648" y="1582"/>
                  </a:lnTo>
                  <a:lnTo>
                    <a:pt x="1614" y="1617"/>
                  </a:lnTo>
                  <a:lnTo>
                    <a:pt x="1614" y="1617"/>
                  </a:lnTo>
                  <a:lnTo>
                    <a:pt x="1579" y="1651"/>
                  </a:lnTo>
                  <a:lnTo>
                    <a:pt x="1543" y="1683"/>
                  </a:lnTo>
                  <a:lnTo>
                    <a:pt x="1506" y="1712"/>
                  </a:lnTo>
                  <a:lnTo>
                    <a:pt x="1469" y="1739"/>
                  </a:lnTo>
                  <a:lnTo>
                    <a:pt x="1430" y="1764"/>
                  </a:lnTo>
                  <a:lnTo>
                    <a:pt x="1390" y="1787"/>
                  </a:lnTo>
                  <a:lnTo>
                    <a:pt x="1350" y="1808"/>
                  </a:lnTo>
                  <a:lnTo>
                    <a:pt x="1309" y="1826"/>
                  </a:lnTo>
                  <a:lnTo>
                    <a:pt x="1266" y="1842"/>
                  </a:lnTo>
                  <a:lnTo>
                    <a:pt x="1223" y="1857"/>
                  </a:lnTo>
                  <a:lnTo>
                    <a:pt x="1179" y="1869"/>
                  </a:lnTo>
                  <a:lnTo>
                    <a:pt x="1135" y="1878"/>
                  </a:lnTo>
                  <a:lnTo>
                    <a:pt x="1089" y="1886"/>
                  </a:lnTo>
                  <a:lnTo>
                    <a:pt x="1043" y="1892"/>
                  </a:lnTo>
                  <a:lnTo>
                    <a:pt x="994" y="1895"/>
                  </a:lnTo>
                  <a:lnTo>
                    <a:pt x="946" y="1896"/>
                  </a:lnTo>
                  <a:lnTo>
                    <a:pt x="946" y="1896"/>
                  </a:lnTo>
                  <a:lnTo>
                    <a:pt x="898" y="1895"/>
                  </a:lnTo>
                  <a:lnTo>
                    <a:pt x="851" y="1892"/>
                  </a:lnTo>
                  <a:lnTo>
                    <a:pt x="804" y="1886"/>
                  </a:lnTo>
                  <a:lnTo>
                    <a:pt x="758" y="1878"/>
                  </a:lnTo>
                  <a:lnTo>
                    <a:pt x="713" y="1869"/>
                  </a:lnTo>
                  <a:lnTo>
                    <a:pt x="669" y="1857"/>
                  </a:lnTo>
                  <a:lnTo>
                    <a:pt x="626" y="1842"/>
                  </a:lnTo>
                  <a:lnTo>
                    <a:pt x="584" y="1826"/>
                  </a:lnTo>
                  <a:lnTo>
                    <a:pt x="543" y="1808"/>
                  </a:lnTo>
                  <a:lnTo>
                    <a:pt x="503" y="1787"/>
                  </a:lnTo>
                  <a:lnTo>
                    <a:pt x="463" y="1764"/>
                  </a:lnTo>
                  <a:lnTo>
                    <a:pt x="424" y="1739"/>
                  </a:lnTo>
                  <a:lnTo>
                    <a:pt x="387" y="1712"/>
                  </a:lnTo>
                  <a:lnTo>
                    <a:pt x="349" y="1683"/>
                  </a:lnTo>
                  <a:lnTo>
                    <a:pt x="313" y="1651"/>
                  </a:lnTo>
                  <a:lnTo>
                    <a:pt x="278" y="1617"/>
                  </a:lnTo>
                  <a:lnTo>
                    <a:pt x="278" y="1617"/>
                  </a:lnTo>
                  <a:lnTo>
                    <a:pt x="244" y="1582"/>
                  </a:lnTo>
                  <a:lnTo>
                    <a:pt x="212" y="1546"/>
                  </a:lnTo>
                  <a:lnTo>
                    <a:pt x="184" y="1509"/>
                  </a:lnTo>
                  <a:lnTo>
                    <a:pt x="157" y="1471"/>
                  </a:lnTo>
                  <a:lnTo>
                    <a:pt x="131" y="1432"/>
                  </a:lnTo>
                  <a:lnTo>
                    <a:pt x="108" y="1392"/>
                  </a:lnTo>
                  <a:lnTo>
                    <a:pt x="88" y="1352"/>
                  </a:lnTo>
                  <a:lnTo>
                    <a:pt x="70" y="1311"/>
                  </a:lnTo>
                  <a:lnTo>
                    <a:pt x="54" y="1268"/>
                  </a:lnTo>
                  <a:lnTo>
                    <a:pt x="39" y="1226"/>
                  </a:lnTo>
                  <a:lnTo>
                    <a:pt x="27" y="1182"/>
                  </a:lnTo>
                  <a:lnTo>
                    <a:pt x="18" y="1137"/>
                  </a:lnTo>
                  <a:lnTo>
                    <a:pt x="10" y="1091"/>
                  </a:lnTo>
                  <a:lnTo>
                    <a:pt x="4" y="1043"/>
                  </a:lnTo>
                  <a:lnTo>
                    <a:pt x="1" y="996"/>
                  </a:lnTo>
                  <a:lnTo>
                    <a:pt x="0" y="948"/>
                  </a:lnTo>
                  <a:lnTo>
                    <a:pt x="0" y="948"/>
                  </a:lnTo>
                  <a:lnTo>
                    <a:pt x="1" y="900"/>
                  </a:lnTo>
                  <a:lnTo>
                    <a:pt x="4" y="851"/>
                  </a:lnTo>
                  <a:lnTo>
                    <a:pt x="10" y="805"/>
                  </a:lnTo>
                  <a:lnTo>
                    <a:pt x="18" y="759"/>
                  </a:lnTo>
                  <a:lnTo>
                    <a:pt x="27" y="714"/>
                  </a:lnTo>
                  <a:lnTo>
                    <a:pt x="39" y="670"/>
                  </a:lnTo>
                  <a:lnTo>
                    <a:pt x="54" y="628"/>
                  </a:lnTo>
                  <a:lnTo>
                    <a:pt x="70" y="585"/>
                  </a:lnTo>
                  <a:lnTo>
                    <a:pt x="88" y="543"/>
                  </a:lnTo>
                  <a:lnTo>
                    <a:pt x="108" y="504"/>
                  </a:lnTo>
                  <a:lnTo>
                    <a:pt x="131" y="463"/>
                  </a:lnTo>
                  <a:lnTo>
                    <a:pt x="157" y="425"/>
                  </a:lnTo>
                  <a:lnTo>
                    <a:pt x="184" y="387"/>
                  </a:lnTo>
                  <a:lnTo>
                    <a:pt x="212" y="350"/>
                  </a:lnTo>
                  <a:lnTo>
                    <a:pt x="244" y="314"/>
                  </a:lnTo>
                  <a:lnTo>
                    <a:pt x="278" y="279"/>
                  </a:lnTo>
                  <a:lnTo>
                    <a:pt x="278" y="279"/>
                  </a:lnTo>
                  <a:lnTo>
                    <a:pt x="313" y="245"/>
                  </a:lnTo>
                  <a:lnTo>
                    <a:pt x="349" y="213"/>
                  </a:lnTo>
                  <a:lnTo>
                    <a:pt x="387" y="183"/>
                  </a:lnTo>
                  <a:lnTo>
                    <a:pt x="424" y="157"/>
                  </a:lnTo>
                  <a:lnTo>
                    <a:pt x="463" y="132"/>
                  </a:lnTo>
                  <a:lnTo>
                    <a:pt x="503" y="109"/>
                  </a:lnTo>
                  <a:lnTo>
                    <a:pt x="543" y="88"/>
                  </a:lnTo>
                  <a:lnTo>
                    <a:pt x="584" y="69"/>
                  </a:lnTo>
                  <a:lnTo>
                    <a:pt x="626" y="53"/>
                  </a:lnTo>
                  <a:lnTo>
                    <a:pt x="669" y="40"/>
                  </a:lnTo>
                  <a:lnTo>
                    <a:pt x="713" y="27"/>
                  </a:lnTo>
                  <a:lnTo>
                    <a:pt x="758" y="18"/>
                  </a:lnTo>
                  <a:lnTo>
                    <a:pt x="804" y="10"/>
                  </a:lnTo>
                  <a:lnTo>
                    <a:pt x="851" y="4"/>
                  </a:lnTo>
                  <a:lnTo>
                    <a:pt x="898" y="1"/>
                  </a:lnTo>
                  <a:lnTo>
                    <a:pt x="946" y="0"/>
                  </a:lnTo>
                  <a:lnTo>
                    <a:pt x="946" y="0"/>
                  </a:lnTo>
                  <a:lnTo>
                    <a:pt x="994" y="1"/>
                  </a:lnTo>
                  <a:lnTo>
                    <a:pt x="1043" y="4"/>
                  </a:lnTo>
                  <a:lnTo>
                    <a:pt x="1089" y="10"/>
                  </a:lnTo>
                  <a:lnTo>
                    <a:pt x="1135" y="18"/>
                  </a:lnTo>
                  <a:lnTo>
                    <a:pt x="1179" y="27"/>
                  </a:lnTo>
                  <a:lnTo>
                    <a:pt x="1223" y="40"/>
                  </a:lnTo>
                  <a:lnTo>
                    <a:pt x="1266" y="53"/>
                  </a:lnTo>
                  <a:lnTo>
                    <a:pt x="1309" y="69"/>
                  </a:lnTo>
                  <a:lnTo>
                    <a:pt x="1350" y="88"/>
                  </a:lnTo>
                  <a:lnTo>
                    <a:pt x="1390" y="109"/>
                  </a:lnTo>
                  <a:lnTo>
                    <a:pt x="1430" y="132"/>
                  </a:lnTo>
                  <a:lnTo>
                    <a:pt x="1469" y="157"/>
                  </a:lnTo>
                  <a:lnTo>
                    <a:pt x="1506" y="183"/>
                  </a:lnTo>
                  <a:lnTo>
                    <a:pt x="1543" y="213"/>
                  </a:lnTo>
                  <a:lnTo>
                    <a:pt x="1579" y="245"/>
                  </a:lnTo>
                  <a:lnTo>
                    <a:pt x="1614" y="279"/>
                  </a:lnTo>
                  <a:lnTo>
                    <a:pt x="1614" y="279"/>
                  </a:lnTo>
                  <a:lnTo>
                    <a:pt x="1648" y="314"/>
                  </a:lnTo>
                  <a:lnTo>
                    <a:pt x="1680" y="350"/>
                  </a:lnTo>
                  <a:lnTo>
                    <a:pt x="1709" y="387"/>
                  </a:lnTo>
                  <a:lnTo>
                    <a:pt x="1736" y="425"/>
                  </a:lnTo>
                  <a:lnTo>
                    <a:pt x="1761" y="463"/>
                  </a:lnTo>
                  <a:lnTo>
                    <a:pt x="1784" y="504"/>
                  </a:lnTo>
                  <a:lnTo>
                    <a:pt x="1805" y="543"/>
                  </a:lnTo>
                  <a:lnTo>
                    <a:pt x="1823" y="585"/>
                  </a:lnTo>
                  <a:lnTo>
                    <a:pt x="1840" y="628"/>
                  </a:lnTo>
                  <a:lnTo>
                    <a:pt x="1853" y="670"/>
                  </a:lnTo>
                  <a:lnTo>
                    <a:pt x="1865" y="714"/>
                  </a:lnTo>
                  <a:lnTo>
                    <a:pt x="1875" y="759"/>
                  </a:lnTo>
                  <a:lnTo>
                    <a:pt x="1882" y="805"/>
                  </a:lnTo>
                  <a:lnTo>
                    <a:pt x="1888" y="851"/>
                  </a:lnTo>
                  <a:lnTo>
                    <a:pt x="1891" y="900"/>
                  </a:lnTo>
                  <a:lnTo>
                    <a:pt x="1892" y="948"/>
                  </a:lnTo>
                  <a:lnTo>
                    <a:pt x="1892" y="948"/>
                  </a:lnTo>
                  <a:close/>
                  <a:moveTo>
                    <a:pt x="1827" y="948"/>
                  </a:moveTo>
                  <a:lnTo>
                    <a:pt x="1827" y="948"/>
                  </a:lnTo>
                  <a:lnTo>
                    <a:pt x="1826" y="903"/>
                  </a:lnTo>
                  <a:lnTo>
                    <a:pt x="1822" y="858"/>
                  </a:lnTo>
                  <a:lnTo>
                    <a:pt x="1817" y="815"/>
                  </a:lnTo>
                  <a:lnTo>
                    <a:pt x="1810" y="772"/>
                  </a:lnTo>
                  <a:lnTo>
                    <a:pt x="1801" y="730"/>
                  </a:lnTo>
                  <a:lnTo>
                    <a:pt x="1791" y="689"/>
                  </a:lnTo>
                  <a:lnTo>
                    <a:pt x="1777" y="648"/>
                  </a:lnTo>
                  <a:lnTo>
                    <a:pt x="1762" y="609"/>
                  </a:lnTo>
                  <a:lnTo>
                    <a:pt x="1745" y="571"/>
                  </a:lnTo>
                  <a:lnTo>
                    <a:pt x="1726" y="533"/>
                  </a:lnTo>
                  <a:lnTo>
                    <a:pt x="1704" y="496"/>
                  </a:lnTo>
                  <a:lnTo>
                    <a:pt x="1681" y="460"/>
                  </a:lnTo>
                  <a:lnTo>
                    <a:pt x="1656" y="425"/>
                  </a:lnTo>
                  <a:lnTo>
                    <a:pt x="1628" y="391"/>
                  </a:lnTo>
                  <a:lnTo>
                    <a:pt x="1600" y="358"/>
                  </a:lnTo>
                  <a:lnTo>
                    <a:pt x="1568" y="325"/>
                  </a:lnTo>
                  <a:lnTo>
                    <a:pt x="1568" y="325"/>
                  </a:lnTo>
                  <a:lnTo>
                    <a:pt x="1535" y="293"/>
                  </a:lnTo>
                  <a:lnTo>
                    <a:pt x="1502" y="264"/>
                  </a:lnTo>
                  <a:lnTo>
                    <a:pt x="1469" y="237"/>
                  </a:lnTo>
                  <a:lnTo>
                    <a:pt x="1433" y="212"/>
                  </a:lnTo>
                  <a:lnTo>
                    <a:pt x="1397" y="189"/>
                  </a:lnTo>
                  <a:lnTo>
                    <a:pt x="1360" y="167"/>
                  </a:lnTo>
                  <a:lnTo>
                    <a:pt x="1323" y="148"/>
                  </a:lnTo>
                  <a:lnTo>
                    <a:pt x="1285" y="131"/>
                  </a:lnTo>
                  <a:lnTo>
                    <a:pt x="1245" y="115"/>
                  </a:lnTo>
                  <a:lnTo>
                    <a:pt x="1205" y="102"/>
                  </a:lnTo>
                  <a:lnTo>
                    <a:pt x="1164" y="91"/>
                  </a:lnTo>
                  <a:lnTo>
                    <a:pt x="1121" y="82"/>
                  </a:lnTo>
                  <a:lnTo>
                    <a:pt x="1079" y="76"/>
                  </a:lnTo>
                  <a:lnTo>
                    <a:pt x="1036" y="70"/>
                  </a:lnTo>
                  <a:lnTo>
                    <a:pt x="991" y="67"/>
                  </a:lnTo>
                  <a:lnTo>
                    <a:pt x="946" y="66"/>
                  </a:lnTo>
                  <a:lnTo>
                    <a:pt x="946" y="66"/>
                  </a:lnTo>
                  <a:lnTo>
                    <a:pt x="901" y="67"/>
                  </a:lnTo>
                  <a:lnTo>
                    <a:pt x="856" y="70"/>
                  </a:lnTo>
                  <a:lnTo>
                    <a:pt x="814" y="76"/>
                  </a:lnTo>
                  <a:lnTo>
                    <a:pt x="771" y="82"/>
                  </a:lnTo>
                  <a:lnTo>
                    <a:pt x="729" y="91"/>
                  </a:lnTo>
                  <a:lnTo>
                    <a:pt x="688" y="102"/>
                  </a:lnTo>
                  <a:lnTo>
                    <a:pt x="648" y="115"/>
                  </a:lnTo>
                  <a:lnTo>
                    <a:pt x="609" y="131"/>
                  </a:lnTo>
                  <a:lnTo>
                    <a:pt x="571" y="148"/>
                  </a:lnTo>
                  <a:lnTo>
                    <a:pt x="532" y="167"/>
                  </a:lnTo>
                  <a:lnTo>
                    <a:pt x="496" y="189"/>
                  </a:lnTo>
                  <a:lnTo>
                    <a:pt x="460" y="212"/>
                  </a:lnTo>
                  <a:lnTo>
                    <a:pt x="425" y="237"/>
                  </a:lnTo>
                  <a:lnTo>
                    <a:pt x="390" y="264"/>
                  </a:lnTo>
                  <a:lnTo>
                    <a:pt x="357" y="293"/>
                  </a:lnTo>
                  <a:lnTo>
                    <a:pt x="324" y="325"/>
                  </a:lnTo>
                  <a:lnTo>
                    <a:pt x="324" y="325"/>
                  </a:lnTo>
                  <a:lnTo>
                    <a:pt x="292" y="358"/>
                  </a:lnTo>
                  <a:lnTo>
                    <a:pt x="264" y="391"/>
                  </a:lnTo>
                  <a:lnTo>
                    <a:pt x="237" y="425"/>
                  </a:lnTo>
                  <a:lnTo>
                    <a:pt x="211" y="460"/>
                  </a:lnTo>
                  <a:lnTo>
                    <a:pt x="188" y="496"/>
                  </a:lnTo>
                  <a:lnTo>
                    <a:pt x="168" y="533"/>
                  </a:lnTo>
                  <a:lnTo>
                    <a:pt x="148" y="571"/>
                  </a:lnTo>
                  <a:lnTo>
                    <a:pt x="130" y="609"/>
                  </a:lnTo>
                  <a:lnTo>
                    <a:pt x="116" y="648"/>
                  </a:lnTo>
                  <a:lnTo>
                    <a:pt x="103" y="689"/>
                  </a:lnTo>
                  <a:lnTo>
                    <a:pt x="92" y="730"/>
                  </a:lnTo>
                  <a:lnTo>
                    <a:pt x="82" y="772"/>
                  </a:lnTo>
                  <a:lnTo>
                    <a:pt x="76" y="815"/>
                  </a:lnTo>
                  <a:lnTo>
                    <a:pt x="70" y="858"/>
                  </a:lnTo>
                  <a:lnTo>
                    <a:pt x="68" y="903"/>
                  </a:lnTo>
                  <a:lnTo>
                    <a:pt x="67" y="948"/>
                  </a:lnTo>
                  <a:lnTo>
                    <a:pt x="67" y="948"/>
                  </a:lnTo>
                  <a:lnTo>
                    <a:pt x="68" y="993"/>
                  </a:lnTo>
                  <a:lnTo>
                    <a:pt x="70" y="1038"/>
                  </a:lnTo>
                  <a:lnTo>
                    <a:pt x="76" y="1081"/>
                  </a:lnTo>
                  <a:lnTo>
                    <a:pt x="82" y="1124"/>
                  </a:lnTo>
                  <a:lnTo>
                    <a:pt x="92" y="1165"/>
                  </a:lnTo>
                  <a:lnTo>
                    <a:pt x="103" y="1207"/>
                  </a:lnTo>
                  <a:lnTo>
                    <a:pt x="116" y="1246"/>
                  </a:lnTo>
                  <a:lnTo>
                    <a:pt x="130" y="1286"/>
                  </a:lnTo>
                  <a:lnTo>
                    <a:pt x="148" y="1324"/>
                  </a:lnTo>
                  <a:lnTo>
                    <a:pt x="168" y="1363"/>
                  </a:lnTo>
                  <a:lnTo>
                    <a:pt x="188" y="1399"/>
                  </a:lnTo>
                  <a:lnTo>
                    <a:pt x="211" y="1435"/>
                  </a:lnTo>
                  <a:lnTo>
                    <a:pt x="237" y="1470"/>
                  </a:lnTo>
                  <a:lnTo>
                    <a:pt x="264" y="1505"/>
                  </a:lnTo>
                  <a:lnTo>
                    <a:pt x="292" y="1538"/>
                  </a:lnTo>
                  <a:lnTo>
                    <a:pt x="324" y="1571"/>
                  </a:lnTo>
                  <a:lnTo>
                    <a:pt x="324" y="1571"/>
                  </a:lnTo>
                  <a:lnTo>
                    <a:pt x="357" y="1603"/>
                  </a:lnTo>
                  <a:lnTo>
                    <a:pt x="390" y="1632"/>
                  </a:lnTo>
                  <a:lnTo>
                    <a:pt x="425" y="1659"/>
                  </a:lnTo>
                  <a:lnTo>
                    <a:pt x="460" y="1684"/>
                  </a:lnTo>
                  <a:lnTo>
                    <a:pt x="496" y="1707"/>
                  </a:lnTo>
                  <a:lnTo>
                    <a:pt x="532" y="1728"/>
                  </a:lnTo>
                  <a:lnTo>
                    <a:pt x="571" y="1748"/>
                  </a:lnTo>
                  <a:lnTo>
                    <a:pt x="609" y="1765"/>
                  </a:lnTo>
                  <a:lnTo>
                    <a:pt x="648" y="1780"/>
                  </a:lnTo>
                  <a:lnTo>
                    <a:pt x="688" y="1793"/>
                  </a:lnTo>
                  <a:lnTo>
                    <a:pt x="729" y="1804"/>
                  </a:lnTo>
                  <a:lnTo>
                    <a:pt x="771" y="1814"/>
                  </a:lnTo>
                  <a:lnTo>
                    <a:pt x="814" y="1820"/>
                  </a:lnTo>
                  <a:lnTo>
                    <a:pt x="856" y="1826"/>
                  </a:lnTo>
                  <a:lnTo>
                    <a:pt x="901" y="1828"/>
                  </a:lnTo>
                  <a:lnTo>
                    <a:pt x="946" y="1829"/>
                  </a:lnTo>
                  <a:lnTo>
                    <a:pt x="946" y="1829"/>
                  </a:lnTo>
                  <a:lnTo>
                    <a:pt x="991" y="1828"/>
                  </a:lnTo>
                  <a:lnTo>
                    <a:pt x="1036" y="1826"/>
                  </a:lnTo>
                  <a:lnTo>
                    <a:pt x="1079" y="1820"/>
                  </a:lnTo>
                  <a:lnTo>
                    <a:pt x="1121" y="1814"/>
                  </a:lnTo>
                  <a:lnTo>
                    <a:pt x="1164" y="1804"/>
                  </a:lnTo>
                  <a:lnTo>
                    <a:pt x="1205" y="1793"/>
                  </a:lnTo>
                  <a:lnTo>
                    <a:pt x="1245" y="1780"/>
                  </a:lnTo>
                  <a:lnTo>
                    <a:pt x="1285" y="1765"/>
                  </a:lnTo>
                  <a:lnTo>
                    <a:pt x="1323" y="1748"/>
                  </a:lnTo>
                  <a:lnTo>
                    <a:pt x="1360" y="1728"/>
                  </a:lnTo>
                  <a:lnTo>
                    <a:pt x="1397" y="1707"/>
                  </a:lnTo>
                  <a:lnTo>
                    <a:pt x="1433" y="1684"/>
                  </a:lnTo>
                  <a:lnTo>
                    <a:pt x="1469" y="1659"/>
                  </a:lnTo>
                  <a:lnTo>
                    <a:pt x="1502" y="1632"/>
                  </a:lnTo>
                  <a:lnTo>
                    <a:pt x="1535" y="1603"/>
                  </a:lnTo>
                  <a:lnTo>
                    <a:pt x="1568" y="1571"/>
                  </a:lnTo>
                  <a:lnTo>
                    <a:pt x="1568" y="1571"/>
                  </a:lnTo>
                  <a:lnTo>
                    <a:pt x="1600" y="1538"/>
                  </a:lnTo>
                  <a:lnTo>
                    <a:pt x="1628" y="1505"/>
                  </a:lnTo>
                  <a:lnTo>
                    <a:pt x="1656" y="1470"/>
                  </a:lnTo>
                  <a:lnTo>
                    <a:pt x="1681" y="1435"/>
                  </a:lnTo>
                  <a:lnTo>
                    <a:pt x="1704" y="1399"/>
                  </a:lnTo>
                  <a:lnTo>
                    <a:pt x="1726" y="1363"/>
                  </a:lnTo>
                  <a:lnTo>
                    <a:pt x="1745" y="1324"/>
                  </a:lnTo>
                  <a:lnTo>
                    <a:pt x="1762" y="1286"/>
                  </a:lnTo>
                  <a:lnTo>
                    <a:pt x="1777" y="1246"/>
                  </a:lnTo>
                  <a:lnTo>
                    <a:pt x="1791" y="1207"/>
                  </a:lnTo>
                  <a:lnTo>
                    <a:pt x="1801" y="1165"/>
                  </a:lnTo>
                  <a:lnTo>
                    <a:pt x="1810" y="1124"/>
                  </a:lnTo>
                  <a:lnTo>
                    <a:pt x="1817" y="1081"/>
                  </a:lnTo>
                  <a:lnTo>
                    <a:pt x="1822" y="1038"/>
                  </a:lnTo>
                  <a:lnTo>
                    <a:pt x="1826" y="993"/>
                  </a:lnTo>
                  <a:lnTo>
                    <a:pt x="1827" y="948"/>
                  </a:lnTo>
                  <a:lnTo>
                    <a:pt x="1827" y="94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x-none" dirty="0">
                <a:latin typeface="Arial"/>
              </a:endParaRPr>
            </a:p>
          </p:txBody>
        </p:sp>
        <p:sp>
          <p:nvSpPr>
            <p:cNvPr id="26" name="Freeform 6"/>
            <p:cNvSpPr>
              <a:spLocks noEditPoints="1"/>
            </p:cNvSpPr>
            <p:nvPr/>
          </p:nvSpPr>
          <p:spPr bwMode="auto">
            <a:xfrm>
              <a:off x="3865563" y="2373313"/>
              <a:ext cx="395288" cy="396875"/>
            </a:xfrm>
            <a:custGeom>
              <a:avLst/>
              <a:gdLst/>
              <a:ahLst/>
              <a:cxnLst>
                <a:cxn ang="0">
                  <a:pos x="667" y="28"/>
                </a:cxn>
                <a:cxn ang="0">
                  <a:pos x="424" y="5"/>
                </a:cxn>
                <a:cxn ang="0">
                  <a:pos x="184" y="112"/>
                </a:cxn>
                <a:cxn ang="0">
                  <a:pos x="37" y="307"/>
                </a:cxn>
                <a:cxn ang="0">
                  <a:pos x="1" y="519"/>
                </a:cxn>
                <a:cxn ang="0">
                  <a:pos x="55" y="726"/>
                </a:cxn>
                <a:cxn ang="0">
                  <a:pos x="210" y="906"/>
                </a:cxn>
                <a:cxn ang="0">
                  <a:pos x="449" y="996"/>
                </a:cxn>
                <a:cxn ang="0">
                  <a:pos x="684" y="963"/>
                </a:cxn>
                <a:cxn ang="0">
                  <a:pos x="876" y="823"/>
                </a:cxn>
                <a:cxn ang="0">
                  <a:pos x="987" y="594"/>
                </a:cxn>
                <a:cxn ang="0">
                  <a:pos x="991" y="423"/>
                </a:cxn>
                <a:cxn ang="0">
                  <a:pos x="885" y="184"/>
                </a:cxn>
                <a:cxn ang="0">
                  <a:pos x="523" y="639"/>
                </a:cxn>
                <a:cxn ang="0">
                  <a:pos x="389" y="487"/>
                </a:cxn>
                <a:cxn ang="0">
                  <a:pos x="523" y="359"/>
                </a:cxn>
                <a:cxn ang="0">
                  <a:pos x="343" y="341"/>
                </a:cxn>
                <a:cxn ang="0">
                  <a:pos x="219" y="374"/>
                </a:cxn>
                <a:cxn ang="0">
                  <a:pos x="335" y="542"/>
                </a:cxn>
                <a:cxn ang="0">
                  <a:pos x="212" y="579"/>
                </a:cxn>
                <a:cxn ang="0">
                  <a:pos x="771" y="653"/>
                </a:cxn>
                <a:cxn ang="0">
                  <a:pos x="660" y="415"/>
                </a:cxn>
                <a:cxn ang="0">
                  <a:pos x="779" y="374"/>
                </a:cxn>
                <a:cxn ang="0">
                  <a:pos x="631" y="195"/>
                </a:cxn>
                <a:cxn ang="0">
                  <a:pos x="666" y="137"/>
                </a:cxn>
                <a:cxn ang="0">
                  <a:pos x="696" y="275"/>
                </a:cxn>
                <a:cxn ang="0">
                  <a:pos x="262" y="241"/>
                </a:cxn>
                <a:cxn ang="0">
                  <a:pos x="386" y="90"/>
                </a:cxn>
                <a:cxn ang="0">
                  <a:pos x="349" y="288"/>
                </a:cxn>
                <a:cxn ang="0">
                  <a:pos x="128" y="255"/>
                </a:cxn>
                <a:cxn ang="0">
                  <a:pos x="153" y="461"/>
                </a:cxn>
                <a:cxn ang="0">
                  <a:pos x="179" y="690"/>
                </a:cxn>
                <a:cxn ang="0">
                  <a:pos x="66" y="596"/>
                </a:cxn>
                <a:cxn ang="0">
                  <a:pos x="389" y="879"/>
                </a:cxn>
                <a:cxn ang="0">
                  <a:pos x="299" y="819"/>
                </a:cxn>
                <a:cxn ang="0">
                  <a:pos x="349" y="710"/>
                </a:cxn>
                <a:cxn ang="0">
                  <a:pos x="707" y="805"/>
                </a:cxn>
                <a:cxn ang="0">
                  <a:pos x="600" y="901"/>
                </a:cxn>
                <a:cxn ang="0">
                  <a:pos x="938" y="542"/>
                </a:cxn>
                <a:cxn ang="0">
                  <a:pos x="811" y="710"/>
                </a:cxn>
                <a:cxn ang="0">
                  <a:pos x="811" y="288"/>
                </a:cxn>
                <a:cxn ang="0">
                  <a:pos x="940" y="455"/>
                </a:cxn>
                <a:cxn ang="0">
                  <a:pos x="811" y="288"/>
                </a:cxn>
                <a:cxn ang="0">
                  <a:pos x="735" y="124"/>
                </a:cxn>
                <a:cxn ang="0">
                  <a:pos x="793" y="237"/>
                </a:cxn>
                <a:cxn ang="0">
                  <a:pos x="402" y="297"/>
                </a:cxn>
                <a:cxn ang="0">
                  <a:pos x="471" y="74"/>
                </a:cxn>
                <a:cxn ang="0">
                  <a:pos x="526" y="74"/>
                </a:cxn>
                <a:cxn ang="0">
                  <a:pos x="595" y="297"/>
                </a:cxn>
                <a:cxn ang="0">
                  <a:pos x="183" y="225"/>
                </a:cxn>
                <a:cxn ang="0">
                  <a:pos x="278" y="114"/>
                </a:cxn>
                <a:cxn ang="0">
                  <a:pos x="246" y="863"/>
                </a:cxn>
                <a:cxn ang="0">
                  <a:pos x="402" y="701"/>
                </a:cxn>
                <a:cxn ang="0">
                  <a:pos x="586" y="752"/>
                </a:cxn>
                <a:cxn ang="0">
                  <a:pos x="519" y="931"/>
                </a:cxn>
                <a:cxn ang="0">
                  <a:pos x="463" y="912"/>
                </a:cxn>
                <a:cxn ang="0">
                  <a:pos x="402" y="701"/>
                </a:cxn>
                <a:cxn ang="0">
                  <a:pos x="835" y="786"/>
                </a:cxn>
              </a:cxnLst>
              <a:rect l="0" t="0" r="r" b="b"/>
              <a:pathLst>
                <a:path w="996" h="998">
                  <a:moveTo>
                    <a:pt x="851" y="146"/>
                  </a:moveTo>
                  <a:lnTo>
                    <a:pt x="851" y="146"/>
                  </a:lnTo>
                  <a:lnTo>
                    <a:pt x="832" y="128"/>
                  </a:lnTo>
                  <a:lnTo>
                    <a:pt x="814" y="112"/>
                  </a:lnTo>
                  <a:lnTo>
                    <a:pt x="794" y="96"/>
                  </a:lnTo>
                  <a:lnTo>
                    <a:pt x="774" y="82"/>
                  </a:lnTo>
                  <a:lnTo>
                    <a:pt x="753" y="69"/>
                  </a:lnTo>
                  <a:lnTo>
                    <a:pt x="733" y="57"/>
                  </a:lnTo>
                  <a:lnTo>
                    <a:pt x="711" y="47"/>
                  </a:lnTo>
                  <a:lnTo>
                    <a:pt x="690" y="37"/>
                  </a:lnTo>
                  <a:lnTo>
                    <a:pt x="667" y="28"/>
                  </a:lnTo>
                  <a:lnTo>
                    <a:pt x="644" y="21"/>
                  </a:lnTo>
                  <a:lnTo>
                    <a:pt x="621" y="14"/>
                  </a:lnTo>
                  <a:lnTo>
                    <a:pt x="598" y="10"/>
                  </a:lnTo>
                  <a:lnTo>
                    <a:pt x="574" y="5"/>
                  </a:lnTo>
                  <a:lnTo>
                    <a:pt x="549" y="2"/>
                  </a:lnTo>
                  <a:lnTo>
                    <a:pt x="523" y="1"/>
                  </a:lnTo>
                  <a:lnTo>
                    <a:pt x="498" y="0"/>
                  </a:lnTo>
                  <a:lnTo>
                    <a:pt x="498" y="0"/>
                  </a:lnTo>
                  <a:lnTo>
                    <a:pt x="473" y="1"/>
                  </a:lnTo>
                  <a:lnTo>
                    <a:pt x="448" y="2"/>
                  </a:lnTo>
                  <a:lnTo>
                    <a:pt x="424" y="5"/>
                  </a:lnTo>
                  <a:lnTo>
                    <a:pt x="400" y="10"/>
                  </a:lnTo>
                  <a:lnTo>
                    <a:pt x="376" y="14"/>
                  </a:lnTo>
                  <a:lnTo>
                    <a:pt x="353" y="21"/>
                  </a:lnTo>
                  <a:lnTo>
                    <a:pt x="330" y="28"/>
                  </a:lnTo>
                  <a:lnTo>
                    <a:pt x="308" y="37"/>
                  </a:lnTo>
                  <a:lnTo>
                    <a:pt x="286" y="47"/>
                  </a:lnTo>
                  <a:lnTo>
                    <a:pt x="264" y="57"/>
                  </a:lnTo>
                  <a:lnTo>
                    <a:pt x="243" y="69"/>
                  </a:lnTo>
                  <a:lnTo>
                    <a:pt x="223" y="82"/>
                  </a:lnTo>
                  <a:lnTo>
                    <a:pt x="202" y="96"/>
                  </a:lnTo>
                  <a:lnTo>
                    <a:pt x="184" y="112"/>
                  </a:lnTo>
                  <a:lnTo>
                    <a:pt x="164" y="128"/>
                  </a:lnTo>
                  <a:lnTo>
                    <a:pt x="147" y="146"/>
                  </a:lnTo>
                  <a:lnTo>
                    <a:pt x="147" y="146"/>
                  </a:lnTo>
                  <a:lnTo>
                    <a:pt x="129" y="164"/>
                  </a:lnTo>
                  <a:lnTo>
                    <a:pt x="113" y="184"/>
                  </a:lnTo>
                  <a:lnTo>
                    <a:pt x="97" y="203"/>
                  </a:lnTo>
                  <a:lnTo>
                    <a:pt x="83" y="223"/>
                  </a:lnTo>
                  <a:lnTo>
                    <a:pt x="70" y="243"/>
                  </a:lnTo>
                  <a:lnTo>
                    <a:pt x="58" y="264"/>
                  </a:lnTo>
                  <a:lnTo>
                    <a:pt x="47" y="286"/>
                  </a:lnTo>
                  <a:lnTo>
                    <a:pt x="37" y="307"/>
                  </a:lnTo>
                  <a:lnTo>
                    <a:pt x="28" y="330"/>
                  </a:lnTo>
                  <a:lnTo>
                    <a:pt x="21" y="353"/>
                  </a:lnTo>
                  <a:lnTo>
                    <a:pt x="15" y="376"/>
                  </a:lnTo>
                  <a:lnTo>
                    <a:pt x="10" y="399"/>
                  </a:lnTo>
                  <a:lnTo>
                    <a:pt x="5" y="423"/>
                  </a:lnTo>
                  <a:lnTo>
                    <a:pt x="3" y="449"/>
                  </a:lnTo>
                  <a:lnTo>
                    <a:pt x="1" y="474"/>
                  </a:lnTo>
                  <a:lnTo>
                    <a:pt x="0" y="499"/>
                  </a:lnTo>
                  <a:lnTo>
                    <a:pt x="0" y="514"/>
                  </a:lnTo>
                  <a:lnTo>
                    <a:pt x="0" y="514"/>
                  </a:lnTo>
                  <a:lnTo>
                    <a:pt x="1" y="519"/>
                  </a:lnTo>
                  <a:lnTo>
                    <a:pt x="2" y="523"/>
                  </a:lnTo>
                  <a:lnTo>
                    <a:pt x="2" y="523"/>
                  </a:lnTo>
                  <a:lnTo>
                    <a:pt x="4" y="547"/>
                  </a:lnTo>
                  <a:lnTo>
                    <a:pt x="6" y="571"/>
                  </a:lnTo>
                  <a:lnTo>
                    <a:pt x="11" y="594"/>
                  </a:lnTo>
                  <a:lnTo>
                    <a:pt x="15" y="618"/>
                  </a:lnTo>
                  <a:lnTo>
                    <a:pt x="21" y="641"/>
                  </a:lnTo>
                  <a:lnTo>
                    <a:pt x="28" y="662"/>
                  </a:lnTo>
                  <a:lnTo>
                    <a:pt x="36" y="684"/>
                  </a:lnTo>
                  <a:lnTo>
                    <a:pt x="45" y="705"/>
                  </a:lnTo>
                  <a:lnTo>
                    <a:pt x="55" y="726"/>
                  </a:lnTo>
                  <a:lnTo>
                    <a:pt x="66" y="746"/>
                  </a:lnTo>
                  <a:lnTo>
                    <a:pt x="78" y="767"/>
                  </a:lnTo>
                  <a:lnTo>
                    <a:pt x="91" y="785"/>
                  </a:lnTo>
                  <a:lnTo>
                    <a:pt x="105" y="804"/>
                  </a:lnTo>
                  <a:lnTo>
                    <a:pt x="120" y="823"/>
                  </a:lnTo>
                  <a:lnTo>
                    <a:pt x="137" y="841"/>
                  </a:lnTo>
                  <a:lnTo>
                    <a:pt x="154" y="859"/>
                  </a:lnTo>
                  <a:lnTo>
                    <a:pt x="154" y="859"/>
                  </a:lnTo>
                  <a:lnTo>
                    <a:pt x="172" y="875"/>
                  </a:lnTo>
                  <a:lnTo>
                    <a:pt x="190" y="891"/>
                  </a:lnTo>
                  <a:lnTo>
                    <a:pt x="210" y="906"/>
                  </a:lnTo>
                  <a:lnTo>
                    <a:pt x="230" y="919"/>
                  </a:lnTo>
                  <a:lnTo>
                    <a:pt x="250" y="931"/>
                  </a:lnTo>
                  <a:lnTo>
                    <a:pt x="270" y="943"/>
                  </a:lnTo>
                  <a:lnTo>
                    <a:pt x="291" y="953"/>
                  </a:lnTo>
                  <a:lnTo>
                    <a:pt x="312" y="963"/>
                  </a:lnTo>
                  <a:lnTo>
                    <a:pt x="334" y="971"/>
                  </a:lnTo>
                  <a:lnTo>
                    <a:pt x="356" y="978"/>
                  </a:lnTo>
                  <a:lnTo>
                    <a:pt x="379" y="984"/>
                  </a:lnTo>
                  <a:lnTo>
                    <a:pt x="402" y="989"/>
                  </a:lnTo>
                  <a:lnTo>
                    <a:pt x="425" y="993"/>
                  </a:lnTo>
                  <a:lnTo>
                    <a:pt x="449" y="996"/>
                  </a:lnTo>
                  <a:lnTo>
                    <a:pt x="474" y="997"/>
                  </a:lnTo>
                  <a:lnTo>
                    <a:pt x="498" y="998"/>
                  </a:lnTo>
                  <a:lnTo>
                    <a:pt x="498" y="998"/>
                  </a:lnTo>
                  <a:lnTo>
                    <a:pt x="523" y="997"/>
                  </a:lnTo>
                  <a:lnTo>
                    <a:pt x="547" y="996"/>
                  </a:lnTo>
                  <a:lnTo>
                    <a:pt x="572" y="993"/>
                  </a:lnTo>
                  <a:lnTo>
                    <a:pt x="595" y="989"/>
                  </a:lnTo>
                  <a:lnTo>
                    <a:pt x="618" y="984"/>
                  </a:lnTo>
                  <a:lnTo>
                    <a:pt x="641" y="978"/>
                  </a:lnTo>
                  <a:lnTo>
                    <a:pt x="662" y="971"/>
                  </a:lnTo>
                  <a:lnTo>
                    <a:pt x="684" y="963"/>
                  </a:lnTo>
                  <a:lnTo>
                    <a:pt x="706" y="953"/>
                  </a:lnTo>
                  <a:lnTo>
                    <a:pt x="727" y="943"/>
                  </a:lnTo>
                  <a:lnTo>
                    <a:pt x="747" y="931"/>
                  </a:lnTo>
                  <a:lnTo>
                    <a:pt x="768" y="919"/>
                  </a:lnTo>
                  <a:lnTo>
                    <a:pt x="786" y="906"/>
                  </a:lnTo>
                  <a:lnTo>
                    <a:pt x="806" y="891"/>
                  </a:lnTo>
                  <a:lnTo>
                    <a:pt x="825" y="875"/>
                  </a:lnTo>
                  <a:lnTo>
                    <a:pt x="842" y="859"/>
                  </a:lnTo>
                  <a:lnTo>
                    <a:pt x="842" y="859"/>
                  </a:lnTo>
                  <a:lnTo>
                    <a:pt x="860" y="841"/>
                  </a:lnTo>
                  <a:lnTo>
                    <a:pt x="876" y="823"/>
                  </a:lnTo>
                  <a:lnTo>
                    <a:pt x="891" y="804"/>
                  </a:lnTo>
                  <a:lnTo>
                    <a:pt x="906" y="785"/>
                  </a:lnTo>
                  <a:lnTo>
                    <a:pt x="919" y="767"/>
                  </a:lnTo>
                  <a:lnTo>
                    <a:pt x="931" y="746"/>
                  </a:lnTo>
                  <a:lnTo>
                    <a:pt x="942" y="726"/>
                  </a:lnTo>
                  <a:lnTo>
                    <a:pt x="952" y="705"/>
                  </a:lnTo>
                  <a:lnTo>
                    <a:pt x="960" y="684"/>
                  </a:lnTo>
                  <a:lnTo>
                    <a:pt x="969" y="662"/>
                  </a:lnTo>
                  <a:lnTo>
                    <a:pt x="976" y="641"/>
                  </a:lnTo>
                  <a:lnTo>
                    <a:pt x="981" y="618"/>
                  </a:lnTo>
                  <a:lnTo>
                    <a:pt x="987" y="594"/>
                  </a:lnTo>
                  <a:lnTo>
                    <a:pt x="990" y="571"/>
                  </a:lnTo>
                  <a:lnTo>
                    <a:pt x="992" y="547"/>
                  </a:lnTo>
                  <a:lnTo>
                    <a:pt x="994" y="523"/>
                  </a:lnTo>
                  <a:lnTo>
                    <a:pt x="994" y="523"/>
                  </a:lnTo>
                  <a:lnTo>
                    <a:pt x="995" y="518"/>
                  </a:lnTo>
                  <a:lnTo>
                    <a:pt x="996" y="514"/>
                  </a:lnTo>
                  <a:lnTo>
                    <a:pt x="996" y="499"/>
                  </a:lnTo>
                  <a:lnTo>
                    <a:pt x="996" y="499"/>
                  </a:lnTo>
                  <a:lnTo>
                    <a:pt x="995" y="474"/>
                  </a:lnTo>
                  <a:lnTo>
                    <a:pt x="994" y="449"/>
                  </a:lnTo>
                  <a:lnTo>
                    <a:pt x="991" y="423"/>
                  </a:lnTo>
                  <a:lnTo>
                    <a:pt x="987" y="399"/>
                  </a:lnTo>
                  <a:lnTo>
                    <a:pt x="982" y="376"/>
                  </a:lnTo>
                  <a:lnTo>
                    <a:pt x="976" y="353"/>
                  </a:lnTo>
                  <a:lnTo>
                    <a:pt x="968" y="330"/>
                  </a:lnTo>
                  <a:lnTo>
                    <a:pt x="959" y="307"/>
                  </a:lnTo>
                  <a:lnTo>
                    <a:pt x="949" y="286"/>
                  </a:lnTo>
                  <a:lnTo>
                    <a:pt x="940" y="264"/>
                  </a:lnTo>
                  <a:lnTo>
                    <a:pt x="927" y="243"/>
                  </a:lnTo>
                  <a:lnTo>
                    <a:pt x="914" y="223"/>
                  </a:lnTo>
                  <a:lnTo>
                    <a:pt x="900" y="203"/>
                  </a:lnTo>
                  <a:lnTo>
                    <a:pt x="885" y="184"/>
                  </a:lnTo>
                  <a:lnTo>
                    <a:pt x="868" y="164"/>
                  </a:lnTo>
                  <a:lnTo>
                    <a:pt x="851" y="146"/>
                  </a:lnTo>
                  <a:lnTo>
                    <a:pt x="851" y="146"/>
                  </a:lnTo>
                  <a:close/>
                  <a:moveTo>
                    <a:pt x="608" y="542"/>
                  </a:moveTo>
                  <a:lnTo>
                    <a:pt x="608" y="542"/>
                  </a:lnTo>
                  <a:lnTo>
                    <a:pt x="604" y="596"/>
                  </a:lnTo>
                  <a:lnTo>
                    <a:pt x="601" y="646"/>
                  </a:lnTo>
                  <a:lnTo>
                    <a:pt x="601" y="646"/>
                  </a:lnTo>
                  <a:lnTo>
                    <a:pt x="575" y="643"/>
                  </a:lnTo>
                  <a:lnTo>
                    <a:pt x="549" y="641"/>
                  </a:lnTo>
                  <a:lnTo>
                    <a:pt x="523" y="639"/>
                  </a:lnTo>
                  <a:lnTo>
                    <a:pt x="498" y="638"/>
                  </a:lnTo>
                  <a:lnTo>
                    <a:pt x="498" y="638"/>
                  </a:lnTo>
                  <a:lnTo>
                    <a:pt x="473" y="639"/>
                  </a:lnTo>
                  <a:lnTo>
                    <a:pt x="448" y="641"/>
                  </a:lnTo>
                  <a:lnTo>
                    <a:pt x="422" y="643"/>
                  </a:lnTo>
                  <a:lnTo>
                    <a:pt x="395" y="646"/>
                  </a:lnTo>
                  <a:lnTo>
                    <a:pt x="395" y="646"/>
                  </a:lnTo>
                  <a:lnTo>
                    <a:pt x="392" y="594"/>
                  </a:lnTo>
                  <a:lnTo>
                    <a:pt x="390" y="542"/>
                  </a:lnTo>
                  <a:lnTo>
                    <a:pt x="608" y="542"/>
                  </a:lnTo>
                  <a:close/>
                  <a:moveTo>
                    <a:pt x="389" y="487"/>
                  </a:moveTo>
                  <a:lnTo>
                    <a:pt x="389" y="487"/>
                  </a:lnTo>
                  <a:lnTo>
                    <a:pt x="390" y="453"/>
                  </a:lnTo>
                  <a:lnTo>
                    <a:pt x="391" y="419"/>
                  </a:lnTo>
                  <a:lnTo>
                    <a:pt x="393" y="385"/>
                  </a:lnTo>
                  <a:lnTo>
                    <a:pt x="395" y="351"/>
                  </a:lnTo>
                  <a:lnTo>
                    <a:pt x="395" y="351"/>
                  </a:lnTo>
                  <a:lnTo>
                    <a:pt x="422" y="354"/>
                  </a:lnTo>
                  <a:lnTo>
                    <a:pt x="448" y="357"/>
                  </a:lnTo>
                  <a:lnTo>
                    <a:pt x="473" y="359"/>
                  </a:lnTo>
                  <a:lnTo>
                    <a:pt x="498" y="359"/>
                  </a:lnTo>
                  <a:lnTo>
                    <a:pt x="523" y="359"/>
                  </a:lnTo>
                  <a:lnTo>
                    <a:pt x="550" y="357"/>
                  </a:lnTo>
                  <a:lnTo>
                    <a:pt x="575" y="354"/>
                  </a:lnTo>
                  <a:lnTo>
                    <a:pt x="601" y="351"/>
                  </a:lnTo>
                  <a:lnTo>
                    <a:pt x="601" y="351"/>
                  </a:lnTo>
                  <a:lnTo>
                    <a:pt x="603" y="385"/>
                  </a:lnTo>
                  <a:lnTo>
                    <a:pt x="605" y="419"/>
                  </a:lnTo>
                  <a:lnTo>
                    <a:pt x="607" y="453"/>
                  </a:lnTo>
                  <a:lnTo>
                    <a:pt x="608" y="487"/>
                  </a:lnTo>
                  <a:lnTo>
                    <a:pt x="389" y="487"/>
                  </a:lnTo>
                  <a:close/>
                  <a:moveTo>
                    <a:pt x="343" y="341"/>
                  </a:moveTo>
                  <a:lnTo>
                    <a:pt x="343" y="341"/>
                  </a:lnTo>
                  <a:lnTo>
                    <a:pt x="339" y="377"/>
                  </a:lnTo>
                  <a:lnTo>
                    <a:pt x="337" y="413"/>
                  </a:lnTo>
                  <a:lnTo>
                    <a:pt x="335" y="451"/>
                  </a:lnTo>
                  <a:lnTo>
                    <a:pt x="334" y="487"/>
                  </a:lnTo>
                  <a:lnTo>
                    <a:pt x="207" y="487"/>
                  </a:lnTo>
                  <a:lnTo>
                    <a:pt x="207" y="487"/>
                  </a:lnTo>
                  <a:lnTo>
                    <a:pt x="208" y="464"/>
                  </a:lnTo>
                  <a:lnTo>
                    <a:pt x="209" y="441"/>
                  </a:lnTo>
                  <a:lnTo>
                    <a:pt x="211" y="418"/>
                  </a:lnTo>
                  <a:lnTo>
                    <a:pt x="215" y="396"/>
                  </a:lnTo>
                  <a:lnTo>
                    <a:pt x="219" y="374"/>
                  </a:lnTo>
                  <a:lnTo>
                    <a:pt x="223" y="352"/>
                  </a:lnTo>
                  <a:lnTo>
                    <a:pt x="229" y="331"/>
                  </a:lnTo>
                  <a:lnTo>
                    <a:pt x="234" y="310"/>
                  </a:lnTo>
                  <a:lnTo>
                    <a:pt x="234" y="310"/>
                  </a:lnTo>
                  <a:lnTo>
                    <a:pt x="261" y="319"/>
                  </a:lnTo>
                  <a:lnTo>
                    <a:pt x="288" y="328"/>
                  </a:lnTo>
                  <a:lnTo>
                    <a:pt x="315" y="334"/>
                  </a:lnTo>
                  <a:lnTo>
                    <a:pt x="343" y="341"/>
                  </a:lnTo>
                  <a:lnTo>
                    <a:pt x="343" y="341"/>
                  </a:lnTo>
                  <a:close/>
                  <a:moveTo>
                    <a:pt x="335" y="542"/>
                  </a:moveTo>
                  <a:lnTo>
                    <a:pt x="335" y="542"/>
                  </a:lnTo>
                  <a:lnTo>
                    <a:pt x="337" y="600"/>
                  </a:lnTo>
                  <a:lnTo>
                    <a:pt x="343" y="656"/>
                  </a:lnTo>
                  <a:lnTo>
                    <a:pt x="343" y="656"/>
                  </a:lnTo>
                  <a:lnTo>
                    <a:pt x="314" y="662"/>
                  </a:lnTo>
                  <a:lnTo>
                    <a:pt x="288" y="670"/>
                  </a:lnTo>
                  <a:lnTo>
                    <a:pt x="261" y="679"/>
                  </a:lnTo>
                  <a:lnTo>
                    <a:pt x="234" y="688"/>
                  </a:lnTo>
                  <a:lnTo>
                    <a:pt x="234" y="688"/>
                  </a:lnTo>
                  <a:lnTo>
                    <a:pt x="225" y="653"/>
                  </a:lnTo>
                  <a:lnTo>
                    <a:pt x="218" y="616"/>
                  </a:lnTo>
                  <a:lnTo>
                    <a:pt x="212" y="579"/>
                  </a:lnTo>
                  <a:lnTo>
                    <a:pt x="209" y="542"/>
                  </a:lnTo>
                  <a:lnTo>
                    <a:pt x="335" y="542"/>
                  </a:lnTo>
                  <a:close/>
                  <a:moveTo>
                    <a:pt x="654" y="656"/>
                  </a:moveTo>
                  <a:lnTo>
                    <a:pt x="654" y="656"/>
                  </a:lnTo>
                  <a:lnTo>
                    <a:pt x="659" y="600"/>
                  </a:lnTo>
                  <a:lnTo>
                    <a:pt x="662" y="542"/>
                  </a:lnTo>
                  <a:lnTo>
                    <a:pt x="787" y="542"/>
                  </a:lnTo>
                  <a:lnTo>
                    <a:pt x="787" y="542"/>
                  </a:lnTo>
                  <a:lnTo>
                    <a:pt x="784" y="579"/>
                  </a:lnTo>
                  <a:lnTo>
                    <a:pt x="779" y="616"/>
                  </a:lnTo>
                  <a:lnTo>
                    <a:pt x="771" y="653"/>
                  </a:lnTo>
                  <a:lnTo>
                    <a:pt x="762" y="688"/>
                  </a:lnTo>
                  <a:lnTo>
                    <a:pt x="762" y="688"/>
                  </a:lnTo>
                  <a:lnTo>
                    <a:pt x="736" y="679"/>
                  </a:lnTo>
                  <a:lnTo>
                    <a:pt x="710" y="670"/>
                  </a:lnTo>
                  <a:lnTo>
                    <a:pt x="682" y="662"/>
                  </a:lnTo>
                  <a:lnTo>
                    <a:pt x="654" y="656"/>
                  </a:lnTo>
                  <a:lnTo>
                    <a:pt x="654" y="656"/>
                  </a:lnTo>
                  <a:close/>
                  <a:moveTo>
                    <a:pt x="662" y="487"/>
                  </a:moveTo>
                  <a:lnTo>
                    <a:pt x="662" y="487"/>
                  </a:lnTo>
                  <a:lnTo>
                    <a:pt x="661" y="451"/>
                  </a:lnTo>
                  <a:lnTo>
                    <a:pt x="660" y="415"/>
                  </a:lnTo>
                  <a:lnTo>
                    <a:pt x="657" y="377"/>
                  </a:lnTo>
                  <a:lnTo>
                    <a:pt x="654" y="341"/>
                  </a:lnTo>
                  <a:lnTo>
                    <a:pt x="654" y="341"/>
                  </a:lnTo>
                  <a:lnTo>
                    <a:pt x="682" y="336"/>
                  </a:lnTo>
                  <a:lnTo>
                    <a:pt x="710" y="328"/>
                  </a:lnTo>
                  <a:lnTo>
                    <a:pt x="736" y="319"/>
                  </a:lnTo>
                  <a:lnTo>
                    <a:pt x="762" y="310"/>
                  </a:lnTo>
                  <a:lnTo>
                    <a:pt x="762" y="310"/>
                  </a:lnTo>
                  <a:lnTo>
                    <a:pt x="768" y="331"/>
                  </a:lnTo>
                  <a:lnTo>
                    <a:pt x="773" y="352"/>
                  </a:lnTo>
                  <a:lnTo>
                    <a:pt x="779" y="374"/>
                  </a:lnTo>
                  <a:lnTo>
                    <a:pt x="782" y="396"/>
                  </a:lnTo>
                  <a:lnTo>
                    <a:pt x="785" y="419"/>
                  </a:lnTo>
                  <a:lnTo>
                    <a:pt x="787" y="441"/>
                  </a:lnTo>
                  <a:lnTo>
                    <a:pt x="788" y="464"/>
                  </a:lnTo>
                  <a:lnTo>
                    <a:pt x="789" y="487"/>
                  </a:lnTo>
                  <a:lnTo>
                    <a:pt x="662" y="487"/>
                  </a:lnTo>
                  <a:close/>
                  <a:moveTo>
                    <a:pt x="647" y="288"/>
                  </a:moveTo>
                  <a:lnTo>
                    <a:pt x="647" y="288"/>
                  </a:lnTo>
                  <a:lnTo>
                    <a:pt x="642" y="255"/>
                  </a:lnTo>
                  <a:lnTo>
                    <a:pt x="636" y="225"/>
                  </a:lnTo>
                  <a:lnTo>
                    <a:pt x="631" y="195"/>
                  </a:lnTo>
                  <a:lnTo>
                    <a:pt x="624" y="168"/>
                  </a:lnTo>
                  <a:lnTo>
                    <a:pt x="616" y="142"/>
                  </a:lnTo>
                  <a:lnTo>
                    <a:pt x="609" y="119"/>
                  </a:lnTo>
                  <a:lnTo>
                    <a:pt x="600" y="97"/>
                  </a:lnTo>
                  <a:lnTo>
                    <a:pt x="590" y="78"/>
                  </a:lnTo>
                  <a:lnTo>
                    <a:pt x="590" y="78"/>
                  </a:lnTo>
                  <a:lnTo>
                    <a:pt x="611" y="90"/>
                  </a:lnTo>
                  <a:lnTo>
                    <a:pt x="630" y="104"/>
                  </a:lnTo>
                  <a:lnTo>
                    <a:pt x="648" y="119"/>
                  </a:lnTo>
                  <a:lnTo>
                    <a:pt x="666" y="137"/>
                  </a:lnTo>
                  <a:lnTo>
                    <a:pt x="666" y="137"/>
                  </a:lnTo>
                  <a:lnTo>
                    <a:pt x="677" y="150"/>
                  </a:lnTo>
                  <a:lnTo>
                    <a:pt x="688" y="164"/>
                  </a:lnTo>
                  <a:lnTo>
                    <a:pt x="699" y="179"/>
                  </a:lnTo>
                  <a:lnTo>
                    <a:pt x="707" y="193"/>
                  </a:lnTo>
                  <a:lnTo>
                    <a:pt x="717" y="208"/>
                  </a:lnTo>
                  <a:lnTo>
                    <a:pt x="726" y="225"/>
                  </a:lnTo>
                  <a:lnTo>
                    <a:pt x="735" y="241"/>
                  </a:lnTo>
                  <a:lnTo>
                    <a:pt x="742" y="259"/>
                  </a:lnTo>
                  <a:lnTo>
                    <a:pt x="742" y="259"/>
                  </a:lnTo>
                  <a:lnTo>
                    <a:pt x="719" y="267"/>
                  </a:lnTo>
                  <a:lnTo>
                    <a:pt x="696" y="275"/>
                  </a:lnTo>
                  <a:lnTo>
                    <a:pt x="672" y="282"/>
                  </a:lnTo>
                  <a:lnTo>
                    <a:pt x="647" y="288"/>
                  </a:lnTo>
                  <a:lnTo>
                    <a:pt x="647" y="288"/>
                  </a:lnTo>
                  <a:close/>
                  <a:moveTo>
                    <a:pt x="349" y="288"/>
                  </a:moveTo>
                  <a:lnTo>
                    <a:pt x="349" y="288"/>
                  </a:lnTo>
                  <a:lnTo>
                    <a:pt x="325" y="282"/>
                  </a:lnTo>
                  <a:lnTo>
                    <a:pt x="301" y="275"/>
                  </a:lnTo>
                  <a:lnTo>
                    <a:pt x="277" y="267"/>
                  </a:lnTo>
                  <a:lnTo>
                    <a:pt x="254" y="259"/>
                  </a:lnTo>
                  <a:lnTo>
                    <a:pt x="254" y="259"/>
                  </a:lnTo>
                  <a:lnTo>
                    <a:pt x="262" y="241"/>
                  </a:lnTo>
                  <a:lnTo>
                    <a:pt x="270" y="225"/>
                  </a:lnTo>
                  <a:lnTo>
                    <a:pt x="279" y="208"/>
                  </a:lnTo>
                  <a:lnTo>
                    <a:pt x="289" y="193"/>
                  </a:lnTo>
                  <a:lnTo>
                    <a:pt x="299" y="179"/>
                  </a:lnTo>
                  <a:lnTo>
                    <a:pt x="309" y="164"/>
                  </a:lnTo>
                  <a:lnTo>
                    <a:pt x="320" y="150"/>
                  </a:lnTo>
                  <a:lnTo>
                    <a:pt x="331" y="137"/>
                  </a:lnTo>
                  <a:lnTo>
                    <a:pt x="331" y="137"/>
                  </a:lnTo>
                  <a:lnTo>
                    <a:pt x="348" y="119"/>
                  </a:lnTo>
                  <a:lnTo>
                    <a:pt x="367" y="104"/>
                  </a:lnTo>
                  <a:lnTo>
                    <a:pt x="386" y="90"/>
                  </a:lnTo>
                  <a:lnTo>
                    <a:pt x="406" y="79"/>
                  </a:lnTo>
                  <a:lnTo>
                    <a:pt x="406" y="79"/>
                  </a:lnTo>
                  <a:lnTo>
                    <a:pt x="396" y="97"/>
                  </a:lnTo>
                  <a:lnTo>
                    <a:pt x="389" y="119"/>
                  </a:lnTo>
                  <a:lnTo>
                    <a:pt x="380" y="142"/>
                  </a:lnTo>
                  <a:lnTo>
                    <a:pt x="373" y="168"/>
                  </a:lnTo>
                  <a:lnTo>
                    <a:pt x="366" y="195"/>
                  </a:lnTo>
                  <a:lnTo>
                    <a:pt x="360" y="224"/>
                  </a:lnTo>
                  <a:lnTo>
                    <a:pt x="355" y="255"/>
                  </a:lnTo>
                  <a:lnTo>
                    <a:pt x="349" y="288"/>
                  </a:lnTo>
                  <a:lnTo>
                    <a:pt x="349" y="288"/>
                  </a:lnTo>
                  <a:close/>
                  <a:moveTo>
                    <a:pt x="152" y="487"/>
                  </a:moveTo>
                  <a:lnTo>
                    <a:pt x="56" y="487"/>
                  </a:lnTo>
                  <a:lnTo>
                    <a:pt x="56" y="487"/>
                  </a:lnTo>
                  <a:lnTo>
                    <a:pt x="57" y="455"/>
                  </a:lnTo>
                  <a:lnTo>
                    <a:pt x="61" y="425"/>
                  </a:lnTo>
                  <a:lnTo>
                    <a:pt x="67" y="396"/>
                  </a:lnTo>
                  <a:lnTo>
                    <a:pt x="75" y="366"/>
                  </a:lnTo>
                  <a:lnTo>
                    <a:pt x="85" y="338"/>
                  </a:lnTo>
                  <a:lnTo>
                    <a:pt x="97" y="309"/>
                  </a:lnTo>
                  <a:lnTo>
                    <a:pt x="112" y="282"/>
                  </a:lnTo>
                  <a:lnTo>
                    <a:pt x="128" y="255"/>
                  </a:lnTo>
                  <a:lnTo>
                    <a:pt x="128" y="255"/>
                  </a:lnTo>
                  <a:lnTo>
                    <a:pt x="157" y="273"/>
                  </a:lnTo>
                  <a:lnTo>
                    <a:pt x="185" y="288"/>
                  </a:lnTo>
                  <a:lnTo>
                    <a:pt x="185" y="288"/>
                  </a:lnTo>
                  <a:lnTo>
                    <a:pt x="178" y="312"/>
                  </a:lnTo>
                  <a:lnTo>
                    <a:pt x="172" y="337"/>
                  </a:lnTo>
                  <a:lnTo>
                    <a:pt x="166" y="361"/>
                  </a:lnTo>
                  <a:lnTo>
                    <a:pt x="162" y="385"/>
                  </a:lnTo>
                  <a:lnTo>
                    <a:pt x="158" y="410"/>
                  </a:lnTo>
                  <a:lnTo>
                    <a:pt x="155" y="435"/>
                  </a:lnTo>
                  <a:lnTo>
                    <a:pt x="153" y="461"/>
                  </a:lnTo>
                  <a:lnTo>
                    <a:pt x="152" y="487"/>
                  </a:lnTo>
                  <a:lnTo>
                    <a:pt x="152" y="487"/>
                  </a:lnTo>
                  <a:close/>
                  <a:moveTo>
                    <a:pt x="154" y="542"/>
                  </a:moveTo>
                  <a:lnTo>
                    <a:pt x="154" y="542"/>
                  </a:lnTo>
                  <a:lnTo>
                    <a:pt x="157" y="564"/>
                  </a:lnTo>
                  <a:lnTo>
                    <a:pt x="159" y="585"/>
                  </a:lnTo>
                  <a:lnTo>
                    <a:pt x="161" y="607"/>
                  </a:lnTo>
                  <a:lnTo>
                    <a:pt x="165" y="627"/>
                  </a:lnTo>
                  <a:lnTo>
                    <a:pt x="169" y="648"/>
                  </a:lnTo>
                  <a:lnTo>
                    <a:pt x="174" y="669"/>
                  </a:lnTo>
                  <a:lnTo>
                    <a:pt x="179" y="690"/>
                  </a:lnTo>
                  <a:lnTo>
                    <a:pt x="185" y="710"/>
                  </a:lnTo>
                  <a:lnTo>
                    <a:pt x="185" y="710"/>
                  </a:lnTo>
                  <a:lnTo>
                    <a:pt x="157" y="725"/>
                  </a:lnTo>
                  <a:lnTo>
                    <a:pt x="128" y="743"/>
                  </a:lnTo>
                  <a:lnTo>
                    <a:pt x="128" y="743"/>
                  </a:lnTo>
                  <a:lnTo>
                    <a:pt x="114" y="720"/>
                  </a:lnTo>
                  <a:lnTo>
                    <a:pt x="101" y="695"/>
                  </a:lnTo>
                  <a:lnTo>
                    <a:pt x="90" y="671"/>
                  </a:lnTo>
                  <a:lnTo>
                    <a:pt x="80" y="647"/>
                  </a:lnTo>
                  <a:lnTo>
                    <a:pt x="72" y="621"/>
                  </a:lnTo>
                  <a:lnTo>
                    <a:pt x="66" y="596"/>
                  </a:lnTo>
                  <a:lnTo>
                    <a:pt x="61" y="569"/>
                  </a:lnTo>
                  <a:lnTo>
                    <a:pt x="58" y="542"/>
                  </a:lnTo>
                  <a:lnTo>
                    <a:pt x="154" y="542"/>
                  </a:lnTo>
                  <a:close/>
                  <a:moveTo>
                    <a:pt x="349" y="710"/>
                  </a:moveTo>
                  <a:lnTo>
                    <a:pt x="349" y="710"/>
                  </a:lnTo>
                  <a:lnTo>
                    <a:pt x="355" y="743"/>
                  </a:lnTo>
                  <a:lnTo>
                    <a:pt x="360" y="773"/>
                  </a:lnTo>
                  <a:lnTo>
                    <a:pt x="366" y="803"/>
                  </a:lnTo>
                  <a:lnTo>
                    <a:pt x="373" y="830"/>
                  </a:lnTo>
                  <a:lnTo>
                    <a:pt x="380" y="856"/>
                  </a:lnTo>
                  <a:lnTo>
                    <a:pt x="389" y="879"/>
                  </a:lnTo>
                  <a:lnTo>
                    <a:pt x="396" y="901"/>
                  </a:lnTo>
                  <a:lnTo>
                    <a:pt x="406" y="919"/>
                  </a:lnTo>
                  <a:lnTo>
                    <a:pt x="406" y="919"/>
                  </a:lnTo>
                  <a:lnTo>
                    <a:pt x="386" y="908"/>
                  </a:lnTo>
                  <a:lnTo>
                    <a:pt x="367" y="894"/>
                  </a:lnTo>
                  <a:lnTo>
                    <a:pt x="348" y="879"/>
                  </a:lnTo>
                  <a:lnTo>
                    <a:pt x="331" y="860"/>
                  </a:lnTo>
                  <a:lnTo>
                    <a:pt x="331" y="860"/>
                  </a:lnTo>
                  <a:lnTo>
                    <a:pt x="320" y="848"/>
                  </a:lnTo>
                  <a:lnTo>
                    <a:pt x="309" y="834"/>
                  </a:lnTo>
                  <a:lnTo>
                    <a:pt x="299" y="819"/>
                  </a:lnTo>
                  <a:lnTo>
                    <a:pt x="289" y="805"/>
                  </a:lnTo>
                  <a:lnTo>
                    <a:pt x="279" y="790"/>
                  </a:lnTo>
                  <a:lnTo>
                    <a:pt x="270" y="773"/>
                  </a:lnTo>
                  <a:lnTo>
                    <a:pt x="262" y="757"/>
                  </a:lnTo>
                  <a:lnTo>
                    <a:pt x="254" y="739"/>
                  </a:lnTo>
                  <a:lnTo>
                    <a:pt x="254" y="739"/>
                  </a:lnTo>
                  <a:lnTo>
                    <a:pt x="277" y="731"/>
                  </a:lnTo>
                  <a:lnTo>
                    <a:pt x="301" y="723"/>
                  </a:lnTo>
                  <a:lnTo>
                    <a:pt x="325" y="715"/>
                  </a:lnTo>
                  <a:lnTo>
                    <a:pt x="349" y="710"/>
                  </a:lnTo>
                  <a:lnTo>
                    <a:pt x="349" y="710"/>
                  </a:lnTo>
                  <a:close/>
                  <a:moveTo>
                    <a:pt x="647" y="710"/>
                  </a:moveTo>
                  <a:lnTo>
                    <a:pt x="647" y="710"/>
                  </a:lnTo>
                  <a:lnTo>
                    <a:pt x="672" y="715"/>
                  </a:lnTo>
                  <a:lnTo>
                    <a:pt x="696" y="723"/>
                  </a:lnTo>
                  <a:lnTo>
                    <a:pt x="719" y="731"/>
                  </a:lnTo>
                  <a:lnTo>
                    <a:pt x="742" y="739"/>
                  </a:lnTo>
                  <a:lnTo>
                    <a:pt x="742" y="739"/>
                  </a:lnTo>
                  <a:lnTo>
                    <a:pt x="735" y="757"/>
                  </a:lnTo>
                  <a:lnTo>
                    <a:pt x="726" y="773"/>
                  </a:lnTo>
                  <a:lnTo>
                    <a:pt x="717" y="790"/>
                  </a:lnTo>
                  <a:lnTo>
                    <a:pt x="707" y="805"/>
                  </a:lnTo>
                  <a:lnTo>
                    <a:pt x="699" y="819"/>
                  </a:lnTo>
                  <a:lnTo>
                    <a:pt x="688" y="834"/>
                  </a:lnTo>
                  <a:lnTo>
                    <a:pt x="677" y="848"/>
                  </a:lnTo>
                  <a:lnTo>
                    <a:pt x="666" y="860"/>
                  </a:lnTo>
                  <a:lnTo>
                    <a:pt x="666" y="860"/>
                  </a:lnTo>
                  <a:lnTo>
                    <a:pt x="648" y="879"/>
                  </a:lnTo>
                  <a:lnTo>
                    <a:pt x="630" y="894"/>
                  </a:lnTo>
                  <a:lnTo>
                    <a:pt x="611" y="908"/>
                  </a:lnTo>
                  <a:lnTo>
                    <a:pt x="590" y="919"/>
                  </a:lnTo>
                  <a:lnTo>
                    <a:pt x="590" y="919"/>
                  </a:lnTo>
                  <a:lnTo>
                    <a:pt x="600" y="901"/>
                  </a:lnTo>
                  <a:lnTo>
                    <a:pt x="609" y="879"/>
                  </a:lnTo>
                  <a:lnTo>
                    <a:pt x="616" y="856"/>
                  </a:lnTo>
                  <a:lnTo>
                    <a:pt x="624" y="829"/>
                  </a:lnTo>
                  <a:lnTo>
                    <a:pt x="631" y="803"/>
                  </a:lnTo>
                  <a:lnTo>
                    <a:pt x="636" y="773"/>
                  </a:lnTo>
                  <a:lnTo>
                    <a:pt x="642" y="743"/>
                  </a:lnTo>
                  <a:lnTo>
                    <a:pt x="647" y="710"/>
                  </a:lnTo>
                  <a:lnTo>
                    <a:pt x="647" y="710"/>
                  </a:lnTo>
                  <a:close/>
                  <a:moveTo>
                    <a:pt x="842" y="542"/>
                  </a:moveTo>
                  <a:lnTo>
                    <a:pt x="938" y="542"/>
                  </a:lnTo>
                  <a:lnTo>
                    <a:pt x="938" y="542"/>
                  </a:lnTo>
                  <a:lnTo>
                    <a:pt x="935" y="569"/>
                  </a:lnTo>
                  <a:lnTo>
                    <a:pt x="931" y="596"/>
                  </a:lnTo>
                  <a:lnTo>
                    <a:pt x="924" y="622"/>
                  </a:lnTo>
                  <a:lnTo>
                    <a:pt x="917" y="647"/>
                  </a:lnTo>
                  <a:lnTo>
                    <a:pt x="907" y="671"/>
                  </a:lnTo>
                  <a:lnTo>
                    <a:pt x="896" y="695"/>
                  </a:lnTo>
                  <a:lnTo>
                    <a:pt x="883" y="720"/>
                  </a:lnTo>
                  <a:lnTo>
                    <a:pt x="868" y="743"/>
                  </a:lnTo>
                  <a:lnTo>
                    <a:pt x="868" y="743"/>
                  </a:lnTo>
                  <a:lnTo>
                    <a:pt x="841" y="725"/>
                  </a:lnTo>
                  <a:lnTo>
                    <a:pt x="811" y="710"/>
                  </a:lnTo>
                  <a:lnTo>
                    <a:pt x="811" y="710"/>
                  </a:lnTo>
                  <a:lnTo>
                    <a:pt x="817" y="690"/>
                  </a:lnTo>
                  <a:lnTo>
                    <a:pt x="822" y="669"/>
                  </a:lnTo>
                  <a:lnTo>
                    <a:pt x="828" y="648"/>
                  </a:lnTo>
                  <a:lnTo>
                    <a:pt x="832" y="627"/>
                  </a:lnTo>
                  <a:lnTo>
                    <a:pt x="835" y="607"/>
                  </a:lnTo>
                  <a:lnTo>
                    <a:pt x="838" y="585"/>
                  </a:lnTo>
                  <a:lnTo>
                    <a:pt x="841" y="564"/>
                  </a:lnTo>
                  <a:lnTo>
                    <a:pt x="842" y="542"/>
                  </a:lnTo>
                  <a:lnTo>
                    <a:pt x="842" y="542"/>
                  </a:lnTo>
                  <a:close/>
                  <a:moveTo>
                    <a:pt x="811" y="288"/>
                  </a:moveTo>
                  <a:lnTo>
                    <a:pt x="811" y="288"/>
                  </a:lnTo>
                  <a:lnTo>
                    <a:pt x="841" y="273"/>
                  </a:lnTo>
                  <a:lnTo>
                    <a:pt x="868" y="255"/>
                  </a:lnTo>
                  <a:lnTo>
                    <a:pt x="868" y="255"/>
                  </a:lnTo>
                  <a:lnTo>
                    <a:pt x="885" y="282"/>
                  </a:lnTo>
                  <a:lnTo>
                    <a:pt x="899" y="309"/>
                  </a:lnTo>
                  <a:lnTo>
                    <a:pt x="911" y="338"/>
                  </a:lnTo>
                  <a:lnTo>
                    <a:pt x="922" y="366"/>
                  </a:lnTo>
                  <a:lnTo>
                    <a:pt x="930" y="396"/>
                  </a:lnTo>
                  <a:lnTo>
                    <a:pt x="935" y="425"/>
                  </a:lnTo>
                  <a:lnTo>
                    <a:pt x="940" y="455"/>
                  </a:lnTo>
                  <a:lnTo>
                    <a:pt x="942" y="487"/>
                  </a:lnTo>
                  <a:lnTo>
                    <a:pt x="844" y="487"/>
                  </a:lnTo>
                  <a:lnTo>
                    <a:pt x="844" y="487"/>
                  </a:lnTo>
                  <a:lnTo>
                    <a:pt x="843" y="461"/>
                  </a:lnTo>
                  <a:lnTo>
                    <a:pt x="842" y="435"/>
                  </a:lnTo>
                  <a:lnTo>
                    <a:pt x="839" y="410"/>
                  </a:lnTo>
                  <a:lnTo>
                    <a:pt x="835" y="385"/>
                  </a:lnTo>
                  <a:lnTo>
                    <a:pt x="830" y="361"/>
                  </a:lnTo>
                  <a:lnTo>
                    <a:pt x="825" y="337"/>
                  </a:lnTo>
                  <a:lnTo>
                    <a:pt x="819" y="312"/>
                  </a:lnTo>
                  <a:lnTo>
                    <a:pt x="811" y="288"/>
                  </a:lnTo>
                  <a:lnTo>
                    <a:pt x="811" y="288"/>
                  </a:lnTo>
                  <a:close/>
                  <a:moveTo>
                    <a:pt x="793" y="237"/>
                  </a:moveTo>
                  <a:lnTo>
                    <a:pt x="793" y="237"/>
                  </a:lnTo>
                  <a:lnTo>
                    <a:pt x="776" y="203"/>
                  </a:lnTo>
                  <a:lnTo>
                    <a:pt x="759" y="171"/>
                  </a:lnTo>
                  <a:lnTo>
                    <a:pt x="749" y="156"/>
                  </a:lnTo>
                  <a:lnTo>
                    <a:pt x="739" y="141"/>
                  </a:lnTo>
                  <a:lnTo>
                    <a:pt x="729" y="127"/>
                  </a:lnTo>
                  <a:lnTo>
                    <a:pt x="718" y="114"/>
                  </a:lnTo>
                  <a:lnTo>
                    <a:pt x="718" y="114"/>
                  </a:lnTo>
                  <a:lnTo>
                    <a:pt x="735" y="124"/>
                  </a:lnTo>
                  <a:lnTo>
                    <a:pt x="751" y="135"/>
                  </a:lnTo>
                  <a:lnTo>
                    <a:pt x="766" y="146"/>
                  </a:lnTo>
                  <a:lnTo>
                    <a:pt x="781" y="158"/>
                  </a:lnTo>
                  <a:lnTo>
                    <a:pt x="795" y="170"/>
                  </a:lnTo>
                  <a:lnTo>
                    <a:pt x="809" y="183"/>
                  </a:lnTo>
                  <a:lnTo>
                    <a:pt x="822" y="197"/>
                  </a:lnTo>
                  <a:lnTo>
                    <a:pt x="835" y="212"/>
                  </a:lnTo>
                  <a:lnTo>
                    <a:pt x="835" y="212"/>
                  </a:lnTo>
                  <a:lnTo>
                    <a:pt x="815" y="225"/>
                  </a:lnTo>
                  <a:lnTo>
                    <a:pt x="793" y="237"/>
                  </a:lnTo>
                  <a:lnTo>
                    <a:pt x="793" y="237"/>
                  </a:lnTo>
                  <a:close/>
                  <a:moveTo>
                    <a:pt x="595" y="297"/>
                  </a:moveTo>
                  <a:lnTo>
                    <a:pt x="595" y="297"/>
                  </a:lnTo>
                  <a:lnTo>
                    <a:pt x="570" y="300"/>
                  </a:lnTo>
                  <a:lnTo>
                    <a:pt x="546" y="303"/>
                  </a:lnTo>
                  <a:lnTo>
                    <a:pt x="522" y="304"/>
                  </a:lnTo>
                  <a:lnTo>
                    <a:pt x="498" y="304"/>
                  </a:lnTo>
                  <a:lnTo>
                    <a:pt x="474" y="304"/>
                  </a:lnTo>
                  <a:lnTo>
                    <a:pt x="450" y="303"/>
                  </a:lnTo>
                  <a:lnTo>
                    <a:pt x="426" y="300"/>
                  </a:lnTo>
                  <a:lnTo>
                    <a:pt x="402" y="297"/>
                  </a:lnTo>
                  <a:lnTo>
                    <a:pt x="402" y="297"/>
                  </a:lnTo>
                  <a:lnTo>
                    <a:pt x="411" y="246"/>
                  </a:lnTo>
                  <a:lnTo>
                    <a:pt x="415" y="221"/>
                  </a:lnTo>
                  <a:lnTo>
                    <a:pt x="420" y="198"/>
                  </a:lnTo>
                  <a:lnTo>
                    <a:pt x="426" y="178"/>
                  </a:lnTo>
                  <a:lnTo>
                    <a:pt x="432" y="157"/>
                  </a:lnTo>
                  <a:lnTo>
                    <a:pt x="439" y="138"/>
                  </a:lnTo>
                  <a:lnTo>
                    <a:pt x="446" y="120"/>
                  </a:lnTo>
                  <a:lnTo>
                    <a:pt x="446" y="120"/>
                  </a:lnTo>
                  <a:lnTo>
                    <a:pt x="454" y="102"/>
                  </a:lnTo>
                  <a:lnTo>
                    <a:pt x="463" y="86"/>
                  </a:lnTo>
                  <a:lnTo>
                    <a:pt x="471" y="74"/>
                  </a:lnTo>
                  <a:lnTo>
                    <a:pt x="478" y="67"/>
                  </a:lnTo>
                  <a:lnTo>
                    <a:pt x="484" y="60"/>
                  </a:lnTo>
                  <a:lnTo>
                    <a:pt x="489" y="57"/>
                  </a:lnTo>
                  <a:lnTo>
                    <a:pt x="495" y="56"/>
                  </a:lnTo>
                  <a:lnTo>
                    <a:pt x="498" y="55"/>
                  </a:lnTo>
                  <a:lnTo>
                    <a:pt x="498" y="55"/>
                  </a:lnTo>
                  <a:lnTo>
                    <a:pt x="503" y="56"/>
                  </a:lnTo>
                  <a:lnTo>
                    <a:pt x="507" y="57"/>
                  </a:lnTo>
                  <a:lnTo>
                    <a:pt x="512" y="60"/>
                  </a:lnTo>
                  <a:lnTo>
                    <a:pt x="519" y="67"/>
                  </a:lnTo>
                  <a:lnTo>
                    <a:pt x="526" y="74"/>
                  </a:lnTo>
                  <a:lnTo>
                    <a:pt x="533" y="86"/>
                  </a:lnTo>
                  <a:lnTo>
                    <a:pt x="542" y="102"/>
                  </a:lnTo>
                  <a:lnTo>
                    <a:pt x="551" y="120"/>
                  </a:lnTo>
                  <a:lnTo>
                    <a:pt x="551" y="120"/>
                  </a:lnTo>
                  <a:lnTo>
                    <a:pt x="557" y="138"/>
                  </a:lnTo>
                  <a:lnTo>
                    <a:pt x="564" y="157"/>
                  </a:lnTo>
                  <a:lnTo>
                    <a:pt x="570" y="178"/>
                  </a:lnTo>
                  <a:lnTo>
                    <a:pt x="576" y="198"/>
                  </a:lnTo>
                  <a:lnTo>
                    <a:pt x="581" y="221"/>
                  </a:lnTo>
                  <a:lnTo>
                    <a:pt x="586" y="246"/>
                  </a:lnTo>
                  <a:lnTo>
                    <a:pt x="595" y="297"/>
                  </a:lnTo>
                  <a:lnTo>
                    <a:pt x="595" y="297"/>
                  </a:lnTo>
                  <a:close/>
                  <a:moveTo>
                    <a:pt x="278" y="114"/>
                  </a:moveTo>
                  <a:lnTo>
                    <a:pt x="278" y="114"/>
                  </a:lnTo>
                  <a:lnTo>
                    <a:pt x="267" y="127"/>
                  </a:lnTo>
                  <a:lnTo>
                    <a:pt x="257" y="141"/>
                  </a:lnTo>
                  <a:lnTo>
                    <a:pt x="247" y="156"/>
                  </a:lnTo>
                  <a:lnTo>
                    <a:pt x="238" y="171"/>
                  </a:lnTo>
                  <a:lnTo>
                    <a:pt x="220" y="203"/>
                  </a:lnTo>
                  <a:lnTo>
                    <a:pt x="204" y="237"/>
                  </a:lnTo>
                  <a:lnTo>
                    <a:pt x="204" y="237"/>
                  </a:lnTo>
                  <a:lnTo>
                    <a:pt x="183" y="225"/>
                  </a:lnTo>
                  <a:lnTo>
                    <a:pt x="162" y="212"/>
                  </a:lnTo>
                  <a:lnTo>
                    <a:pt x="162" y="212"/>
                  </a:lnTo>
                  <a:lnTo>
                    <a:pt x="174" y="196"/>
                  </a:lnTo>
                  <a:lnTo>
                    <a:pt x="188" y="183"/>
                  </a:lnTo>
                  <a:lnTo>
                    <a:pt x="201" y="170"/>
                  </a:lnTo>
                  <a:lnTo>
                    <a:pt x="216" y="158"/>
                  </a:lnTo>
                  <a:lnTo>
                    <a:pt x="231" y="146"/>
                  </a:lnTo>
                  <a:lnTo>
                    <a:pt x="246" y="135"/>
                  </a:lnTo>
                  <a:lnTo>
                    <a:pt x="262" y="124"/>
                  </a:lnTo>
                  <a:lnTo>
                    <a:pt x="278" y="114"/>
                  </a:lnTo>
                  <a:lnTo>
                    <a:pt x="278" y="114"/>
                  </a:lnTo>
                  <a:close/>
                  <a:moveTo>
                    <a:pt x="204" y="761"/>
                  </a:moveTo>
                  <a:lnTo>
                    <a:pt x="204" y="761"/>
                  </a:lnTo>
                  <a:lnTo>
                    <a:pt x="220" y="795"/>
                  </a:lnTo>
                  <a:lnTo>
                    <a:pt x="238" y="827"/>
                  </a:lnTo>
                  <a:lnTo>
                    <a:pt x="247" y="842"/>
                  </a:lnTo>
                  <a:lnTo>
                    <a:pt x="257" y="857"/>
                  </a:lnTo>
                  <a:lnTo>
                    <a:pt x="267" y="870"/>
                  </a:lnTo>
                  <a:lnTo>
                    <a:pt x="278" y="883"/>
                  </a:lnTo>
                  <a:lnTo>
                    <a:pt x="278" y="883"/>
                  </a:lnTo>
                  <a:lnTo>
                    <a:pt x="262" y="874"/>
                  </a:lnTo>
                  <a:lnTo>
                    <a:pt x="246" y="863"/>
                  </a:lnTo>
                  <a:lnTo>
                    <a:pt x="231" y="852"/>
                  </a:lnTo>
                  <a:lnTo>
                    <a:pt x="216" y="840"/>
                  </a:lnTo>
                  <a:lnTo>
                    <a:pt x="201" y="828"/>
                  </a:lnTo>
                  <a:lnTo>
                    <a:pt x="188" y="815"/>
                  </a:lnTo>
                  <a:lnTo>
                    <a:pt x="174" y="801"/>
                  </a:lnTo>
                  <a:lnTo>
                    <a:pt x="162" y="786"/>
                  </a:lnTo>
                  <a:lnTo>
                    <a:pt x="162" y="786"/>
                  </a:lnTo>
                  <a:lnTo>
                    <a:pt x="183" y="773"/>
                  </a:lnTo>
                  <a:lnTo>
                    <a:pt x="204" y="761"/>
                  </a:lnTo>
                  <a:lnTo>
                    <a:pt x="204" y="761"/>
                  </a:lnTo>
                  <a:close/>
                  <a:moveTo>
                    <a:pt x="402" y="701"/>
                  </a:moveTo>
                  <a:lnTo>
                    <a:pt x="402" y="701"/>
                  </a:lnTo>
                  <a:lnTo>
                    <a:pt x="427" y="698"/>
                  </a:lnTo>
                  <a:lnTo>
                    <a:pt x="451" y="695"/>
                  </a:lnTo>
                  <a:lnTo>
                    <a:pt x="474" y="694"/>
                  </a:lnTo>
                  <a:lnTo>
                    <a:pt x="498" y="693"/>
                  </a:lnTo>
                  <a:lnTo>
                    <a:pt x="522" y="694"/>
                  </a:lnTo>
                  <a:lnTo>
                    <a:pt x="546" y="695"/>
                  </a:lnTo>
                  <a:lnTo>
                    <a:pt x="570" y="698"/>
                  </a:lnTo>
                  <a:lnTo>
                    <a:pt x="595" y="701"/>
                  </a:lnTo>
                  <a:lnTo>
                    <a:pt x="595" y="701"/>
                  </a:lnTo>
                  <a:lnTo>
                    <a:pt x="586" y="752"/>
                  </a:lnTo>
                  <a:lnTo>
                    <a:pt x="581" y="777"/>
                  </a:lnTo>
                  <a:lnTo>
                    <a:pt x="576" y="800"/>
                  </a:lnTo>
                  <a:lnTo>
                    <a:pt x="570" y="820"/>
                  </a:lnTo>
                  <a:lnTo>
                    <a:pt x="564" y="840"/>
                  </a:lnTo>
                  <a:lnTo>
                    <a:pt x="557" y="860"/>
                  </a:lnTo>
                  <a:lnTo>
                    <a:pt x="551" y="878"/>
                  </a:lnTo>
                  <a:lnTo>
                    <a:pt x="551" y="878"/>
                  </a:lnTo>
                  <a:lnTo>
                    <a:pt x="542" y="896"/>
                  </a:lnTo>
                  <a:lnTo>
                    <a:pt x="533" y="912"/>
                  </a:lnTo>
                  <a:lnTo>
                    <a:pt x="526" y="923"/>
                  </a:lnTo>
                  <a:lnTo>
                    <a:pt x="519" y="931"/>
                  </a:lnTo>
                  <a:lnTo>
                    <a:pt x="512" y="937"/>
                  </a:lnTo>
                  <a:lnTo>
                    <a:pt x="507" y="941"/>
                  </a:lnTo>
                  <a:lnTo>
                    <a:pt x="503" y="942"/>
                  </a:lnTo>
                  <a:lnTo>
                    <a:pt x="498" y="943"/>
                  </a:lnTo>
                  <a:lnTo>
                    <a:pt x="498" y="943"/>
                  </a:lnTo>
                  <a:lnTo>
                    <a:pt x="495" y="942"/>
                  </a:lnTo>
                  <a:lnTo>
                    <a:pt x="489" y="941"/>
                  </a:lnTo>
                  <a:lnTo>
                    <a:pt x="484" y="937"/>
                  </a:lnTo>
                  <a:lnTo>
                    <a:pt x="478" y="931"/>
                  </a:lnTo>
                  <a:lnTo>
                    <a:pt x="471" y="923"/>
                  </a:lnTo>
                  <a:lnTo>
                    <a:pt x="463" y="912"/>
                  </a:lnTo>
                  <a:lnTo>
                    <a:pt x="454" y="896"/>
                  </a:lnTo>
                  <a:lnTo>
                    <a:pt x="446" y="878"/>
                  </a:lnTo>
                  <a:lnTo>
                    <a:pt x="446" y="878"/>
                  </a:lnTo>
                  <a:lnTo>
                    <a:pt x="439" y="860"/>
                  </a:lnTo>
                  <a:lnTo>
                    <a:pt x="432" y="840"/>
                  </a:lnTo>
                  <a:lnTo>
                    <a:pt x="426" y="820"/>
                  </a:lnTo>
                  <a:lnTo>
                    <a:pt x="420" y="799"/>
                  </a:lnTo>
                  <a:lnTo>
                    <a:pt x="415" y="777"/>
                  </a:lnTo>
                  <a:lnTo>
                    <a:pt x="411" y="752"/>
                  </a:lnTo>
                  <a:lnTo>
                    <a:pt x="402" y="701"/>
                  </a:lnTo>
                  <a:lnTo>
                    <a:pt x="402" y="701"/>
                  </a:lnTo>
                  <a:close/>
                  <a:moveTo>
                    <a:pt x="718" y="883"/>
                  </a:moveTo>
                  <a:lnTo>
                    <a:pt x="718" y="883"/>
                  </a:lnTo>
                  <a:lnTo>
                    <a:pt x="729" y="870"/>
                  </a:lnTo>
                  <a:lnTo>
                    <a:pt x="739" y="857"/>
                  </a:lnTo>
                  <a:lnTo>
                    <a:pt x="749" y="842"/>
                  </a:lnTo>
                  <a:lnTo>
                    <a:pt x="759" y="827"/>
                  </a:lnTo>
                  <a:lnTo>
                    <a:pt x="776" y="795"/>
                  </a:lnTo>
                  <a:lnTo>
                    <a:pt x="793" y="761"/>
                  </a:lnTo>
                  <a:lnTo>
                    <a:pt x="793" y="761"/>
                  </a:lnTo>
                  <a:lnTo>
                    <a:pt x="815" y="773"/>
                  </a:lnTo>
                  <a:lnTo>
                    <a:pt x="835" y="786"/>
                  </a:lnTo>
                  <a:lnTo>
                    <a:pt x="835" y="786"/>
                  </a:lnTo>
                  <a:lnTo>
                    <a:pt x="822" y="801"/>
                  </a:lnTo>
                  <a:lnTo>
                    <a:pt x="809" y="815"/>
                  </a:lnTo>
                  <a:lnTo>
                    <a:pt x="795" y="828"/>
                  </a:lnTo>
                  <a:lnTo>
                    <a:pt x="781" y="840"/>
                  </a:lnTo>
                  <a:lnTo>
                    <a:pt x="766" y="852"/>
                  </a:lnTo>
                  <a:lnTo>
                    <a:pt x="751" y="863"/>
                  </a:lnTo>
                  <a:lnTo>
                    <a:pt x="735" y="874"/>
                  </a:lnTo>
                  <a:lnTo>
                    <a:pt x="718" y="883"/>
                  </a:lnTo>
                  <a:lnTo>
                    <a:pt x="718" y="88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x-none" dirty="0">
                <a:latin typeface="Arial"/>
              </a:endParaRPr>
            </a:p>
          </p:txBody>
        </p:sp>
      </p:grpSp>
      <p:grpSp>
        <p:nvGrpSpPr>
          <p:cNvPr id="29" name="Group 28"/>
          <p:cNvGrpSpPr/>
          <p:nvPr/>
        </p:nvGrpSpPr>
        <p:grpSpPr>
          <a:xfrm>
            <a:off x="4399700" y="3626643"/>
            <a:ext cx="275643" cy="276225"/>
            <a:chOff x="4705351" y="2195513"/>
            <a:chExt cx="750888" cy="752475"/>
          </a:xfrm>
          <a:solidFill>
            <a:schemeClr val="accent1"/>
          </a:solidFill>
        </p:grpSpPr>
        <p:sp>
          <p:nvSpPr>
            <p:cNvPr id="30" name="Freeform 7"/>
            <p:cNvSpPr>
              <a:spLocks noEditPoints="1"/>
            </p:cNvSpPr>
            <p:nvPr/>
          </p:nvSpPr>
          <p:spPr bwMode="auto">
            <a:xfrm>
              <a:off x="4705351" y="2195513"/>
              <a:ext cx="750888" cy="752475"/>
            </a:xfrm>
            <a:custGeom>
              <a:avLst/>
              <a:gdLst/>
              <a:ahLst/>
              <a:cxnLst>
                <a:cxn ang="0">
                  <a:pos x="1882" y="1091"/>
                </a:cxn>
                <a:cxn ang="0">
                  <a:pos x="1822" y="1311"/>
                </a:cxn>
                <a:cxn ang="0">
                  <a:pos x="1708" y="1509"/>
                </a:cxn>
                <a:cxn ang="0">
                  <a:pos x="1579" y="1651"/>
                </a:cxn>
                <a:cxn ang="0">
                  <a:pos x="1389" y="1787"/>
                </a:cxn>
                <a:cxn ang="0">
                  <a:pos x="1178" y="1869"/>
                </a:cxn>
                <a:cxn ang="0">
                  <a:pos x="946" y="1896"/>
                </a:cxn>
                <a:cxn ang="0">
                  <a:pos x="757" y="1878"/>
                </a:cxn>
                <a:cxn ang="0">
                  <a:pos x="542" y="1808"/>
                </a:cxn>
                <a:cxn ang="0">
                  <a:pos x="348" y="1683"/>
                </a:cxn>
                <a:cxn ang="0">
                  <a:pos x="212" y="1546"/>
                </a:cxn>
                <a:cxn ang="0">
                  <a:pos x="87" y="1352"/>
                </a:cxn>
                <a:cxn ang="0">
                  <a:pos x="16" y="1137"/>
                </a:cxn>
                <a:cxn ang="0">
                  <a:pos x="0" y="948"/>
                </a:cxn>
                <a:cxn ang="0">
                  <a:pos x="26" y="714"/>
                </a:cxn>
                <a:cxn ang="0">
                  <a:pos x="108" y="504"/>
                </a:cxn>
                <a:cxn ang="0">
                  <a:pos x="244" y="314"/>
                </a:cxn>
                <a:cxn ang="0">
                  <a:pos x="385" y="183"/>
                </a:cxn>
                <a:cxn ang="0">
                  <a:pos x="583" y="69"/>
                </a:cxn>
                <a:cxn ang="0">
                  <a:pos x="803" y="10"/>
                </a:cxn>
                <a:cxn ang="0">
                  <a:pos x="994" y="1"/>
                </a:cxn>
                <a:cxn ang="0">
                  <a:pos x="1222" y="40"/>
                </a:cxn>
                <a:cxn ang="0">
                  <a:pos x="1429" y="132"/>
                </a:cxn>
                <a:cxn ang="0">
                  <a:pos x="1614" y="279"/>
                </a:cxn>
                <a:cxn ang="0">
                  <a:pos x="1735" y="425"/>
                </a:cxn>
                <a:cxn ang="0">
                  <a:pos x="1838" y="628"/>
                </a:cxn>
                <a:cxn ang="0">
                  <a:pos x="1888" y="851"/>
                </a:cxn>
                <a:cxn ang="0">
                  <a:pos x="1825" y="948"/>
                </a:cxn>
                <a:cxn ang="0">
                  <a:pos x="1800" y="730"/>
                </a:cxn>
                <a:cxn ang="0">
                  <a:pos x="1724" y="533"/>
                </a:cxn>
                <a:cxn ang="0">
                  <a:pos x="1599" y="358"/>
                </a:cxn>
                <a:cxn ang="0">
                  <a:pos x="1467" y="237"/>
                </a:cxn>
                <a:cxn ang="0">
                  <a:pos x="1283" y="131"/>
                </a:cxn>
                <a:cxn ang="0">
                  <a:pos x="1078" y="76"/>
                </a:cxn>
                <a:cxn ang="0">
                  <a:pos x="900" y="67"/>
                </a:cxn>
                <a:cxn ang="0">
                  <a:pos x="687" y="102"/>
                </a:cxn>
                <a:cxn ang="0">
                  <a:pos x="495" y="189"/>
                </a:cxn>
                <a:cxn ang="0">
                  <a:pos x="323" y="325"/>
                </a:cxn>
                <a:cxn ang="0">
                  <a:pos x="210" y="460"/>
                </a:cxn>
                <a:cxn ang="0">
                  <a:pos x="115" y="648"/>
                </a:cxn>
                <a:cxn ang="0">
                  <a:pos x="70" y="858"/>
                </a:cxn>
                <a:cxn ang="0">
                  <a:pos x="70" y="1038"/>
                </a:cxn>
                <a:cxn ang="0">
                  <a:pos x="115" y="1246"/>
                </a:cxn>
                <a:cxn ang="0">
                  <a:pos x="210" y="1435"/>
                </a:cxn>
                <a:cxn ang="0">
                  <a:pos x="323" y="1571"/>
                </a:cxn>
                <a:cxn ang="0">
                  <a:pos x="495" y="1707"/>
                </a:cxn>
                <a:cxn ang="0">
                  <a:pos x="687" y="1793"/>
                </a:cxn>
                <a:cxn ang="0">
                  <a:pos x="900" y="1828"/>
                </a:cxn>
                <a:cxn ang="0">
                  <a:pos x="1078" y="1820"/>
                </a:cxn>
                <a:cxn ang="0">
                  <a:pos x="1283" y="1765"/>
                </a:cxn>
                <a:cxn ang="0">
                  <a:pos x="1467" y="1659"/>
                </a:cxn>
                <a:cxn ang="0">
                  <a:pos x="1599" y="1538"/>
                </a:cxn>
                <a:cxn ang="0">
                  <a:pos x="1724" y="1363"/>
                </a:cxn>
                <a:cxn ang="0">
                  <a:pos x="1800" y="1165"/>
                </a:cxn>
                <a:cxn ang="0">
                  <a:pos x="1825" y="948"/>
                </a:cxn>
              </a:cxnLst>
              <a:rect l="0" t="0" r="r" b="b"/>
              <a:pathLst>
                <a:path w="1892" h="1896">
                  <a:moveTo>
                    <a:pt x="1892" y="948"/>
                  </a:moveTo>
                  <a:lnTo>
                    <a:pt x="1892" y="948"/>
                  </a:lnTo>
                  <a:lnTo>
                    <a:pt x="1891" y="996"/>
                  </a:lnTo>
                  <a:lnTo>
                    <a:pt x="1888" y="1043"/>
                  </a:lnTo>
                  <a:lnTo>
                    <a:pt x="1882" y="1091"/>
                  </a:lnTo>
                  <a:lnTo>
                    <a:pt x="1874" y="1137"/>
                  </a:lnTo>
                  <a:lnTo>
                    <a:pt x="1865" y="1182"/>
                  </a:lnTo>
                  <a:lnTo>
                    <a:pt x="1853" y="1226"/>
                  </a:lnTo>
                  <a:lnTo>
                    <a:pt x="1838" y="1268"/>
                  </a:lnTo>
                  <a:lnTo>
                    <a:pt x="1822" y="1311"/>
                  </a:lnTo>
                  <a:lnTo>
                    <a:pt x="1803" y="1352"/>
                  </a:lnTo>
                  <a:lnTo>
                    <a:pt x="1782" y="1392"/>
                  </a:lnTo>
                  <a:lnTo>
                    <a:pt x="1761" y="1432"/>
                  </a:lnTo>
                  <a:lnTo>
                    <a:pt x="1735" y="1471"/>
                  </a:lnTo>
                  <a:lnTo>
                    <a:pt x="1708" y="1509"/>
                  </a:lnTo>
                  <a:lnTo>
                    <a:pt x="1678" y="1546"/>
                  </a:lnTo>
                  <a:lnTo>
                    <a:pt x="1648" y="1582"/>
                  </a:lnTo>
                  <a:lnTo>
                    <a:pt x="1614" y="1617"/>
                  </a:lnTo>
                  <a:lnTo>
                    <a:pt x="1614" y="1617"/>
                  </a:lnTo>
                  <a:lnTo>
                    <a:pt x="1579" y="1651"/>
                  </a:lnTo>
                  <a:lnTo>
                    <a:pt x="1543" y="1683"/>
                  </a:lnTo>
                  <a:lnTo>
                    <a:pt x="1505" y="1712"/>
                  </a:lnTo>
                  <a:lnTo>
                    <a:pt x="1467" y="1739"/>
                  </a:lnTo>
                  <a:lnTo>
                    <a:pt x="1429" y="1764"/>
                  </a:lnTo>
                  <a:lnTo>
                    <a:pt x="1389" y="1787"/>
                  </a:lnTo>
                  <a:lnTo>
                    <a:pt x="1349" y="1808"/>
                  </a:lnTo>
                  <a:lnTo>
                    <a:pt x="1307" y="1826"/>
                  </a:lnTo>
                  <a:lnTo>
                    <a:pt x="1266" y="1842"/>
                  </a:lnTo>
                  <a:lnTo>
                    <a:pt x="1222" y="1857"/>
                  </a:lnTo>
                  <a:lnTo>
                    <a:pt x="1178" y="1869"/>
                  </a:lnTo>
                  <a:lnTo>
                    <a:pt x="1133" y="1878"/>
                  </a:lnTo>
                  <a:lnTo>
                    <a:pt x="1088" y="1886"/>
                  </a:lnTo>
                  <a:lnTo>
                    <a:pt x="1041" y="1892"/>
                  </a:lnTo>
                  <a:lnTo>
                    <a:pt x="994" y="1895"/>
                  </a:lnTo>
                  <a:lnTo>
                    <a:pt x="946" y="1896"/>
                  </a:lnTo>
                  <a:lnTo>
                    <a:pt x="946" y="1896"/>
                  </a:lnTo>
                  <a:lnTo>
                    <a:pt x="897" y="1895"/>
                  </a:lnTo>
                  <a:lnTo>
                    <a:pt x="849" y="1892"/>
                  </a:lnTo>
                  <a:lnTo>
                    <a:pt x="803" y="1886"/>
                  </a:lnTo>
                  <a:lnTo>
                    <a:pt x="757" y="1878"/>
                  </a:lnTo>
                  <a:lnTo>
                    <a:pt x="713" y="1869"/>
                  </a:lnTo>
                  <a:lnTo>
                    <a:pt x="669" y="1857"/>
                  </a:lnTo>
                  <a:lnTo>
                    <a:pt x="625" y="1842"/>
                  </a:lnTo>
                  <a:lnTo>
                    <a:pt x="583" y="1826"/>
                  </a:lnTo>
                  <a:lnTo>
                    <a:pt x="542" y="1808"/>
                  </a:lnTo>
                  <a:lnTo>
                    <a:pt x="501" y="1787"/>
                  </a:lnTo>
                  <a:lnTo>
                    <a:pt x="462" y="1764"/>
                  </a:lnTo>
                  <a:lnTo>
                    <a:pt x="423" y="1739"/>
                  </a:lnTo>
                  <a:lnTo>
                    <a:pt x="385" y="1712"/>
                  </a:lnTo>
                  <a:lnTo>
                    <a:pt x="348" y="1683"/>
                  </a:lnTo>
                  <a:lnTo>
                    <a:pt x="313" y="1651"/>
                  </a:lnTo>
                  <a:lnTo>
                    <a:pt x="277" y="1617"/>
                  </a:lnTo>
                  <a:lnTo>
                    <a:pt x="277" y="1617"/>
                  </a:lnTo>
                  <a:lnTo>
                    <a:pt x="244" y="1582"/>
                  </a:lnTo>
                  <a:lnTo>
                    <a:pt x="212" y="1546"/>
                  </a:lnTo>
                  <a:lnTo>
                    <a:pt x="183" y="1509"/>
                  </a:lnTo>
                  <a:lnTo>
                    <a:pt x="155" y="1471"/>
                  </a:lnTo>
                  <a:lnTo>
                    <a:pt x="131" y="1432"/>
                  </a:lnTo>
                  <a:lnTo>
                    <a:pt x="108" y="1392"/>
                  </a:lnTo>
                  <a:lnTo>
                    <a:pt x="87" y="1352"/>
                  </a:lnTo>
                  <a:lnTo>
                    <a:pt x="69" y="1311"/>
                  </a:lnTo>
                  <a:lnTo>
                    <a:pt x="52" y="1268"/>
                  </a:lnTo>
                  <a:lnTo>
                    <a:pt x="38" y="1226"/>
                  </a:lnTo>
                  <a:lnTo>
                    <a:pt x="26" y="1182"/>
                  </a:lnTo>
                  <a:lnTo>
                    <a:pt x="16" y="1137"/>
                  </a:lnTo>
                  <a:lnTo>
                    <a:pt x="10" y="1091"/>
                  </a:lnTo>
                  <a:lnTo>
                    <a:pt x="4" y="1043"/>
                  </a:lnTo>
                  <a:lnTo>
                    <a:pt x="1" y="996"/>
                  </a:lnTo>
                  <a:lnTo>
                    <a:pt x="0" y="948"/>
                  </a:lnTo>
                  <a:lnTo>
                    <a:pt x="0" y="948"/>
                  </a:lnTo>
                  <a:lnTo>
                    <a:pt x="1" y="900"/>
                  </a:lnTo>
                  <a:lnTo>
                    <a:pt x="4" y="851"/>
                  </a:lnTo>
                  <a:lnTo>
                    <a:pt x="10" y="805"/>
                  </a:lnTo>
                  <a:lnTo>
                    <a:pt x="16" y="759"/>
                  </a:lnTo>
                  <a:lnTo>
                    <a:pt x="26" y="714"/>
                  </a:lnTo>
                  <a:lnTo>
                    <a:pt x="38" y="670"/>
                  </a:lnTo>
                  <a:lnTo>
                    <a:pt x="52" y="628"/>
                  </a:lnTo>
                  <a:lnTo>
                    <a:pt x="69" y="585"/>
                  </a:lnTo>
                  <a:lnTo>
                    <a:pt x="87" y="543"/>
                  </a:lnTo>
                  <a:lnTo>
                    <a:pt x="108" y="504"/>
                  </a:lnTo>
                  <a:lnTo>
                    <a:pt x="131" y="463"/>
                  </a:lnTo>
                  <a:lnTo>
                    <a:pt x="155" y="425"/>
                  </a:lnTo>
                  <a:lnTo>
                    <a:pt x="183" y="387"/>
                  </a:lnTo>
                  <a:lnTo>
                    <a:pt x="212" y="350"/>
                  </a:lnTo>
                  <a:lnTo>
                    <a:pt x="244" y="314"/>
                  </a:lnTo>
                  <a:lnTo>
                    <a:pt x="277" y="279"/>
                  </a:lnTo>
                  <a:lnTo>
                    <a:pt x="277" y="279"/>
                  </a:lnTo>
                  <a:lnTo>
                    <a:pt x="313" y="245"/>
                  </a:lnTo>
                  <a:lnTo>
                    <a:pt x="348" y="213"/>
                  </a:lnTo>
                  <a:lnTo>
                    <a:pt x="385" y="183"/>
                  </a:lnTo>
                  <a:lnTo>
                    <a:pt x="423" y="157"/>
                  </a:lnTo>
                  <a:lnTo>
                    <a:pt x="462" y="132"/>
                  </a:lnTo>
                  <a:lnTo>
                    <a:pt x="501" y="109"/>
                  </a:lnTo>
                  <a:lnTo>
                    <a:pt x="542" y="88"/>
                  </a:lnTo>
                  <a:lnTo>
                    <a:pt x="583" y="69"/>
                  </a:lnTo>
                  <a:lnTo>
                    <a:pt x="625" y="53"/>
                  </a:lnTo>
                  <a:lnTo>
                    <a:pt x="669" y="40"/>
                  </a:lnTo>
                  <a:lnTo>
                    <a:pt x="713" y="27"/>
                  </a:lnTo>
                  <a:lnTo>
                    <a:pt x="757" y="18"/>
                  </a:lnTo>
                  <a:lnTo>
                    <a:pt x="803" y="10"/>
                  </a:lnTo>
                  <a:lnTo>
                    <a:pt x="849" y="4"/>
                  </a:lnTo>
                  <a:lnTo>
                    <a:pt x="897" y="1"/>
                  </a:lnTo>
                  <a:lnTo>
                    <a:pt x="946" y="0"/>
                  </a:lnTo>
                  <a:lnTo>
                    <a:pt x="946" y="0"/>
                  </a:lnTo>
                  <a:lnTo>
                    <a:pt x="994" y="1"/>
                  </a:lnTo>
                  <a:lnTo>
                    <a:pt x="1041" y="4"/>
                  </a:lnTo>
                  <a:lnTo>
                    <a:pt x="1088" y="10"/>
                  </a:lnTo>
                  <a:lnTo>
                    <a:pt x="1133" y="18"/>
                  </a:lnTo>
                  <a:lnTo>
                    <a:pt x="1178" y="27"/>
                  </a:lnTo>
                  <a:lnTo>
                    <a:pt x="1222" y="40"/>
                  </a:lnTo>
                  <a:lnTo>
                    <a:pt x="1266" y="53"/>
                  </a:lnTo>
                  <a:lnTo>
                    <a:pt x="1307" y="69"/>
                  </a:lnTo>
                  <a:lnTo>
                    <a:pt x="1349" y="88"/>
                  </a:lnTo>
                  <a:lnTo>
                    <a:pt x="1389" y="109"/>
                  </a:lnTo>
                  <a:lnTo>
                    <a:pt x="1429" y="132"/>
                  </a:lnTo>
                  <a:lnTo>
                    <a:pt x="1467" y="157"/>
                  </a:lnTo>
                  <a:lnTo>
                    <a:pt x="1505" y="183"/>
                  </a:lnTo>
                  <a:lnTo>
                    <a:pt x="1543" y="213"/>
                  </a:lnTo>
                  <a:lnTo>
                    <a:pt x="1579" y="245"/>
                  </a:lnTo>
                  <a:lnTo>
                    <a:pt x="1614" y="279"/>
                  </a:lnTo>
                  <a:lnTo>
                    <a:pt x="1614" y="279"/>
                  </a:lnTo>
                  <a:lnTo>
                    <a:pt x="1648" y="314"/>
                  </a:lnTo>
                  <a:lnTo>
                    <a:pt x="1678" y="350"/>
                  </a:lnTo>
                  <a:lnTo>
                    <a:pt x="1708" y="387"/>
                  </a:lnTo>
                  <a:lnTo>
                    <a:pt x="1735" y="425"/>
                  </a:lnTo>
                  <a:lnTo>
                    <a:pt x="1761" y="463"/>
                  </a:lnTo>
                  <a:lnTo>
                    <a:pt x="1782" y="504"/>
                  </a:lnTo>
                  <a:lnTo>
                    <a:pt x="1803" y="543"/>
                  </a:lnTo>
                  <a:lnTo>
                    <a:pt x="1822" y="585"/>
                  </a:lnTo>
                  <a:lnTo>
                    <a:pt x="1838" y="628"/>
                  </a:lnTo>
                  <a:lnTo>
                    <a:pt x="1853" y="670"/>
                  </a:lnTo>
                  <a:lnTo>
                    <a:pt x="1865" y="714"/>
                  </a:lnTo>
                  <a:lnTo>
                    <a:pt x="1874" y="759"/>
                  </a:lnTo>
                  <a:lnTo>
                    <a:pt x="1882" y="805"/>
                  </a:lnTo>
                  <a:lnTo>
                    <a:pt x="1888" y="851"/>
                  </a:lnTo>
                  <a:lnTo>
                    <a:pt x="1891" y="900"/>
                  </a:lnTo>
                  <a:lnTo>
                    <a:pt x="1892" y="948"/>
                  </a:lnTo>
                  <a:lnTo>
                    <a:pt x="1892" y="948"/>
                  </a:lnTo>
                  <a:close/>
                  <a:moveTo>
                    <a:pt x="1825" y="948"/>
                  </a:moveTo>
                  <a:lnTo>
                    <a:pt x="1825" y="948"/>
                  </a:lnTo>
                  <a:lnTo>
                    <a:pt x="1824" y="903"/>
                  </a:lnTo>
                  <a:lnTo>
                    <a:pt x="1821" y="858"/>
                  </a:lnTo>
                  <a:lnTo>
                    <a:pt x="1816" y="815"/>
                  </a:lnTo>
                  <a:lnTo>
                    <a:pt x="1809" y="772"/>
                  </a:lnTo>
                  <a:lnTo>
                    <a:pt x="1800" y="730"/>
                  </a:lnTo>
                  <a:lnTo>
                    <a:pt x="1789" y="689"/>
                  </a:lnTo>
                  <a:lnTo>
                    <a:pt x="1776" y="648"/>
                  </a:lnTo>
                  <a:lnTo>
                    <a:pt x="1761" y="609"/>
                  </a:lnTo>
                  <a:lnTo>
                    <a:pt x="1744" y="571"/>
                  </a:lnTo>
                  <a:lnTo>
                    <a:pt x="1724" y="533"/>
                  </a:lnTo>
                  <a:lnTo>
                    <a:pt x="1704" y="496"/>
                  </a:lnTo>
                  <a:lnTo>
                    <a:pt x="1681" y="460"/>
                  </a:lnTo>
                  <a:lnTo>
                    <a:pt x="1655" y="425"/>
                  </a:lnTo>
                  <a:lnTo>
                    <a:pt x="1628" y="391"/>
                  </a:lnTo>
                  <a:lnTo>
                    <a:pt x="1599" y="358"/>
                  </a:lnTo>
                  <a:lnTo>
                    <a:pt x="1568" y="325"/>
                  </a:lnTo>
                  <a:lnTo>
                    <a:pt x="1568" y="325"/>
                  </a:lnTo>
                  <a:lnTo>
                    <a:pt x="1535" y="293"/>
                  </a:lnTo>
                  <a:lnTo>
                    <a:pt x="1501" y="264"/>
                  </a:lnTo>
                  <a:lnTo>
                    <a:pt x="1467" y="237"/>
                  </a:lnTo>
                  <a:lnTo>
                    <a:pt x="1432" y="212"/>
                  </a:lnTo>
                  <a:lnTo>
                    <a:pt x="1396" y="189"/>
                  </a:lnTo>
                  <a:lnTo>
                    <a:pt x="1360" y="167"/>
                  </a:lnTo>
                  <a:lnTo>
                    <a:pt x="1321" y="148"/>
                  </a:lnTo>
                  <a:lnTo>
                    <a:pt x="1283" y="131"/>
                  </a:lnTo>
                  <a:lnTo>
                    <a:pt x="1244" y="115"/>
                  </a:lnTo>
                  <a:lnTo>
                    <a:pt x="1204" y="102"/>
                  </a:lnTo>
                  <a:lnTo>
                    <a:pt x="1163" y="91"/>
                  </a:lnTo>
                  <a:lnTo>
                    <a:pt x="1121" y="82"/>
                  </a:lnTo>
                  <a:lnTo>
                    <a:pt x="1078" y="76"/>
                  </a:lnTo>
                  <a:lnTo>
                    <a:pt x="1035" y="70"/>
                  </a:lnTo>
                  <a:lnTo>
                    <a:pt x="991" y="67"/>
                  </a:lnTo>
                  <a:lnTo>
                    <a:pt x="946" y="66"/>
                  </a:lnTo>
                  <a:lnTo>
                    <a:pt x="946" y="66"/>
                  </a:lnTo>
                  <a:lnTo>
                    <a:pt x="900" y="67"/>
                  </a:lnTo>
                  <a:lnTo>
                    <a:pt x="856" y="70"/>
                  </a:lnTo>
                  <a:lnTo>
                    <a:pt x="812" y="76"/>
                  </a:lnTo>
                  <a:lnTo>
                    <a:pt x="770" y="82"/>
                  </a:lnTo>
                  <a:lnTo>
                    <a:pt x="728" y="91"/>
                  </a:lnTo>
                  <a:lnTo>
                    <a:pt x="687" y="102"/>
                  </a:lnTo>
                  <a:lnTo>
                    <a:pt x="647" y="115"/>
                  </a:lnTo>
                  <a:lnTo>
                    <a:pt x="607" y="131"/>
                  </a:lnTo>
                  <a:lnTo>
                    <a:pt x="569" y="148"/>
                  </a:lnTo>
                  <a:lnTo>
                    <a:pt x="532" y="167"/>
                  </a:lnTo>
                  <a:lnTo>
                    <a:pt x="495" y="189"/>
                  </a:lnTo>
                  <a:lnTo>
                    <a:pt x="459" y="212"/>
                  </a:lnTo>
                  <a:lnTo>
                    <a:pt x="423" y="237"/>
                  </a:lnTo>
                  <a:lnTo>
                    <a:pt x="390" y="264"/>
                  </a:lnTo>
                  <a:lnTo>
                    <a:pt x="356" y="293"/>
                  </a:lnTo>
                  <a:lnTo>
                    <a:pt x="323" y="325"/>
                  </a:lnTo>
                  <a:lnTo>
                    <a:pt x="323" y="325"/>
                  </a:lnTo>
                  <a:lnTo>
                    <a:pt x="292" y="358"/>
                  </a:lnTo>
                  <a:lnTo>
                    <a:pt x="262" y="391"/>
                  </a:lnTo>
                  <a:lnTo>
                    <a:pt x="235" y="425"/>
                  </a:lnTo>
                  <a:lnTo>
                    <a:pt x="210" y="460"/>
                  </a:lnTo>
                  <a:lnTo>
                    <a:pt x="187" y="496"/>
                  </a:lnTo>
                  <a:lnTo>
                    <a:pt x="166" y="533"/>
                  </a:lnTo>
                  <a:lnTo>
                    <a:pt x="147" y="571"/>
                  </a:lnTo>
                  <a:lnTo>
                    <a:pt x="130" y="609"/>
                  </a:lnTo>
                  <a:lnTo>
                    <a:pt x="115" y="648"/>
                  </a:lnTo>
                  <a:lnTo>
                    <a:pt x="101" y="689"/>
                  </a:lnTo>
                  <a:lnTo>
                    <a:pt x="91" y="730"/>
                  </a:lnTo>
                  <a:lnTo>
                    <a:pt x="82" y="772"/>
                  </a:lnTo>
                  <a:lnTo>
                    <a:pt x="74" y="815"/>
                  </a:lnTo>
                  <a:lnTo>
                    <a:pt x="70" y="858"/>
                  </a:lnTo>
                  <a:lnTo>
                    <a:pt x="66" y="903"/>
                  </a:lnTo>
                  <a:lnTo>
                    <a:pt x="65" y="948"/>
                  </a:lnTo>
                  <a:lnTo>
                    <a:pt x="65" y="948"/>
                  </a:lnTo>
                  <a:lnTo>
                    <a:pt x="66" y="993"/>
                  </a:lnTo>
                  <a:lnTo>
                    <a:pt x="70" y="1038"/>
                  </a:lnTo>
                  <a:lnTo>
                    <a:pt x="74" y="1081"/>
                  </a:lnTo>
                  <a:lnTo>
                    <a:pt x="82" y="1124"/>
                  </a:lnTo>
                  <a:lnTo>
                    <a:pt x="91" y="1165"/>
                  </a:lnTo>
                  <a:lnTo>
                    <a:pt x="101" y="1207"/>
                  </a:lnTo>
                  <a:lnTo>
                    <a:pt x="115" y="1246"/>
                  </a:lnTo>
                  <a:lnTo>
                    <a:pt x="130" y="1286"/>
                  </a:lnTo>
                  <a:lnTo>
                    <a:pt x="147" y="1324"/>
                  </a:lnTo>
                  <a:lnTo>
                    <a:pt x="166" y="1363"/>
                  </a:lnTo>
                  <a:lnTo>
                    <a:pt x="187" y="1399"/>
                  </a:lnTo>
                  <a:lnTo>
                    <a:pt x="210" y="1435"/>
                  </a:lnTo>
                  <a:lnTo>
                    <a:pt x="235" y="1470"/>
                  </a:lnTo>
                  <a:lnTo>
                    <a:pt x="262" y="1505"/>
                  </a:lnTo>
                  <a:lnTo>
                    <a:pt x="292" y="1538"/>
                  </a:lnTo>
                  <a:lnTo>
                    <a:pt x="323" y="1571"/>
                  </a:lnTo>
                  <a:lnTo>
                    <a:pt x="323" y="1571"/>
                  </a:lnTo>
                  <a:lnTo>
                    <a:pt x="356" y="1603"/>
                  </a:lnTo>
                  <a:lnTo>
                    <a:pt x="390" y="1632"/>
                  </a:lnTo>
                  <a:lnTo>
                    <a:pt x="423" y="1659"/>
                  </a:lnTo>
                  <a:lnTo>
                    <a:pt x="459" y="1684"/>
                  </a:lnTo>
                  <a:lnTo>
                    <a:pt x="495" y="1707"/>
                  </a:lnTo>
                  <a:lnTo>
                    <a:pt x="532" y="1728"/>
                  </a:lnTo>
                  <a:lnTo>
                    <a:pt x="569" y="1748"/>
                  </a:lnTo>
                  <a:lnTo>
                    <a:pt x="607" y="1765"/>
                  </a:lnTo>
                  <a:lnTo>
                    <a:pt x="647" y="1780"/>
                  </a:lnTo>
                  <a:lnTo>
                    <a:pt x="687" y="1793"/>
                  </a:lnTo>
                  <a:lnTo>
                    <a:pt x="728" y="1804"/>
                  </a:lnTo>
                  <a:lnTo>
                    <a:pt x="770" y="1814"/>
                  </a:lnTo>
                  <a:lnTo>
                    <a:pt x="812" y="1820"/>
                  </a:lnTo>
                  <a:lnTo>
                    <a:pt x="856" y="1826"/>
                  </a:lnTo>
                  <a:lnTo>
                    <a:pt x="900" y="1828"/>
                  </a:lnTo>
                  <a:lnTo>
                    <a:pt x="946" y="1829"/>
                  </a:lnTo>
                  <a:lnTo>
                    <a:pt x="946" y="1829"/>
                  </a:lnTo>
                  <a:lnTo>
                    <a:pt x="991" y="1828"/>
                  </a:lnTo>
                  <a:lnTo>
                    <a:pt x="1035" y="1826"/>
                  </a:lnTo>
                  <a:lnTo>
                    <a:pt x="1078" y="1820"/>
                  </a:lnTo>
                  <a:lnTo>
                    <a:pt x="1121" y="1814"/>
                  </a:lnTo>
                  <a:lnTo>
                    <a:pt x="1163" y="1804"/>
                  </a:lnTo>
                  <a:lnTo>
                    <a:pt x="1204" y="1793"/>
                  </a:lnTo>
                  <a:lnTo>
                    <a:pt x="1244" y="1780"/>
                  </a:lnTo>
                  <a:lnTo>
                    <a:pt x="1283" y="1765"/>
                  </a:lnTo>
                  <a:lnTo>
                    <a:pt x="1321" y="1748"/>
                  </a:lnTo>
                  <a:lnTo>
                    <a:pt x="1360" y="1728"/>
                  </a:lnTo>
                  <a:lnTo>
                    <a:pt x="1396" y="1707"/>
                  </a:lnTo>
                  <a:lnTo>
                    <a:pt x="1432" y="1684"/>
                  </a:lnTo>
                  <a:lnTo>
                    <a:pt x="1467" y="1659"/>
                  </a:lnTo>
                  <a:lnTo>
                    <a:pt x="1501" y="1632"/>
                  </a:lnTo>
                  <a:lnTo>
                    <a:pt x="1535" y="1603"/>
                  </a:lnTo>
                  <a:lnTo>
                    <a:pt x="1568" y="1571"/>
                  </a:lnTo>
                  <a:lnTo>
                    <a:pt x="1568" y="1571"/>
                  </a:lnTo>
                  <a:lnTo>
                    <a:pt x="1599" y="1538"/>
                  </a:lnTo>
                  <a:lnTo>
                    <a:pt x="1628" y="1505"/>
                  </a:lnTo>
                  <a:lnTo>
                    <a:pt x="1655" y="1470"/>
                  </a:lnTo>
                  <a:lnTo>
                    <a:pt x="1681" y="1435"/>
                  </a:lnTo>
                  <a:lnTo>
                    <a:pt x="1704" y="1399"/>
                  </a:lnTo>
                  <a:lnTo>
                    <a:pt x="1724" y="1363"/>
                  </a:lnTo>
                  <a:lnTo>
                    <a:pt x="1744" y="1324"/>
                  </a:lnTo>
                  <a:lnTo>
                    <a:pt x="1761" y="1286"/>
                  </a:lnTo>
                  <a:lnTo>
                    <a:pt x="1776" y="1246"/>
                  </a:lnTo>
                  <a:lnTo>
                    <a:pt x="1789" y="1207"/>
                  </a:lnTo>
                  <a:lnTo>
                    <a:pt x="1800" y="1165"/>
                  </a:lnTo>
                  <a:lnTo>
                    <a:pt x="1809" y="1124"/>
                  </a:lnTo>
                  <a:lnTo>
                    <a:pt x="1816" y="1081"/>
                  </a:lnTo>
                  <a:lnTo>
                    <a:pt x="1821" y="1038"/>
                  </a:lnTo>
                  <a:lnTo>
                    <a:pt x="1824" y="993"/>
                  </a:lnTo>
                  <a:lnTo>
                    <a:pt x="1825" y="948"/>
                  </a:lnTo>
                  <a:lnTo>
                    <a:pt x="1825" y="94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x-none" dirty="0">
                <a:latin typeface="Arial"/>
              </a:endParaRPr>
            </a:p>
          </p:txBody>
        </p:sp>
        <p:sp>
          <p:nvSpPr>
            <p:cNvPr id="31" name="Freeform 8"/>
            <p:cNvSpPr>
              <a:spLocks/>
            </p:cNvSpPr>
            <p:nvPr/>
          </p:nvSpPr>
          <p:spPr bwMode="auto">
            <a:xfrm>
              <a:off x="4932363" y="2503488"/>
              <a:ext cx="296863" cy="20638"/>
            </a:xfrm>
            <a:custGeom>
              <a:avLst/>
              <a:gdLst/>
              <a:ahLst/>
              <a:cxnLst>
                <a:cxn ang="0">
                  <a:pos x="724" y="0"/>
                </a:cxn>
                <a:cxn ang="0">
                  <a:pos x="26" y="0"/>
                </a:cxn>
                <a:cxn ang="0">
                  <a:pos x="26" y="0"/>
                </a:cxn>
                <a:cxn ang="0">
                  <a:pos x="21" y="1"/>
                </a:cxn>
                <a:cxn ang="0">
                  <a:pos x="16" y="2"/>
                </a:cxn>
                <a:cxn ang="0">
                  <a:pos x="11" y="4"/>
                </a:cxn>
                <a:cxn ang="0">
                  <a:pos x="8" y="6"/>
                </a:cxn>
                <a:cxn ang="0">
                  <a:pos x="5" y="11"/>
                </a:cxn>
                <a:cxn ang="0">
                  <a:pos x="2" y="15"/>
                </a:cxn>
                <a:cxn ang="0">
                  <a:pos x="1" y="20"/>
                </a:cxn>
                <a:cxn ang="0">
                  <a:pos x="0" y="26"/>
                </a:cxn>
                <a:cxn ang="0">
                  <a:pos x="0" y="26"/>
                </a:cxn>
                <a:cxn ang="0">
                  <a:pos x="1" y="32"/>
                </a:cxn>
                <a:cxn ang="0">
                  <a:pos x="2" y="36"/>
                </a:cxn>
                <a:cxn ang="0">
                  <a:pos x="5" y="40"/>
                </a:cxn>
                <a:cxn ang="0">
                  <a:pos x="8" y="45"/>
                </a:cxn>
                <a:cxn ang="0">
                  <a:pos x="11" y="47"/>
                </a:cxn>
                <a:cxn ang="0">
                  <a:pos x="16" y="49"/>
                </a:cxn>
                <a:cxn ang="0">
                  <a:pos x="21" y="51"/>
                </a:cxn>
                <a:cxn ang="0">
                  <a:pos x="26" y="51"/>
                </a:cxn>
                <a:cxn ang="0">
                  <a:pos x="724" y="51"/>
                </a:cxn>
                <a:cxn ang="0">
                  <a:pos x="724" y="51"/>
                </a:cxn>
                <a:cxn ang="0">
                  <a:pos x="730" y="51"/>
                </a:cxn>
                <a:cxn ang="0">
                  <a:pos x="735" y="49"/>
                </a:cxn>
                <a:cxn ang="0">
                  <a:pos x="739" y="47"/>
                </a:cxn>
                <a:cxn ang="0">
                  <a:pos x="744" y="45"/>
                </a:cxn>
                <a:cxn ang="0">
                  <a:pos x="746" y="40"/>
                </a:cxn>
                <a:cxn ang="0">
                  <a:pos x="748" y="36"/>
                </a:cxn>
                <a:cxn ang="0">
                  <a:pos x="749" y="32"/>
                </a:cxn>
                <a:cxn ang="0">
                  <a:pos x="750" y="26"/>
                </a:cxn>
                <a:cxn ang="0">
                  <a:pos x="750" y="26"/>
                </a:cxn>
                <a:cxn ang="0">
                  <a:pos x="749" y="20"/>
                </a:cxn>
                <a:cxn ang="0">
                  <a:pos x="748" y="15"/>
                </a:cxn>
                <a:cxn ang="0">
                  <a:pos x="746" y="11"/>
                </a:cxn>
                <a:cxn ang="0">
                  <a:pos x="744" y="6"/>
                </a:cxn>
                <a:cxn ang="0">
                  <a:pos x="739" y="4"/>
                </a:cxn>
                <a:cxn ang="0">
                  <a:pos x="735" y="2"/>
                </a:cxn>
                <a:cxn ang="0">
                  <a:pos x="730" y="1"/>
                </a:cxn>
                <a:cxn ang="0">
                  <a:pos x="724" y="0"/>
                </a:cxn>
                <a:cxn ang="0">
                  <a:pos x="724" y="0"/>
                </a:cxn>
              </a:cxnLst>
              <a:rect l="0" t="0" r="r" b="b"/>
              <a:pathLst>
                <a:path w="750" h="51">
                  <a:moveTo>
                    <a:pt x="724" y="0"/>
                  </a:moveTo>
                  <a:lnTo>
                    <a:pt x="26" y="0"/>
                  </a:lnTo>
                  <a:lnTo>
                    <a:pt x="26" y="0"/>
                  </a:lnTo>
                  <a:lnTo>
                    <a:pt x="21" y="1"/>
                  </a:lnTo>
                  <a:lnTo>
                    <a:pt x="16" y="2"/>
                  </a:lnTo>
                  <a:lnTo>
                    <a:pt x="11" y="4"/>
                  </a:lnTo>
                  <a:lnTo>
                    <a:pt x="8" y="6"/>
                  </a:lnTo>
                  <a:lnTo>
                    <a:pt x="5" y="11"/>
                  </a:lnTo>
                  <a:lnTo>
                    <a:pt x="2" y="15"/>
                  </a:lnTo>
                  <a:lnTo>
                    <a:pt x="1" y="20"/>
                  </a:lnTo>
                  <a:lnTo>
                    <a:pt x="0" y="26"/>
                  </a:lnTo>
                  <a:lnTo>
                    <a:pt x="0" y="26"/>
                  </a:lnTo>
                  <a:lnTo>
                    <a:pt x="1" y="32"/>
                  </a:lnTo>
                  <a:lnTo>
                    <a:pt x="2" y="36"/>
                  </a:lnTo>
                  <a:lnTo>
                    <a:pt x="5" y="40"/>
                  </a:lnTo>
                  <a:lnTo>
                    <a:pt x="8" y="45"/>
                  </a:lnTo>
                  <a:lnTo>
                    <a:pt x="11" y="47"/>
                  </a:lnTo>
                  <a:lnTo>
                    <a:pt x="16" y="49"/>
                  </a:lnTo>
                  <a:lnTo>
                    <a:pt x="21" y="51"/>
                  </a:lnTo>
                  <a:lnTo>
                    <a:pt x="26" y="51"/>
                  </a:lnTo>
                  <a:lnTo>
                    <a:pt x="724" y="51"/>
                  </a:lnTo>
                  <a:lnTo>
                    <a:pt x="724" y="51"/>
                  </a:lnTo>
                  <a:lnTo>
                    <a:pt x="730" y="51"/>
                  </a:lnTo>
                  <a:lnTo>
                    <a:pt x="735" y="49"/>
                  </a:lnTo>
                  <a:lnTo>
                    <a:pt x="739" y="47"/>
                  </a:lnTo>
                  <a:lnTo>
                    <a:pt x="744" y="45"/>
                  </a:lnTo>
                  <a:lnTo>
                    <a:pt x="746" y="40"/>
                  </a:lnTo>
                  <a:lnTo>
                    <a:pt x="748" y="36"/>
                  </a:lnTo>
                  <a:lnTo>
                    <a:pt x="749" y="32"/>
                  </a:lnTo>
                  <a:lnTo>
                    <a:pt x="750" y="26"/>
                  </a:lnTo>
                  <a:lnTo>
                    <a:pt x="750" y="26"/>
                  </a:lnTo>
                  <a:lnTo>
                    <a:pt x="749" y="20"/>
                  </a:lnTo>
                  <a:lnTo>
                    <a:pt x="748" y="15"/>
                  </a:lnTo>
                  <a:lnTo>
                    <a:pt x="746" y="11"/>
                  </a:lnTo>
                  <a:lnTo>
                    <a:pt x="744" y="6"/>
                  </a:lnTo>
                  <a:lnTo>
                    <a:pt x="739" y="4"/>
                  </a:lnTo>
                  <a:lnTo>
                    <a:pt x="735" y="2"/>
                  </a:lnTo>
                  <a:lnTo>
                    <a:pt x="730" y="1"/>
                  </a:lnTo>
                  <a:lnTo>
                    <a:pt x="724" y="0"/>
                  </a:lnTo>
                  <a:lnTo>
                    <a:pt x="72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x-none" dirty="0">
                <a:latin typeface="Arial"/>
              </a:endParaRPr>
            </a:p>
          </p:txBody>
        </p:sp>
        <p:sp>
          <p:nvSpPr>
            <p:cNvPr id="32" name="Freeform 9"/>
            <p:cNvSpPr>
              <a:spLocks noEditPoints="1"/>
            </p:cNvSpPr>
            <p:nvPr/>
          </p:nvSpPr>
          <p:spPr bwMode="auto">
            <a:xfrm>
              <a:off x="4865688" y="2370138"/>
              <a:ext cx="430213" cy="365125"/>
            </a:xfrm>
            <a:custGeom>
              <a:avLst/>
              <a:gdLst/>
              <a:ahLst/>
              <a:cxnLst>
                <a:cxn ang="0">
                  <a:pos x="579" y="14"/>
                </a:cxn>
                <a:cxn ang="0">
                  <a:pos x="571" y="9"/>
                </a:cxn>
                <a:cxn ang="0">
                  <a:pos x="553" y="1"/>
                </a:cxn>
                <a:cxn ang="0">
                  <a:pos x="532" y="1"/>
                </a:cxn>
                <a:cxn ang="0">
                  <a:pos x="513" y="9"/>
                </a:cxn>
                <a:cxn ang="0">
                  <a:pos x="12" y="312"/>
                </a:cxn>
                <a:cxn ang="0">
                  <a:pos x="6" y="317"/>
                </a:cxn>
                <a:cxn ang="0">
                  <a:pos x="1" y="329"/>
                </a:cxn>
                <a:cxn ang="0">
                  <a:pos x="0" y="864"/>
                </a:cxn>
                <a:cxn ang="0">
                  <a:pos x="1" y="875"/>
                </a:cxn>
                <a:cxn ang="0">
                  <a:pos x="10" y="894"/>
                </a:cxn>
                <a:cxn ang="0">
                  <a:pos x="16" y="902"/>
                </a:cxn>
                <a:cxn ang="0">
                  <a:pos x="35" y="915"/>
                </a:cxn>
                <a:cxn ang="0">
                  <a:pos x="56" y="920"/>
                </a:cxn>
                <a:cxn ang="0">
                  <a:pos x="1029" y="920"/>
                </a:cxn>
                <a:cxn ang="0">
                  <a:pos x="1050" y="915"/>
                </a:cxn>
                <a:cxn ang="0">
                  <a:pos x="1068" y="902"/>
                </a:cxn>
                <a:cxn ang="0">
                  <a:pos x="1075" y="894"/>
                </a:cxn>
                <a:cxn ang="0">
                  <a:pos x="1084" y="875"/>
                </a:cxn>
                <a:cxn ang="0">
                  <a:pos x="1085" y="334"/>
                </a:cxn>
                <a:cxn ang="0">
                  <a:pos x="1084" y="329"/>
                </a:cxn>
                <a:cxn ang="0">
                  <a:pos x="1078" y="317"/>
                </a:cxn>
                <a:cxn ang="0">
                  <a:pos x="1072" y="312"/>
                </a:cxn>
                <a:cxn ang="0">
                  <a:pos x="537" y="578"/>
                </a:cxn>
                <a:cxn ang="0">
                  <a:pos x="547" y="578"/>
                </a:cxn>
                <a:cxn ang="0">
                  <a:pos x="980" y="868"/>
                </a:cxn>
                <a:cxn ang="0">
                  <a:pos x="537" y="578"/>
                </a:cxn>
                <a:cxn ang="0">
                  <a:pos x="683" y="536"/>
                </a:cxn>
                <a:cxn ang="0">
                  <a:pos x="674" y="542"/>
                </a:cxn>
                <a:cxn ang="0">
                  <a:pos x="670" y="551"/>
                </a:cxn>
                <a:cxn ang="0">
                  <a:pos x="670" y="555"/>
                </a:cxn>
                <a:cxn ang="0">
                  <a:pos x="671" y="565"/>
                </a:cxn>
                <a:cxn ang="0">
                  <a:pos x="673" y="570"/>
                </a:cxn>
                <a:cxn ang="0">
                  <a:pos x="679" y="577"/>
                </a:cxn>
                <a:cxn ang="0">
                  <a:pos x="687" y="583"/>
                </a:cxn>
                <a:cxn ang="0">
                  <a:pos x="697" y="584"/>
                </a:cxn>
                <a:cxn ang="0">
                  <a:pos x="709" y="579"/>
                </a:cxn>
                <a:cxn ang="0">
                  <a:pos x="1033" y="839"/>
                </a:cxn>
                <a:cxn ang="0">
                  <a:pos x="580" y="538"/>
                </a:cxn>
                <a:cxn ang="0">
                  <a:pos x="564" y="529"/>
                </a:cxn>
                <a:cxn ang="0">
                  <a:pos x="543" y="527"/>
                </a:cxn>
                <a:cxn ang="0">
                  <a:pos x="531" y="527"/>
                </a:cxn>
                <a:cxn ang="0">
                  <a:pos x="513" y="532"/>
                </a:cxn>
                <a:cxn ang="0">
                  <a:pos x="51" y="839"/>
                </a:cxn>
                <a:cxn ang="0">
                  <a:pos x="376" y="581"/>
                </a:cxn>
                <a:cxn ang="0">
                  <a:pos x="382" y="583"/>
                </a:cxn>
                <a:cxn ang="0">
                  <a:pos x="392" y="584"/>
                </a:cxn>
                <a:cxn ang="0">
                  <a:pos x="402" y="581"/>
                </a:cxn>
                <a:cxn ang="0">
                  <a:pos x="409" y="574"/>
                </a:cxn>
                <a:cxn ang="0">
                  <a:pos x="411" y="571"/>
                </a:cxn>
                <a:cxn ang="0">
                  <a:pos x="415" y="560"/>
                </a:cxn>
                <a:cxn ang="0">
                  <a:pos x="415" y="551"/>
                </a:cxn>
                <a:cxn ang="0">
                  <a:pos x="410" y="542"/>
                </a:cxn>
                <a:cxn ang="0">
                  <a:pos x="402" y="536"/>
                </a:cxn>
                <a:cxn ang="0">
                  <a:pos x="534" y="57"/>
                </a:cxn>
                <a:cxn ang="0">
                  <a:pos x="540" y="57"/>
                </a:cxn>
                <a:cxn ang="0">
                  <a:pos x="546" y="57"/>
                </a:cxn>
                <a:cxn ang="0">
                  <a:pos x="1015" y="337"/>
                </a:cxn>
              </a:cxnLst>
              <a:rect l="0" t="0" r="r" b="b"/>
              <a:pathLst>
                <a:path w="1085" h="920">
                  <a:moveTo>
                    <a:pt x="1072" y="312"/>
                  </a:moveTo>
                  <a:lnTo>
                    <a:pt x="579" y="14"/>
                  </a:lnTo>
                  <a:lnTo>
                    <a:pt x="579" y="14"/>
                  </a:lnTo>
                  <a:lnTo>
                    <a:pt x="571" y="9"/>
                  </a:lnTo>
                  <a:lnTo>
                    <a:pt x="561" y="3"/>
                  </a:lnTo>
                  <a:lnTo>
                    <a:pt x="553" y="1"/>
                  </a:lnTo>
                  <a:lnTo>
                    <a:pt x="543" y="0"/>
                  </a:lnTo>
                  <a:lnTo>
                    <a:pt x="532" y="1"/>
                  </a:lnTo>
                  <a:lnTo>
                    <a:pt x="523" y="3"/>
                  </a:lnTo>
                  <a:lnTo>
                    <a:pt x="513" y="9"/>
                  </a:lnTo>
                  <a:lnTo>
                    <a:pt x="506" y="14"/>
                  </a:lnTo>
                  <a:lnTo>
                    <a:pt x="12" y="312"/>
                  </a:lnTo>
                  <a:lnTo>
                    <a:pt x="12" y="312"/>
                  </a:lnTo>
                  <a:lnTo>
                    <a:pt x="6" y="317"/>
                  </a:lnTo>
                  <a:lnTo>
                    <a:pt x="2" y="324"/>
                  </a:lnTo>
                  <a:lnTo>
                    <a:pt x="1" y="329"/>
                  </a:lnTo>
                  <a:lnTo>
                    <a:pt x="0" y="334"/>
                  </a:lnTo>
                  <a:lnTo>
                    <a:pt x="0" y="864"/>
                  </a:lnTo>
                  <a:lnTo>
                    <a:pt x="0" y="864"/>
                  </a:lnTo>
                  <a:lnTo>
                    <a:pt x="1" y="875"/>
                  </a:lnTo>
                  <a:lnTo>
                    <a:pt x="4" y="884"/>
                  </a:lnTo>
                  <a:lnTo>
                    <a:pt x="10" y="894"/>
                  </a:lnTo>
                  <a:lnTo>
                    <a:pt x="16" y="902"/>
                  </a:lnTo>
                  <a:lnTo>
                    <a:pt x="16" y="902"/>
                  </a:lnTo>
                  <a:lnTo>
                    <a:pt x="25" y="910"/>
                  </a:lnTo>
                  <a:lnTo>
                    <a:pt x="35" y="915"/>
                  </a:lnTo>
                  <a:lnTo>
                    <a:pt x="45" y="918"/>
                  </a:lnTo>
                  <a:lnTo>
                    <a:pt x="56" y="920"/>
                  </a:lnTo>
                  <a:lnTo>
                    <a:pt x="1029" y="920"/>
                  </a:lnTo>
                  <a:lnTo>
                    <a:pt x="1029" y="920"/>
                  </a:lnTo>
                  <a:lnTo>
                    <a:pt x="1040" y="918"/>
                  </a:lnTo>
                  <a:lnTo>
                    <a:pt x="1050" y="915"/>
                  </a:lnTo>
                  <a:lnTo>
                    <a:pt x="1060" y="910"/>
                  </a:lnTo>
                  <a:lnTo>
                    <a:pt x="1068" y="902"/>
                  </a:lnTo>
                  <a:lnTo>
                    <a:pt x="1068" y="902"/>
                  </a:lnTo>
                  <a:lnTo>
                    <a:pt x="1075" y="894"/>
                  </a:lnTo>
                  <a:lnTo>
                    <a:pt x="1081" y="884"/>
                  </a:lnTo>
                  <a:lnTo>
                    <a:pt x="1084" y="875"/>
                  </a:lnTo>
                  <a:lnTo>
                    <a:pt x="1085" y="864"/>
                  </a:lnTo>
                  <a:lnTo>
                    <a:pt x="1085" y="334"/>
                  </a:lnTo>
                  <a:lnTo>
                    <a:pt x="1085" y="334"/>
                  </a:lnTo>
                  <a:lnTo>
                    <a:pt x="1084" y="329"/>
                  </a:lnTo>
                  <a:lnTo>
                    <a:pt x="1083" y="324"/>
                  </a:lnTo>
                  <a:lnTo>
                    <a:pt x="1078" y="317"/>
                  </a:lnTo>
                  <a:lnTo>
                    <a:pt x="1072" y="312"/>
                  </a:lnTo>
                  <a:lnTo>
                    <a:pt x="1072" y="312"/>
                  </a:lnTo>
                  <a:close/>
                  <a:moveTo>
                    <a:pt x="537" y="578"/>
                  </a:moveTo>
                  <a:lnTo>
                    <a:pt x="537" y="578"/>
                  </a:lnTo>
                  <a:lnTo>
                    <a:pt x="543" y="578"/>
                  </a:lnTo>
                  <a:lnTo>
                    <a:pt x="547" y="578"/>
                  </a:lnTo>
                  <a:lnTo>
                    <a:pt x="549" y="579"/>
                  </a:lnTo>
                  <a:lnTo>
                    <a:pt x="980" y="868"/>
                  </a:lnTo>
                  <a:lnTo>
                    <a:pt x="104" y="868"/>
                  </a:lnTo>
                  <a:lnTo>
                    <a:pt x="537" y="578"/>
                  </a:lnTo>
                  <a:close/>
                  <a:moveTo>
                    <a:pt x="683" y="536"/>
                  </a:moveTo>
                  <a:lnTo>
                    <a:pt x="683" y="536"/>
                  </a:lnTo>
                  <a:lnTo>
                    <a:pt x="679" y="538"/>
                  </a:lnTo>
                  <a:lnTo>
                    <a:pt x="674" y="542"/>
                  </a:lnTo>
                  <a:lnTo>
                    <a:pt x="672" y="547"/>
                  </a:lnTo>
                  <a:lnTo>
                    <a:pt x="670" y="551"/>
                  </a:lnTo>
                  <a:lnTo>
                    <a:pt x="670" y="551"/>
                  </a:lnTo>
                  <a:lnTo>
                    <a:pt x="670" y="555"/>
                  </a:lnTo>
                  <a:lnTo>
                    <a:pt x="670" y="561"/>
                  </a:lnTo>
                  <a:lnTo>
                    <a:pt x="671" y="565"/>
                  </a:lnTo>
                  <a:lnTo>
                    <a:pt x="673" y="570"/>
                  </a:lnTo>
                  <a:lnTo>
                    <a:pt x="673" y="570"/>
                  </a:lnTo>
                  <a:lnTo>
                    <a:pt x="675" y="574"/>
                  </a:lnTo>
                  <a:lnTo>
                    <a:pt x="679" y="577"/>
                  </a:lnTo>
                  <a:lnTo>
                    <a:pt x="683" y="581"/>
                  </a:lnTo>
                  <a:lnTo>
                    <a:pt x="687" y="583"/>
                  </a:lnTo>
                  <a:lnTo>
                    <a:pt x="692" y="584"/>
                  </a:lnTo>
                  <a:lnTo>
                    <a:pt x="697" y="584"/>
                  </a:lnTo>
                  <a:lnTo>
                    <a:pt x="703" y="583"/>
                  </a:lnTo>
                  <a:lnTo>
                    <a:pt x="709" y="579"/>
                  </a:lnTo>
                  <a:lnTo>
                    <a:pt x="1033" y="386"/>
                  </a:lnTo>
                  <a:lnTo>
                    <a:pt x="1033" y="839"/>
                  </a:lnTo>
                  <a:lnTo>
                    <a:pt x="580" y="538"/>
                  </a:lnTo>
                  <a:lnTo>
                    <a:pt x="580" y="538"/>
                  </a:lnTo>
                  <a:lnTo>
                    <a:pt x="572" y="533"/>
                  </a:lnTo>
                  <a:lnTo>
                    <a:pt x="564" y="529"/>
                  </a:lnTo>
                  <a:lnTo>
                    <a:pt x="554" y="527"/>
                  </a:lnTo>
                  <a:lnTo>
                    <a:pt x="543" y="527"/>
                  </a:lnTo>
                  <a:lnTo>
                    <a:pt x="543" y="527"/>
                  </a:lnTo>
                  <a:lnTo>
                    <a:pt x="531" y="527"/>
                  </a:lnTo>
                  <a:lnTo>
                    <a:pt x="522" y="529"/>
                  </a:lnTo>
                  <a:lnTo>
                    <a:pt x="513" y="532"/>
                  </a:lnTo>
                  <a:lnTo>
                    <a:pt x="508" y="538"/>
                  </a:lnTo>
                  <a:lnTo>
                    <a:pt x="51" y="839"/>
                  </a:lnTo>
                  <a:lnTo>
                    <a:pt x="51" y="386"/>
                  </a:lnTo>
                  <a:lnTo>
                    <a:pt x="376" y="581"/>
                  </a:lnTo>
                  <a:lnTo>
                    <a:pt x="376" y="581"/>
                  </a:lnTo>
                  <a:lnTo>
                    <a:pt x="382" y="583"/>
                  </a:lnTo>
                  <a:lnTo>
                    <a:pt x="387" y="584"/>
                  </a:lnTo>
                  <a:lnTo>
                    <a:pt x="392" y="584"/>
                  </a:lnTo>
                  <a:lnTo>
                    <a:pt x="397" y="583"/>
                  </a:lnTo>
                  <a:lnTo>
                    <a:pt x="402" y="581"/>
                  </a:lnTo>
                  <a:lnTo>
                    <a:pt x="405" y="578"/>
                  </a:lnTo>
                  <a:lnTo>
                    <a:pt x="409" y="574"/>
                  </a:lnTo>
                  <a:lnTo>
                    <a:pt x="411" y="571"/>
                  </a:lnTo>
                  <a:lnTo>
                    <a:pt x="411" y="571"/>
                  </a:lnTo>
                  <a:lnTo>
                    <a:pt x="414" y="565"/>
                  </a:lnTo>
                  <a:lnTo>
                    <a:pt x="415" y="560"/>
                  </a:lnTo>
                  <a:lnTo>
                    <a:pt x="416" y="555"/>
                  </a:lnTo>
                  <a:lnTo>
                    <a:pt x="415" y="551"/>
                  </a:lnTo>
                  <a:lnTo>
                    <a:pt x="413" y="547"/>
                  </a:lnTo>
                  <a:lnTo>
                    <a:pt x="410" y="542"/>
                  </a:lnTo>
                  <a:lnTo>
                    <a:pt x="406" y="539"/>
                  </a:lnTo>
                  <a:lnTo>
                    <a:pt x="402" y="536"/>
                  </a:lnTo>
                  <a:lnTo>
                    <a:pt x="70" y="337"/>
                  </a:lnTo>
                  <a:lnTo>
                    <a:pt x="534" y="57"/>
                  </a:lnTo>
                  <a:lnTo>
                    <a:pt x="534" y="57"/>
                  </a:lnTo>
                  <a:lnTo>
                    <a:pt x="540" y="57"/>
                  </a:lnTo>
                  <a:lnTo>
                    <a:pt x="543" y="52"/>
                  </a:lnTo>
                  <a:lnTo>
                    <a:pt x="546" y="57"/>
                  </a:lnTo>
                  <a:lnTo>
                    <a:pt x="550" y="57"/>
                  </a:lnTo>
                  <a:lnTo>
                    <a:pt x="1015" y="337"/>
                  </a:lnTo>
                  <a:lnTo>
                    <a:pt x="683" y="5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x-none" dirty="0">
                <a:latin typeface="Arial"/>
              </a:endParaRPr>
            </a:p>
          </p:txBody>
        </p:sp>
      </p:grpSp>
      <p:sp>
        <p:nvSpPr>
          <p:cNvPr id="7" name="Text Placeholder 6"/>
          <p:cNvSpPr>
            <a:spLocks noGrp="1"/>
          </p:cNvSpPr>
          <p:nvPr>
            <p:ph type="body" sz="quarter" idx="12"/>
          </p:nvPr>
        </p:nvSpPr>
        <p:spPr>
          <a:xfrm>
            <a:off x="2255071" y="4029075"/>
            <a:ext cx="1360036" cy="234950"/>
          </a:xfrm>
          <a:prstGeom prst="rect">
            <a:avLst/>
          </a:prstGeom>
        </p:spPr>
        <p:txBody>
          <a:bodyPr vert="horz"/>
          <a:lstStyle>
            <a:lvl1pPr marL="0" indent="0" algn="ctr">
              <a:buFontTx/>
              <a:buNone/>
              <a:defRPr sz="800">
                <a:solidFill>
                  <a:schemeClr val="bg1"/>
                </a:solidFill>
                <a:latin typeface="+mn-lt"/>
              </a:defRPr>
            </a:lvl1pPr>
          </a:lstStyle>
          <a:p>
            <a:pPr lvl="0"/>
            <a:r>
              <a:rPr lang="en-US"/>
              <a:t>Click to edit Master text styles</a:t>
            </a:r>
          </a:p>
        </p:txBody>
      </p:sp>
      <p:sp>
        <p:nvSpPr>
          <p:cNvPr id="33" name="Text Placeholder 6"/>
          <p:cNvSpPr>
            <a:spLocks noGrp="1"/>
          </p:cNvSpPr>
          <p:nvPr>
            <p:ph type="body" sz="quarter" idx="13"/>
          </p:nvPr>
        </p:nvSpPr>
        <p:spPr>
          <a:xfrm>
            <a:off x="3886310" y="4015754"/>
            <a:ext cx="1360036" cy="234950"/>
          </a:xfrm>
          <a:prstGeom prst="rect">
            <a:avLst/>
          </a:prstGeom>
        </p:spPr>
        <p:txBody>
          <a:bodyPr vert="horz"/>
          <a:lstStyle>
            <a:lvl1pPr marL="0" indent="0" algn="ctr">
              <a:buFontTx/>
              <a:buNone/>
              <a:defRPr sz="800">
                <a:solidFill>
                  <a:schemeClr val="bg1"/>
                </a:solidFill>
                <a:latin typeface="+mn-lt"/>
              </a:defRPr>
            </a:lvl1pPr>
          </a:lstStyle>
          <a:p>
            <a:pPr lvl="0"/>
            <a:r>
              <a:rPr lang="en-US"/>
              <a:t>Click to edit Master text styles</a:t>
            </a:r>
          </a:p>
        </p:txBody>
      </p:sp>
      <p:sp>
        <p:nvSpPr>
          <p:cNvPr id="35" name="Text Placeholder 6"/>
          <p:cNvSpPr>
            <a:spLocks noGrp="1"/>
          </p:cNvSpPr>
          <p:nvPr>
            <p:ph type="body" sz="quarter" idx="15"/>
          </p:nvPr>
        </p:nvSpPr>
        <p:spPr>
          <a:xfrm>
            <a:off x="5517549" y="4015754"/>
            <a:ext cx="1360036" cy="234950"/>
          </a:xfrm>
          <a:prstGeom prst="rect">
            <a:avLst/>
          </a:prstGeom>
        </p:spPr>
        <p:txBody>
          <a:bodyPr vert="horz"/>
          <a:lstStyle>
            <a:lvl1pPr marL="0" indent="0" algn="ctr">
              <a:buFontTx/>
              <a:buNone/>
              <a:defRPr sz="80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27289993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TA Thank You Slide">
    <p:spTree>
      <p:nvGrpSpPr>
        <p:cNvPr id="1" name=""/>
        <p:cNvGrpSpPr/>
        <p:nvPr/>
      </p:nvGrpSpPr>
      <p:grpSpPr>
        <a:xfrm>
          <a:off x="0" y="0"/>
          <a:ext cx="0" cy="0"/>
          <a:chOff x="0" y="0"/>
          <a:chExt cx="0" cy="0"/>
        </a:xfrm>
      </p:grpSpPr>
      <p:sp>
        <p:nvSpPr>
          <p:cNvPr id="22" name="Rectangle 21"/>
          <p:cNvSpPr/>
          <p:nvPr userDrawn="1"/>
        </p:nvSpPr>
        <p:spPr>
          <a:xfrm>
            <a:off x="0" y="0"/>
            <a:ext cx="9144000" cy="5143500"/>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p:cNvSpPr>
            <a:spLocks noGrp="1"/>
          </p:cNvSpPr>
          <p:nvPr>
            <p:ph type="ctrTitle"/>
          </p:nvPr>
        </p:nvSpPr>
        <p:spPr>
          <a:xfrm>
            <a:off x="1841924" y="1462687"/>
            <a:ext cx="5460151" cy="1119311"/>
          </a:xfrm>
          <a:prstGeom prst="rect">
            <a:avLst/>
          </a:prstGeom>
        </p:spPr>
        <p:txBody>
          <a:bodyPr anchor="b">
            <a:normAutofit/>
          </a:bodyPr>
          <a:lstStyle>
            <a:lvl1pPr algn="ctr">
              <a:lnSpc>
                <a:spcPct val="85000"/>
              </a:lnSpc>
              <a:defRPr sz="4000" b="0" i="0" spc="-50" baseline="0">
                <a:solidFill>
                  <a:srgbClr val="FFFFFF"/>
                </a:solidFill>
                <a:latin typeface="Arial"/>
                <a:cs typeface="Arial"/>
              </a:defRPr>
            </a:lvl1pPr>
          </a:lstStyle>
          <a:p>
            <a:r>
              <a:rPr lang="en-US"/>
              <a:t>Click to edit Master title style</a:t>
            </a:r>
            <a:endParaRPr lang="en-US" dirty="0"/>
          </a:p>
        </p:txBody>
      </p:sp>
      <p:sp>
        <p:nvSpPr>
          <p:cNvPr id="14" name="Subtitle 2"/>
          <p:cNvSpPr>
            <a:spLocks noGrp="1"/>
          </p:cNvSpPr>
          <p:nvPr>
            <p:ph type="subTitle" idx="1" hasCustomPrompt="1"/>
          </p:nvPr>
        </p:nvSpPr>
        <p:spPr>
          <a:xfrm>
            <a:off x="1841924" y="2622800"/>
            <a:ext cx="5460151" cy="277022"/>
          </a:xfrm>
          <a:prstGeom prst="rect">
            <a:avLst/>
          </a:prstGeom>
        </p:spPr>
        <p:txBody>
          <a:bodyPr lIns="91440" rIns="91440">
            <a:normAutofit/>
          </a:bodyPr>
          <a:lstStyle>
            <a:lvl1pPr marL="0" indent="0" algn="ctr">
              <a:buNone/>
              <a:defRPr sz="1200" cap="all" spc="200" baseline="0">
                <a:solidFill>
                  <a:schemeClr val="bg1"/>
                </a:solidFill>
                <a:latin typeface="+mn-lt"/>
                <a:cs typeface="Arial"/>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text</a:t>
            </a:r>
          </a:p>
        </p:txBody>
      </p:sp>
      <p:sp>
        <p:nvSpPr>
          <p:cNvPr id="16" name="Text Placeholder 5"/>
          <p:cNvSpPr>
            <a:spLocks noGrp="1"/>
          </p:cNvSpPr>
          <p:nvPr>
            <p:ph type="body" sz="quarter" idx="11" hasCustomPrompt="1"/>
          </p:nvPr>
        </p:nvSpPr>
        <p:spPr>
          <a:xfrm>
            <a:off x="1842006" y="3179010"/>
            <a:ext cx="5459987" cy="245783"/>
          </a:xfrm>
          <a:prstGeom prst="rect">
            <a:avLst/>
          </a:prstGeom>
        </p:spPr>
        <p:txBody>
          <a:bodyPr/>
          <a:lstStyle>
            <a:lvl1pPr marL="0" indent="0" algn="ctr">
              <a:buFontTx/>
              <a:buNone/>
              <a:defRPr sz="1100" i="0" baseline="0">
                <a:solidFill>
                  <a:srgbClr val="FFFFFF"/>
                </a:solidFill>
                <a:cs typeface="Arial"/>
              </a:defRPr>
            </a:lvl1pPr>
            <a:lvl2pPr marL="201168" indent="0">
              <a:buFontTx/>
              <a:buNone/>
              <a:defRPr/>
            </a:lvl2pPr>
            <a:lvl3pPr marL="384048" indent="0">
              <a:buFontTx/>
              <a:buNone/>
              <a:defRPr/>
            </a:lvl3pPr>
            <a:lvl4pPr marL="566928" indent="0">
              <a:buFontTx/>
              <a:buNone/>
              <a:defRPr/>
            </a:lvl4pPr>
            <a:lvl5pPr marL="749808" indent="0">
              <a:buFontTx/>
              <a:buNone/>
              <a:defRPr/>
            </a:lvl5pPr>
          </a:lstStyle>
          <a:p>
            <a:pPr lvl="0"/>
            <a:r>
              <a:rPr lang="en-US" dirty="0"/>
              <a:t>Contact Us</a:t>
            </a:r>
          </a:p>
        </p:txBody>
      </p:sp>
      <p:sp>
        <p:nvSpPr>
          <p:cNvPr id="3" name="Rounded Rectangle 2"/>
          <p:cNvSpPr/>
          <p:nvPr userDrawn="1"/>
        </p:nvSpPr>
        <p:spPr>
          <a:xfrm>
            <a:off x="3116146" y="3655122"/>
            <a:ext cx="2942683" cy="594732"/>
          </a:xfrm>
          <a:prstGeom prst="roundRect">
            <a:avLst/>
          </a:prstGeom>
          <a:solidFill>
            <a:schemeClr val="accent5"/>
          </a:solidFill>
          <a:ln>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2" hasCustomPrompt="1"/>
          </p:nvPr>
        </p:nvSpPr>
        <p:spPr>
          <a:xfrm>
            <a:off x="3116147" y="3784600"/>
            <a:ext cx="2943342" cy="341313"/>
          </a:xfrm>
        </p:spPr>
        <p:txBody>
          <a:bodyPr/>
          <a:lstStyle>
            <a:lvl1pPr marL="0" indent="0" algn="ctr">
              <a:buNone/>
              <a:defRPr b="1">
                <a:solidFill>
                  <a:schemeClr val="bg1"/>
                </a:solidFill>
              </a:defRPr>
            </a:lvl1pPr>
          </a:lstStyle>
          <a:p>
            <a:pPr lvl="0"/>
            <a:r>
              <a:rPr lang="en-US" dirty="0"/>
              <a:t>CTA</a:t>
            </a:r>
          </a:p>
        </p:txBody>
      </p:sp>
    </p:spTree>
    <p:extLst>
      <p:ext uri="{BB962C8B-B14F-4D97-AF65-F5344CB8AC3E}">
        <p14:creationId xmlns:p14="http://schemas.microsoft.com/office/powerpoint/2010/main" val="21541192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354153" y="4583985"/>
            <a:ext cx="7532021" cy="273844"/>
          </a:xfrm>
          <a:prstGeom prst="rect">
            <a:avLst/>
          </a:prstGeom>
        </p:spPr>
        <p:txBody>
          <a:bodyPr/>
          <a:lstStyle>
            <a:lvl1pPr algn="r">
              <a:defRPr sz="675">
                <a:latin typeface="Arial"/>
                <a:cs typeface="Arial"/>
              </a:defRPr>
            </a:lvl1pPr>
          </a:lstStyle>
          <a:p>
            <a:r>
              <a:rPr lang="en-AU"/>
              <a:t>fosteredu.pennfoster.edu | confidential</a:t>
            </a:r>
            <a:endParaRPr lang="en-AU" dirty="0"/>
          </a:p>
        </p:txBody>
      </p:sp>
      <p:sp>
        <p:nvSpPr>
          <p:cNvPr id="4" name="Slide Number Placeholder 3"/>
          <p:cNvSpPr>
            <a:spLocks noGrp="1"/>
          </p:cNvSpPr>
          <p:nvPr>
            <p:ph type="sldNum" sz="quarter" idx="12"/>
          </p:nvPr>
        </p:nvSpPr>
        <p:spPr>
          <a:xfrm>
            <a:off x="6828771" y="348831"/>
            <a:ext cx="2057400" cy="273844"/>
          </a:xfrm>
          <a:prstGeom prst="rect">
            <a:avLst/>
          </a:prstGeom>
        </p:spPr>
        <p:txBody>
          <a:bodyPr/>
          <a:lstStyle>
            <a:lvl1pPr algn="r">
              <a:defRPr sz="675">
                <a:solidFill>
                  <a:schemeClr val="bg1">
                    <a:lumMod val="50000"/>
                  </a:schemeClr>
                </a:solidFill>
                <a:latin typeface="Arial"/>
                <a:cs typeface="Arial"/>
              </a:defRPr>
            </a:lvl1pPr>
          </a:lstStyle>
          <a:p>
            <a:fld id="{502AA32E-850A-4F3A-9344-4AB458E1939A}" type="slidenum">
              <a:rPr lang="en-AU" smtClean="0"/>
              <a:pPr/>
              <a:t>‹#›</a:t>
            </a:fld>
            <a:endParaRPr lang="en-AU" dirty="0"/>
          </a:p>
        </p:txBody>
      </p:sp>
    </p:spTree>
    <p:extLst>
      <p:ext uri="{BB962C8B-B14F-4D97-AF65-F5344CB8AC3E}">
        <p14:creationId xmlns:p14="http://schemas.microsoft.com/office/powerpoint/2010/main" val="33450645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354154" y="4583985"/>
            <a:ext cx="7532021" cy="273844"/>
          </a:xfrm>
          <a:prstGeom prst="rect">
            <a:avLst/>
          </a:prstGeom>
        </p:spPr>
        <p:txBody>
          <a:bodyPr/>
          <a:lstStyle>
            <a:lvl1pPr algn="r">
              <a:defRPr sz="675">
                <a:latin typeface="Arial"/>
                <a:cs typeface="Arial"/>
              </a:defRPr>
            </a:lvl1pPr>
          </a:lstStyle>
          <a:p>
            <a:pPr defTabSz="685766"/>
            <a:r>
              <a:rPr lang="en-AU">
                <a:solidFill>
                  <a:srgbClr val="01314A"/>
                </a:solidFill>
              </a:rPr>
              <a:t>fosteredu.pennfoster.edu | confidential</a:t>
            </a:r>
            <a:endParaRPr lang="en-AU" dirty="0">
              <a:solidFill>
                <a:srgbClr val="01314A"/>
              </a:solidFill>
            </a:endParaRPr>
          </a:p>
        </p:txBody>
      </p:sp>
      <p:sp>
        <p:nvSpPr>
          <p:cNvPr id="8" name="Slide Number Placeholder 3"/>
          <p:cNvSpPr>
            <a:spLocks noGrp="1"/>
          </p:cNvSpPr>
          <p:nvPr>
            <p:ph type="sldNum" sz="quarter" idx="12"/>
          </p:nvPr>
        </p:nvSpPr>
        <p:spPr>
          <a:xfrm>
            <a:off x="6828771" y="316173"/>
            <a:ext cx="2057400" cy="273844"/>
          </a:xfrm>
          <a:prstGeom prst="rect">
            <a:avLst/>
          </a:prstGeom>
        </p:spPr>
        <p:txBody>
          <a:bodyPr/>
          <a:lstStyle>
            <a:lvl1pPr algn="r">
              <a:defRPr sz="800">
                <a:solidFill>
                  <a:schemeClr val="bg1">
                    <a:lumMod val="50000"/>
                  </a:schemeClr>
                </a:solidFill>
                <a:latin typeface="+mj-lt"/>
                <a:cs typeface="Arial"/>
              </a:defRPr>
            </a:lvl1pPr>
          </a:lstStyle>
          <a:p>
            <a:pPr defTabSz="685766"/>
            <a:fld id="{502AA32E-850A-4F3A-9344-4AB458E1939A}" type="slidenum">
              <a:rPr lang="en-AU" smtClean="0">
                <a:solidFill>
                  <a:prstClr val="white">
                    <a:lumMod val="50000"/>
                  </a:prstClr>
                </a:solidFill>
              </a:rPr>
              <a:pPr defTabSz="685766"/>
              <a:t>‹#›</a:t>
            </a:fld>
            <a:endParaRPr lang="en-AU" dirty="0">
              <a:solidFill>
                <a:prstClr val="white">
                  <a:lumMod val="50000"/>
                </a:prstClr>
              </a:solidFill>
            </a:endParaRPr>
          </a:p>
        </p:txBody>
      </p:sp>
      <p:sp>
        <p:nvSpPr>
          <p:cNvPr id="10" name="Title 1"/>
          <p:cNvSpPr>
            <a:spLocks noGrp="1"/>
          </p:cNvSpPr>
          <p:nvPr>
            <p:ph type="title"/>
          </p:nvPr>
        </p:nvSpPr>
        <p:spPr>
          <a:xfrm>
            <a:off x="312387" y="306878"/>
            <a:ext cx="7886700" cy="591129"/>
          </a:xfrm>
          <a:prstGeom prst="rect">
            <a:avLst/>
          </a:prstGeom>
        </p:spPr>
        <p:txBody>
          <a:bodyPr lIns="0" tIns="0" rIns="0" bIns="0">
            <a:normAutofit/>
          </a:bodyPr>
          <a:lstStyle>
            <a:lvl1pPr>
              <a:defRPr sz="1800">
                <a:solidFill>
                  <a:srgbClr val="4B545B"/>
                </a:solidFill>
                <a:latin typeface="Arial"/>
                <a:cs typeface="Arial"/>
              </a:defRPr>
            </a:lvl1pPr>
          </a:lstStyle>
          <a:p>
            <a:r>
              <a:rPr lang="en-US" dirty="0"/>
              <a:t>Click to edit Master title style</a:t>
            </a:r>
          </a:p>
        </p:txBody>
      </p:sp>
      <p:sp>
        <p:nvSpPr>
          <p:cNvPr id="11" name="Text Placeholder 3"/>
          <p:cNvSpPr>
            <a:spLocks noGrp="1"/>
          </p:cNvSpPr>
          <p:nvPr>
            <p:ph type="body" sz="half" idx="2"/>
          </p:nvPr>
        </p:nvSpPr>
        <p:spPr>
          <a:xfrm>
            <a:off x="324743" y="583541"/>
            <a:ext cx="6580035" cy="194424"/>
          </a:xfrm>
          <a:prstGeom prst="rect">
            <a:avLst/>
          </a:prstGeom>
        </p:spPr>
        <p:txBody>
          <a:bodyPr lIns="0" tIns="0" rIns="0" bIns="0">
            <a:normAutofit/>
          </a:bodyPr>
          <a:lstStyle>
            <a:lvl1pPr marL="0" indent="0">
              <a:buNone/>
              <a:defRPr sz="1000">
                <a:solidFill>
                  <a:schemeClr val="bg1">
                    <a:lumMod val="50000"/>
                  </a:schemeClr>
                </a:solidFill>
                <a:latin typeface="Arial"/>
                <a:cs typeface="Arial"/>
              </a:defRPr>
            </a:lvl1pPr>
            <a:lvl2pPr marL="342875" indent="0">
              <a:buNone/>
              <a:defRPr sz="1051"/>
            </a:lvl2pPr>
            <a:lvl3pPr marL="685749" indent="0">
              <a:buNone/>
              <a:defRPr sz="900"/>
            </a:lvl3pPr>
            <a:lvl4pPr marL="1028622" indent="0">
              <a:buNone/>
              <a:defRPr sz="751"/>
            </a:lvl4pPr>
            <a:lvl5pPr marL="1371498" indent="0">
              <a:buNone/>
              <a:defRPr sz="751"/>
            </a:lvl5pPr>
            <a:lvl6pPr marL="1714373" indent="0">
              <a:buNone/>
              <a:defRPr sz="751"/>
            </a:lvl6pPr>
            <a:lvl7pPr marL="2057246" indent="0">
              <a:buNone/>
              <a:defRPr sz="751"/>
            </a:lvl7pPr>
            <a:lvl8pPr marL="2400120" indent="0">
              <a:buNone/>
              <a:defRPr sz="751"/>
            </a:lvl8pPr>
            <a:lvl9pPr marL="2742995" indent="0">
              <a:buNone/>
              <a:defRPr sz="751"/>
            </a:lvl9pPr>
          </a:lstStyle>
          <a:p>
            <a:pPr lvl="0"/>
            <a:r>
              <a:rPr lang="en-US" dirty="0"/>
              <a:t>Click to edit Master text styles</a:t>
            </a:r>
          </a:p>
        </p:txBody>
      </p:sp>
      <p:sp>
        <p:nvSpPr>
          <p:cNvPr id="5" name="Picture Placeholder 4"/>
          <p:cNvSpPr>
            <a:spLocks noGrp="1"/>
          </p:cNvSpPr>
          <p:nvPr>
            <p:ph type="pic" sz="quarter" idx="13"/>
          </p:nvPr>
        </p:nvSpPr>
        <p:spPr>
          <a:xfrm>
            <a:off x="557986" y="1320585"/>
            <a:ext cx="3291002" cy="2833690"/>
          </a:xfrm>
          <a:prstGeom prst="rect">
            <a:avLst/>
          </a:prstGeom>
          <a:solidFill>
            <a:schemeClr val="bg2"/>
          </a:solidFill>
        </p:spPr>
        <p:txBody>
          <a:bodyPr/>
          <a:lstStyle>
            <a:lvl1pPr marL="0" indent="0">
              <a:buNone/>
              <a:defRPr>
                <a:latin typeface="+mj-lt"/>
              </a:defRPr>
            </a:lvl1pPr>
          </a:lstStyle>
          <a:p>
            <a:endParaRPr lang="en-US" dirty="0"/>
          </a:p>
        </p:txBody>
      </p:sp>
      <p:sp>
        <p:nvSpPr>
          <p:cNvPr id="12" name="Rectangle 11"/>
          <p:cNvSpPr/>
          <p:nvPr userDrawn="1"/>
        </p:nvSpPr>
        <p:spPr>
          <a:xfrm>
            <a:off x="3" y="318055"/>
            <a:ext cx="197645" cy="411956"/>
          </a:xfrm>
          <a:prstGeom prst="rect">
            <a:avLst/>
          </a:prstGeom>
          <a:solidFill>
            <a:srgbClr val="05A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AU" sz="1800" dirty="0">
              <a:solidFill>
                <a:srgbClr val="2CA2EB"/>
              </a:solidFill>
            </a:endParaRPr>
          </a:p>
        </p:txBody>
      </p:sp>
      <p:pic>
        <p:nvPicPr>
          <p:cNvPr id="9" name="Picture 8" descr="Penn Foster Logo RGB-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4353" y="4598518"/>
            <a:ext cx="1042068" cy="237728"/>
          </a:xfrm>
          <a:prstGeom prst="rect">
            <a:avLst/>
          </a:prstGeom>
        </p:spPr>
      </p:pic>
    </p:spTree>
    <p:extLst>
      <p:ext uri="{BB962C8B-B14F-4D97-AF65-F5344CB8AC3E}">
        <p14:creationId xmlns:p14="http://schemas.microsoft.com/office/powerpoint/2010/main" val="18027309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354154" y="4583985"/>
            <a:ext cx="7532021" cy="273844"/>
          </a:xfrm>
          <a:prstGeom prst="rect">
            <a:avLst/>
          </a:prstGeom>
        </p:spPr>
        <p:txBody>
          <a:bodyPr/>
          <a:lstStyle>
            <a:lvl1pPr algn="r">
              <a:defRPr sz="675">
                <a:latin typeface="Arial"/>
                <a:cs typeface="Arial"/>
              </a:defRPr>
            </a:lvl1pPr>
          </a:lstStyle>
          <a:p>
            <a:pPr defTabSz="685766"/>
            <a:r>
              <a:rPr lang="en-AU">
                <a:solidFill>
                  <a:srgbClr val="01314A"/>
                </a:solidFill>
              </a:rPr>
              <a:t>fosteredu.pennfoster.edu | confidential</a:t>
            </a:r>
            <a:endParaRPr lang="en-AU" dirty="0">
              <a:solidFill>
                <a:srgbClr val="01314A"/>
              </a:solidFill>
            </a:endParaRPr>
          </a:p>
        </p:txBody>
      </p:sp>
      <p:sp>
        <p:nvSpPr>
          <p:cNvPr id="8" name="Slide Number Placeholder 3"/>
          <p:cNvSpPr>
            <a:spLocks noGrp="1"/>
          </p:cNvSpPr>
          <p:nvPr>
            <p:ph type="sldNum" sz="quarter" idx="12"/>
          </p:nvPr>
        </p:nvSpPr>
        <p:spPr>
          <a:xfrm>
            <a:off x="6828771" y="316173"/>
            <a:ext cx="2057400" cy="273844"/>
          </a:xfrm>
          <a:prstGeom prst="rect">
            <a:avLst/>
          </a:prstGeom>
        </p:spPr>
        <p:txBody>
          <a:bodyPr/>
          <a:lstStyle>
            <a:lvl1pPr algn="r">
              <a:defRPr sz="800">
                <a:solidFill>
                  <a:schemeClr val="bg1">
                    <a:lumMod val="50000"/>
                  </a:schemeClr>
                </a:solidFill>
                <a:latin typeface="+mj-lt"/>
              </a:defRPr>
            </a:lvl1pPr>
          </a:lstStyle>
          <a:p>
            <a:pPr defTabSz="685766"/>
            <a:fld id="{502AA32E-850A-4F3A-9344-4AB458E1939A}" type="slidenum">
              <a:rPr lang="en-AU" smtClean="0">
                <a:solidFill>
                  <a:prstClr val="white">
                    <a:lumMod val="50000"/>
                  </a:prstClr>
                </a:solidFill>
              </a:rPr>
              <a:pPr defTabSz="685766"/>
              <a:t>‹#›</a:t>
            </a:fld>
            <a:endParaRPr lang="en-AU" dirty="0">
              <a:solidFill>
                <a:prstClr val="white">
                  <a:lumMod val="50000"/>
                </a:prstClr>
              </a:solidFill>
            </a:endParaRPr>
          </a:p>
        </p:txBody>
      </p:sp>
      <p:sp>
        <p:nvSpPr>
          <p:cNvPr id="9" name="Rectangle 8"/>
          <p:cNvSpPr/>
          <p:nvPr userDrawn="1"/>
        </p:nvSpPr>
        <p:spPr>
          <a:xfrm>
            <a:off x="3" y="318055"/>
            <a:ext cx="197645" cy="411956"/>
          </a:xfrm>
          <a:prstGeom prst="rect">
            <a:avLst/>
          </a:prstGeom>
          <a:solidFill>
            <a:srgbClr val="05A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AU" sz="1800" dirty="0">
              <a:solidFill>
                <a:prstClr val="white"/>
              </a:solidFill>
            </a:endParaRPr>
          </a:p>
        </p:txBody>
      </p:sp>
      <p:sp>
        <p:nvSpPr>
          <p:cNvPr id="10" name="Title 1"/>
          <p:cNvSpPr>
            <a:spLocks noGrp="1"/>
          </p:cNvSpPr>
          <p:nvPr>
            <p:ph type="title"/>
          </p:nvPr>
        </p:nvSpPr>
        <p:spPr>
          <a:xfrm>
            <a:off x="312387" y="306878"/>
            <a:ext cx="7886700" cy="591129"/>
          </a:xfrm>
          <a:prstGeom prst="rect">
            <a:avLst/>
          </a:prstGeom>
        </p:spPr>
        <p:txBody>
          <a:bodyPr lIns="0" tIns="0" rIns="0" bIns="0">
            <a:normAutofit/>
          </a:bodyPr>
          <a:lstStyle>
            <a:lvl1pPr>
              <a:defRPr sz="1800">
                <a:solidFill>
                  <a:srgbClr val="4B545B"/>
                </a:solidFill>
                <a:latin typeface="+mj-lt"/>
              </a:defRPr>
            </a:lvl1pPr>
          </a:lstStyle>
          <a:p>
            <a:r>
              <a:rPr lang="en-US" dirty="0"/>
              <a:t>Click to edit Master title style</a:t>
            </a:r>
          </a:p>
        </p:txBody>
      </p:sp>
      <p:sp>
        <p:nvSpPr>
          <p:cNvPr id="11" name="Text Placeholder 3"/>
          <p:cNvSpPr>
            <a:spLocks noGrp="1"/>
          </p:cNvSpPr>
          <p:nvPr>
            <p:ph type="body" sz="half" idx="2"/>
          </p:nvPr>
        </p:nvSpPr>
        <p:spPr>
          <a:xfrm>
            <a:off x="324743" y="583541"/>
            <a:ext cx="6580035" cy="194424"/>
          </a:xfrm>
          <a:prstGeom prst="rect">
            <a:avLst/>
          </a:prstGeom>
        </p:spPr>
        <p:txBody>
          <a:bodyPr lIns="0" tIns="0" rIns="0" bIns="0">
            <a:normAutofit/>
          </a:bodyPr>
          <a:lstStyle>
            <a:lvl1pPr marL="0" indent="0">
              <a:buNone/>
              <a:defRPr sz="1000">
                <a:solidFill>
                  <a:schemeClr val="bg1">
                    <a:lumMod val="50000"/>
                  </a:schemeClr>
                </a:solidFill>
                <a:latin typeface="+mj-lt"/>
              </a:defRPr>
            </a:lvl1pPr>
            <a:lvl2pPr marL="342875" indent="0">
              <a:buNone/>
              <a:defRPr sz="1051"/>
            </a:lvl2pPr>
            <a:lvl3pPr marL="685749" indent="0">
              <a:buNone/>
              <a:defRPr sz="900"/>
            </a:lvl3pPr>
            <a:lvl4pPr marL="1028622" indent="0">
              <a:buNone/>
              <a:defRPr sz="751"/>
            </a:lvl4pPr>
            <a:lvl5pPr marL="1371498" indent="0">
              <a:buNone/>
              <a:defRPr sz="751"/>
            </a:lvl5pPr>
            <a:lvl6pPr marL="1714373" indent="0">
              <a:buNone/>
              <a:defRPr sz="751"/>
            </a:lvl6pPr>
            <a:lvl7pPr marL="2057246" indent="0">
              <a:buNone/>
              <a:defRPr sz="751"/>
            </a:lvl7pPr>
            <a:lvl8pPr marL="2400120" indent="0">
              <a:buNone/>
              <a:defRPr sz="751"/>
            </a:lvl8pPr>
            <a:lvl9pPr marL="2742995" indent="0">
              <a:buNone/>
              <a:defRPr sz="751"/>
            </a:lvl9pPr>
          </a:lstStyle>
          <a:p>
            <a:pPr lvl="0"/>
            <a:r>
              <a:rPr lang="en-US" dirty="0"/>
              <a:t>Click to edit Master text styles</a:t>
            </a:r>
          </a:p>
        </p:txBody>
      </p:sp>
      <p:pic>
        <p:nvPicPr>
          <p:cNvPr id="2" name="Picture 1" descr="Penn Foster Logo RGB-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4353" y="4598518"/>
            <a:ext cx="1042068" cy="237728"/>
          </a:xfrm>
          <a:prstGeom prst="rect">
            <a:avLst/>
          </a:prstGeom>
        </p:spPr>
      </p:pic>
    </p:spTree>
    <p:extLst>
      <p:ext uri="{BB962C8B-B14F-4D97-AF65-F5344CB8AC3E}">
        <p14:creationId xmlns:p14="http://schemas.microsoft.com/office/powerpoint/2010/main" val="39631550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8_Blank">
    <p:spTree>
      <p:nvGrpSpPr>
        <p:cNvPr id="1" name=""/>
        <p:cNvGrpSpPr/>
        <p:nvPr/>
      </p:nvGrpSpPr>
      <p:grpSpPr>
        <a:xfrm>
          <a:off x="0" y="0"/>
          <a:ext cx="0" cy="0"/>
          <a:chOff x="0" y="0"/>
          <a:chExt cx="0" cy="0"/>
        </a:xfrm>
      </p:grpSpPr>
      <p:sp>
        <p:nvSpPr>
          <p:cNvPr id="15" name="Rectangle 14"/>
          <p:cNvSpPr/>
          <p:nvPr userDrawn="1"/>
        </p:nvSpPr>
        <p:spPr>
          <a:xfrm>
            <a:off x="180000" y="179550"/>
            <a:ext cx="8784000" cy="4784400"/>
          </a:xfrm>
          <a:prstGeom prst="rect">
            <a:avLst/>
          </a:prstGeom>
          <a:solidFill>
            <a:srgbClr val="1E2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1">
              <a:solidFill>
                <a:prstClr val="white"/>
              </a:solidFill>
            </a:endParaRPr>
          </a:p>
        </p:txBody>
      </p:sp>
      <p:sp>
        <p:nvSpPr>
          <p:cNvPr id="12" name="Rectangle 11"/>
          <p:cNvSpPr/>
          <p:nvPr userDrawn="1"/>
        </p:nvSpPr>
        <p:spPr>
          <a:xfrm>
            <a:off x="2" y="2269434"/>
            <a:ext cx="1214547" cy="604632"/>
          </a:xfrm>
          <a:prstGeom prst="rect">
            <a:avLst/>
          </a:prstGeom>
          <a:solidFill>
            <a:srgbClr val="05A6D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AU" sz="1351" dirty="0">
              <a:solidFill>
                <a:prstClr val="white"/>
              </a:solidFill>
            </a:endParaRPr>
          </a:p>
        </p:txBody>
      </p:sp>
      <p:sp>
        <p:nvSpPr>
          <p:cNvPr id="14" name="Rectangle 13"/>
          <p:cNvSpPr/>
          <p:nvPr userDrawn="1"/>
        </p:nvSpPr>
        <p:spPr>
          <a:xfrm>
            <a:off x="7929455" y="2269434"/>
            <a:ext cx="1214547" cy="604632"/>
          </a:xfrm>
          <a:prstGeom prst="rect">
            <a:avLst/>
          </a:prstGeom>
          <a:solidFill>
            <a:srgbClr val="05A6D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AU" sz="1351" dirty="0">
              <a:solidFill>
                <a:prstClr val="white"/>
              </a:solidFill>
            </a:endParaRPr>
          </a:p>
        </p:txBody>
      </p:sp>
      <p:sp>
        <p:nvSpPr>
          <p:cNvPr id="16" name="Picture Placeholder 15"/>
          <p:cNvSpPr>
            <a:spLocks noGrp="1"/>
          </p:cNvSpPr>
          <p:nvPr>
            <p:ph type="pic" sz="quarter" idx="10"/>
          </p:nvPr>
        </p:nvSpPr>
        <p:spPr>
          <a:xfrm>
            <a:off x="3790157" y="2270127"/>
            <a:ext cx="1563687" cy="603250"/>
          </a:xfrm>
          <a:prstGeom prst="rect">
            <a:avLst/>
          </a:prstGeom>
        </p:spPr>
        <p:txBody>
          <a:bodyPr/>
          <a:lstStyle/>
          <a:p>
            <a:endParaRPr lang="en-US"/>
          </a:p>
        </p:txBody>
      </p:sp>
    </p:spTree>
    <p:extLst>
      <p:ext uri="{BB962C8B-B14F-4D97-AF65-F5344CB8AC3E}">
        <p14:creationId xmlns:p14="http://schemas.microsoft.com/office/powerpoint/2010/main" val="2215068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DF38F21-EC6C-40B8-AF2F-797DC7A73A97}" type="slidenum">
              <a:rPr lang="en-US" smtClean="0"/>
              <a:pPr/>
              <a:t>‹#›</a:t>
            </a:fld>
            <a:endParaRPr lang="en-US" dirty="0"/>
          </a:p>
        </p:txBody>
      </p:sp>
      <p:sp>
        <p:nvSpPr>
          <p:cNvPr id="7" name="Content Placeholder 2"/>
          <p:cNvSpPr>
            <a:spLocks noGrp="1"/>
          </p:cNvSpPr>
          <p:nvPr>
            <p:ph sz="half" idx="1"/>
          </p:nvPr>
        </p:nvSpPr>
        <p:spPr>
          <a:xfrm>
            <a:off x="337516" y="1061075"/>
            <a:ext cx="3931323" cy="3592618"/>
          </a:xfrm>
        </p:spPr>
        <p:txBody>
          <a:bodyPr>
            <a:noAutofit/>
          </a:bodyPr>
          <a:lstStyle>
            <a:lvl1pPr marL="0" indent="0">
              <a:buClr>
                <a:schemeClr val="accent2"/>
              </a:buClr>
              <a:buNone/>
              <a:defRPr sz="1800"/>
            </a:lvl1pPr>
          </a:lstStyle>
          <a:p>
            <a:pPr marL="514350" lvl="0" indent="-514350">
              <a:buFont typeface="+mj-lt"/>
              <a:buAutoNum type="arabicPeriod"/>
            </a:pPr>
            <a:r>
              <a:rPr lang="en-US"/>
              <a:t>Click to edit Master text styles</a:t>
            </a:r>
          </a:p>
        </p:txBody>
      </p:sp>
      <p:sp>
        <p:nvSpPr>
          <p:cNvPr id="8" name="Rectangle 7"/>
          <p:cNvSpPr/>
          <p:nvPr userDrawn="1"/>
        </p:nvSpPr>
        <p:spPr>
          <a:xfrm>
            <a:off x="4514647" y="1"/>
            <a:ext cx="4629354" cy="5143499"/>
          </a:xfrm>
          <a:prstGeom prst="rect">
            <a:avLst/>
          </a:prstGeom>
          <a:solidFill>
            <a:schemeClr val="accent2">
              <a:alpha val="24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133" dirty="0">
              <a:solidFill>
                <a:prstClr val="white"/>
              </a:solidFill>
            </a:endParaRPr>
          </a:p>
        </p:txBody>
      </p:sp>
      <p:sp>
        <p:nvSpPr>
          <p:cNvPr id="5" name="Picture Placeholder 4"/>
          <p:cNvSpPr>
            <a:spLocks noGrp="1"/>
          </p:cNvSpPr>
          <p:nvPr>
            <p:ph type="pic" sz="quarter" idx="11"/>
          </p:nvPr>
        </p:nvSpPr>
        <p:spPr>
          <a:xfrm>
            <a:off x="4514850" y="0"/>
            <a:ext cx="4629150" cy="5143500"/>
          </a:xfrm>
          <a:solidFill>
            <a:srgbClr val="BFBFBF"/>
          </a:solidFill>
        </p:spPr>
        <p:txBody>
          <a:bodyPr/>
          <a:lstStyle/>
          <a:p>
            <a:r>
              <a:rPr lang="en-US"/>
              <a:t>Drag picture to placeholder or click icon to add</a:t>
            </a:r>
          </a:p>
        </p:txBody>
      </p:sp>
    </p:spTree>
    <p:extLst>
      <p:ext uri="{BB962C8B-B14F-4D97-AF65-F5344CB8AC3E}">
        <p14:creationId xmlns:p14="http://schemas.microsoft.com/office/powerpoint/2010/main" val="11953261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2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354152" y="4583985"/>
            <a:ext cx="7532021" cy="273844"/>
          </a:xfrm>
          <a:prstGeom prst="rect">
            <a:avLst/>
          </a:prstGeom>
        </p:spPr>
        <p:txBody>
          <a:bodyPr/>
          <a:lstStyle>
            <a:lvl1pPr algn="r">
              <a:defRPr sz="675">
                <a:latin typeface="Arial"/>
                <a:cs typeface="Arial"/>
              </a:defRPr>
            </a:lvl1pPr>
          </a:lstStyle>
          <a:p>
            <a:r>
              <a:rPr lang="en-AU" dirty="0"/>
              <a:t>fosteredu.pennfoster.edu | confidential</a:t>
            </a:r>
          </a:p>
        </p:txBody>
      </p:sp>
      <p:sp>
        <p:nvSpPr>
          <p:cNvPr id="8" name="Slide Number Placeholder 3"/>
          <p:cNvSpPr>
            <a:spLocks noGrp="1"/>
          </p:cNvSpPr>
          <p:nvPr>
            <p:ph type="sldNum" sz="quarter" idx="12"/>
          </p:nvPr>
        </p:nvSpPr>
        <p:spPr>
          <a:xfrm>
            <a:off x="6828771" y="316172"/>
            <a:ext cx="2057400" cy="273844"/>
          </a:xfrm>
          <a:prstGeom prst="rect">
            <a:avLst/>
          </a:prstGeom>
        </p:spPr>
        <p:txBody>
          <a:bodyPr/>
          <a:lstStyle>
            <a:lvl1pPr algn="r">
              <a:defRPr sz="800">
                <a:solidFill>
                  <a:schemeClr val="bg1">
                    <a:lumMod val="50000"/>
                  </a:schemeClr>
                </a:solidFill>
                <a:latin typeface="Arial"/>
                <a:cs typeface="Arial"/>
              </a:defRPr>
            </a:lvl1pPr>
          </a:lstStyle>
          <a:p>
            <a:fld id="{502AA32E-850A-4F3A-9344-4AB458E1939A}" type="slidenum">
              <a:rPr lang="en-AU" smtClean="0"/>
              <a:pPr/>
              <a:t>‹#›</a:t>
            </a:fld>
            <a:endParaRPr lang="en-AU" dirty="0"/>
          </a:p>
        </p:txBody>
      </p:sp>
      <p:sp>
        <p:nvSpPr>
          <p:cNvPr id="10" name="Title 1"/>
          <p:cNvSpPr>
            <a:spLocks noGrp="1"/>
          </p:cNvSpPr>
          <p:nvPr>
            <p:ph type="title"/>
          </p:nvPr>
        </p:nvSpPr>
        <p:spPr>
          <a:xfrm>
            <a:off x="312387" y="306877"/>
            <a:ext cx="7886700" cy="591129"/>
          </a:xfrm>
          <a:prstGeom prst="rect">
            <a:avLst/>
          </a:prstGeom>
        </p:spPr>
        <p:txBody>
          <a:bodyPr lIns="0" tIns="0" rIns="0" bIns="0">
            <a:normAutofit/>
          </a:bodyPr>
          <a:lstStyle>
            <a:lvl1pPr>
              <a:defRPr sz="1800">
                <a:solidFill>
                  <a:srgbClr val="4B545B"/>
                </a:solidFill>
                <a:latin typeface="Arial"/>
                <a:cs typeface="Arial"/>
              </a:defRPr>
            </a:lvl1pPr>
          </a:lstStyle>
          <a:p>
            <a:r>
              <a:rPr lang="en-US" dirty="0"/>
              <a:t>Click to edit Master title style</a:t>
            </a:r>
          </a:p>
        </p:txBody>
      </p:sp>
      <p:sp>
        <p:nvSpPr>
          <p:cNvPr id="11" name="Text Placeholder 3"/>
          <p:cNvSpPr>
            <a:spLocks noGrp="1"/>
          </p:cNvSpPr>
          <p:nvPr>
            <p:ph type="body" sz="half" idx="2"/>
          </p:nvPr>
        </p:nvSpPr>
        <p:spPr>
          <a:xfrm>
            <a:off x="324741" y="583541"/>
            <a:ext cx="6580035" cy="194424"/>
          </a:xfrm>
          <a:prstGeom prst="rect">
            <a:avLst/>
          </a:prstGeom>
        </p:spPr>
        <p:txBody>
          <a:bodyPr lIns="0" tIns="0" rIns="0" bIns="0">
            <a:normAutofit/>
          </a:bodyPr>
          <a:lstStyle>
            <a:lvl1pPr marL="0" indent="0">
              <a:buNone/>
              <a:defRPr sz="1000">
                <a:solidFill>
                  <a:schemeClr val="bg1">
                    <a:lumMod val="50000"/>
                  </a:schemeClr>
                </a:solidFill>
                <a:latin typeface="Arial"/>
                <a:cs typeface="Arial"/>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Master text styles</a:t>
            </a:r>
          </a:p>
        </p:txBody>
      </p:sp>
      <p:sp>
        <p:nvSpPr>
          <p:cNvPr id="5" name="Picture Placeholder 4"/>
          <p:cNvSpPr>
            <a:spLocks noGrp="1"/>
          </p:cNvSpPr>
          <p:nvPr>
            <p:ph type="pic" sz="quarter" idx="13"/>
          </p:nvPr>
        </p:nvSpPr>
        <p:spPr>
          <a:xfrm>
            <a:off x="926582" y="1214263"/>
            <a:ext cx="3291002" cy="2322839"/>
          </a:xfrm>
          <a:prstGeom prst="rect">
            <a:avLst/>
          </a:prstGeom>
          <a:solidFill>
            <a:schemeClr val="bg2"/>
          </a:solidFill>
        </p:spPr>
        <p:txBody>
          <a:bodyPr/>
          <a:lstStyle>
            <a:lvl1pPr marL="0" indent="0">
              <a:buNone/>
              <a:defRPr>
                <a:latin typeface="+mj-lt"/>
              </a:defRPr>
            </a:lvl1pPr>
          </a:lstStyle>
          <a:p>
            <a:endParaRPr lang="en-US" dirty="0"/>
          </a:p>
        </p:txBody>
      </p:sp>
      <p:sp>
        <p:nvSpPr>
          <p:cNvPr id="14" name="Picture Placeholder 4"/>
          <p:cNvSpPr>
            <a:spLocks noGrp="1"/>
          </p:cNvSpPr>
          <p:nvPr>
            <p:ph type="pic" sz="quarter" idx="14"/>
          </p:nvPr>
        </p:nvSpPr>
        <p:spPr>
          <a:xfrm>
            <a:off x="4886820" y="1214263"/>
            <a:ext cx="3291002" cy="2322839"/>
          </a:xfrm>
          <a:prstGeom prst="rect">
            <a:avLst/>
          </a:prstGeom>
          <a:solidFill>
            <a:schemeClr val="bg2"/>
          </a:solidFill>
        </p:spPr>
        <p:txBody>
          <a:bodyPr/>
          <a:lstStyle>
            <a:lvl1pPr marL="0" indent="0">
              <a:buNone/>
              <a:defRPr>
                <a:latin typeface="+mj-lt"/>
              </a:defRPr>
            </a:lvl1pPr>
          </a:lstStyle>
          <a:p>
            <a:endParaRPr lang="en-US" dirty="0"/>
          </a:p>
        </p:txBody>
      </p:sp>
      <p:sp>
        <p:nvSpPr>
          <p:cNvPr id="12" name="Rectangle 11"/>
          <p:cNvSpPr/>
          <p:nvPr userDrawn="1"/>
        </p:nvSpPr>
        <p:spPr>
          <a:xfrm>
            <a:off x="1" y="318054"/>
            <a:ext cx="197645" cy="411956"/>
          </a:xfrm>
          <a:prstGeom prst="rect">
            <a:avLst/>
          </a:prstGeom>
          <a:solidFill>
            <a:srgbClr val="05A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rgbClr val="2CA2EB"/>
              </a:solidFill>
            </a:endParaRPr>
          </a:p>
        </p:txBody>
      </p:sp>
      <p:pic>
        <p:nvPicPr>
          <p:cNvPr id="15" name="Picture 14" descr="Penn Foster Logo RGB-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4353" y="4598518"/>
            <a:ext cx="1042068" cy="237728"/>
          </a:xfrm>
          <a:prstGeom prst="rect">
            <a:avLst/>
          </a:prstGeom>
        </p:spPr>
      </p:pic>
    </p:spTree>
    <p:extLst>
      <p:ext uri="{BB962C8B-B14F-4D97-AF65-F5344CB8AC3E}">
        <p14:creationId xmlns:p14="http://schemas.microsoft.com/office/powerpoint/2010/main" val="1740329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DF38F21-EC6C-40B8-AF2F-797DC7A73A97}" type="slidenum">
              <a:rPr lang="en-US" smtClean="0"/>
              <a:t>‹#›</a:t>
            </a:fld>
            <a:endParaRPr lang="en-US"/>
          </a:p>
        </p:txBody>
      </p:sp>
      <p:sp>
        <p:nvSpPr>
          <p:cNvPr id="9" name="Rectangle 8"/>
          <p:cNvSpPr/>
          <p:nvPr/>
        </p:nvSpPr>
        <p:spPr>
          <a:xfrm>
            <a:off x="-10047" y="214956"/>
            <a:ext cx="238646" cy="368518"/>
          </a:xfrm>
          <a:prstGeom prst="rect">
            <a:avLst/>
          </a:prstGeom>
          <a:solidFill>
            <a:srgbClr val="05A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
        <p:nvSpPr>
          <p:cNvPr id="11" name="Content Placeholder 2"/>
          <p:cNvSpPr>
            <a:spLocks noGrp="1"/>
          </p:cNvSpPr>
          <p:nvPr>
            <p:ph sz="half" idx="1"/>
          </p:nvPr>
        </p:nvSpPr>
        <p:spPr>
          <a:xfrm>
            <a:off x="324741" y="987879"/>
            <a:ext cx="8627932" cy="3413944"/>
          </a:xfrm>
          <a:prstGeom prst="rect">
            <a:avLst/>
          </a:prstGeom>
        </p:spPr>
        <p:txBody>
          <a:bodyPr/>
          <a:lstStyle>
            <a:lvl1pPr marL="228600" indent="-228600">
              <a:buSzPct val="100000"/>
              <a:defRPr>
                <a:latin typeface="+mj-lt"/>
                <a:cs typeface="Arial"/>
              </a:defRPr>
            </a:lvl1pPr>
            <a:lvl2pPr>
              <a:defRPr>
                <a:latin typeface="+mj-lt"/>
                <a:cs typeface="Arial"/>
              </a:defRPr>
            </a:lvl2pPr>
            <a:lvl3pPr>
              <a:defRPr>
                <a:latin typeface="+mj-lt"/>
                <a:cs typeface="Arial"/>
              </a:defRPr>
            </a:lvl3pPr>
            <a:lvl4pPr>
              <a:buSzPct val="100000"/>
              <a:defRPr>
                <a:latin typeface="+mj-lt"/>
                <a:cs typeface="Arial"/>
              </a:defRPr>
            </a:lvl4pPr>
            <a:lvl5pPr>
              <a:buSzPct val="100000"/>
              <a:defRPr>
                <a:latin typeface="+mj-lt"/>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87101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DF38F21-EC6C-40B8-AF2F-797DC7A73A97}" type="slidenum">
              <a:rPr lang="en-US" smtClean="0"/>
              <a:t>‹#›</a:t>
            </a:fld>
            <a:endParaRPr lang="en-US"/>
          </a:p>
        </p:txBody>
      </p:sp>
      <p:sp>
        <p:nvSpPr>
          <p:cNvPr id="9" name="Rectangle 8"/>
          <p:cNvSpPr/>
          <p:nvPr/>
        </p:nvSpPr>
        <p:spPr>
          <a:xfrm>
            <a:off x="-10047" y="214956"/>
            <a:ext cx="238646" cy="368518"/>
          </a:xfrm>
          <a:prstGeom prst="rect">
            <a:avLst/>
          </a:prstGeom>
          <a:solidFill>
            <a:srgbClr val="05A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
        <p:nvSpPr>
          <p:cNvPr id="11" name="Content Placeholder 2"/>
          <p:cNvSpPr>
            <a:spLocks noGrp="1"/>
          </p:cNvSpPr>
          <p:nvPr>
            <p:ph sz="half" idx="1"/>
          </p:nvPr>
        </p:nvSpPr>
        <p:spPr>
          <a:xfrm>
            <a:off x="324741" y="987879"/>
            <a:ext cx="8627932" cy="3413944"/>
          </a:xfrm>
          <a:prstGeom prst="rect">
            <a:avLst/>
          </a:prstGeom>
        </p:spPr>
        <p:txBody>
          <a:bodyPr/>
          <a:lstStyle>
            <a:lvl1pPr marL="228600" indent="-228600">
              <a:buSzPct val="100000"/>
              <a:defRPr>
                <a:latin typeface="+mj-lt"/>
                <a:cs typeface="Arial"/>
              </a:defRPr>
            </a:lvl1pPr>
            <a:lvl2pPr>
              <a:defRPr>
                <a:latin typeface="+mj-lt"/>
                <a:cs typeface="Arial"/>
              </a:defRPr>
            </a:lvl2pPr>
            <a:lvl3pPr>
              <a:defRPr>
                <a:latin typeface="+mj-lt"/>
                <a:cs typeface="Arial"/>
              </a:defRPr>
            </a:lvl3pPr>
            <a:lvl4pPr>
              <a:buSzPct val="100000"/>
              <a:defRPr>
                <a:latin typeface="+mj-lt"/>
                <a:cs typeface="Arial"/>
              </a:defRPr>
            </a:lvl4pPr>
            <a:lvl5pPr>
              <a:buSzPct val="100000"/>
              <a:defRPr>
                <a:latin typeface="+mj-lt"/>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a:xfrm>
            <a:off x="331633" y="95998"/>
            <a:ext cx="8615159" cy="363034"/>
          </a:xfrm>
        </p:spPr>
        <p:txBody>
          <a:bodyPr/>
          <a:lstStyle/>
          <a:p>
            <a:r>
              <a:rPr lang="en-US"/>
              <a:t>Click to edit Master title style</a:t>
            </a:r>
            <a:endParaRPr lang="en-US" dirty="0"/>
          </a:p>
        </p:txBody>
      </p:sp>
      <p:sp>
        <p:nvSpPr>
          <p:cNvPr id="5" name="Text Placeholder 4"/>
          <p:cNvSpPr>
            <a:spLocks noGrp="1"/>
          </p:cNvSpPr>
          <p:nvPr>
            <p:ph type="body" sz="quarter" idx="11"/>
          </p:nvPr>
        </p:nvSpPr>
        <p:spPr>
          <a:xfrm>
            <a:off x="331633" y="458788"/>
            <a:ext cx="7808912" cy="284162"/>
          </a:xfrm>
        </p:spPr>
        <p:txBody>
          <a:bodyPr>
            <a:noAutofit/>
          </a:bodyPr>
          <a:lstStyle>
            <a:lvl1pPr marL="0" indent="0">
              <a:buNone/>
              <a:defRPr sz="1600">
                <a:latin typeface="+mj-lt"/>
              </a:defRPr>
            </a:lvl1pPr>
            <a:lvl2pPr marL="201168" indent="0">
              <a:buNone/>
              <a:defRPr>
                <a:latin typeface="+mj-lt"/>
              </a:defRPr>
            </a:lvl2pPr>
            <a:lvl3pPr marL="384048" indent="0">
              <a:buNone/>
              <a:defRPr>
                <a:latin typeface="+mj-lt"/>
              </a:defRPr>
            </a:lvl3pPr>
            <a:lvl4pPr marL="566928" indent="0">
              <a:buNone/>
              <a:defRPr>
                <a:latin typeface="+mj-lt"/>
              </a:defRPr>
            </a:lvl4pPr>
            <a:lvl5pPr marL="749808" indent="0">
              <a:buNone/>
              <a:defRPr>
                <a:latin typeface="+mj-lt"/>
              </a:defRPr>
            </a:lvl5pPr>
          </a:lstStyle>
          <a:p>
            <a:pPr lvl="0"/>
            <a:r>
              <a:rPr lang="en-US"/>
              <a:t>Click to edit Master text styles</a:t>
            </a:r>
          </a:p>
        </p:txBody>
      </p:sp>
    </p:spTree>
    <p:extLst>
      <p:ext uri="{BB962C8B-B14F-4D97-AF65-F5344CB8AC3E}">
        <p14:creationId xmlns:p14="http://schemas.microsoft.com/office/powerpoint/2010/main" val="2792006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New Section Slide with Image">
    <p:bg>
      <p:bgRef idx="1001">
        <a:schemeClr val="bg1"/>
      </p:bgRef>
    </p:bg>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0" y="0"/>
            <a:ext cx="9153525" cy="5143500"/>
          </a:xfrm>
        </p:spPr>
        <p:txBody>
          <a:bodyPr/>
          <a:lstStyle/>
          <a:p>
            <a:r>
              <a:rPr lang="en-US"/>
              <a:t>Drag picture to placeholder or click icon to add</a:t>
            </a:r>
            <a:endParaRPr lang="en-US" dirty="0"/>
          </a:p>
        </p:txBody>
      </p:sp>
      <p:sp>
        <p:nvSpPr>
          <p:cNvPr id="5" name="Rectangle 4"/>
          <p:cNvSpPr/>
          <p:nvPr userDrawn="1"/>
        </p:nvSpPr>
        <p:spPr>
          <a:xfrm>
            <a:off x="0" y="0"/>
            <a:ext cx="9144000" cy="5143500"/>
          </a:xfrm>
          <a:prstGeom prst="rect">
            <a:avLst/>
          </a:prstGeom>
          <a:solidFill>
            <a:schemeClr val="bg1">
              <a:lumMod val="75000"/>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512514" y="2907799"/>
            <a:ext cx="8472095" cy="445839"/>
          </a:xfrm>
          <a:prstGeom prst="rect">
            <a:avLst/>
          </a:prstGeom>
        </p:spPr>
        <p:txBody>
          <a:bodyPr lIns="91440" rIns="91440">
            <a:normAutofit/>
          </a:bodyPr>
          <a:lstStyle>
            <a:lvl1pPr marL="0" indent="0" algn="l">
              <a:buNone/>
              <a:defRPr sz="1600" b="1" cap="all" spc="200" baseline="0">
                <a:solidFill>
                  <a:schemeClr val="accent2"/>
                </a:solidFill>
                <a:latin typeface="+mn-lt"/>
                <a:cs typeface="Arial"/>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text</a:t>
            </a:r>
          </a:p>
        </p:txBody>
      </p:sp>
      <p:sp>
        <p:nvSpPr>
          <p:cNvPr id="6" name="Text Placeholder 5"/>
          <p:cNvSpPr>
            <a:spLocks noGrp="1"/>
          </p:cNvSpPr>
          <p:nvPr>
            <p:ph type="body" sz="quarter" idx="10" hasCustomPrompt="1"/>
          </p:nvPr>
        </p:nvSpPr>
        <p:spPr>
          <a:xfrm>
            <a:off x="512763" y="3367942"/>
            <a:ext cx="8471840" cy="354806"/>
          </a:xfrm>
          <a:prstGeom prst="rect">
            <a:avLst/>
          </a:prstGeom>
        </p:spPr>
        <p:txBody>
          <a:bodyPr/>
          <a:lstStyle>
            <a:lvl1pPr marL="0" indent="0">
              <a:buFontTx/>
              <a:buNone/>
              <a:defRPr sz="1400" i="1">
                <a:solidFill>
                  <a:srgbClr val="FFFFFF"/>
                </a:solidFill>
                <a:cs typeface="Arial"/>
              </a:defRPr>
            </a:lvl1pPr>
            <a:lvl2pPr marL="201168" indent="0">
              <a:buFontTx/>
              <a:buNone/>
              <a:defRPr/>
            </a:lvl2pPr>
            <a:lvl3pPr marL="384048" indent="0">
              <a:buFontTx/>
              <a:buNone/>
              <a:defRPr/>
            </a:lvl3pPr>
            <a:lvl4pPr marL="566928" indent="0">
              <a:buFontTx/>
              <a:buNone/>
              <a:defRPr/>
            </a:lvl4pPr>
            <a:lvl5pPr marL="749808" indent="0">
              <a:buFontTx/>
              <a:buNone/>
              <a:defRPr/>
            </a:lvl5pPr>
          </a:lstStyle>
          <a:p>
            <a:pPr lvl="0"/>
            <a:r>
              <a:rPr lang="en-US" dirty="0"/>
              <a:t>Click to edit master text </a:t>
            </a:r>
          </a:p>
        </p:txBody>
      </p:sp>
      <p:sp>
        <p:nvSpPr>
          <p:cNvPr id="7" name="Slide Number Placeholder 4"/>
          <p:cNvSpPr>
            <a:spLocks noGrp="1"/>
          </p:cNvSpPr>
          <p:nvPr>
            <p:ph type="sldNum" sz="quarter" idx="4"/>
          </p:nvPr>
        </p:nvSpPr>
        <p:spPr>
          <a:xfrm>
            <a:off x="8366760" y="4767264"/>
            <a:ext cx="617850" cy="270404"/>
          </a:xfrm>
          <a:prstGeom prst="rect">
            <a:avLst/>
          </a:prstGeom>
        </p:spPr>
        <p:txBody>
          <a:bodyPr vert="horz" lIns="91440" tIns="45720" rIns="91440" bIns="45720" rtlCol="0" anchor="ctr"/>
          <a:lstStyle>
            <a:lvl1pPr algn="r">
              <a:defRPr sz="700">
                <a:solidFill>
                  <a:schemeClr val="bg1"/>
                </a:solidFill>
              </a:defRPr>
            </a:lvl1pPr>
          </a:lstStyle>
          <a:p>
            <a:fld id="{ADF38F21-EC6C-40B8-AF2F-797DC7A73A97}" type="slidenum">
              <a:rPr lang="en-US" smtClean="0"/>
              <a:pPr/>
              <a:t>‹#›</a:t>
            </a:fld>
            <a:endParaRPr lang="en-US" dirty="0"/>
          </a:p>
        </p:txBody>
      </p:sp>
    </p:spTree>
    <p:extLst>
      <p:ext uri="{BB962C8B-B14F-4D97-AF65-F5344CB8AC3E}">
        <p14:creationId xmlns:p14="http://schemas.microsoft.com/office/powerpoint/2010/main" val="26292842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Title Slide">
    <p:bg>
      <p:bgPr>
        <a:solidFill>
          <a:schemeClr val="accent2"/>
        </a:solidFill>
        <a:effectLst/>
      </p:bgPr>
    </p:bg>
    <p:spTree>
      <p:nvGrpSpPr>
        <p:cNvPr id="1" name=""/>
        <p:cNvGrpSpPr/>
        <p:nvPr/>
      </p:nvGrpSpPr>
      <p:grpSpPr>
        <a:xfrm>
          <a:off x="0" y="0"/>
          <a:ext cx="0" cy="0"/>
          <a:chOff x="0" y="0"/>
          <a:chExt cx="0" cy="0"/>
        </a:xfrm>
      </p:grpSpPr>
      <p:sp>
        <p:nvSpPr>
          <p:cNvPr id="7" name="Picture Placeholder 2"/>
          <p:cNvSpPr>
            <a:spLocks noGrp="1" noChangeAspect="1"/>
          </p:cNvSpPr>
          <p:nvPr>
            <p:ph type="pic" idx="11"/>
          </p:nvPr>
        </p:nvSpPr>
        <p:spPr>
          <a:xfrm>
            <a:off x="0" y="0"/>
            <a:ext cx="9143999" cy="5143500"/>
          </a:xfrm>
          <a:prstGeom prst="rect">
            <a:avLst/>
          </a:prstGeom>
          <a:solidFill>
            <a:srgbClr val="BFBFBF"/>
          </a:solidFill>
        </p:spPr>
        <p:txBody>
          <a:bodyPr lIns="457200" tIns="457200" anchor="t"/>
          <a:lstStyle>
            <a:lvl1pPr marL="0" indent="0">
              <a:buNone/>
              <a:defRPr sz="3200">
                <a:solidFill>
                  <a:schemeClr val="bg1"/>
                </a:solidFil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2" name="Title 1"/>
          <p:cNvSpPr>
            <a:spLocks noGrp="1"/>
          </p:cNvSpPr>
          <p:nvPr>
            <p:ph type="ctrTitle" hasCustomPrompt="1"/>
          </p:nvPr>
        </p:nvSpPr>
        <p:spPr>
          <a:xfrm>
            <a:off x="1841842" y="1369980"/>
            <a:ext cx="5460151" cy="947087"/>
          </a:xfrm>
          <a:prstGeom prst="rect">
            <a:avLst/>
          </a:prstGeom>
        </p:spPr>
        <p:txBody>
          <a:bodyPr anchor="b">
            <a:normAutofit/>
          </a:bodyPr>
          <a:lstStyle>
            <a:lvl1pPr algn="ctr">
              <a:lnSpc>
                <a:spcPct val="85000"/>
              </a:lnSpc>
              <a:defRPr sz="4000" b="0" i="0" spc="-50" baseline="0">
                <a:solidFill>
                  <a:srgbClr val="FFFFFF"/>
                </a:solidFill>
                <a:latin typeface="Arial"/>
                <a:cs typeface="Arial"/>
              </a:defRPr>
            </a:lvl1pPr>
          </a:lstStyle>
          <a:p>
            <a:r>
              <a:rPr lang="en-US" dirty="0"/>
              <a:t>Click to edit master text</a:t>
            </a:r>
          </a:p>
        </p:txBody>
      </p:sp>
      <p:sp>
        <p:nvSpPr>
          <p:cNvPr id="3" name="Subtitle 2"/>
          <p:cNvSpPr>
            <a:spLocks noGrp="1"/>
          </p:cNvSpPr>
          <p:nvPr>
            <p:ph type="subTitle" idx="1" hasCustomPrompt="1"/>
          </p:nvPr>
        </p:nvSpPr>
        <p:spPr>
          <a:xfrm>
            <a:off x="1841842" y="3302800"/>
            <a:ext cx="5460151" cy="277022"/>
          </a:xfrm>
          <a:prstGeom prst="rect">
            <a:avLst/>
          </a:prstGeom>
        </p:spPr>
        <p:txBody>
          <a:bodyPr lIns="91440" rIns="91440">
            <a:normAutofit/>
          </a:bodyPr>
          <a:lstStyle>
            <a:lvl1pPr marL="0" indent="0" algn="ctr">
              <a:buNone/>
              <a:defRPr sz="1200" cap="all" spc="200" baseline="0">
                <a:solidFill>
                  <a:schemeClr val="bg1"/>
                </a:solidFill>
                <a:latin typeface="+mn-lt"/>
                <a:cs typeface="Arial"/>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text</a:t>
            </a:r>
          </a:p>
        </p:txBody>
      </p:sp>
      <p:sp>
        <p:nvSpPr>
          <p:cNvPr id="6" name="Text Placeholder 5"/>
          <p:cNvSpPr>
            <a:spLocks noGrp="1"/>
          </p:cNvSpPr>
          <p:nvPr>
            <p:ph type="body" sz="quarter" idx="10" hasCustomPrompt="1"/>
          </p:nvPr>
        </p:nvSpPr>
        <p:spPr>
          <a:xfrm>
            <a:off x="1841924" y="3589993"/>
            <a:ext cx="5459987" cy="245783"/>
          </a:xfrm>
          <a:prstGeom prst="rect">
            <a:avLst/>
          </a:prstGeom>
        </p:spPr>
        <p:txBody>
          <a:bodyPr/>
          <a:lstStyle>
            <a:lvl1pPr marL="0" indent="0" algn="ctr">
              <a:buFontTx/>
              <a:buNone/>
              <a:defRPr sz="1100" i="1">
                <a:solidFill>
                  <a:srgbClr val="FFFFFF"/>
                </a:solidFill>
                <a:cs typeface="Arial"/>
              </a:defRPr>
            </a:lvl1pPr>
            <a:lvl2pPr marL="201168" indent="0">
              <a:buFontTx/>
              <a:buNone/>
              <a:defRPr/>
            </a:lvl2pPr>
            <a:lvl3pPr marL="384048" indent="0">
              <a:buFontTx/>
              <a:buNone/>
              <a:defRPr/>
            </a:lvl3pPr>
            <a:lvl4pPr marL="566928" indent="0">
              <a:buFontTx/>
              <a:buNone/>
              <a:defRPr/>
            </a:lvl4pPr>
            <a:lvl5pPr marL="749808" indent="0">
              <a:buFontTx/>
              <a:buNone/>
              <a:defRPr/>
            </a:lvl5pPr>
          </a:lstStyle>
          <a:p>
            <a:pPr lvl="0"/>
            <a:r>
              <a:rPr lang="en-US" dirty="0"/>
              <a:t>Click to edit master text </a:t>
            </a:r>
          </a:p>
        </p:txBody>
      </p:sp>
    </p:spTree>
    <p:extLst>
      <p:ext uri="{BB962C8B-B14F-4D97-AF65-F5344CB8AC3E}">
        <p14:creationId xmlns:p14="http://schemas.microsoft.com/office/powerpoint/2010/main" val="2016253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ft Aligned Image Title Slide">
    <p:bg>
      <p:bgPr>
        <a:solidFill>
          <a:schemeClr val="accent2"/>
        </a:solidFill>
        <a:effectLst/>
      </p:bgPr>
    </p:bg>
    <p:spTree>
      <p:nvGrpSpPr>
        <p:cNvPr id="1" name=""/>
        <p:cNvGrpSpPr/>
        <p:nvPr/>
      </p:nvGrpSpPr>
      <p:grpSpPr>
        <a:xfrm>
          <a:off x="0" y="0"/>
          <a:ext cx="0" cy="0"/>
          <a:chOff x="0" y="0"/>
          <a:chExt cx="0" cy="0"/>
        </a:xfrm>
      </p:grpSpPr>
      <p:sp>
        <p:nvSpPr>
          <p:cNvPr id="7" name="Picture Placeholder 2"/>
          <p:cNvSpPr>
            <a:spLocks noGrp="1" noChangeAspect="1"/>
          </p:cNvSpPr>
          <p:nvPr>
            <p:ph type="pic" idx="11"/>
          </p:nvPr>
        </p:nvSpPr>
        <p:spPr>
          <a:xfrm>
            <a:off x="0" y="0"/>
            <a:ext cx="9143999" cy="5143500"/>
          </a:xfrm>
          <a:prstGeom prst="rect">
            <a:avLst/>
          </a:prstGeom>
          <a:solidFill>
            <a:schemeClr val="bg1">
              <a:lumMod val="75000"/>
            </a:schemeClr>
          </a:solidFill>
        </p:spPr>
        <p:txBody>
          <a:bodyPr lIns="457200" tIns="457200" anchor="t"/>
          <a:lstStyle>
            <a:lvl1pPr marL="0" indent="0">
              <a:buNone/>
              <a:defRPr sz="3200">
                <a:solidFill>
                  <a:schemeClr val="bg1"/>
                </a:solidFil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2" name="Title 1"/>
          <p:cNvSpPr>
            <a:spLocks noGrp="1"/>
          </p:cNvSpPr>
          <p:nvPr>
            <p:ph type="ctrTitle"/>
          </p:nvPr>
        </p:nvSpPr>
        <p:spPr>
          <a:xfrm>
            <a:off x="540949" y="1369980"/>
            <a:ext cx="3479685" cy="947087"/>
          </a:xfrm>
          <a:prstGeom prst="rect">
            <a:avLst/>
          </a:prstGeom>
        </p:spPr>
        <p:txBody>
          <a:bodyPr anchor="b">
            <a:noAutofit/>
          </a:bodyPr>
          <a:lstStyle>
            <a:lvl1pPr algn="l">
              <a:lnSpc>
                <a:spcPct val="85000"/>
              </a:lnSpc>
              <a:defRPr sz="3600" b="0" i="0" spc="-50" baseline="0">
                <a:solidFill>
                  <a:srgbClr val="FFFFFF"/>
                </a:solidFill>
                <a:latin typeface="Arial"/>
                <a:cs typeface="Aria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540949" y="2856751"/>
            <a:ext cx="3479685" cy="277022"/>
          </a:xfrm>
          <a:prstGeom prst="rect">
            <a:avLst/>
          </a:prstGeom>
        </p:spPr>
        <p:txBody>
          <a:bodyPr lIns="91440" rIns="91440">
            <a:normAutofit/>
          </a:bodyPr>
          <a:lstStyle>
            <a:lvl1pPr marL="0" indent="0" algn="ctr">
              <a:buNone/>
              <a:defRPr sz="1200" cap="all" spc="200" baseline="0">
                <a:solidFill>
                  <a:schemeClr val="bg1"/>
                </a:solidFill>
                <a:latin typeface="+mn-lt"/>
                <a:cs typeface="Arial"/>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text</a:t>
            </a:r>
          </a:p>
        </p:txBody>
      </p:sp>
      <p:sp>
        <p:nvSpPr>
          <p:cNvPr id="6" name="Text Placeholder 5"/>
          <p:cNvSpPr>
            <a:spLocks noGrp="1"/>
          </p:cNvSpPr>
          <p:nvPr>
            <p:ph type="body" sz="quarter" idx="10" hasCustomPrompt="1"/>
          </p:nvPr>
        </p:nvSpPr>
        <p:spPr>
          <a:xfrm>
            <a:off x="540949" y="3136810"/>
            <a:ext cx="3479685" cy="245783"/>
          </a:xfrm>
          <a:prstGeom prst="rect">
            <a:avLst/>
          </a:prstGeom>
        </p:spPr>
        <p:txBody>
          <a:bodyPr/>
          <a:lstStyle>
            <a:lvl1pPr marL="0" indent="0" algn="ctr">
              <a:buFontTx/>
              <a:buNone/>
              <a:defRPr sz="1100" i="1">
                <a:solidFill>
                  <a:srgbClr val="FFFFFF"/>
                </a:solidFill>
                <a:cs typeface="Arial"/>
              </a:defRPr>
            </a:lvl1pPr>
            <a:lvl2pPr marL="201168" indent="0">
              <a:buFontTx/>
              <a:buNone/>
              <a:defRPr/>
            </a:lvl2pPr>
            <a:lvl3pPr marL="384048" indent="0">
              <a:buFontTx/>
              <a:buNone/>
              <a:defRPr/>
            </a:lvl3pPr>
            <a:lvl4pPr marL="566928" indent="0">
              <a:buFontTx/>
              <a:buNone/>
              <a:defRPr/>
            </a:lvl4pPr>
            <a:lvl5pPr marL="749808" indent="0">
              <a:buFontTx/>
              <a:buNone/>
              <a:defRPr/>
            </a:lvl5pPr>
          </a:lstStyle>
          <a:p>
            <a:pPr lvl="0"/>
            <a:r>
              <a:rPr lang="en-US" dirty="0"/>
              <a:t>Click to edit master text </a:t>
            </a:r>
          </a:p>
        </p:txBody>
      </p:sp>
    </p:spTree>
    <p:extLst>
      <p:ext uri="{BB962C8B-B14F-4D97-AF65-F5344CB8AC3E}">
        <p14:creationId xmlns:p14="http://schemas.microsoft.com/office/powerpoint/2010/main" val="2158782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ght Aligned Image Title Slide">
    <p:bg>
      <p:bgPr>
        <a:solidFill>
          <a:schemeClr val="accent2"/>
        </a:solidFill>
        <a:effectLst/>
      </p:bgPr>
    </p:bg>
    <p:spTree>
      <p:nvGrpSpPr>
        <p:cNvPr id="1" name=""/>
        <p:cNvGrpSpPr/>
        <p:nvPr/>
      </p:nvGrpSpPr>
      <p:grpSpPr>
        <a:xfrm>
          <a:off x="0" y="0"/>
          <a:ext cx="0" cy="0"/>
          <a:chOff x="0" y="0"/>
          <a:chExt cx="0" cy="0"/>
        </a:xfrm>
      </p:grpSpPr>
      <p:sp>
        <p:nvSpPr>
          <p:cNvPr id="7" name="Picture Placeholder 2"/>
          <p:cNvSpPr>
            <a:spLocks noGrp="1" noChangeAspect="1"/>
          </p:cNvSpPr>
          <p:nvPr>
            <p:ph type="pic" idx="11"/>
          </p:nvPr>
        </p:nvSpPr>
        <p:spPr>
          <a:xfrm>
            <a:off x="0" y="0"/>
            <a:ext cx="9143999" cy="5143500"/>
          </a:xfrm>
          <a:prstGeom prst="rect">
            <a:avLst/>
          </a:prstGeom>
          <a:solidFill>
            <a:srgbClr val="BFBFBF"/>
          </a:solidFill>
        </p:spPr>
        <p:txBody>
          <a:bodyPr lIns="457200" tIns="457200" anchor="t"/>
          <a:lstStyle>
            <a:lvl1pPr marL="0" indent="0">
              <a:buNone/>
              <a:defRPr sz="3200">
                <a:solidFill>
                  <a:schemeClr val="bg1"/>
                </a:solidFil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2" name="Title 1"/>
          <p:cNvSpPr>
            <a:spLocks noGrp="1"/>
          </p:cNvSpPr>
          <p:nvPr>
            <p:ph type="ctrTitle"/>
          </p:nvPr>
        </p:nvSpPr>
        <p:spPr>
          <a:xfrm>
            <a:off x="5168706" y="1369980"/>
            <a:ext cx="3479685" cy="947087"/>
          </a:xfrm>
          <a:prstGeom prst="rect">
            <a:avLst/>
          </a:prstGeom>
        </p:spPr>
        <p:txBody>
          <a:bodyPr anchor="b">
            <a:noAutofit/>
          </a:bodyPr>
          <a:lstStyle>
            <a:lvl1pPr algn="l">
              <a:lnSpc>
                <a:spcPct val="85000"/>
              </a:lnSpc>
              <a:defRPr sz="3600" b="0" i="0" spc="-50" baseline="0">
                <a:solidFill>
                  <a:srgbClr val="FFFFFF"/>
                </a:solidFill>
                <a:latin typeface="Arial"/>
                <a:cs typeface="Aria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5168706" y="2856751"/>
            <a:ext cx="3479685" cy="277022"/>
          </a:xfrm>
          <a:prstGeom prst="rect">
            <a:avLst/>
          </a:prstGeom>
        </p:spPr>
        <p:txBody>
          <a:bodyPr lIns="91440" rIns="91440">
            <a:normAutofit/>
          </a:bodyPr>
          <a:lstStyle>
            <a:lvl1pPr marL="0" indent="0" algn="ctr">
              <a:buNone/>
              <a:defRPr sz="1200" cap="all" spc="200" baseline="0">
                <a:solidFill>
                  <a:schemeClr val="bg1"/>
                </a:solidFill>
                <a:latin typeface="+mn-lt"/>
                <a:cs typeface="Arial"/>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text</a:t>
            </a:r>
          </a:p>
        </p:txBody>
      </p:sp>
      <p:sp>
        <p:nvSpPr>
          <p:cNvPr id="6" name="Text Placeholder 5"/>
          <p:cNvSpPr>
            <a:spLocks noGrp="1"/>
          </p:cNvSpPr>
          <p:nvPr>
            <p:ph type="body" sz="quarter" idx="10" hasCustomPrompt="1"/>
          </p:nvPr>
        </p:nvSpPr>
        <p:spPr>
          <a:xfrm>
            <a:off x="5168706" y="3136810"/>
            <a:ext cx="3479685" cy="245783"/>
          </a:xfrm>
          <a:prstGeom prst="rect">
            <a:avLst/>
          </a:prstGeom>
        </p:spPr>
        <p:txBody>
          <a:bodyPr/>
          <a:lstStyle>
            <a:lvl1pPr marL="0" indent="0" algn="ctr">
              <a:buFontTx/>
              <a:buNone/>
              <a:defRPr sz="1100" i="1">
                <a:solidFill>
                  <a:srgbClr val="FFFFFF"/>
                </a:solidFill>
                <a:cs typeface="Arial"/>
              </a:defRPr>
            </a:lvl1pPr>
            <a:lvl2pPr marL="201168" indent="0">
              <a:buFontTx/>
              <a:buNone/>
              <a:defRPr/>
            </a:lvl2pPr>
            <a:lvl3pPr marL="384048" indent="0">
              <a:buFontTx/>
              <a:buNone/>
              <a:defRPr/>
            </a:lvl3pPr>
            <a:lvl4pPr marL="566928" indent="0">
              <a:buFontTx/>
              <a:buNone/>
              <a:defRPr/>
            </a:lvl4pPr>
            <a:lvl5pPr marL="749808" indent="0">
              <a:buFontTx/>
              <a:buNone/>
              <a:defRPr/>
            </a:lvl5pPr>
          </a:lstStyle>
          <a:p>
            <a:pPr lvl="0"/>
            <a:r>
              <a:rPr lang="en-US" dirty="0"/>
              <a:t>Click to edit master text </a:t>
            </a:r>
          </a:p>
        </p:txBody>
      </p:sp>
    </p:spTree>
    <p:extLst>
      <p:ext uri="{BB962C8B-B14F-4D97-AF65-F5344CB8AC3E}">
        <p14:creationId xmlns:p14="http://schemas.microsoft.com/office/powerpoint/2010/main" val="3345511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TextBox 15"/>
          <p:cNvSpPr txBox="1"/>
          <p:nvPr/>
        </p:nvSpPr>
        <p:spPr>
          <a:xfrm>
            <a:off x="9835444" y="5037667"/>
            <a:ext cx="184666" cy="369332"/>
          </a:xfrm>
          <a:prstGeom prst="rect">
            <a:avLst/>
          </a:prstGeom>
          <a:noFill/>
        </p:spPr>
        <p:txBody>
          <a:bodyPr wrap="none" rtlCol="0">
            <a:spAutoFit/>
          </a:bodyPr>
          <a:lstStyle/>
          <a:p>
            <a:endParaRPr lang="en-US" dirty="0"/>
          </a:p>
        </p:txBody>
      </p:sp>
      <p:sp>
        <p:nvSpPr>
          <p:cNvPr id="11" name="TextBox 10"/>
          <p:cNvSpPr txBox="1"/>
          <p:nvPr/>
        </p:nvSpPr>
        <p:spPr>
          <a:xfrm>
            <a:off x="9835444" y="5037667"/>
            <a:ext cx="184666" cy="369332"/>
          </a:xfrm>
          <a:prstGeom prst="rect">
            <a:avLst/>
          </a:prstGeom>
          <a:noFill/>
        </p:spPr>
        <p:txBody>
          <a:bodyPr wrap="none" rtlCol="0">
            <a:spAutoFit/>
          </a:bodyPr>
          <a:lstStyle/>
          <a:p>
            <a:endParaRPr lang="en-US" dirty="0"/>
          </a:p>
        </p:txBody>
      </p:sp>
      <p:sp>
        <p:nvSpPr>
          <p:cNvPr id="13" name="TextBox 12"/>
          <p:cNvSpPr txBox="1"/>
          <p:nvPr/>
        </p:nvSpPr>
        <p:spPr>
          <a:xfrm>
            <a:off x="9835444" y="5037667"/>
            <a:ext cx="184666" cy="369332"/>
          </a:xfrm>
          <a:prstGeom prst="rect">
            <a:avLst/>
          </a:prstGeom>
          <a:noFill/>
        </p:spPr>
        <p:txBody>
          <a:bodyPr wrap="none" rtlCol="0">
            <a:spAutoFit/>
          </a:bodyPr>
          <a:lstStyle/>
          <a:p>
            <a:endParaRPr lang="en-US" dirty="0"/>
          </a:p>
        </p:txBody>
      </p:sp>
      <p:sp>
        <p:nvSpPr>
          <p:cNvPr id="8" name="TextBox 7"/>
          <p:cNvSpPr txBox="1"/>
          <p:nvPr/>
        </p:nvSpPr>
        <p:spPr>
          <a:xfrm>
            <a:off x="9835444" y="5037667"/>
            <a:ext cx="184666" cy="369332"/>
          </a:xfrm>
          <a:prstGeom prst="rect">
            <a:avLst/>
          </a:prstGeom>
          <a:noFill/>
        </p:spPr>
        <p:txBody>
          <a:bodyPr wrap="none" rtlCol="0">
            <a:spAutoFit/>
          </a:bodyPr>
          <a:lstStyle/>
          <a:p>
            <a:endParaRPr lang="en-US" dirty="0"/>
          </a:p>
        </p:txBody>
      </p:sp>
      <p:sp>
        <p:nvSpPr>
          <p:cNvPr id="5" name="Slide Number Placeholder 4"/>
          <p:cNvSpPr>
            <a:spLocks noGrp="1"/>
          </p:cNvSpPr>
          <p:nvPr>
            <p:ph type="sldNum" sz="quarter" idx="4"/>
          </p:nvPr>
        </p:nvSpPr>
        <p:spPr>
          <a:xfrm>
            <a:off x="8366760" y="4768984"/>
            <a:ext cx="617850" cy="270404"/>
          </a:xfrm>
          <a:prstGeom prst="rect">
            <a:avLst/>
          </a:prstGeom>
        </p:spPr>
        <p:txBody>
          <a:bodyPr vert="horz" lIns="91440" tIns="45720" rIns="91440" bIns="45720" rtlCol="0" anchor="ctr"/>
          <a:lstStyle>
            <a:lvl1pPr algn="r">
              <a:defRPr sz="700">
                <a:solidFill>
                  <a:srgbClr val="7F7F7F"/>
                </a:solidFill>
              </a:defRPr>
            </a:lvl1pPr>
          </a:lstStyle>
          <a:p>
            <a:fld id="{ADF38F21-EC6C-40B8-AF2F-797DC7A73A97}" type="slidenum">
              <a:rPr lang="en-US" smtClean="0"/>
              <a:pPr/>
              <a:t>‹#›</a:t>
            </a:fld>
            <a:endParaRPr lang="en-US" dirty="0"/>
          </a:p>
        </p:txBody>
      </p:sp>
      <p:sp>
        <p:nvSpPr>
          <p:cNvPr id="10" name="Slide Number Placeholder 1"/>
          <p:cNvSpPr txBox="1">
            <a:spLocks/>
          </p:cNvSpPr>
          <p:nvPr/>
        </p:nvSpPr>
        <p:spPr>
          <a:xfrm>
            <a:off x="8366760" y="4767264"/>
            <a:ext cx="617850" cy="27040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2" name="Footer Placeholder 5"/>
          <p:cNvSpPr txBox="1">
            <a:spLocks/>
          </p:cNvSpPr>
          <p:nvPr/>
        </p:nvSpPr>
        <p:spPr>
          <a:xfrm>
            <a:off x="228602" y="4767264"/>
            <a:ext cx="7548825" cy="273844"/>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solidFill>
                  <a:schemeClr val="bg1">
                    <a:lumMod val="50000"/>
                  </a:schemeClr>
                </a:solidFill>
              </a:rPr>
              <a:t>Confidential | Penn </a:t>
            </a:r>
            <a:r>
              <a:rPr lang="en-US" sz="700">
                <a:solidFill>
                  <a:schemeClr val="bg1">
                    <a:lumMod val="50000"/>
                  </a:schemeClr>
                </a:solidFill>
              </a:rPr>
              <a:t>Foster 2018</a:t>
            </a:r>
            <a:endParaRPr lang="en-US" sz="700" dirty="0">
              <a:solidFill>
                <a:schemeClr val="bg1">
                  <a:lumMod val="50000"/>
                </a:schemeClr>
              </a:solidFill>
            </a:endParaRPr>
          </a:p>
        </p:txBody>
      </p:sp>
      <p:sp>
        <p:nvSpPr>
          <p:cNvPr id="9" name="Rectangle 8"/>
          <p:cNvSpPr/>
          <p:nvPr/>
        </p:nvSpPr>
        <p:spPr>
          <a:xfrm>
            <a:off x="-10047" y="95998"/>
            <a:ext cx="238646" cy="629745"/>
          </a:xfrm>
          <a:prstGeom prst="rect">
            <a:avLst/>
          </a:prstGeom>
          <a:solidFill>
            <a:srgbClr val="05A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
        <p:nvSpPr>
          <p:cNvPr id="3" name="Title Placeholder 2"/>
          <p:cNvSpPr>
            <a:spLocks noGrp="1"/>
          </p:cNvSpPr>
          <p:nvPr>
            <p:ph type="title"/>
          </p:nvPr>
        </p:nvSpPr>
        <p:spPr>
          <a:xfrm>
            <a:off x="337514" y="95997"/>
            <a:ext cx="8615159" cy="629745"/>
          </a:xfrm>
          <a:prstGeom prst="rect">
            <a:avLst/>
          </a:prstGeom>
        </p:spPr>
        <p:txBody>
          <a:bodyPr vert="horz" lIns="91440" tIns="45720" rIns="91440" bIns="45720" rtlCol="0" anchor="ctr">
            <a:normAutofit/>
          </a:bodyPr>
          <a:lstStyle/>
          <a:p>
            <a:endParaRPr lang="en-US" dirty="0"/>
          </a:p>
        </p:txBody>
      </p:sp>
      <p:sp>
        <p:nvSpPr>
          <p:cNvPr id="6" name="Text Placeholder 5"/>
          <p:cNvSpPr>
            <a:spLocks noGrp="1"/>
          </p:cNvSpPr>
          <p:nvPr>
            <p:ph type="body" idx="1"/>
          </p:nvPr>
        </p:nvSpPr>
        <p:spPr>
          <a:xfrm>
            <a:off x="457200" y="1200150"/>
            <a:ext cx="852741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4089" r:id="rId1"/>
    <p:sldLayoutId id="2147484148" r:id="rId2"/>
    <p:sldLayoutId id="2147484141" r:id="rId3"/>
    <p:sldLayoutId id="2147484137" r:id="rId4"/>
    <p:sldLayoutId id="2147484139" r:id="rId5"/>
    <p:sldLayoutId id="2147484133" r:id="rId6"/>
    <p:sldLayoutId id="2147484132" r:id="rId7"/>
    <p:sldLayoutId id="2147484134" r:id="rId8"/>
    <p:sldLayoutId id="2147484135" r:id="rId9"/>
    <p:sldLayoutId id="2147484096" r:id="rId10"/>
    <p:sldLayoutId id="2147484131" r:id="rId11"/>
    <p:sldLayoutId id="2147484092" r:id="rId12"/>
    <p:sldLayoutId id="2147484107" r:id="rId13"/>
    <p:sldLayoutId id="2147484095" r:id="rId14"/>
    <p:sldLayoutId id="2147484136" r:id="rId15"/>
    <p:sldLayoutId id="2147484142" r:id="rId16"/>
    <p:sldLayoutId id="2147484143" r:id="rId17"/>
    <p:sldLayoutId id="2147484145" r:id="rId18"/>
    <p:sldLayoutId id="2147484098" r:id="rId19"/>
    <p:sldLayoutId id="2147484101" r:id="rId20"/>
    <p:sldLayoutId id="2147484102" r:id="rId21"/>
    <p:sldLayoutId id="2147484146" r:id="rId22"/>
    <p:sldLayoutId id="2147484147" r:id="rId23"/>
    <p:sldLayoutId id="2147484090" r:id="rId24"/>
    <p:sldLayoutId id="2147484138" r:id="rId25"/>
    <p:sldLayoutId id="2147484149" r:id="rId26"/>
    <p:sldLayoutId id="2147484150" r:id="rId27"/>
    <p:sldLayoutId id="2147484151" r:id="rId28"/>
    <p:sldLayoutId id="2147484152" r:id="rId29"/>
    <p:sldLayoutId id="2147484153" r:id="rId30"/>
  </p:sldLayoutIdLst>
  <p:hf hdr="0" dt="0"/>
  <p:txStyles>
    <p:titleStyle>
      <a:lvl1pPr algn="l" defTabSz="914400" rtl="0" eaLnBrk="1" latinLnBrk="0" hangingPunct="1">
        <a:lnSpc>
          <a:spcPct val="85000"/>
        </a:lnSpc>
        <a:spcBef>
          <a:spcPct val="0"/>
        </a:spcBef>
        <a:buNone/>
        <a:defRPr sz="2400" b="0" i="0" kern="1200" spc="-50" baseline="0">
          <a:solidFill>
            <a:schemeClr val="accent2"/>
          </a:solidFill>
          <a:latin typeface="+mj-lt"/>
          <a:ea typeface="+mj-ea"/>
          <a:cs typeface="Arial"/>
        </a:defRPr>
      </a:lvl1pPr>
    </p:titleStyle>
    <p:bodyStyle>
      <a:lvl1pPr marL="171450" indent="-171450" algn="l" defTabSz="914400" rtl="0" eaLnBrk="1" latinLnBrk="0" hangingPunct="1">
        <a:lnSpc>
          <a:spcPct val="90000"/>
        </a:lnSpc>
        <a:spcBef>
          <a:spcPts val="1200"/>
        </a:spcBef>
        <a:spcAft>
          <a:spcPts val="200"/>
        </a:spcAft>
        <a:buClr>
          <a:schemeClr val="accent2"/>
        </a:buClr>
        <a:buSzPct val="110000"/>
        <a:buFont typeface="Arial"/>
        <a:buChar char="•"/>
        <a:defRPr sz="2000" kern="1200">
          <a:solidFill>
            <a:schemeClr val="tx2"/>
          </a:solidFill>
          <a:latin typeface="+mn-lt"/>
          <a:ea typeface="+mn-ea"/>
          <a:cs typeface="Arial"/>
        </a:defRPr>
      </a:lvl1pPr>
      <a:lvl2pPr marL="544068" indent="-342900" algn="l" defTabSz="914400" rtl="0" eaLnBrk="1" latinLnBrk="0" hangingPunct="1">
        <a:lnSpc>
          <a:spcPct val="90000"/>
        </a:lnSpc>
        <a:spcBef>
          <a:spcPts val="200"/>
        </a:spcBef>
        <a:spcAft>
          <a:spcPts val="400"/>
        </a:spcAft>
        <a:buClr>
          <a:schemeClr val="accent2"/>
        </a:buClr>
        <a:buSzPct val="100000"/>
        <a:buFont typeface="Arial"/>
        <a:buChar char="•"/>
        <a:defRPr sz="1800" kern="1200">
          <a:solidFill>
            <a:schemeClr val="tx2"/>
          </a:solidFill>
          <a:latin typeface="+mn-lt"/>
          <a:ea typeface="+mn-ea"/>
          <a:cs typeface="Arial"/>
        </a:defRPr>
      </a:lvl2pPr>
      <a:lvl3pPr marL="669798" indent="-285750" algn="l" defTabSz="914400" rtl="0" eaLnBrk="1" latinLnBrk="0" hangingPunct="1">
        <a:lnSpc>
          <a:spcPct val="90000"/>
        </a:lnSpc>
        <a:spcBef>
          <a:spcPts val="200"/>
        </a:spcBef>
        <a:spcAft>
          <a:spcPts val="400"/>
        </a:spcAft>
        <a:buClr>
          <a:schemeClr val="accent2"/>
        </a:buClr>
        <a:buSzPct val="100000"/>
        <a:buFont typeface="Arial"/>
        <a:buChar char="•"/>
        <a:defRPr sz="1600" kern="1200">
          <a:solidFill>
            <a:schemeClr val="tx2"/>
          </a:solidFill>
          <a:latin typeface="+mj-lt"/>
          <a:ea typeface="+mn-ea"/>
          <a:cs typeface="Arial"/>
        </a:defRPr>
      </a:lvl3pPr>
      <a:lvl4pPr marL="852678" indent="-285750" algn="l" defTabSz="914400" rtl="0" eaLnBrk="1" latinLnBrk="0" hangingPunct="1">
        <a:lnSpc>
          <a:spcPct val="90000"/>
        </a:lnSpc>
        <a:spcBef>
          <a:spcPts val="200"/>
        </a:spcBef>
        <a:spcAft>
          <a:spcPts val="400"/>
        </a:spcAft>
        <a:buClr>
          <a:schemeClr val="accent2"/>
        </a:buClr>
        <a:buSzPct val="110000"/>
        <a:buFont typeface="Arial"/>
        <a:buChar char="•"/>
        <a:defRPr sz="1400" kern="1200">
          <a:solidFill>
            <a:schemeClr val="tx2"/>
          </a:solidFill>
          <a:latin typeface="+mj-lt"/>
          <a:ea typeface="+mn-ea"/>
          <a:cs typeface="Arial"/>
        </a:defRPr>
      </a:lvl4pPr>
      <a:lvl5pPr marL="1035558" indent="-285750" algn="l" defTabSz="914400" rtl="0" eaLnBrk="1" latinLnBrk="0" hangingPunct="1">
        <a:lnSpc>
          <a:spcPct val="90000"/>
        </a:lnSpc>
        <a:spcBef>
          <a:spcPts val="200"/>
        </a:spcBef>
        <a:spcAft>
          <a:spcPts val="400"/>
        </a:spcAft>
        <a:buClr>
          <a:schemeClr val="accent2"/>
        </a:buClr>
        <a:buSzPct val="90000"/>
        <a:buFont typeface="Wingdings" charset="2"/>
        <a:buChar char="§"/>
        <a:defRPr sz="1200" kern="1200">
          <a:solidFill>
            <a:schemeClr val="tx2"/>
          </a:solidFill>
          <a:latin typeface="+mj-lt"/>
          <a:ea typeface="+mn-ea"/>
          <a:cs typeface="Arial"/>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w&amp;url=http://yourfirstsmartphone.com/laptop-graphic/&amp;ei=9m7vVNPCD4XzUMXQgaAN&amp;bvm=bv.86956481,d.cWc&amp;psig=AFQjCNHwlRI5UQo262VACD-wnpFR4Hwf8Q&amp;ust=1425064040335958" TargetMode="External"/><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jpg"/><Relationship Id="rId10" Type="http://schemas.openxmlformats.org/officeDocument/2006/relationships/image" Target="../media/image24.jpeg"/><Relationship Id="rId4" Type="http://schemas.openxmlformats.org/officeDocument/2006/relationships/image" Target="../media/image18.jpg"/><Relationship Id="rId9"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fosteredu.pennfoster.edu/why-high-school-non-completers-deserve-the-attention-of-career-schools" TargetMode="External"/><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hyperlink" Target="http://fosteredu.pennfoster.edu/second-chance-learners-not-high-school-dropouts" TargetMode="External"/><Relationship Id="rId5" Type="http://schemas.openxmlformats.org/officeDocument/2006/relationships/hyperlink" Target="http://fosteredu.pennfoster.edu/institute-of-technology-and-penn-foster-a-partnership-success-story" TargetMode="External"/><Relationship Id="rId4" Type="http://schemas.openxmlformats.org/officeDocument/2006/relationships/hyperlink" Target="http://fosteredu.pennfoster.edu/student-spotlight-shatea-hil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600" dirty="0"/>
              <a:t>High School Diploma Program Copy Deck</a:t>
            </a:r>
          </a:p>
        </p:txBody>
      </p:sp>
      <p:sp>
        <p:nvSpPr>
          <p:cNvPr id="3" name="Subtitle 2"/>
          <p:cNvSpPr>
            <a:spLocks noGrp="1"/>
          </p:cNvSpPr>
          <p:nvPr>
            <p:ph type="subTitle" idx="1"/>
          </p:nvPr>
        </p:nvSpPr>
        <p:spPr>
          <a:xfrm>
            <a:off x="512763" y="2784123"/>
            <a:ext cx="8472095" cy="591999"/>
          </a:xfrm>
        </p:spPr>
        <p:txBody>
          <a:bodyPr>
            <a:noAutofit/>
          </a:bodyPr>
          <a:lstStyle/>
          <a:p>
            <a:pPr>
              <a:lnSpc>
                <a:spcPct val="125000"/>
              </a:lnSpc>
            </a:pPr>
            <a:r>
              <a:rPr lang="en-US" sz="1200" dirty="0"/>
              <a:t>Messaging points to help your school market the program to potential students</a:t>
            </a:r>
          </a:p>
        </p:txBody>
      </p:sp>
      <p:sp>
        <p:nvSpPr>
          <p:cNvPr id="4" name="Text Placeholder 3"/>
          <p:cNvSpPr>
            <a:spLocks noGrp="1"/>
          </p:cNvSpPr>
          <p:nvPr>
            <p:ph type="body" sz="quarter" idx="10"/>
          </p:nvPr>
        </p:nvSpPr>
        <p:spPr>
          <a:xfrm>
            <a:off x="512763" y="4338981"/>
            <a:ext cx="8471840" cy="354806"/>
          </a:xfrm>
        </p:spPr>
        <p:txBody>
          <a:bodyPr/>
          <a:lstStyle/>
          <a:p>
            <a:r>
              <a:rPr lang="en-US" dirty="0"/>
              <a:t>October 2019</a:t>
            </a:r>
          </a:p>
        </p:txBody>
      </p:sp>
    </p:spTree>
    <p:extLst>
      <p:ext uri="{BB962C8B-B14F-4D97-AF65-F5344CB8AC3E}">
        <p14:creationId xmlns:p14="http://schemas.microsoft.com/office/powerpoint/2010/main" val="473551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917" t="11039" r="22876" b="22700"/>
          <a:stretch/>
        </p:blipFill>
        <p:spPr bwMode="auto">
          <a:xfrm>
            <a:off x="2023216" y="933428"/>
            <a:ext cx="5227233" cy="37299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http://yourfirstsmartphone.com/wp-content/uploads/2014/08/laptop-graphic.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5742" y="725742"/>
            <a:ext cx="6850438" cy="393317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pPr defTabSz="685783">
              <a:defRPr/>
            </a:pPr>
            <a:fld id="{502AA32E-850A-4F3A-9344-4AB458E1939A}" type="slidenum">
              <a:rPr lang="en-AU">
                <a:solidFill>
                  <a:prstClr val="white">
                    <a:lumMod val="50000"/>
                  </a:prstClr>
                </a:solidFill>
                <a:latin typeface="Arial"/>
              </a:rPr>
              <a:pPr defTabSz="685783">
                <a:defRPr/>
              </a:pPr>
              <a:t>10</a:t>
            </a:fld>
            <a:endParaRPr lang="en-AU" dirty="0">
              <a:solidFill>
                <a:prstClr val="white">
                  <a:lumMod val="50000"/>
                </a:prstClr>
              </a:solidFill>
              <a:latin typeface="Arial"/>
            </a:endParaRPr>
          </a:p>
        </p:txBody>
      </p:sp>
      <p:sp>
        <p:nvSpPr>
          <p:cNvPr id="4" name="Title 3"/>
          <p:cNvSpPr>
            <a:spLocks noGrp="1"/>
          </p:cNvSpPr>
          <p:nvPr>
            <p:ph type="title"/>
          </p:nvPr>
        </p:nvSpPr>
        <p:spPr/>
        <p:txBody>
          <a:bodyPr>
            <a:normAutofit/>
          </a:bodyPr>
          <a:lstStyle/>
          <a:p>
            <a:r>
              <a:rPr lang="en-US" dirty="0"/>
              <a:t>Landing Page Layout Example</a:t>
            </a:r>
          </a:p>
        </p:txBody>
      </p:sp>
      <p:sp>
        <p:nvSpPr>
          <p:cNvPr id="6" name="TextBox 5">
            <a:extLst>
              <a:ext uri="{FF2B5EF4-FFF2-40B4-BE49-F238E27FC236}">
                <a16:creationId xmlns:a16="http://schemas.microsoft.com/office/drawing/2014/main" id="{3FB929FC-BA26-473A-A71E-29008E98BF0B}"/>
              </a:ext>
            </a:extLst>
          </p:cNvPr>
          <p:cNvSpPr txBox="1"/>
          <p:nvPr/>
        </p:nvSpPr>
        <p:spPr>
          <a:xfrm>
            <a:off x="159682" y="4804158"/>
            <a:ext cx="1495697" cy="200055"/>
          </a:xfrm>
          <a:prstGeom prst="rect">
            <a:avLst/>
          </a:prstGeom>
          <a:solidFill>
            <a:schemeClr val="bg1"/>
          </a:solidFill>
        </p:spPr>
        <p:txBody>
          <a:bodyPr wrap="square" rtlCol="0">
            <a:spAutoFit/>
          </a:bodyPr>
          <a:lstStyle/>
          <a:p>
            <a:r>
              <a:rPr lang="en-US" sz="700" dirty="0">
                <a:solidFill>
                  <a:schemeClr val="bg1">
                    <a:lumMod val="50000"/>
                  </a:schemeClr>
                </a:solidFill>
              </a:rPr>
              <a:t>Confidential | Penn Foster 2019</a:t>
            </a:r>
          </a:p>
        </p:txBody>
      </p:sp>
    </p:spTree>
    <p:extLst>
      <p:ext uri="{BB962C8B-B14F-4D97-AF65-F5344CB8AC3E}">
        <p14:creationId xmlns:p14="http://schemas.microsoft.com/office/powerpoint/2010/main" val="3631800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685783">
              <a:defRPr/>
            </a:pPr>
            <a:fld id="{502AA32E-850A-4F3A-9344-4AB458E1939A}" type="slidenum">
              <a:rPr lang="en-AU">
                <a:solidFill>
                  <a:prstClr val="white">
                    <a:lumMod val="50000"/>
                  </a:prstClr>
                </a:solidFill>
                <a:latin typeface="Arial"/>
              </a:rPr>
              <a:pPr defTabSz="685783">
                <a:defRPr/>
              </a:pPr>
              <a:t>11</a:t>
            </a:fld>
            <a:endParaRPr lang="en-AU" dirty="0">
              <a:solidFill>
                <a:prstClr val="white">
                  <a:lumMod val="50000"/>
                </a:prstClr>
              </a:solidFill>
              <a:latin typeface="Arial"/>
            </a:endParaRPr>
          </a:p>
        </p:txBody>
      </p:sp>
      <p:sp>
        <p:nvSpPr>
          <p:cNvPr id="7" name="Title 6"/>
          <p:cNvSpPr>
            <a:spLocks noGrp="1"/>
          </p:cNvSpPr>
          <p:nvPr>
            <p:ph type="title"/>
          </p:nvPr>
        </p:nvSpPr>
        <p:spPr/>
        <p:txBody>
          <a:bodyPr>
            <a:normAutofit/>
          </a:bodyPr>
          <a:lstStyle/>
          <a:p>
            <a:r>
              <a:rPr lang="en-US" dirty="0"/>
              <a:t>Banner Ads and Website Graphics</a:t>
            </a:r>
          </a:p>
        </p:txBody>
      </p:sp>
      <p:pic>
        <p:nvPicPr>
          <p:cNvPr id="9" name="Content Placeholder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5620" y="2762787"/>
            <a:ext cx="1049678" cy="2099356"/>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4373" y="2788364"/>
            <a:ext cx="1049274" cy="2098548"/>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3078" y="2764485"/>
            <a:ext cx="1049275" cy="2098548"/>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4018" y="608775"/>
            <a:ext cx="8060543" cy="996496"/>
          </a:xfrm>
          <a:prstGeom prst="rect">
            <a:avLst/>
          </a:prstGeom>
          <a:ln>
            <a:noFill/>
          </a:ln>
          <a:effectLst>
            <a:outerShdw blurRad="292100" dist="139700" dir="2700000" algn="tl" rotWithShape="0">
              <a:srgbClr val="333333">
                <a:alpha val="65000"/>
              </a:srgbClr>
            </a:outerShdw>
          </a:effectLst>
        </p:spPr>
      </p:pic>
      <p:pic>
        <p:nvPicPr>
          <p:cNvPr id="1026" name="Picture 2" descr="https://pennfostercreative.app.box.com/representation/file_version_24151373213/image_2048_jpg/1.jpg?shared_name=f4pr7unqg2kt8wmtoeit32f7n15ero9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8441" y="1727179"/>
            <a:ext cx="8117998" cy="922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956754" y="2763595"/>
            <a:ext cx="1049274" cy="20985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 name="Picture 2" descr="https://pennfostercreative.app.box.com/representation/file_version_24151369063/image_2048_jpg/1.jpg?shared_name=f4pr7unqg2kt8wmtoeit32f7n15ero90">
            <a:extLst>
              <a:ext uri="{FF2B5EF4-FFF2-40B4-BE49-F238E27FC236}">
                <a16:creationId xmlns:a16="http://schemas.microsoft.com/office/drawing/2014/main" id="{B81C3837-52E2-45BF-9C8E-5A4E70C720E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26104" y="3206356"/>
            <a:ext cx="1455650" cy="12130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6" name="Picture 4" descr="https://pennfostercreative.app.box.com/representation/file_version_24151365081/image_2048_jpg/1.jpg?shared_name=f4pr7unqg2kt8wmtoeit32f7n15ero90">
            <a:extLst>
              <a:ext uri="{FF2B5EF4-FFF2-40B4-BE49-F238E27FC236}">
                <a16:creationId xmlns:a16="http://schemas.microsoft.com/office/drawing/2014/main" id="{19ADFE78-50A3-40A4-839A-E3FC7608CB2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2247" y="3205532"/>
            <a:ext cx="1456639" cy="12138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CB23055A-9A9D-4B94-B1B5-8511EF85FFDA}"/>
              </a:ext>
            </a:extLst>
          </p:cNvPr>
          <p:cNvSpPr txBox="1"/>
          <p:nvPr/>
        </p:nvSpPr>
        <p:spPr>
          <a:xfrm>
            <a:off x="159683" y="4804158"/>
            <a:ext cx="1439292" cy="200055"/>
          </a:xfrm>
          <a:prstGeom prst="rect">
            <a:avLst/>
          </a:prstGeom>
          <a:solidFill>
            <a:schemeClr val="bg1"/>
          </a:solidFill>
        </p:spPr>
        <p:txBody>
          <a:bodyPr wrap="square" rtlCol="0">
            <a:spAutoFit/>
          </a:bodyPr>
          <a:lstStyle/>
          <a:p>
            <a:r>
              <a:rPr lang="en-US" sz="700" dirty="0">
                <a:solidFill>
                  <a:schemeClr val="bg1">
                    <a:lumMod val="50000"/>
                  </a:schemeClr>
                </a:solidFill>
              </a:rPr>
              <a:t>Confidential | Penn Foster 2019</a:t>
            </a:r>
          </a:p>
        </p:txBody>
      </p:sp>
    </p:spTree>
    <p:extLst>
      <p:ext uri="{BB962C8B-B14F-4D97-AF65-F5344CB8AC3E}">
        <p14:creationId xmlns:p14="http://schemas.microsoft.com/office/powerpoint/2010/main" val="30093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685783">
              <a:defRPr/>
            </a:pPr>
            <a:fld id="{502AA32E-850A-4F3A-9344-4AB458E1939A}" type="slidenum">
              <a:rPr lang="en-AU">
                <a:solidFill>
                  <a:prstClr val="white">
                    <a:lumMod val="50000"/>
                  </a:prstClr>
                </a:solidFill>
                <a:latin typeface="Arial"/>
              </a:rPr>
              <a:pPr defTabSz="685783">
                <a:defRPr/>
              </a:pPr>
              <a:t>2</a:t>
            </a:fld>
            <a:endParaRPr lang="en-AU" dirty="0">
              <a:solidFill>
                <a:prstClr val="white">
                  <a:lumMod val="50000"/>
                </a:prstClr>
              </a:solidFill>
              <a:latin typeface="Arial"/>
            </a:endParaRPr>
          </a:p>
        </p:txBody>
      </p:sp>
      <p:sp>
        <p:nvSpPr>
          <p:cNvPr id="4" name="Title 3"/>
          <p:cNvSpPr>
            <a:spLocks noGrp="1"/>
          </p:cNvSpPr>
          <p:nvPr>
            <p:ph type="title"/>
          </p:nvPr>
        </p:nvSpPr>
        <p:spPr/>
        <p:txBody>
          <a:bodyPr>
            <a:normAutofit fontScale="90000"/>
          </a:bodyPr>
          <a:lstStyle/>
          <a:p>
            <a:r>
              <a:rPr lang="en-US" dirty="0"/>
              <a:t>General Copy and Messaging Points</a:t>
            </a:r>
          </a:p>
        </p:txBody>
      </p:sp>
      <p:sp>
        <p:nvSpPr>
          <p:cNvPr id="8" name="Text Placeholder 3">
            <a:extLst>
              <a:ext uri="{FF2B5EF4-FFF2-40B4-BE49-F238E27FC236}">
                <a16:creationId xmlns:a16="http://schemas.microsoft.com/office/drawing/2014/main" id="{D1AEDEE8-E3B1-43F1-99DC-6A135E52837D}"/>
              </a:ext>
            </a:extLst>
          </p:cNvPr>
          <p:cNvSpPr>
            <a:spLocks noGrp="1"/>
          </p:cNvSpPr>
          <p:nvPr>
            <p:ph type="body" sz="quarter" idx="11"/>
          </p:nvPr>
        </p:nvSpPr>
        <p:spPr/>
        <p:txBody>
          <a:bodyPr/>
          <a:lstStyle/>
          <a:p>
            <a:r>
              <a:rPr lang="en-US" dirty="0"/>
              <a:t>What the Program Is and Who It Is For</a:t>
            </a:r>
          </a:p>
        </p:txBody>
      </p:sp>
      <p:sp>
        <p:nvSpPr>
          <p:cNvPr id="25" name="TextBox 24"/>
          <p:cNvSpPr txBox="1"/>
          <p:nvPr/>
        </p:nvSpPr>
        <p:spPr>
          <a:xfrm>
            <a:off x="118753" y="803851"/>
            <a:ext cx="5424797" cy="3901068"/>
          </a:xfrm>
          <a:prstGeom prst="rect">
            <a:avLst/>
          </a:prstGeom>
          <a:noFill/>
        </p:spPr>
        <p:txBody>
          <a:bodyPr wrap="square" rtlCol="0">
            <a:spAutoFit/>
          </a:bodyPr>
          <a:lstStyle/>
          <a:p>
            <a:pPr defTabSz="685783">
              <a:defRPr/>
            </a:pPr>
            <a:r>
              <a:rPr lang="en-US" sz="1125" b="1" dirty="0">
                <a:solidFill>
                  <a:schemeClr val="tx2"/>
                </a:solidFill>
                <a:latin typeface="Arial"/>
              </a:rPr>
              <a:t>General Program Description and Bullet Points</a:t>
            </a:r>
          </a:p>
          <a:p>
            <a:pPr defTabSz="685783">
              <a:defRPr/>
            </a:pPr>
            <a:r>
              <a:rPr lang="en-US" sz="1125" dirty="0">
                <a:solidFill>
                  <a:schemeClr val="tx2"/>
                </a:solidFill>
                <a:latin typeface="Arial"/>
              </a:rPr>
              <a:t>HEADER: Earn Your High School Diploma &amp; Enroll in [School Name]</a:t>
            </a:r>
          </a:p>
          <a:p>
            <a:pPr defTabSz="685783">
              <a:defRPr/>
            </a:pPr>
            <a:endParaRPr lang="en-US" sz="1125" dirty="0">
              <a:solidFill>
                <a:schemeClr val="tx2"/>
              </a:solidFill>
              <a:latin typeface="Arial"/>
            </a:endParaRPr>
          </a:p>
          <a:p>
            <a:pPr defTabSz="685783">
              <a:defRPr/>
            </a:pPr>
            <a:r>
              <a:rPr lang="en-US" sz="1125" dirty="0">
                <a:solidFill>
                  <a:schemeClr val="tx2"/>
                </a:solidFill>
                <a:latin typeface="Arial"/>
              </a:rPr>
              <a:t>Interested in enrolling in [school name] but don’t have your high school diploma? We are now offering a Career Pathways Program. You can earn an accredited high school diploma on our campus, at your own pace, and at no cost to you, as a pathway to enrolling in one of our career programs.</a:t>
            </a:r>
          </a:p>
          <a:p>
            <a:pPr defTabSz="685783">
              <a:defRPr/>
            </a:pPr>
            <a:endParaRPr lang="en-US" sz="1125" dirty="0">
              <a:solidFill>
                <a:schemeClr val="tx2"/>
              </a:solidFill>
              <a:latin typeface="Arial"/>
            </a:endParaRPr>
          </a:p>
          <a:p>
            <a:pPr marL="285743" indent="-285743" defTabSz="685783">
              <a:buClr>
                <a:schemeClr val="accent2"/>
              </a:buClr>
              <a:buFont typeface="Arial" panose="020B0604020202020204" pitchFamily="34" charset="0"/>
              <a:buChar char="•"/>
              <a:defRPr/>
            </a:pPr>
            <a:r>
              <a:rPr lang="en-US" sz="1125" dirty="0">
                <a:solidFill>
                  <a:schemeClr val="tx2"/>
                </a:solidFill>
                <a:latin typeface="Arial"/>
              </a:rPr>
              <a:t>Transfer in credits you have already earned from either high school or GED work, so you only take the credits you need to earn your diploma</a:t>
            </a:r>
          </a:p>
          <a:p>
            <a:pPr marL="285743" indent="-285743" defTabSz="685783">
              <a:buClr>
                <a:schemeClr val="accent2"/>
              </a:buClr>
              <a:buFont typeface="Arial" panose="020B0604020202020204" pitchFamily="34" charset="0"/>
              <a:buChar char="•"/>
              <a:defRPr/>
            </a:pPr>
            <a:r>
              <a:rPr lang="en-US" sz="1125" dirty="0">
                <a:solidFill>
                  <a:schemeClr val="tx2"/>
                </a:solidFill>
                <a:latin typeface="Arial"/>
              </a:rPr>
              <a:t>Plan to come to our campus 2-3 times a week for high school classwork</a:t>
            </a:r>
          </a:p>
          <a:p>
            <a:pPr marL="285743" indent="-285743" defTabSz="685783">
              <a:buClr>
                <a:schemeClr val="accent2"/>
              </a:buClr>
              <a:buFont typeface="Arial" panose="020B0604020202020204" pitchFamily="34" charset="0"/>
              <a:buChar char="•"/>
              <a:defRPr/>
            </a:pPr>
            <a:r>
              <a:rPr lang="en-US" sz="1125" dirty="0">
                <a:solidFill>
                  <a:schemeClr val="tx2"/>
                </a:solidFill>
                <a:latin typeface="Arial"/>
              </a:rPr>
              <a:t>Take the Penn Foster High School program made up of short, easy-to-understand lessons with online testing you can complete at your own pace.</a:t>
            </a:r>
          </a:p>
          <a:p>
            <a:pPr marL="285743" indent="-285743" defTabSz="685783">
              <a:buClr>
                <a:schemeClr val="accent2"/>
              </a:buClr>
              <a:buFont typeface="Arial" panose="020B0604020202020204" pitchFamily="34" charset="0"/>
              <a:buChar char="•"/>
              <a:defRPr/>
            </a:pPr>
            <a:r>
              <a:rPr lang="en-US" sz="1125" dirty="0">
                <a:solidFill>
                  <a:schemeClr val="tx2"/>
                </a:solidFill>
                <a:latin typeface="Arial"/>
              </a:rPr>
              <a:t>Engage with your dedicated classroom facilitator to help you through the program.</a:t>
            </a:r>
          </a:p>
          <a:p>
            <a:pPr marL="285743" indent="-285743" defTabSz="685783">
              <a:buClr>
                <a:schemeClr val="accent2"/>
              </a:buClr>
              <a:buFont typeface="Arial" panose="020B0604020202020204" pitchFamily="34" charset="0"/>
              <a:buChar char="•"/>
              <a:defRPr/>
            </a:pPr>
            <a:r>
              <a:rPr lang="en-US" sz="1125" dirty="0">
                <a:solidFill>
                  <a:schemeClr val="tx2"/>
                </a:solidFill>
                <a:latin typeface="Arial"/>
              </a:rPr>
              <a:t>Complete the high school program while joining the [school name] community on campus.</a:t>
            </a:r>
          </a:p>
          <a:p>
            <a:pPr marL="285743" indent="-285743" defTabSz="685783">
              <a:buClr>
                <a:schemeClr val="accent2"/>
              </a:buClr>
              <a:buFont typeface="Arial" panose="020B0604020202020204" pitchFamily="34" charset="0"/>
              <a:buChar char="•"/>
              <a:defRPr/>
            </a:pPr>
            <a:r>
              <a:rPr lang="en-US" sz="1125" dirty="0">
                <a:solidFill>
                  <a:schemeClr val="tx2"/>
                </a:solidFill>
                <a:latin typeface="Arial"/>
              </a:rPr>
              <a:t>Take [school name] courses in your career field as electives.</a:t>
            </a:r>
          </a:p>
          <a:p>
            <a:pPr marL="285743" indent="-285743" defTabSz="685783">
              <a:buClr>
                <a:schemeClr val="accent2"/>
              </a:buClr>
              <a:buFont typeface="Arial" panose="020B0604020202020204" pitchFamily="34" charset="0"/>
              <a:buChar char="•"/>
              <a:defRPr/>
            </a:pPr>
            <a:r>
              <a:rPr lang="en-US" sz="1125" dirty="0">
                <a:solidFill>
                  <a:schemeClr val="tx2"/>
                </a:solidFill>
                <a:latin typeface="Arial"/>
              </a:rPr>
              <a:t>Gain the skills and knowledge to be successful in school and in life</a:t>
            </a:r>
          </a:p>
          <a:p>
            <a:pPr marL="285743" indent="-285743" defTabSz="685783">
              <a:buClr>
                <a:schemeClr val="accent2"/>
              </a:buClr>
              <a:buFont typeface="Arial" panose="020B0604020202020204" pitchFamily="34" charset="0"/>
              <a:buChar char="•"/>
              <a:defRPr/>
            </a:pPr>
            <a:r>
              <a:rPr lang="en-US" sz="1125" dirty="0">
                <a:solidFill>
                  <a:schemeClr val="tx2"/>
                </a:solidFill>
                <a:latin typeface="Arial"/>
              </a:rPr>
              <a:t>Receive your high school diploma after successfully completing all requirements. You’ll then be a high school graduate and can enroll in [school name]</a:t>
            </a:r>
          </a:p>
        </p:txBody>
      </p:sp>
      <p:sp>
        <p:nvSpPr>
          <p:cNvPr id="26" name="Rectangle 25"/>
          <p:cNvSpPr/>
          <p:nvPr/>
        </p:nvSpPr>
        <p:spPr>
          <a:xfrm>
            <a:off x="5723904" y="1618496"/>
            <a:ext cx="3161806" cy="2246769"/>
          </a:xfrm>
          <a:prstGeom prst="rect">
            <a:avLst/>
          </a:prstGeom>
          <a:ln w="19050"/>
        </p:spPr>
        <p:style>
          <a:lnRef idx="2">
            <a:schemeClr val="accent5"/>
          </a:lnRef>
          <a:fillRef idx="1">
            <a:schemeClr val="lt1"/>
          </a:fillRef>
          <a:effectRef idx="0">
            <a:schemeClr val="accent5"/>
          </a:effectRef>
          <a:fontRef idx="minor">
            <a:schemeClr val="dk1"/>
          </a:fontRef>
        </p:style>
        <p:txBody>
          <a:bodyPr wrap="square">
            <a:spAutoFit/>
          </a:bodyPr>
          <a:lstStyle/>
          <a:p>
            <a:pPr defTabSz="685783">
              <a:defRPr/>
            </a:pPr>
            <a:r>
              <a:rPr lang="en-US" sz="1400" b="1" dirty="0">
                <a:solidFill>
                  <a:srgbClr val="F58723"/>
                </a:solidFill>
                <a:latin typeface="Arial"/>
              </a:rPr>
              <a:t>This Program Is For People Who:</a:t>
            </a:r>
          </a:p>
          <a:p>
            <a:pPr marL="285743" indent="-285743" defTabSz="685783">
              <a:buFont typeface="Arial" panose="020B0604020202020204" pitchFamily="34" charset="0"/>
              <a:buChar char="•"/>
              <a:defRPr/>
            </a:pPr>
            <a:r>
              <a:rPr lang="en-US" sz="1400" dirty="0">
                <a:solidFill>
                  <a:schemeClr val="tx2"/>
                </a:solidFill>
                <a:latin typeface="Arial"/>
              </a:rPr>
              <a:t>Don’t have a high school diploma</a:t>
            </a:r>
          </a:p>
          <a:p>
            <a:pPr marL="285743" indent="-285743" defTabSz="685783">
              <a:buFont typeface="Arial" panose="020B0604020202020204" pitchFamily="34" charset="0"/>
              <a:buChar char="•"/>
              <a:defRPr/>
            </a:pPr>
            <a:r>
              <a:rPr lang="en-US" sz="1400" dirty="0">
                <a:solidFill>
                  <a:schemeClr val="tx2"/>
                </a:solidFill>
                <a:latin typeface="Arial"/>
              </a:rPr>
              <a:t>Have had challenges completing the GED</a:t>
            </a:r>
          </a:p>
          <a:p>
            <a:pPr marL="285743" indent="-285743" defTabSz="685783">
              <a:buFont typeface="Arial" panose="020B0604020202020204" pitchFamily="34" charset="0"/>
              <a:buChar char="•"/>
              <a:defRPr/>
            </a:pPr>
            <a:r>
              <a:rPr lang="en-US" sz="1400" dirty="0">
                <a:solidFill>
                  <a:schemeClr val="tx2"/>
                </a:solidFill>
                <a:latin typeface="Arial"/>
              </a:rPr>
              <a:t>Are interested in enrolling in a career program at [school name]</a:t>
            </a:r>
          </a:p>
          <a:p>
            <a:pPr marL="285743" indent="-285743" defTabSz="685783">
              <a:buFont typeface="Arial" panose="020B0604020202020204" pitchFamily="34" charset="0"/>
              <a:buChar char="•"/>
              <a:defRPr/>
            </a:pPr>
            <a:r>
              <a:rPr lang="en-US" sz="1400" dirty="0">
                <a:solidFill>
                  <a:schemeClr val="tx2"/>
                </a:solidFill>
                <a:latin typeface="Arial"/>
              </a:rPr>
              <a:t>Can dedicate a minimum of 12 hours on campus per week</a:t>
            </a:r>
          </a:p>
          <a:p>
            <a:pPr marL="285743" indent="-285743" defTabSz="685783">
              <a:buFont typeface="Arial" panose="020B0604020202020204" pitchFamily="34" charset="0"/>
              <a:buChar char="•"/>
              <a:defRPr/>
            </a:pPr>
            <a:r>
              <a:rPr lang="en-US" sz="1400" dirty="0">
                <a:solidFill>
                  <a:schemeClr val="tx2"/>
                </a:solidFill>
                <a:latin typeface="Arial"/>
              </a:rPr>
              <a:t>Are looking for a second chance at a better future</a:t>
            </a:r>
          </a:p>
        </p:txBody>
      </p:sp>
      <p:sp>
        <p:nvSpPr>
          <p:cNvPr id="2" name="TextBox 1">
            <a:extLst>
              <a:ext uri="{FF2B5EF4-FFF2-40B4-BE49-F238E27FC236}">
                <a16:creationId xmlns:a16="http://schemas.microsoft.com/office/drawing/2014/main" id="{0423F913-120F-45C5-A420-C193C15DDD6A}"/>
              </a:ext>
            </a:extLst>
          </p:cNvPr>
          <p:cNvSpPr txBox="1"/>
          <p:nvPr/>
        </p:nvSpPr>
        <p:spPr>
          <a:xfrm>
            <a:off x="159682" y="4804158"/>
            <a:ext cx="4076407" cy="200055"/>
          </a:xfrm>
          <a:prstGeom prst="rect">
            <a:avLst/>
          </a:prstGeom>
          <a:solidFill>
            <a:schemeClr val="bg1"/>
          </a:solidFill>
        </p:spPr>
        <p:txBody>
          <a:bodyPr wrap="square" rtlCol="0">
            <a:spAutoFit/>
          </a:bodyPr>
          <a:lstStyle/>
          <a:p>
            <a:r>
              <a:rPr lang="en-US" sz="700" dirty="0">
                <a:solidFill>
                  <a:schemeClr val="bg1">
                    <a:lumMod val="50000"/>
                  </a:schemeClr>
                </a:solidFill>
              </a:rPr>
              <a:t>Confidential | Penn Foster 2019</a:t>
            </a:r>
          </a:p>
        </p:txBody>
      </p:sp>
    </p:spTree>
    <p:extLst>
      <p:ext uri="{BB962C8B-B14F-4D97-AF65-F5344CB8AC3E}">
        <p14:creationId xmlns:p14="http://schemas.microsoft.com/office/powerpoint/2010/main" val="2972354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General Copy and Messaging Points</a:t>
            </a:r>
          </a:p>
        </p:txBody>
      </p:sp>
      <p:sp>
        <p:nvSpPr>
          <p:cNvPr id="9" name="Text Placeholder 3">
            <a:extLst>
              <a:ext uri="{FF2B5EF4-FFF2-40B4-BE49-F238E27FC236}">
                <a16:creationId xmlns:a16="http://schemas.microsoft.com/office/drawing/2014/main" id="{3122BBA1-0318-4664-B44D-8C93C88EB472}"/>
              </a:ext>
            </a:extLst>
          </p:cNvPr>
          <p:cNvSpPr>
            <a:spLocks noGrp="1"/>
          </p:cNvSpPr>
          <p:nvPr>
            <p:ph type="body" sz="quarter" idx="11"/>
          </p:nvPr>
        </p:nvSpPr>
        <p:spPr/>
        <p:txBody>
          <a:bodyPr/>
          <a:lstStyle/>
          <a:p>
            <a:r>
              <a:rPr lang="en-US" dirty="0"/>
              <a:t>Benefits of the Program and How it Works</a:t>
            </a:r>
          </a:p>
        </p:txBody>
      </p:sp>
      <p:pic>
        <p:nvPicPr>
          <p:cNvPr id="5" name="Picture 4"/>
          <p:cNvPicPr/>
          <p:nvPr/>
        </p:nvPicPr>
        <p:blipFill rotWithShape="1">
          <a:blip r:embed="rId3">
            <a:extLst>
              <a:ext uri="{28A0092B-C50C-407E-A947-70E740481C1C}">
                <a14:useLocalDpi xmlns:a14="http://schemas.microsoft.com/office/drawing/2010/main" val="0"/>
              </a:ext>
            </a:extLst>
          </a:blip>
          <a:srcRect l="5588" t="3180" r="12454" b="18976"/>
          <a:stretch/>
        </p:blipFill>
        <p:spPr bwMode="auto">
          <a:xfrm>
            <a:off x="7255805" y="118754"/>
            <a:ext cx="1567543" cy="4941619"/>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195942" y="812363"/>
            <a:ext cx="7059862" cy="2123658"/>
          </a:xfrm>
          <a:prstGeom prst="rect">
            <a:avLst/>
          </a:prstGeom>
        </p:spPr>
        <p:txBody>
          <a:bodyPr wrap="square">
            <a:spAutoFit/>
          </a:bodyPr>
          <a:lstStyle/>
          <a:p>
            <a:pPr defTabSz="685783">
              <a:defRPr/>
            </a:pPr>
            <a:r>
              <a:rPr lang="en-US" sz="1200" b="1" dirty="0">
                <a:solidFill>
                  <a:schemeClr val="tx2"/>
                </a:solidFill>
                <a:latin typeface="Arial"/>
              </a:rPr>
              <a:t>Program Benefits:</a:t>
            </a:r>
          </a:p>
          <a:p>
            <a:pPr marL="285743" lvl="1" indent="-285743" defTabSz="685783">
              <a:buClr>
                <a:schemeClr val="accent2"/>
              </a:buClr>
              <a:buFont typeface="Arial" panose="020B0604020202020204" pitchFamily="34" charset="0"/>
              <a:buChar char="•"/>
              <a:defRPr/>
            </a:pPr>
            <a:r>
              <a:rPr lang="en-US" sz="1200" dirty="0">
                <a:solidFill>
                  <a:schemeClr val="tx2"/>
                </a:solidFill>
                <a:latin typeface="Arial"/>
              </a:rPr>
              <a:t>100% of our graduates that applied for financial aid received it</a:t>
            </a:r>
          </a:p>
          <a:p>
            <a:pPr marL="285743" indent="-285743" defTabSz="685783">
              <a:buClr>
                <a:schemeClr val="accent2"/>
              </a:buClr>
              <a:buFont typeface="Arial" panose="020B0604020202020204" pitchFamily="34" charset="0"/>
              <a:buChar char="•"/>
              <a:defRPr/>
            </a:pPr>
            <a:r>
              <a:rPr lang="en-US" sz="1200" dirty="0">
                <a:solidFill>
                  <a:schemeClr val="tx2"/>
                </a:solidFill>
                <a:latin typeface="Arial"/>
              </a:rPr>
              <a:t>The high school diploma program is designed to meet your individual learning needs </a:t>
            </a:r>
          </a:p>
          <a:p>
            <a:pPr marL="285743" indent="-285743" defTabSz="685783">
              <a:buClr>
                <a:schemeClr val="accent2"/>
              </a:buClr>
              <a:buFont typeface="Arial" panose="020B0604020202020204" pitchFamily="34" charset="0"/>
              <a:buChar char="•"/>
              <a:defRPr/>
            </a:pPr>
            <a:r>
              <a:rPr lang="en-US" sz="1200" dirty="0">
                <a:solidFill>
                  <a:schemeClr val="tx2"/>
                </a:solidFill>
                <a:latin typeface="Arial"/>
              </a:rPr>
              <a:t>Students find success due to the program’s flexibility, individualized support, and ability to go at their own pace </a:t>
            </a:r>
            <a:r>
              <a:rPr lang="en-US" sz="1200" dirty="0">
                <a:solidFill>
                  <a:schemeClr val="tx2"/>
                </a:solidFill>
                <a:latin typeface="Arial" panose="020B0604020202020204" pitchFamily="34" charset="0"/>
                <a:cs typeface="Arial" panose="020B0604020202020204" pitchFamily="34" charset="0"/>
              </a:rPr>
              <a:t>–</a:t>
            </a:r>
            <a:r>
              <a:rPr lang="en-US" sz="1200" dirty="0">
                <a:solidFill>
                  <a:schemeClr val="tx2"/>
                </a:solidFill>
                <a:latin typeface="Arial"/>
              </a:rPr>
              <a:t> 97% of students said they achieved their goals</a:t>
            </a:r>
          </a:p>
          <a:p>
            <a:pPr marL="285743" indent="-285743" defTabSz="685783">
              <a:buClr>
                <a:schemeClr val="accent2"/>
              </a:buClr>
              <a:buFont typeface="Arial" panose="020B0604020202020204" pitchFamily="34" charset="0"/>
              <a:buChar char="•"/>
              <a:defRPr/>
            </a:pPr>
            <a:r>
              <a:rPr lang="en-US" sz="1200" dirty="0">
                <a:solidFill>
                  <a:schemeClr val="tx2"/>
                </a:solidFill>
                <a:latin typeface="Arial"/>
              </a:rPr>
              <a:t>Your pathway to career &amp; college readiness and new opportunities </a:t>
            </a:r>
          </a:p>
          <a:p>
            <a:pPr marL="285743" indent="-285743" defTabSz="685783">
              <a:buClr>
                <a:schemeClr val="accent2"/>
              </a:buClr>
              <a:buFont typeface="Arial" panose="020B0604020202020204" pitchFamily="34" charset="0"/>
              <a:buChar char="•"/>
              <a:defRPr/>
            </a:pPr>
            <a:r>
              <a:rPr lang="en-US" sz="1200" dirty="0">
                <a:solidFill>
                  <a:schemeClr val="tx2"/>
                </a:solidFill>
                <a:latin typeface="Arial"/>
              </a:rPr>
              <a:t>High track record of student success </a:t>
            </a:r>
            <a:r>
              <a:rPr lang="en-US" sz="1200" dirty="0">
                <a:solidFill>
                  <a:schemeClr val="tx2"/>
                </a:solidFill>
                <a:latin typeface="Arial" panose="020B0604020202020204" pitchFamily="34" charset="0"/>
                <a:cs typeface="Arial" panose="020B0604020202020204" pitchFamily="34" charset="0"/>
              </a:rPr>
              <a:t>–</a:t>
            </a:r>
            <a:r>
              <a:rPr lang="en-US" sz="1200" dirty="0">
                <a:solidFill>
                  <a:schemeClr val="tx2"/>
                </a:solidFill>
                <a:latin typeface="Arial"/>
              </a:rPr>
              <a:t> 98% of graduates are satisfied with their education</a:t>
            </a:r>
          </a:p>
          <a:p>
            <a:pPr marL="285743" indent="-285743" defTabSz="685783">
              <a:buClr>
                <a:schemeClr val="accent2"/>
              </a:buClr>
              <a:buFont typeface="Arial" panose="020B0604020202020204" pitchFamily="34" charset="0"/>
              <a:buChar char="•"/>
              <a:defRPr/>
            </a:pPr>
            <a:r>
              <a:rPr lang="en-US" sz="1200" dirty="0">
                <a:solidFill>
                  <a:schemeClr val="tx2"/>
                </a:solidFill>
                <a:latin typeface="Arial"/>
              </a:rPr>
              <a:t>Join the thousands of other students who have earned their diploma through this program and are achieving their dreams</a:t>
            </a:r>
          </a:p>
          <a:p>
            <a:pPr marL="285743" indent="-285743" defTabSz="685783">
              <a:buClr>
                <a:schemeClr val="accent2"/>
              </a:buClr>
              <a:buFont typeface="Arial" panose="020B0604020202020204" pitchFamily="34" charset="0"/>
              <a:buChar char="•"/>
              <a:defRPr/>
            </a:pPr>
            <a:r>
              <a:rPr lang="en-US" sz="1200" dirty="0">
                <a:solidFill>
                  <a:schemeClr val="tx2"/>
                </a:solidFill>
                <a:latin typeface="Arial"/>
              </a:rPr>
              <a:t>Complete your high school diploma on campus while taking electives that work toward your career</a:t>
            </a:r>
          </a:p>
        </p:txBody>
      </p:sp>
      <p:sp>
        <p:nvSpPr>
          <p:cNvPr id="7" name="Rectangle 6"/>
          <p:cNvSpPr/>
          <p:nvPr/>
        </p:nvSpPr>
        <p:spPr>
          <a:xfrm>
            <a:off x="195943" y="2890107"/>
            <a:ext cx="6846125" cy="1569660"/>
          </a:xfrm>
          <a:prstGeom prst="rect">
            <a:avLst/>
          </a:prstGeom>
        </p:spPr>
        <p:txBody>
          <a:bodyPr wrap="square">
            <a:spAutoFit/>
          </a:bodyPr>
          <a:lstStyle/>
          <a:p>
            <a:pPr defTabSz="685783">
              <a:defRPr/>
            </a:pPr>
            <a:r>
              <a:rPr lang="en-US" sz="1200" b="1" dirty="0">
                <a:solidFill>
                  <a:schemeClr val="tx2"/>
                </a:solidFill>
                <a:latin typeface="Arial"/>
              </a:rPr>
              <a:t>How To Get Started:</a:t>
            </a:r>
            <a:endParaRPr lang="en-US" sz="1200" dirty="0">
              <a:solidFill>
                <a:schemeClr val="tx2"/>
              </a:solidFill>
              <a:latin typeface="Arial"/>
            </a:endParaRPr>
          </a:p>
          <a:p>
            <a:pPr marL="285743" indent="-285743" defTabSz="685783">
              <a:buClr>
                <a:schemeClr val="accent2"/>
              </a:buClr>
              <a:buFont typeface="Arial" panose="020B0604020202020204" pitchFamily="34" charset="0"/>
              <a:buChar char="•"/>
              <a:defRPr/>
            </a:pPr>
            <a:r>
              <a:rPr lang="en-US" sz="1200" dirty="0">
                <a:solidFill>
                  <a:schemeClr val="tx2"/>
                </a:solidFill>
                <a:latin typeface="Arial"/>
              </a:rPr>
              <a:t>Call our admissions department [insert admissions phone number] to learn more about the program</a:t>
            </a:r>
          </a:p>
          <a:p>
            <a:pPr marL="285743" indent="-285743" defTabSz="685783">
              <a:buClr>
                <a:schemeClr val="accent2"/>
              </a:buClr>
              <a:buFont typeface="Arial" panose="020B0604020202020204" pitchFamily="34" charset="0"/>
              <a:buChar char="•"/>
              <a:defRPr/>
            </a:pPr>
            <a:r>
              <a:rPr lang="en-US" sz="1200" dirty="0">
                <a:solidFill>
                  <a:schemeClr val="tx2"/>
                </a:solidFill>
                <a:latin typeface="Arial"/>
              </a:rPr>
              <a:t>Schedule an appointment with an admissions representative </a:t>
            </a:r>
          </a:p>
          <a:p>
            <a:pPr marL="285743" indent="-285743" defTabSz="685783">
              <a:buClr>
                <a:schemeClr val="accent2"/>
              </a:buClr>
              <a:buFont typeface="Arial" panose="020B0604020202020204" pitchFamily="34" charset="0"/>
              <a:buChar char="•"/>
              <a:defRPr/>
            </a:pPr>
            <a:r>
              <a:rPr lang="en-US" sz="1200" dirty="0">
                <a:solidFill>
                  <a:schemeClr val="tx2"/>
                </a:solidFill>
                <a:latin typeface="Arial"/>
              </a:rPr>
              <a:t>Prepare for your appointment by collecting your high school transcripts</a:t>
            </a:r>
          </a:p>
          <a:p>
            <a:pPr marL="285743" indent="-285743" defTabSz="685783">
              <a:buClr>
                <a:schemeClr val="accent2"/>
              </a:buClr>
              <a:buFont typeface="Arial" panose="020B0604020202020204" pitchFamily="34" charset="0"/>
              <a:buChar char="•"/>
              <a:defRPr/>
            </a:pPr>
            <a:r>
              <a:rPr lang="en-US" sz="1200" dirty="0">
                <a:solidFill>
                  <a:schemeClr val="tx2"/>
                </a:solidFill>
                <a:latin typeface="Arial"/>
              </a:rPr>
              <a:t>Complete [school name]’s requirements for entering the program</a:t>
            </a:r>
          </a:p>
          <a:p>
            <a:pPr marL="285743" indent="-285743" defTabSz="685783">
              <a:buClr>
                <a:schemeClr val="accent2"/>
              </a:buClr>
              <a:buFont typeface="Arial" panose="020B0604020202020204" pitchFamily="34" charset="0"/>
              <a:buChar char="•"/>
              <a:defRPr/>
            </a:pPr>
            <a:r>
              <a:rPr lang="en-US" sz="1200" dirty="0">
                <a:solidFill>
                  <a:schemeClr val="tx2"/>
                </a:solidFill>
                <a:latin typeface="Arial"/>
              </a:rPr>
              <a:t>Enroll in the high school diploma program. You will gain the skills you need to succeed in school and in life</a:t>
            </a:r>
          </a:p>
        </p:txBody>
      </p:sp>
      <p:sp>
        <p:nvSpPr>
          <p:cNvPr id="8" name="TextBox 7">
            <a:extLst>
              <a:ext uri="{FF2B5EF4-FFF2-40B4-BE49-F238E27FC236}">
                <a16:creationId xmlns:a16="http://schemas.microsoft.com/office/drawing/2014/main" id="{109F58AE-164A-459D-8081-11A68D982636}"/>
              </a:ext>
            </a:extLst>
          </p:cNvPr>
          <p:cNvSpPr txBox="1"/>
          <p:nvPr/>
        </p:nvSpPr>
        <p:spPr>
          <a:xfrm>
            <a:off x="159682" y="4804158"/>
            <a:ext cx="4076407" cy="200055"/>
          </a:xfrm>
          <a:prstGeom prst="rect">
            <a:avLst/>
          </a:prstGeom>
          <a:solidFill>
            <a:schemeClr val="bg1"/>
          </a:solidFill>
        </p:spPr>
        <p:txBody>
          <a:bodyPr wrap="square" rtlCol="0">
            <a:spAutoFit/>
          </a:bodyPr>
          <a:lstStyle/>
          <a:p>
            <a:r>
              <a:rPr lang="en-US" sz="700" dirty="0">
                <a:solidFill>
                  <a:schemeClr val="bg1">
                    <a:lumMod val="50000"/>
                  </a:schemeClr>
                </a:solidFill>
              </a:rPr>
              <a:t>Confidential | Penn Foster 2019</a:t>
            </a:r>
          </a:p>
        </p:txBody>
      </p:sp>
    </p:spTree>
    <p:extLst>
      <p:ext uri="{BB962C8B-B14F-4D97-AF65-F5344CB8AC3E}">
        <p14:creationId xmlns:p14="http://schemas.microsoft.com/office/powerpoint/2010/main" val="581075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02AA32E-850A-4F3A-9344-4AB458E1939A}" type="slidenum">
              <a:rPr lang="en-AU" smtClean="0"/>
              <a:pPr/>
              <a:t>4</a:t>
            </a:fld>
            <a:endParaRPr lang="en-AU" dirty="0"/>
          </a:p>
        </p:txBody>
      </p:sp>
      <p:sp>
        <p:nvSpPr>
          <p:cNvPr id="4" name="Title 3"/>
          <p:cNvSpPr>
            <a:spLocks noGrp="1"/>
          </p:cNvSpPr>
          <p:nvPr>
            <p:ph type="title"/>
          </p:nvPr>
        </p:nvSpPr>
        <p:spPr/>
        <p:txBody>
          <a:bodyPr>
            <a:normAutofit fontScale="90000"/>
          </a:bodyPr>
          <a:lstStyle/>
          <a:p>
            <a:r>
              <a:rPr lang="en-US" dirty="0"/>
              <a:t>General Messaging Points</a:t>
            </a:r>
          </a:p>
        </p:txBody>
      </p:sp>
      <p:sp>
        <p:nvSpPr>
          <p:cNvPr id="7" name="Text Placeholder 6">
            <a:extLst>
              <a:ext uri="{FF2B5EF4-FFF2-40B4-BE49-F238E27FC236}">
                <a16:creationId xmlns:a16="http://schemas.microsoft.com/office/drawing/2014/main" id="{E0CF8DFC-879B-4316-8B0B-1B5C3D3953CB}"/>
              </a:ext>
            </a:extLst>
          </p:cNvPr>
          <p:cNvSpPr>
            <a:spLocks noGrp="1"/>
          </p:cNvSpPr>
          <p:nvPr>
            <p:ph type="body" sz="quarter" idx="11"/>
          </p:nvPr>
        </p:nvSpPr>
        <p:spPr/>
        <p:txBody>
          <a:bodyPr/>
          <a:lstStyle/>
          <a:p>
            <a:r>
              <a:rPr lang="en-US" dirty="0"/>
              <a:t>Penn Foster High School</a:t>
            </a:r>
          </a:p>
        </p:txBody>
      </p:sp>
      <p:sp>
        <p:nvSpPr>
          <p:cNvPr id="9" name="TextBox 8"/>
          <p:cNvSpPr txBox="1"/>
          <p:nvPr/>
        </p:nvSpPr>
        <p:spPr>
          <a:xfrm>
            <a:off x="475013" y="945997"/>
            <a:ext cx="5415148" cy="3323987"/>
          </a:xfrm>
          <a:prstGeom prst="rect">
            <a:avLst/>
          </a:prstGeom>
          <a:noFill/>
        </p:spPr>
        <p:txBody>
          <a:bodyPr wrap="square" rtlCol="0">
            <a:spAutoFit/>
          </a:bodyPr>
          <a:lstStyle/>
          <a:p>
            <a:pPr>
              <a:buClr>
                <a:schemeClr val="accent2"/>
              </a:buClr>
            </a:pPr>
            <a:r>
              <a:rPr lang="en-US" sz="1200" b="1" dirty="0">
                <a:solidFill>
                  <a:schemeClr val="tx2"/>
                </a:solidFill>
              </a:rPr>
              <a:t>Accreditation:</a:t>
            </a:r>
          </a:p>
          <a:p>
            <a:pPr marL="285750" indent="-285750">
              <a:buClr>
                <a:schemeClr val="accent2"/>
              </a:buClr>
              <a:buFont typeface="Arial" panose="020B0604020202020204" pitchFamily="34" charset="0"/>
              <a:buChar char="•"/>
            </a:pPr>
            <a:r>
              <a:rPr lang="en-US" sz="1200" dirty="0">
                <a:solidFill>
                  <a:schemeClr val="tx2"/>
                </a:solidFill>
              </a:rPr>
              <a:t>Penn Foster High School is both regionally and nationally accredited. These prestigious forms of accreditation mean that Penn Foster High School has met the high standards required by multiple accrediting bodies.</a:t>
            </a:r>
          </a:p>
          <a:p>
            <a:pPr marL="742950" lvl="1" indent="-285750">
              <a:buClr>
                <a:schemeClr val="accent2"/>
              </a:buClr>
              <a:buFont typeface="Wingdings" panose="05000000000000000000" pitchFamily="2" charset="2"/>
              <a:buChar char="Ø"/>
            </a:pPr>
            <a:r>
              <a:rPr lang="en-US" sz="1200" dirty="0">
                <a:solidFill>
                  <a:schemeClr val="tx2"/>
                </a:solidFill>
              </a:rPr>
              <a:t>Penn Foster High School is regionally accredited by the Commission on Secondary Schools of the Middle States Association (CSS-MSA) </a:t>
            </a:r>
          </a:p>
          <a:p>
            <a:pPr marL="742950" lvl="1" indent="-285750">
              <a:buClr>
                <a:schemeClr val="accent2"/>
              </a:buClr>
              <a:buFont typeface="Wingdings" panose="05000000000000000000" pitchFamily="2" charset="2"/>
              <a:buChar char="Ø"/>
            </a:pPr>
            <a:r>
              <a:rPr lang="en-US" sz="1200" dirty="0">
                <a:solidFill>
                  <a:schemeClr val="tx2"/>
                </a:solidFill>
              </a:rPr>
              <a:t>Penn Foster High School is nationally accredited by the Distance Education Accrediting Commission (DEAC) and </a:t>
            </a:r>
            <a:r>
              <a:rPr lang="en-US" sz="1200" dirty="0" err="1">
                <a:solidFill>
                  <a:schemeClr val="tx2"/>
                </a:solidFill>
              </a:rPr>
              <a:t>AccreditED</a:t>
            </a:r>
            <a:endParaRPr lang="en-US" sz="1200" dirty="0">
              <a:solidFill>
                <a:schemeClr val="tx2"/>
              </a:solidFill>
            </a:endParaRPr>
          </a:p>
          <a:p>
            <a:pPr marL="285750" indent="-285750">
              <a:buClr>
                <a:schemeClr val="accent2"/>
              </a:buClr>
              <a:buFont typeface="Arial" panose="020B0604020202020204" pitchFamily="34" charset="0"/>
              <a:buChar char="•"/>
            </a:pPr>
            <a:r>
              <a:rPr lang="en-US" sz="1200" dirty="0">
                <a:solidFill>
                  <a:schemeClr val="tx2"/>
                </a:solidFill>
              </a:rPr>
              <a:t>Penn Foster High School is also licensed by the Pennsylvania State Board of Private Licensed Schools</a:t>
            </a:r>
          </a:p>
          <a:p>
            <a:pPr>
              <a:lnSpc>
                <a:spcPct val="150000"/>
              </a:lnSpc>
              <a:buClr>
                <a:schemeClr val="accent2"/>
              </a:buClr>
            </a:pPr>
            <a:r>
              <a:rPr lang="en-US" sz="1200" b="1" dirty="0">
                <a:solidFill>
                  <a:schemeClr val="tx2"/>
                </a:solidFill>
              </a:rPr>
              <a:t>Overview:</a:t>
            </a:r>
          </a:p>
          <a:p>
            <a:pPr marL="285750" indent="-285750">
              <a:buClr>
                <a:schemeClr val="accent2"/>
              </a:buClr>
              <a:buFont typeface="Arial" panose="020B0604020202020204" pitchFamily="34" charset="0"/>
              <a:buChar char="•"/>
            </a:pPr>
            <a:r>
              <a:rPr lang="en-US" sz="1200" dirty="0">
                <a:solidFill>
                  <a:schemeClr val="tx2"/>
                </a:solidFill>
              </a:rPr>
              <a:t>Founded in 1956, Penn Foster is one of the largest accredited high school programs in the United States</a:t>
            </a:r>
          </a:p>
          <a:p>
            <a:pPr marL="285750" indent="-285750">
              <a:buClr>
                <a:schemeClr val="accent2"/>
              </a:buClr>
              <a:buFont typeface="Arial" panose="020B0604020202020204" pitchFamily="34" charset="0"/>
              <a:buChar char="•"/>
            </a:pPr>
            <a:r>
              <a:rPr lang="en-US" sz="1200" dirty="0">
                <a:solidFill>
                  <a:schemeClr val="tx2"/>
                </a:solidFill>
              </a:rPr>
              <a:t>In 2018 more than 44,000 students graduated with a Penn Foster high school diploma</a:t>
            </a:r>
          </a:p>
        </p:txBody>
      </p:sp>
      <p:pic>
        <p:nvPicPr>
          <p:cNvPr id="10" name="Picture 9" descr="A close up of a sign&#10;&#10;Description automatically generated">
            <a:extLst>
              <a:ext uri="{FF2B5EF4-FFF2-40B4-BE49-F238E27FC236}">
                <a16:creationId xmlns:a16="http://schemas.microsoft.com/office/drawing/2014/main" id="{ECB316D1-F3B3-4E76-8CD4-65B85968DB3C}"/>
              </a:ext>
            </a:extLst>
          </p:cNvPr>
          <p:cNvPicPr>
            <a:picLocks noChangeAspect="1"/>
          </p:cNvPicPr>
          <p:nvPr/>
        </p:nvPicPr>
        <p:blipFill>
          <a:blip r:embed="rId2"/>
          <a:stretch>
            <a:fillRect/>
          </a:stretch>
        </p:blipFill>
        <p:spPr>
          <a:xfrm>
            <a:off x="6582103" y="3356130"/>
            <a:ext cx="1970690" cy="1315540"/>
          </a:xfrm>
          <a:prstGeom prst="rect">
            <a:avLst/>
          </a:prstGeom>
        </p:spPr>
      </p:pic>
      <p:pic>
        <p:nvPicPr>
          <p:cNvPr id="12" name="Picture 11">
            <a:extLst>
              <a:ext uri="{FF2B5EF4-FFF2-40B4-BE49-F238E27FC236}">
                <a16:creationId xmlns:a16="http://schemas.microsoft.com/office/drawing/2014/main" id="{F9C9D108-1146-48C7-98FE-A35132F4DF25}"/>
              </a:ext>
            </a:extLst>
          </p:cNvPr>
          <p:cNvPicPr>
            <a:picLocks noChangeAspect="1"/>
          </p:cNvPicPr>
          <p:nvPr/>
        </p:nvPicPr>
        <p:blipFill>
          <a:blip r:embed="rId3"/>
          <a:stretch>
            <a:fillRect/>
          </a:stretch>
        </p:blipFill>
        <p:spPr>
          <a:xfrm>
            <a:off x="6122139" y="2246995"/>
            <a:ext cx="2546848" cy="636712"/>
          </a:xfrm>
          <a:prstGeom prst="rect">
            <a:avLst/>
          </a:prstGeom>
        </p:spPr>
      </p:pic>
      <p:pic>
        <p:nvPicPr>
          <p:cNvPr id="14" name="Picture 13" descr="A close up of a sign&#10;&#10;Description automatically generated">
            <a:extLst>
              <a:ext uri="{FF2B5EF4-FFF2-40B4-BE49-F238E27FC236}">
                <a16:creationId xmlns:a16="http://schemas.microsoft.com/office/drawing/2014/main" id="{39C18997-3FB5-45A8-AE71-6A54C9B61720}"/>
              </a:ext>
            </a:extLst>
          </p:cNvPr>
          <p:cNvPicPr>
            <a:picLocks noChangeAspect="1"/>
          </p:cNvPicPr>
          <p:nvPr/>
        </p:nvPicPr>
        <p:blipFill>
          <a:blip r:embed="rId4"/>
          <a:stretch>
            <a:fillRect/>
          </a:stretch>
        </p:blipFill>
        <p:spPr>
          <a:xfrm>
            <a:off x="6572838" y="888176"/>
            <a:ext cx="1645449" cy="849022"/>
          </a:xfrm>
          <a:prstGeom prst="rect">
            <a:avLst/>
          </a:prstGeom>
        </p:spPr>
      </p:pic>
      <p:sp>
        <p:nvSpPr>
          <p:cNvPr id="16" name="TextBox 15">
            <a:extLst>
              <a:ext uri="{FF2B5EF4-FFF2-40B4-BE49-F238E27FC236}">
                <a16:creationId xmlns:a16="http://schemas.microsoft.com/office/drawing/2014/main" id="{67FE16FF-B107-4FBE-97FC-AFF3F91AFC3D}"/>
              </a:ext>
            </a:extLst>
          </p:cNvPr>
          <p:cNvSpPr txBox="1"/>
          <p:nvPr/>
        </p:nvSpPr>
        <p:spPr>
          <a:xfrm>
            <a:off x="159682" y="4804158"/>
            <a:ext cx="4076407" cy="200055"/>
          </a:xfrm>
          <a:prstGeom prst="rect">
            <a:avLst/>
          </a:prstGeom>
          <a:solidFill>
            <a:schemeClr val="bg1"/>
          </a:solidFill>
        </p:spPr>
        <p:txBody>
          <a:bodyPr wrap="square" rtlCol="0">
            <a:spAutoFit/>
          </a:bodyPr>
          <a:lstStyle/>
          <a:p>
            <a:r>
              <a:rPr lang="en-US" sz="700" dirty="0">
                <a:solidFill>
                  <a:schemeClr val="bg1">
                    <a:lumMod val="50000"/>
                  </a:schemeClr>
                </a:solidFill>
              </a:rPr>
              <a:t>Confidential | Penn Foster 2019</a:t>
            </a:r>
          </a:p>
        </p:txBody>
      </p:sp>
    </p:spTree>
    <p:extLst>
      <p:ext uri="{BB962C8B-B14F-4D97-AF65-F5344CB8AC3E}">
        <p14:creationId xmlns:p14="http://schemas.microsoft.com/office/powerpoint/2010/main" val="102639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685783">
              <a:defRPr/>
            </a:pPr>
            <a:fld id="{502AA32E-850A-4F3A-9344-4AB458E1939A}" type="slidenum">
              <a:rPr lang="en-AU">
                <a:solidFill>
                  <a:prstClr val="white">
                    <a:lumMod val="50000"/>
                  </a:prstClr>
                </a:solidFill>
              </a:rPr>
              <a:pPr defTabSz="685783">
                <a:defRPr/>
              </a:pPr>
              <a:t>5</a:t>
            </a:fld>
            <a:endParaRPr lang="en-AU" dirty="0">
              <a:solidFill>
                <a:prstClr val="white">
                  <a:lumMod val="50000"/>
                </a:prstClr>
              </a:solidFill>
            </a:endParaRPr>
          </a:p>
        </p:txBody>
      </p:sp>
      <p:sp>
        <p:nvSpPr>
          <p:cNvPr id="4" name="Title 3"/>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Social Media Post Examples and Ideas</a:t>
            </a:r>
          </a:p>
        </p:txBody>
      </p:sp>
      <p:pic>
        <p:nvPicPr>
          <p:cNvPr id="13" name="Picture 2" descr="http://hergert.us/wp-content/uploads/2009/08/twitter-facebook.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89412" y="51423"/>
            <a:ext cx="748507" cy="464436"/>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29">
            <a:extLst>
              <a:ext uri="{FF2B5EF4-FFF2-40B4-BE49-F238E27FC236}">
                <a16:creationId xmlns:a16="http://schemas.microsoft.com/office/drawing/2014/main" id="{53A0A8B8-AFD8-44A7-A282-FD965D5A240C}"/>
              </a:ext>
            </a:extLst>
          </p:cNvPr>
          <p:cNvSpPr txBox="1">
            <a:spLocks/>
          </p:cNvSpPr>
          <p:nvPr/>
        </p:nvSpPr>
        <p:spPr>
          <a:xfrm>
            <a:off x="189061" y="728082"/>
            <a:ext cx="2080628" cy="591690"/>
          </a:xfrm>
          <a:prstGeom prst="rect">
            <a:avLst/>
          </a:prstGeom>
        </p:spPr>
        <p:txBody>
          <a:bodyPr/>
          <a:lstStyle>
            <a:lvl1pPr marL="171450" indent="-171450" algn="l" defTabSz="914400" rtl="0" eaLnBrk="1" latinLnBrk="0" hangingPunct="1">
              <a:lnSpc>
                <a:spcPct val="90000"/>
              </a:lnSpc>
              <a:spcBef>
                <a:spcPts val="1200"/>
              </a:spcBef>
              <a:spcAft>
                <a:spcPts val="200"/>
              </a:spcAft>
              <a:buClr>
                <a:schemeClr val="accent2"/>
              </a:buClr>
              <a:buSzPct val="110000"/>
              <a:buFont typeface="Arial"/>
              <a:buChar char="•"/>
              <a:defRPr sz="2000" kern="1200">
                <a:solidFill>
                  <a:schemeClr val="tx2"/>
                </a:solidFill>
                <a:latin typeface="+mn-lt"/>
                <a:ea typeface="+mn-ea"/>
                <a:cs typeface="Arial"/>
              </a:defRPr>
            </a:lvl1pPr>
            <a:lvl2pPr marL="544068" indent="-342900" algn="l" defTabSz="914400" rtl="0" eaLnBrk="1" latinLnBrk="0" hangingPunct="1">
              <a:lnSpc>
                <a:spcPct val="90000"/>
              </a:lnSpc>
              <a:spcBef>
                <a:spcPts val="200"/>
              </a:spcBef>
              <a:spcAft>
                <a:spcPts val="400"/>
              </a:spcAft>
              <a:buClr>
                <a:schemeClr val="accent2"/>
              </a:buClr>
              <a:buSzPct val="100000"/>
              <a:buFont typeface="Arial"/>
              <a:buChar char="•"/>
              <a:defRPr sz="1800" kern="1200">
                <a:solidFill>
                  <a:schemeClr val="tx2"/>
                </a:solidFill>
                <a:latin typeface="+mn-lt"/>
                <a:ea typeface="+mn-ea"/>
                <a:cs typeface="Arial"/>
              </a:defRPr>
            </a:lvl2pPr>
            <a:lvl3pPr marL="669798" indent="-285750" algn="l" defTabSz="914400" rtl="0" eaLnBrk="1" latinLnBrk="0" hangingPunct="1">
              <a:lnSpc>
                <a:spcPct val="90000"/>
              </a:lnSpc>
              <a:spcBef>
                <a:spcPts val="200"/>
              </a:spcBef>
              <a:spcAft>
                <a:spcPts val="400"/>
              </a:spcAft>
              <a:buClr>
                <a:schemeClr val="accent2"/>
              </a:buClr>
              <a:buSzPct val="100000"/>
              <a:buFont typeface="Arial"/>
              <a:buChar char="•"/>
              <a:defRPr sz="1600" kern="1200">
                <a:solidFill>
                  <a:schemeClr val="tx2"/>
                </a:solidFill>
                <a:latin typeface="+mj-lt"/>
                <a:ea typeface="+mn-ea"/>
                <a:cs typeface="Arial"/>
              </a:defRPr>
            </a:lvl3pPr>
            <a:lvl4pPr marL="852678" indent="-285750" algn="l" defTabSz="914400" rtl="0" eaLnBrk="1" latinLnBrk="0" hangingPunct="1">
              <a:lnSpc>
                <a:spcPct val="90000"/>
              </a:lnSpc>
              <a:spcBef>
                <a:spcPts val="200"/>
              </a:spcBef>
              <a:spcAft>
                <a:spcPts val="400"/>
              </a:spcAft>
              <a:buClr>
                <a:schemeClr val="accent2"/>
              </a:buClr>
              <a:buSzPct val="110000"/>
              <a:buFont typeface="Arial"/>
              <a:buChar char="•"/>
              <a:defRPr sz="1400" kern="1200">
                <a:solidFill>
                  <a:schemeClr val="tx2"/>
                </a:solidFill>
                <a:latin typeface="+mj-lt"/>
                <a:ea typeface="+mn-ea"/>
                <a:cs typeface="Arial"/>
              </a:defRPr>
            </a:lvl4pPr>
            <a:lvl5pPr marL="1035558" indent="-285750" algn="l" defTabSz="914400" rtl="0" eaLnBrk="1" latinLnBrk="0" hangingPunct="1">
              <a:lnSpc>
                <a:spcPct val="90000"/>
              </a:lnSpc>
              <a:spcBef>
                <a:spcPts val="200"/>
              </a:spcBef>
              <a:spcAft>
                <a:spcPts val="400"/>
              </a:spcAft>
              <a:buClr>
                <a:schemeClr val="accent2"/>
              </a:buClr>
              <a:buSzPct val="90000"/>
              <a:buFont typeface="Wingdings" charset="2"/>
              <a:buChar char="§"/>
              <a:defRPr sz="1200" kern="1200">
                <a:solidFill>
                  <a:schemeClr val="tx2"/>
                </a:solidFill>
                <a:latin typeface="+mj-lt"/>
                <a:ea typeface="+mn-ea"/>
                <a:cs typeface="Arial"/>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US" sz="1400" b="1" dirty="0">
                <a:solidFill>
                  <a:schemeClr val="accent1"/>
                </a:solidFill>
                <a:latin typeface="Arial" panose="020B0604020202020204" pitchFamily="34" charset="0"/>
                <a:cs typeface="Arial" panose="020B0604020202020204" pitchFamily="34" charset="0"/>
              </a:rPr>
              <a:t>Benefits of a Diploma</a:t>
            </a:r>
          </a:p>
        </p:txBody>
      </p:sp>
      <p:sp>
        <p:nvSpPr>
          <p:cNvPr id="19" name="Text Placeholder 30">
            <a:extLst>
              <a:ext uri="{FF2B5EF4-FFF2-40B4-BE49-F238E27FC236}">
                <a16:creationId xmlns:a16="http://schemas.microsoft.com/office/drawing/2014/main" id="{5A3D4E4D-4153-44E7-869A-C8B17CAFDD91}"/>
              </a:ext>
            </a:extLst>
          </p:cNvPr>
          <p:cNvSpPr txBox="1">
            <a:spLocks/>
          </p:cNvSpPr>
          <p:nvPr/>
        </p:nvSpPr>
        <p:spPr>
          <a:xfrm>
            <a:off x="35114" y="1021886"/>
            <a:ext cx="2277198" cy="3382650"/>
          </a:xfrm>
          <a:prstGeom prst="rect">
            <a:avLst/>
          </a:prstGeom>
        </p:spPr>
        <p:txBody>
          <a:bodyPr/>
          <a:lstStyle>
            <a:lvl1pPr marL="171450" indent="-171450" algn="l" defTabSz="914400" rtl="0" eaLnBrk="1" latinLnBrk="0" hangingPunct="1">
              <a:lnSpc>
                <a:spcPct val="90000"/>
              </a:lnSpc>
              <a:spcBef>
                <a:spcPts val="1200"/>
              </a:spcBef>
              <a:spcAft>
                <a:spcPts val="200"/>
              </a:spcAft>
              <a:buClr>
                <a:schemeClr val="accent2"/>
              </a:buClr>
              <a:buSzPct val="110000"/>
              <a:buFont typeface="Arial"/>
              <a:buChar char="•"/>
              <a:defRPr sz="2000" kern="1200">
                <a:solidFill>
                  <a:schemeClr val="tx2"/>
                </a:solidFill>
                <a:latin typeface="+mn-lt"/>
                <a:ea typeface="+mn-ea"/>
                <a:cs typeface="Arial"/>
              </a:defRPr>
            </a:lvl1pPr>
            <a:lvl2pPr marL="544068" indent="-342900" algn="l" defTabSz="914400" rtl="0" eaLnBrk="1" latinLnBrk="0" hangingPunct="1">
              <a:lnSpc>
                <a:spcPct val="90000"/>
              </a:lnSpc>
              <a:spcBef>
                <a:spcPts val="200"/>
              </a:spcBef>
              <a:spcAft>
                <a:spcPts val="400"/>
              </a:spcAft>
              <a:buClr>
                <a:schemeClr val="accent2"/>
              </a:buClr>
              <a:buSzPct val="100000"/>
              <a:buFont typeface="Arial"/>
              <a:buChar char="•"/>
              <a:defRPr sz="1800" kern="1200">
                <a:solidFill>
                  <a:schemeClr val="tx2"/>
                </a:solidFill>
                <a:latin typeface="+mn-lt"/>
                <a:ea typeface="+mn-ea"/>
                <a:cs typeface="Arial"/>
              </a:defRPr>
            </a:lvl2pPr>
            <a:lvl3pPr marL="669798" indent="-285750" algn="l" defTabSz="914400" rtl="0" eaLnBrk="1" latinLnBrk="0" hangingPunct="1">
              <a:lnSpc>
                <a:spcPct val="90000"/>
              </a:lnSpc>
              <a:spcBef>
                <a:spcPts val="200"/>
              </a:spcBef>
              <a:spcAft>
                <a:spcPts val="400"/>
              </a:spcAft>
              <a:buClr>
                <a:schemeClr val="accent2"/>
              </a:buClr>
              <a:buSzPct val="100000"/>
              <a:buFont typeface="Arial"/>
              <a:buChar char="•"/>
              <a:defRPr sz="1600" kern="1200">
                <a:solidFill>
                  <a:schemeClr val="tx2"/>
                </a:solidFill>
                <a:latin typeface="+mj-lt"/>
                <a:ea typeface="+mn-ea"/>
                <a:cs typeface="Arial"/>
              </a:defRPr>
            </a:lvl3pPr>
            <a:lvl4pPr marL="852678" indent="-285750" algn="l" defTabSz="914400" rtl="0" eaLnBrk="1" latinLnBrk="0" hangingPunct="1">
              <a:lnSpc>
                <a:spcPct val="90000"/>
              </a:lnSpc>
              <a:spcBef>
                <a:spcPts val="200"/>
              </a:spcBef>
              <a:spcAft>
                <a:spcPts val="400"/>
              </a:spcAft>
              <a:buClr>
                <a:schemeClr val="accent2"/>
              </a:buClr>
              <a:buSzPct val="110000"/>
              <a:buFont typeface="Arial"/>
              <a:buChar char="•"/>
              <a:defRPr sz="1400" kern="1200">
                <a:solidFill>
                  <a:schemeClr val="tx2"/>
                </a:solidFill>
                <a:latin typeface="+mj-lt"/>
                <a:ea typeface="+mn-ea"/>
                <a:cs typeface="Arial"/>
              </a:defRPr>
            </a:lvl4pPr>
            <a:lvl5pPr marL="1035558" indent="-285750" algn="l" defTabSz="914400" rtl="0" eaLnBrk="1" latinLnBrk="0" hangingPunct="1">
              <a:lnSpc>
                <a:spcPct val="90000"/>
              </a:lnSpc>
              <a:spcBef>
                <a:spcPts val="200"/>
              </a:spcBef>
              <a:spcAft>
                <a:spcPts val="400"/>
              </a:spcAft>
              <a:buClr>
                <a:schemeClr val="accent2"/>
              </a:buClr>
              <a:buSzPct val="90000"/>
              <a:buFont typeface="Wingdings" charset="2"/>
              <a:buChar char="§"/>
              <a:defRPr sz="1200" kern="1200">
                <a:solidFill>
                  <a:schemeClr val="tx2"/>
                </a:solidFill>
                <a:latin typeface="+mj-lt"/>
                <a:ea typeface="+mn-ea"/>
                <a:cs typeface="Arial"/>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71446" indent="-171446">
              <a:buFont typeface="Arial" panose="020B0604020202020204" pitchFamily="34" charset="0"/>
              <a:buChar char="•"/>
            </a:pPr>
            <a:r>
              <a:rPr lang="en-US" sz="850" dirty="0">
                <a:solidFill>
                  <a:schemeClr val="tx1"/>
                </a:solidFill>
                <a:latin typeface="Arial" panose="020B0604020202020204" pitchFamily="34" charset="0"/>
                <a:cs typeface="Arial" panose="020B0604020202020204" pitchFamily="34" charset="0"/>
              </a:rPr>
              <a:t>Have you had trouble passing the GED? 98% of students who complete our high school diploma program are satisfied with their education. Visit our campus to learn  more about the program</a:t>
            </a:r>
          </a:p>
          <a:p>
            <a:pPr marL="171446" indent="-171446">
              <a:buFont typeface="Arial" panose="020B0604020202020204" pitchFamily="34" charset="0"/>
              <a:buChar char="•"/>
            </a:pPr>
            <a:r>
              <a:rPr lang="en-US" sz="850" dirty="0">
                <a:solidFill>
                  <a:schemeClr val="tx1"/>
                </a:solidFill>
                <a:latin typeface="Arial" panose="020B0604020202020204" pitchFamily="34" charset="0"/>
                <a:cs typeface="Arial" panose="020B0604020202020204" pitchFamily="34" charset="0"/>
              </a:rPr>
              <a:t>Think you don’t have time to go back and earn your high school diploma? Think again! Our high school diploma program works on your schedule</a:t>
            </a:r>
          </a:p>
          <a:p>
            <a:pPr marL="171446" indent="-171446">
              <a:buFont typeface="Arial" panose="020B0604020202020204" pitchFamily="34" charset="0"/>
              <a:buChar char="•"/>
            </a:pPr>
            <a:r>
              <a:rPr lang="en-US" sz="850" dirty="0">
                <a:solidFill>
                  <a:schemeClr val="tx1"/>
                </a:solidFill>
                <a:latin typeface="Arial" panose="020B0604020202020204" pitchFamily="34" charset="0"/>
                <a:cs typeface="Arial" panose="020B0604020202020204" pitchFamily="34" charset="0"/>
              </a:rPr>
              <a:t>Earn your high school diploma at your own pace with &lt;SCHOOL &amp; CAMPUS&gt; &lt;link&gt; #</a:t>
            </a:r>
            <a:r>
              <a:rPr lang="en-US" sz="850" dirty="0" err="1">
                <a:solidFill>
                  <a:schemeClr val="tx1"/>
                </a:solidFill>
                <a:latin typeface="Arial" panose="020B0604020202020204" pitchFamily="34" charset="0"/>
                <a:cs typeface="Arial" panose="020B0604020202020204" pitchFamily="34" charset="0"/>
              </a:rPr>
              <a:t>pennfoster</a:t>
            </a:r>
            <a:r>
              <a:rPr lang="en-US" sz="850" dirty="0">
                <a:solidFill>
                  <a:schemeClr val="tx1"/>
                </a:solidFill>
                <a:latin typeface="Arial" panose="020B0604020202020204" pitchFamily="34" charset="0"/>
                <a:cs typeface="Arial" panose="020B0604020202020204" pitchFamily="34" charset="0"/>
              </a:rPr>
              <a:t> #</a:t>
            </a:r>
            <a:r>
              <a:rPr lang="en-US" sz="850" dirty="0" err="1">
                <a:solidFill>
                  <a:schemeClr val="tx1"/>
                </a:solidFill>
                <a:latin typeface="Arial" panose="020B0604020202020204" pitchFamily="34" charset="0"/>
                <a:cs typeface="Arial" panose="020B0604020202020204" pitchFamily="34" charset="0"/>
              </a:rPr>
              <a:t>onlinelearning</a:t>
            </a:r>
            <a:endParaRPr lang="en-US" sz="850" dirty="0">
              <a:solidFill>
                <a:schemeClr val="tx1"/>
              </a:solidFill>
              <a:latin typeface="Arial" panose="020B0604020202020204" pitchFamily="34" charset="0"/>
              <a:cs typeface="Arial" panose="020B0604020202020204" pitchFamily="34" charset="0"/>
            </a:endParaRPr>
          </a:p>
          <a:p>
            <a:pPr marL="171446" indent="-171446">
              <a:buFont typeface="Arial" panose="020B0604020202020204" pitchFamily="34" charset="0"/>
              <a:buChar char="•"/>
            </a:pPr>
            <a:r>
              <a:rPr lang="en-US" sz="850" dirty="0">
                <a:solidFill>
                  <a:schemeClr val="tx1"/>
                </a:solidFill>
                <a:latin typeface="Arial" panose="020B0604020202020204" pitchFamily="34" charset="0"/>
                <a:cs typeface="Arial" panose="020B0604020202020204" pitchFamily="34" charset="0"/>
              </a:rPr>
              <a:t>Increase your income  and job potential  by enrolling in our high school diploma program and start on a path to success by giving us a call</a:t>
            </a:r>
          </a:p>
          <a:p>
            <a:pPr marL="171446" indent="-171446">
              <a:buFont typeface="Arial" panose="020B0604020202020204" pitchFamily="34" charset="0"/>
              <a:buChar char="•"/>
            </a:pPr>
            <a:r>
              <a:rPr lang="en-US" sz="850" dirty="0">
                <a:solidFill>
                  <a:schemeClr val="tx1"/>
                </a:solidFill>
                <a:latin typeface="Arial" panose="020B0604020202020204" pitchFamily="34" charset="0"/>
                <a:cs typeface="Arial" panose="020B0604020202020204" pitchFamily="34" charset="0"/>
              </a:rPr>
              <a:t>Think college is out of reach? It’s closer than you think. Contact us today</a:t>
            </a:r>
          </a:p>
          <a:p>
            <a:pPr marL="171446" indent="-171446">
              <a:buFont typeface="Arial" panose="020B0604020202020204" pitchFamily="34" charset="0"/>
              <a:buChar char="•"/>
            </a:pPr>
            <a:endParaRPr lang="en-US" sz="850" dirty="0"/>
          </a:p>
          <a:p>
            <a:pPr marL="171446" indent="-171446">
              <a:buFont typeface="Arial" panose="020B0604020202020204" pitchFamily="34" charset="0"/>
              <a:buChar char="•"/>
            </a:pPr>
            <a:endParaRPr lang="en-US" dirty="0"/>
          </a:p>
          <a:p>
            <a:pPr marL="171446" indent="-171446">
              <a:buFont typeface="Arial" panose="020B0604020202020204" pitchFamily="34" charset="0"/>
              <a:buChar char="•"/>
            </a:pPr>
            <a:endParaRPr lang="en-US" dirty="0"/>
          </a:p>
          <a:p>
            <a:pPr marL="171446" indent="-171446">
              <a:buFont typeface="Arial" panose="020B0604020202020204" pitchFamily="34" charset="0"/>
              <a:buChar char="•"/>
            </a:pPr>
            <a:endParaRPr lang="en-US" dirty="0"/>
          </a:p>
          <a:p>
            <a:endParaRPr lang="en-US" dirty="0"/>
          </a:p>
        </p:txBody>
      </p:sp>
      <p:sp>
        <p:nvSpPr>
          <p:cNvPr id="20" name="Text Placeholder 27">
            <a:extLst>
              <a:ext uri="{FF2B5EF4-FFF2-40B4-BE49-F238E27FC236}">
                <a16:creationId xmlns:a16="http://schemas.microsoft.com/office/drawing/2014/main" id="{349F7800-9A12-4122-A20D-FE5C08D25227}"/>
              </a:ext>
            </a:extLst>
          </p:cNvPr>
          <p:cNvSpPr txBox="1">
            <a:spLocks/>
          </p:cNvSpPr>
          <p:nvPr/>
        </p:nvSpPr>
        <p:spPr>
          <a:xfrm>
            <a:off x="2354935" y="730136"/>
            <a:ext cx="2080628" cy="591690"/>
          </a:xfrm>
          <a:prstGeom prst="rect">
            <a:avLst/>
          </a:prstGeom>
        </p:spPr>
        <p:txBody>
          <a:bodyPr/>
          <a:lstStyle>
            <a:lvl1pPr marL="171450" indent="-171450" algn="l" defTabSz="914400" rtl="0" eaLnBrk="1" latinLnBrk="0" hangingPunct="1">
              <a:lnSpc>
                <a:spcPct val="90000"/>
              </a:lnSpc>
              <a:spcBef>
                <a:spcPts val="1200"/>
              </a:spcBef>
              <a:spcAft>
                <a:spcPts val="200"/>
              </a:spcAft>
              <a:buClr>
                <a:schemeClr val="accent2"/>
              </a:buClr>
              <a:buSzPct val="110000"/>
              <a:buFont typeface="Arial"/>
              <a:buChar char="•"/>
              <a:defRPr sz="2000" kern="1200">
                <a:solidFill>
                  <a:schemeClr val="tx2"/>
                </a:solidFill>
                <a:latin typeface="+mn-lt"/>
                <a:ea typeface="+mn-ea"/>
                <a:cs typeface="Arial"/>
              </a:defRPr>
            </a:lvl1pPr>
            <a:lvl2pPr marL="544068" indent="-342900" algn="l" defTabSz="914400" rtl="0" eaLnBrk="1" latinLnBrk="0" hangingPunct="1">
              <a:lnSpc>
                <a:spcPct val="90000"/>
              </a:lnSpc>
              <a:spcBef>
                <a:spcPts val="200"/>
              </a:spcBef>
              <a:spcAft>
                <a:spcPts val="400"/>
              </a:spcAft>
              <a:buClr>
                <a:schemeClr val="accent2"/>
              </a:buClr>
              <a:buSzPct val="100000"/>
              <a:buFont typeface="Arial"/>
              <a:buChar char="•"/>
              <a:defRPr sz="1800" kern="1200">
                <a:solidFill>
                  <a:schemeClr val="tx2"/>
                </a:solidFill>
                <a:latin typeface="+mn-lt"/>
                <a:ea typeface="+mn-ea"/>
                <a:cs typeface="Arial"/>
              </a:defRPr>
            </a:lvl2pPr>
            <a:lvl3pPr marL="669798" indent="-285750" algn="l" defTabSz="914400" rtl="0" eaLnBrk="1" latinLnBrk="0" hangingPunct="1">
              <a:lnSpc>
                <a:spcPct val="90000"/>
              </a:lnSpc>
              <a:spcBef>
                <a:spcPts val="200"/>
              </a:spcBef>
              <a:spcAft>
                <a:spcPts val="400"/>
              </a:spcAft>
              <a:buClr>
                <a:schemeClr val="accent2"/>
              </a:buClr>
              <a:buSzPct val="100000"/>
              <a:buFont typeface="Arial"/>
              <a:buChar char="•"/>
              <a:defRPr sz="1600" kern="1200">
                <a:solidFill>
                  <a:schemeClr val="tx2"/>
                </a:solidFill>
                <a:latin typeface="+mj-lt"/>
                <a:ea typeface="+mn-ea"/>
                <a:cs typeface="Arial"/>
              </a:defRPr>
            </a:lvl3pPr>
            <a:lvl4pPr marL="852678" indent="-285750" algn="l" defTabSz="914400" rtl="0" eaLnBrk="1" latinLnBrk="0" hangingPunct="1">
              <a:lnSpc>
                <a:spcPct val="90000"/>
              </a:lnSpc>
              <a:spcBef>
                <a:spcPts val="200"/>
              </a:spcBef>
              <a:spcAft>
                <a:spcPts val="400"/>
              </a:spcAft>
              <a:buClr>
                <a:schemeClr val="accent2"/>
              </a:buClr>
              <a:buSzPct val="110000"/>
              <a:buFont typeface="Arial"/>
              <a:buChar char="•"/>
              <a:defRPr sz="1400" kern="1200">
                <a:solidFill>
                  <a:schemeClr val="tx2"/>
                </a:solidFill>
                <a:latin typeface="+mj-lt"/>
                <a:ea typeface="+mn-ea"/>
                <a:cs typeface="Arial"/>
              </a:defRPr>
            </a:lvl4pPr>
            <a:lvl5pPr marL="1035558" indent="-285750" algn="l" defTabSz="914400" rtl="0" eaLnBrk="1" latinLnBrk="0" hangingPunct="1">
              <a:lnSpc>
                <a:spcPct val="90000"/>
              </a:lnSpc>
              <a:spcBef>
                <a:spcPts val="200"/>
              </a:spcBef>
              <a:spcAft>
                <a:spcPts val="400"/>
              </a:spcAft>
              <a:buClr>
                <a:schemeClr val="accent2"/>
              </a:buClr>
              <a:buSzPct val="90000"/>
              <a:buFont typeface="Wingdings" charset="2"/>
              <a:buChar char="§"/>
              <a:defRPr sz="1200" kern="1200">
                <a:solidFill>
                  <a:schemeClr val="tx2"/>
                </a:solidFill>
                <a:latin typeface="+mj-lt"/>
                <a:ea typeface="+mn-ea"/>
                <a:cs typeface="Arial"/>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US" sz="1400" b="1" dirty="0">
                <a:solidFill>
                  <a:schemeClr val="accent1"/>
                </a:solidFill>
                <a:latin typeface="Arial" panose="020B0604020202020204" pitchFamily="34" charset="0"/>
                <a:cs typeface="Arial" panose="020B0604020202020204" pitchFamily="34" charset="0"/>
              </a:rPr>
              <a:t>Inspirational</a:t>
            </a:r>
            <a:endParaRPr lang="en-US" sz="1500" b="1" dirty="0">
              <a:solidFill>
                <a:schemeClr val="accent1"/>
              </a:solidFill>
              <a:latin typeface="Arial" panose="020B0604020202020204" pitchFamily="34" charset="0"/>
              <a:cs typeface="Arial" panose="020B0604020202020204" pitchFamily="34" charset="0"/>
            </a:endParaRPr>
          </a:p>
        </p:txBody>
      </p:sp>
      <p:sp>
        <p:nvSpPr>
          <p:cNvPr id="21" name="Text Placeholder 28">
            <a:extLst>
              <a:ext uri="{FF2B5EF4-FFF2-40B4-BE49-F238E27FC236}">
                <a16:creationId xmlns:a16="http://schemas.microsoft.com/office/drawing/2014/main" id="{4D106277-3FDB-4080-A8ED-4866849CEF39}"/>
              </a:ext>
            </a:extLst>
          </p:cNvPr>
          <p:cNvSpPr txBox="1">
            <a:spLocks/>
          </p:cNvSpPr>
          <p:nvPr/>
        </p:nvSpPr>
        <p:spPr>
          <a:xfrm>
            <a:off x="2288836" y="1021886"/>
            <a:ext cx="2277198" cy="3560780"/>
          </a:xfrm>
          <a:prstGeom prst="rect">
            <a:avLst/>
          </a:prstGeom>
        </p:spPr>
        <p:txBody>
          <a:bodyPr/>
          <a:lstStyle>
            <a:lvl1pPr marL="171450" indent="-171450" algn="l" defTabSz="914400" rtl="0" eaLnBrk="1" latinLnBrk="0" hangingPunct="1">
              <a:lnSpc>
                <a:spcPct val="90000"/>
              </a:lnSpc>
              <a:spcBef>
                <a:spcPts val="1200"/>
              </a:spcBef>
              <a:spcAft>
                <a:spcPts val="200"/>
              </a:spcAft>
              <a:buClr>
                <a:schemeClr val="accent2"/>
              </a:buClr>
              <a:buSzPct val="110000"/>
              <a:buFont typeface="Arial"/>
              <a:buChar char="•"/>
              <a:defRPr sz="2000" kern="1200">
                <a:solidFill>
                  <a:schemeClr val="tx2"/>
                </a:solidFill>
                <a:latin typeface="+mn-lt"/>
                <a:ea typeface="+mn-ea"/>
                <a:cs typeface="Arial"/>
              </a:defRPr>
            </a:lvl1pPr>
            <a:lvl2pPr marL="544068" indent="-342900" algn="l" defTabSz="914400" rtl="0" eaLnBrk="1" latinLnBrk="0" hangingPunct="1">
              <a:lnSpc>
                <a:spcPct val="90000"/>
              </a:lnSpc>
              <a:spcBef>
                <a:spcPts val="200"/>
              </a:spcBef>
              <a:spcAft>
                <a:spcPts val="400"/>
              </a:spcAft>
              <a:buClr>
                <a:schemeClr val="accent2"/>
              </a:buClr>
              <a:buSzPct val="100000"/>
              <a:buFont typeface="Arial"/>
              <a:buChar char="•"/>
              <a:defRPr sz="1800" kern="1200">
                <a:solidFill>
                  <a:schemeClr val="tx2"/>
                </a:solidFill>
                <a:latin typeface="+mn-lt"/>
                <a:ea typeface="+mn-ea"/>
                <a:cs typeface="Arial"/>
              </a:defRPr>
            </a:lvl2pPr>
            <a:lvl3pPr marL="669798" indent="-285750" algn="l" defTabSz="914400" rtl="0" eaLnBrk="1" latinLnBrk="0" hangingPunct="1">
              <a:lnSpc>
                <a:spcPct val="90000"/>
              </a:lnSpc>
              <a:spcBef>
                <a:spcPts val="200"/>
              </a:spcBef>
              <a:spcAft>
                <a:spcPts val="400"/>
              </a:spcAft>
              <a:buClr>
                <a:schemeClr val="accent2"/>
              </a:buClr>
              <a:buSzPct val="100000"/>
              <a:buFont typeface="Arial"/>
              <a:buChar char="•"/>
              <a:defRPr sz="1600" kern="1200">
                <a:solidFill>
                  <a:schemeClr val="tx2"/>
                </a:solidFill>
                <a:latin typeface="+mj-lt"/>
                <a:ea typeface="+mn-ea"/>
                <a:cs typeface="Arial"/>
              </a:defRPr>
            </a:lvl3pPr>
            <a:lvl4pPr marL="852678" indent="-285750" algn="l" defTabSz="914400" rtl="0" eaLnBrk="1" latinLnBrk="0" hangingPunct="1">
              <a:lnSpc>
                <a:spcPct val="90000"/>
              </a:lnSpc>
              <a:spcBef>
                <a:spcPts val="200"/>
              </a:spcBef>
              <a:spcAft>
                <a:spcPts val="400"/>
              </a:spcAft>
              <a:buClr>
                <a:schemeClr val="accent2"/>
              </a:buClr>
              <a:buSzPct val="110000"/>
              <a:buFont typeface="Arial"/>
              <a:buChar char="•"/>
              <a:defRPr sz="1400" kern="1200">
                <a:solidFill>
                  <a:schemeClr val="tx2"/>
                </a:solidFill>
                <a:latin typeface="+mj-lt"/>
                <a:ea typeface="+mn-ea"/>
                <a:cs typeface="Arial"/>
              </a:defRPr>
            </a:lvl4pPr>
            <a:lvl5pPr marL="1035558" indent="-285750" algn="l" defTabSz="914400" rtl="0" eaLnBrk="1" latinLnBrk="0" hangingPunct="1">
              <a:lnSpc>
                <a:spcPct val="90000"/>
              </a:lnSpc>
              <a:spcBef>
                <a:spcPts val="200"/>
              </a:spcBef>
              <a:spcAft>
                <a:spcPts val="400"/>
              </a:spcAft>
              <a:buClr>
                <a:schemeClr val="accent2"/>
              </a:buClr>
              <a:buSzPct val="90000"/>
              <a:buFont typeface="Wingdings" charset="2"/>
              <a:buChar char="§"/>
              <a:defRPr sz="1200" kern="1200">
                <a:solidFill>
                  <a:schemeClr val="tx2"/>
                </a:solidFill>
                <a:latin typeface="+mj-lt"/>
                <a:ea typeface="+mn-ea"/>
                <a:cs typeface="Arial"/>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850" dirty="0">
                <a:solidFill>
                  <a:schemeClr val="tx1"/>
                </a:solidFill>
                <a:latin typeface="Arial" panose="020B0604020202020204" pitchFamily="34" charset="0"/>
                <a:cs typeface="Arial" panose="020B0604020202020204" pitchFamily="34" charset="0"/>
              </a:rPr>
              <a:t>“I was able to work at my own pace but was scared I wouldn’t be disciplined enough to push myself. That certainly wasn’t the case. If anything, I worked harder” – Penn Foster High School Graduate</a:t>
            </a:r>
          </a:p>
          <a:p>
            <a:r>
              <a:rPr lang="en-US" sz="850" dirty="0">
                <a:solidFill>
                  <a:schemeClr val="tx1"/>
                </a:solidFill>
                <a:latin typeface="Arial" panose="020B0604020202020204" pitchFamily="34" charset="0"/>
                <a:cs typeface="Arial" panose="020B0604020202020204" pitchFamily="34" charset="0"/>
              </a:rPr>
              <a:t>“Being able to work at my own pace allowed me to absorb the material more so than in a traditional class setting. I really feel accomplished!” –Penn Foster High School Graduate</a:t>
            </a:r>
          </a:p>
          <a:p>
            <a:r>
              <a:rPr lang="en-US" sz="850" dirty="0">
                <a:solidFill>
                  <a:schemeClr val="tx1"/>
                </a:solidFill>
                <a:latin typeface="Arial" panose="020B0604020202020204" pitchFamily="34" charset="0"/>
                <a:cs typeface="Arial" panose="020B0604020202020204" pitchFamily="34" charset="0"/>
              </a:rPr>
              <a:t>“I’ve always dreamed of working with animals as a veterinary technician. Now that I have my high school diploma, I can finally move on to college and achieve that dream” – Penn Foster High School Graduate</a:t>
            </a:r>
          </a:p>
          <a:p>
            <a:r>
              <a:rPr lang="en-US" sz="850" dirty="0">
                <a:solidFill>
                  <a:schemeClr val="tx1"/>
                </a:solidFill>
                <a:latin typeface="Arial" panose="020B0604020202020204" pitchFamily="34" charset="0"/>
                <a:cs typeface="Arial" panose="020B0604020202020204" pitchFamily="34" charset="0"/>
              </a:rPr>
              <a:t>“I want to be a good role model for my kids. I wanted to show them that working hard, they too can earn a high school diploma” Penn Foster High School Graduate </a:t>
            </a:r>
          </a:p>
          <a:p>
            <a:r>
              <a:rPr lang="en-US" sz="850" dirty="0">
                <a:solidFill>
                  <a:schemeClr val="tx1"/>
                </a:solidFill>
                <a:latin typeface="Arial" panose="020B0604020202020204" pitchFamily="34" charset="0"/>
                <a:cs typeface="Arial" panose="020B0604020202020204" pitchFamily="34" charset="0"/>
              </a:rPr>
              <a:t>Learn what it feels like to be a high school graduate [link to program graduation ceremony video]</a:t>
            </a:r>
          </a:p>
          <a:p>
            <a:pPr marL="171446" indent="-171446">
              <a:buFont typeface="Arial" panose="020B0604020202020204" pitchFamily="34" charset="0"/>
              <a:buChar char="•"/>
            </a:pPr>
            <a:endParaRPr lang="en-US" dirty="0"/>
          </a:p>
        </p:txBody>
      </p:sp>
      <p:sp>
        <p:nvSpPr>
          <p:cNvPr id="22" name="Text Placeholder 25">
            <a:extLst>
              <a:ext uri="{FF2B5EF4-FFF2-40B4-BE49-F238E27FC236}">
                <a16:creationId xmlns:a16="http://schemas.microsoft.com/office/drawing/2014/main" id="{E0D3137D-94BE-484F-81E1-53044955F881}"/>
              </a:ext>
            </a:extLst>
          </p:cNvPr>
          <p:cNvSpPr txBox="1">
            <a:spLocks/>
          </p:cNvSpPr>
          <p:nvPr/>
        </p:nvSpPr>
        <p:spPr>
          <a:xfrm>
            <a:off x="4666835" y="728082"/>
            <a:ext cx="2080628" cy="591690"/>
          </a:xfrm>
          <a:prstGeom prst="rect">
            <a:avLst/>
          </a:prstGeom>
        </p:spPr>
        <p:txBody>
          <a:bodyPr/>
          <a:lstStyle>
            <a:lvl1pPr marL="171450" indent="-171450" algn="l" defTabSz="914400" rtl="0" eaLnBrk="1" latinLnBrk="0" hangingPunct="1">
              <a:lnSpc>
                <a:spcPct val="90000"/>
              </a:lnSpc>
              <a:spcBef>
                <a:spcPts val="1200"/>
              </a:spcBef>
              <a:spcAft>
                <a:spcPts val="200"/>
              </a:spcAft>
              <a:buClr>
                <a:schemeClr val="accent2"/>
              </a:buClr>
              <a:buSzPct val="110000"/>
              <a:buFont typeface="Arial"/>
              <a:buChar char="•"/>
              <a:defRPr sz="2000" kern="1200">
                <a:solidFill>
                  <a:schemeClr val="tx2"/>
                </a:solidFill>
                <a:latin typeface="+mn-lt"/>
                <a:ea typeface="+mn-ea"/>
                <a:cs typeface="Arial"/>
              </a:defRPr>
            </a:lvl1pPr>
            <a:lvl2pPr marL="544068" indent="-342900" algn="l" defTabSz="914400" rtl="0" eaLnBrk="1" latinLnBrk="0" hangingPunct="1">
              <a:lnSpc>
                <a:spcPct val="90000"/>
              </a:lnSpc>
              <a:spcBef>
                <a:spcPts val="200"/>
              </a:spcBef>
              <a:spcAft>
                <a:spcPts val="400"/>
              </a:spcAft>
              <a:buClr>
                <a:schemeClr val="accent2"/>
              </a:buClr>
              <a:buSzPct val="100000"/>
              <a:buFont typeface="Arial"/>
              <a:buChar char="•"/>
              <a:defRPr sz="1800" kern="1200">
                <a:solidFill>
                  <a:schemeClr val="tx2"/>
                </a:solidFill>
                <a:latin typeface="+mn-lt"/>
                <a:ea typeface="+mn-ea"/>
                <a:cs typeface="Arial"/>
              </a:defRPr>
            </a:lvl2pPr>
            <a:lvl3pPr marL="669798" indent="-285750" algn="l" defTabSz="914400" rtl="0" eaLnBrk="1" latinLnBrk="0" hangingPunct="1">
              <a:lnSpc>
                <a:spcPct val="90000"/>
              </a:lnSpc>
              <a:spcBef>
                <a:spcPts val="200"/>
              </a:spcBef>
              <a:spcAft>
                <a:spcPts val="400"/>
              </a:spcAft>
              <a:buClr>
                <a:schemeClr val="accent2"/>
              </a:buClr>
              <a:buSzPct val="100000"/>
              <a:buFont typeface="Arial"/>
              <a:buChar char="•"/>
              <a:defRPr sz="1600" kern="1200">
                <a:solidFill>
                  <a:schemeClr val="tx2"/>
                </a:solidFill>
                <a:latin typeface="+mj-lt"/>
                <a:ea typeface="+mn-ea"/>
                <a:cs typeface="Arial"/>
              </a:defRPr>
            </a:lvl3pPr>
            <a:lvl4pPr marL="852678" indent="-285750" algn="l" defTabSz="914400" rtl="0" eaLnBrk="1" latinLnBrk="0" hangingPunct="1">
              <a:lnSpc>
                <a:spcPct val="90000"/>
              </a:lnSpc>
              <a:spcBef>
                <a:spcPts val="200"/>
              </a:spcBef>
              <a:spcAft>
                <a:spcPts val="400"/>
              </a:spcAft>
              <a:buClr>
                <a:schemeClr val="accent2"/>
              </a:buClr>
              <a:buSzPct val="110000"/>
              <a:buFont typeface="Arial"/>
              <a:buChar char="•"/>
              <a:defRPr sz="1400" kern="1200">
                <a:solidFill>
                  <a:schemeClr val="tx2"/>
                </a:solidFill>
                <a:latin typeface="+mj-lt"/>
                <a:ea typeface="+mn-ea"/>
                <a:cs typeface="Arial"/>
              </a:defRPr>
            </a:lvl4pPr>
            <a:lvl5pPr marL="1035558" indent="-285750" algn="l" defTabSz="914400" rtl="0" eaLnBrk="1" latinLnBrk="0" hangingPunct="1">
              <a:lnSpc>
                <a:spcPct val="90000"/>
              </a:lnSpc>
              <a:spcBef>
                <a:spcPts val="200"/>
              </a:spcBef>
              <a:spcAft>
                <a:spcPts val="400"/>
              </a:spcAft>
              <a:buClr>
                <a:schemeClr val="accent2"/>
              </a:buClr>
              <a:buSzPct val="90000"/>
              <a:buFont typeface="Wingdings" charset="2"/>
              <a:buChar char="§"/>
              <a:defRPr sz="1200" kern="1200">
                <a:solidFill>
                  <a:schemeClr val="tx2"/>
                </a:solidFill>
                <a:latin typeface="+mj-lt"/>
                <a:ea typeface="+mn-ea"/>
                <a:cs typeface="Arial"/>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US" sz="1400" b="1" dirty="0">
                <a:solidFill>
                  <a:schemeClr val="accent1"/>
                </a:solidFill>
                <a:latin typeface="Arial" panose="020B0604020202020204" pitchFamily="34" charset="0"/>
                <a:cs typeface="Arial" panose="020B0604020202020204" pitchFamily="34" charset="0"/>
              </a:rPr>
              <a:t>General Program</a:t>
            </a:r>
          </a:p>
        </p:txBody>
      </p:sp>
      <p:sp>
        <p:nvSpPr>
          <p:cNvPr id="23" name="Text Placeholder 26">
            <a:extLst>
              <a:ext uri="{FF2B5EF4-FFF2-40B4-BE49-F238E27FC236}">
                <a16:creationId xmlns:a16="http://schemas.microsoft.com/office/drawing/2014/main" id="{731FFCE3-77C0-43D6-B560-143E31B7438B}"/>
              </a:ext>
            </a:extLst>
          </p:cNvPr>
          <p:cNvSpPr txBox="1">
            <a:spLocks/>
          </p:cNvSpPr>
          <p:nvPr/>
        </p:nvSpPr>
        <p:spPr>
          <a:xfrm>
            <a:off x="4523411" y="1021886"/>
            <a:ext cx="2391485" cy="3893290"/>
          </a:xfrm>
          <a:prstGeom prst="rect">
            <a:avLst/>
          </a:prstGeom>
        </p:spPr>
        <p:txBody>
          <a:bodyPr/>
          <a:lstStyle>
            <a:lvl1pPr marL="171450" indent="-171450" algn="l" defTabSz="914400" rtl="0" eaLnBrk="1" latinLnBrk="0" hangingPunct="1">
              <a:lnSpc>
                <a:spcPct val="90000"/>
              </a:lnSpc>
              <a:spcBef>
                <a:spcPts val="1200"/>
              </a:spcBef>
              <a:spcAft>
                <a:spcPts val="200"/>
              </a:spcAft>
              <a:buClr>
                <a:schemeClr val="accent2"/>
              </a:buClr>
              <a:buSzPct val="110000"/>
              <a:buFont typeface="Arial"/>
              <a:buChar char="•"/>
              <a:defRPr sz="2000" kern="1200">
                <a:solidFill>
                  <a:schemeClr val="tx2"/>
                </a:solidFill>
                <a:latin typeface="+mn-lt"/>
                <a:ea typeface="+mn-ea"/>
                <a:cs typeface="Arial"/>
              </a:defRPr>
            </a:lvl1pPr>
            <a:lvl2pPr marL="544068" indent="-342900" algn="l" defTabSz="914400" rtl="0" eaLnBrk="1" latinLnBrk="0" hangingPunct="1">
              <a:lnSpc>
                <a:spcPct val="90000"/>
              </a:lnSpc>
              <a:spcBef>
                <a:spcPts val="200"/>
              </a:spcBef>
              <a:spcAft>
                <a:spcPts val="400"/>
              </a:spcAft>
              <a:buClr>
                <a:schemeClr val="accent2"/>
              </a:buClr>
              <a:buSzPct val="100000"/>
              <a:buFont typeface="Arial"/>
              <a:buChar char="•"/>
              <a:defRPr sz="1800" kern="1200">
                <a:solidFill>
                  <a:schemeClr val="tx2"/>
                </a:solidFill>
                <a:latin typeface="+mn-lt"/>
                <a:ea typeface="+mn-ea"/>
                <a:cs typeface="Arial"/>
              </a:defRPr>
            </a:lvl2pPr>
            <a:lvl3pPr marL="669798" indent="-285750" algn="l" defTabSz="914400" rtl="0" eaLnBrk="1" latinLnBrk="0" hangingPunct="1">
              <a:lnSpc>
                <a:spcPct val="90000"/>
              </a:lnSpc>
              <a:spcBef>
                <a:spcPts val="200"/>
              </a:spcBef>
              <a:spcAft>
                <a:spcPts val="400"/>
              </a:spcAft>
              <a:buClr>
                <a:schemeClr val="accent2"/>
              </a:buClr>
              <a:buSzPct val="100000"/>
              <a:buFont typeface="Arial"/>
              <a:buChar char="•"/>
              <a:defRPr sz="1600" kern="1200">
                <a:solidFill>
                  <a:schemeClr val="tx2"/>
                </a:solidFill>
                <a:latin typeface="+mj-lt"/>
                <a:ea typeface="+mn-ea"/>
                <a:cs typeface="Arial"/>
              </a:defRPr>
            </a:lvl3pPr>
            <a:lvl4pPr marL="852678" indent="-285750" algn="l" defTabSz="914400" rtl="0" eaLnBrk="1" latinLnBrk="0" hangingPunct="1">
              <a:lnSpc>
                <a:spcPct val="90000"/>
              </a:lnSpc>
              <a:spcBef>
                <a:spcPts val="200"/>
              </a:spcBef>
              <a:spcAft>
                <a:spcPts val="400"/>
              </a:spcAft>
              <a:buClr>
                <a:schemeClr val="accent2"/>
              </a:buClr>
              <a:buSzPct val="110000"/>
              <a:buFont typeface="Arial"/>
              <a:buChar char="•"/>
              <a:defRPr sz="1400" kern="1200">
                <a:solidFill>
                  <a:schemeClr val="tx2"/>
                </a:solidFill>
                <a:latin typeface="+mj-lt"/>
                <a:ea typeface="+mn-ea"/>
                <a:cs typeface="Arial"/>
              </a:defRPr>
            </a:lvl4pPr>
            <a:lvl5pPr marL="1035558" indent="-285750" algn="l" defTabSz="914400" rtl="0" eaLnBrk="1" latinLnBrk="0" hangingPunct="1">
              <a:lnSpc>
                <a:spcPct val="90000"/>
              </a:lnSpc>
              <a:spcBef>
                <a:spcPts val="200"/>
              </a:spcBef>
              <a:spcAft>
                <a:spcPts val="400"/>
              </a:spcAft>
              <a:buClr>
                <a:schemeClr val="accent2"/>
              </a:buClr>
              <a:buSzPct val="90000"/>
              <a:buFont typeface="Wingdings" charset="2"/>
              <a:buChar char="§"/>
              <a:defRPr sz="1200" kern="1200">
                <a:solidFill>
                  <a:schemeClr val="tx2"/>
                </a:solidFill>
                <a:latin typeface="+mj-lt"/>
                <a:ea typeface="+mn-ea"/>
                <a:cs typeface="Arial"/>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71446" indent="-171446">
              <a:buFont typeface="Arial" panose="020B0604020202020204" pitchFamily="34" charset="0"/>
              <a:buChar char="•"/>
            </a:pPr>
            <a:r>
              <a:rPr lang="en-US" sz="850" dirty="0">
                <a:solidFill>
                  <a:schemeClr val="tx1"/>
                </a:solidFill>
                <a:latin typeface="Arial" panose="020B0604020202020204" pitchFamily="34" charset="0"/>
                <a:cs typeface="Arial" panose="020B0604020202020204" pitchFamily="34" charset="0"/>
              </a:rPr>
              <a:t>Want to enroll in college and think your only option is a GED? Think again, ask us about how you can your high school diploma at our campus</a:t>
            </a:r>
          </a:p>
          <a:p>
            <a:pPr marL="171446" indent="-171446">
              <a:buFont typeface="Arial" panose="020B0604020202020204" pitchFamily="34" charset="0"/>
              <a:buChar char="•"/>
            </a:pPr>
            <a:r>
              <a:rPr lang="en-US" sz="850" dirty="0">
                <a:solidFill>
                  <a:schemeClr val="tx1"/>
                </a:solidFill>
                <a:latin typeface="Arial" panose="020B0604020202020204" pitchFamily="34" charset="0"/>
                <a:cs typeface="Arial" panose="020B0604020202020204" pitchFamily="34" charset="0"/>
              </a:rPr>
              <a:t>98% of high school diploma program students were satisfied with the program. Learn what all the excitement is about. Call Us</a:t>
            </a:r>
          </a:p>
          <a:p>
            <a:pPr marL="171446" indent="-171446">
              <a:buFont typeface="Arial" panose="020B0604020202020204" pitchFamily="34" charset="0"/>
              <a:buChar char="•"/>
            </a:pPr>
            <a:r>
              <a:rPr lang="en-US" sz="850" dirty="0">
                <a:solidFill>
                  <a:schemeClr val="tx1"/>
                </a:solidFill>
                <a:latin typeface="Arial" panose="020B0604020202020204" pitchFamily="34" charset="0"/>
                <a:cs typeface="Arial" panose="020B0604020202020204" pitchFamily="34" charset="0"/>
              </a:rPr>
              <a:t>Want to become a [insert a career] but lack a high school diploma? Pursue your dream by earning your high school diploma on our campus</a:t>
            </a:r>
          </a:p>
          <a:p>
            <a:pPr marL="171446" indent="-171446">
              <a:buFont typeface="Arial" panose="020B0604020202020204" pitchFamily="34" charset="0"/>
              <a:buChar char="•"/>
            </a:pPr>
            <a:r>
              <a:rPr lang="en-US" sz="850" dirty="0">
                <a:solidFill>
                  <a:schemeClr val="tx1"/>
                </a:solidFill>
                <a:latin typeface="Arial" panose="020B0604020202020204" pitchFamily="34" charset="0"/>
                <a:cs typeface="Arial" panose="020B0604020202020204" pitchFamily="34" charset="0"/>
              </a:rPr>
              <a:t>This isn’t your traditional high school. We are now offering a diploma program on our campus that’s flexible to fit your lifestyle. Call us to learn more</a:t>
            </a:r>
          </a:p>
          <a:p>
            <a:pPr marL="171446" indent="-171446">
              <a:buFont typeface="Arial" panose="020B0604020202020204" pitchFamily="34" charset="0"/>
              <a:buChar char="•"/>
            </a:pPr>
            <a:r>
              <a:rPr lang="en-US" sz="850" dirty="0">
                <a:solidFill>
                  <a:schemeClr val="tx1"/>
                </a:solidFill>
                <a:latin typeface="Arial" panose="020B0604020202020204" pitchFamily="34" charset="0"/>
                <a:cs typeface="Arial" panose="020B0604020202020204" pitchFamily="34" charset="0"/>
              </a:rPr>
              <a:t>Do you want to attend &lt;SCHOOL &amp; CAMPUS&gt; but don’t have your #</a:t>
            </a:r>
            <a:r>
              <a:rPr lang="en-US" sz="850" dirty="0" err="1">
                <a:solidFill>
                  <a:schemeClr val="tx1"/>
                </a:solidFill>
                <a:latin typeface="Arial" panose="020B0604020202020204" pitchFamily="34" charset="0"/>
                <a:cs typeface="Arial" panose="020B0604020202020204" pitchFamily="34" charset="0"/>
              </a:rPr>
              <a:t>highschool</a:t>
            </a:r>
            <a:r>
              <a:rPr lang="en-US" sz="850" dirty="0">
                <a:solidFill>
                  <a:schemeClr val="tx1"/>
                </a:solidFill>
                <a:latin typeface="Arial" panose="020B0604020202020204" pitchFamily="34" charset="0"/>
                <a:cs typeface="Arial" panose="020B0604020202020204" pitchFamily="34" charset="0"/>
              </a:rPr>
              <a:t> diploma? No problem. Earn your high school diploma on campus with #</a:t>
            </a:r>
            <a:r>
              <a:rPr lang="en-US" sz="850" dirty="0" err="1">
                <a:solidFill>
                  <a:schemeClr val="tx1"/>
                </a:solidFill>
                <a:latin typeface="Arial" panose="020B0604020202020204" pitchFamily="34" charset="0"/>
                <a:cs typeface="Arial" panose="020B0604020202020204" pitchFamily="34" charset="0"/>
              </a:rPr>
              <a:t>PennFoster</a:t>
            </a:r>
            <a:r>
              <a:rPr lang="en-US" sz="850" dirty="0">
                <a:solidFill>
                  <a:schemeClr val="tx1"/>
                </a:solidFill>
                <a:latin typeface="Arial" panose="020B0604020202020204" pitchFamily="34" charset="0"/>
                <a:cs typeface="Arial" panose="020B0604020202020204" pitchFamily="34" charset="0"/>
              </a:rPr>
              <a:t> &lt;link&gt;</a:t>
            </a:r>
          </a:p>
          <a:p>
            <a:pPr marL="171446" indent="-171446">
              <a:buFont typeface="Arial" panose="020B0604020202020204" pitchFamily="34" charset="0"/>
              <a:buChar char="•"/>
            </a:pPr>
            <a:r>
              <a:rPr lang="en-US" sz="850" dirty="0">
                <a:solidFill>
                  <a:schemeClr val="tx1"/>
                </a:solidFill>
                <a:latin typeface="Arial" panose="020B0604020202020204" pitchFamily="34" charset="0"/>
                <a:cs typeface="Arial" panose="020B0604020202020204" pitchFamily="34" charset="0"/>
              </a:rPr>
              <a:t>98% of high school diploma students would recommend the program to a friend. Know someone that wants to enroll in college but doesn’t have their high school diploma? Refer them to us</a:t>
            </a:r>
          </a:p>
        </p:txBody>
      </p:sp>
      <p:sp>
        <p:nvSpPr>
          <p:cNvPr id="24" name="Text Placeholder 31">
            <a:extLst>
              <a:ext uri="{FF2B5EF4-FFF2-40B4-BE49-F238E27FC236}">
                <a16:creationId xmlns:a16="http://schemas.microsoft.com/office/drawing/2014/main" id="{7D0C1F04-C0BB-4D45-AF21-E3BC68263431}"/>
              </a:ext>
            </a:extLst>
          </p:cNvPr>
          <p:cNvSpPr txBox="1">
            <a:spLocks/>
          </p:cNvSpPr>
          <p:nvPr/>
        </p:nvSpPr>
        <p:spPr>
          <a:xfrm>
            <a:off x="6961384" y="728082"/>
            <a:ext cx="2080628" cy="591690"/>
          </a:xfrm>
          <a:prstGeom prst="rect">
            <a:avLst/>
          </a:prstGeom>
        </p:spPr>
        <p:txBody>
          <a:bodyPr/>
          <a:lstStyle>
            <a:lvl1pPr marL="171450" indent="-171450" algn="l" defTabSz="914400" rtl="0" eaLnBrk="1" latinLnBrk="0" hangingPunct="1">
              <a:lnSpc>
                <a:spcPct val="90000"/>
              </a:lnSpc>
              <a:spcBef>
                <a:spcPts val="1200"/>
              </a:spcBef>
              <a:spcAft>
                <a:spcPts val="200"/>
              </a:spcAft>
              <a:buClr>
                <a:schemeClr val="accent2"/>
              </a:buClr>
              <a:buSzPct val="110000"/>
              <a:buFont typeface="Arial"/>
              <a:buChar char="•"/>
              <a:defRPr sz="2000" kern="1200">
                <a:solidFill>
                  <a:schemeClr val="tx2"/>
                </a:solidFill>
                <a:latin typeface="+mn-lt"/>
                <a:ea typeface="+mn-ea"/>
                <a:cs typeface="Arial"/>
              </a:defRPr>
            </a:lvl1pPr>
            <a:lvl2pPr marL="544068" indent="-342900" algn="l" defTabSz="914400" rtl="0" eaLnBrk="1" latinLnBrk="0" hangingPunct="1">
              <a:lnSpc>
                <a:spcPct val="90000"/>
              </a:lnSpc>
              <a:spcBef>
                <a:spcPts val="200"/>
              </a:spcBef>
              <a:spcAft>
                <a:spcPts val="400"/>
              </a:spcAft>
              <a:buClr>
                <a:schemeClr val="accent2"/>
              </a:buClr>
              <a:buSzPct val="100000"/>
              <a:buFont typeface="Arial"/>
              <a:buChar char="•"/>
              <a:defRPr sz="1800" kern="1200">
                <a:solidFill>
                  <a:schemeClr val="tx2"/>
                </a:solidFill>
                <a:latin typeface="+mn-lt"/>
                <a:ea typeface="+mn-ea"/>
                <a:cs typeface="Arial"/>
              </a:defRPr>
            </a:lvl2pPr>
            <a:lvl3pPr marL="669798" indent="-285750" algn="l" defTabSz="914400" rtl="0" eaLnBrk="1" latinLnBrk="0" hangingPunct="1">
              <a:lnSpc>
                <a:spcPct val="90000"/>
              </a:lnSpc>
              <a:spcBef>
                <a:spcPts val="200"/>
              </a:spcBef>
              <a:spcAft>
                <a:spcPts val="400"/>
              </a:spcAft>
              <a:buClr>
                <a:schemeClr val="accent2"/>
              </a:buClr>
              <a:buSzPct val="100000"/>
              <a:buFont typeface="Arial"/>
              <a:buChar char="•"/>
              <a:defRPr sz="1600" kern="1200">
                <a:solidFill>
                  <a:schemeClr val="tx2"/>
                </a:solidFill>
                <a:latin typeface="+mj-lt"/>
                <a:ea typeface="+mn-ea"/>
                <a:cs typeface="Arial"/>
              </a:defRPr>
            </a:lvl3pPr>
            <a:lvl4pPr marL="852678" indent="-285750" algn="l" defTabSz="914400" rtl="0" eaLnBrk="1" latinLnBrk="0" hangingPunct="1">
              <a:lnSpc>
                <a:spcPct val="90000"/>
              </a:lnSpc>
              <a:spcBef>
                <a:spcPts val="200"/>
              </a:spcBef>
              <a:spcAft>
                <a:spcPts val="400"/>
              </a:spcAft>
              <a:buClr>
                <a:schemeClr val="accent2"/>
              </a:buClr>
              <a:buSzPct val="110000"/>
              <a:buFont typeface="Arial"/>
              <a:buChar char="•"/>
              <a:defRPr sz="1400" kern="1200">
                <a:solidFill>
                  <a:schemeClr val="tx2"/>
                </a:solidFill>
                <a:latin typeface="+mj-lt"/>
                <a:ea typeface="+mn-ea"/>
                <a:cs typeface="Arial"/>
              </a:defRPr>
            </a:lvl4pPr>
            <a:lvl5pPr marL="1035558" indent="-285750" algn="l" defTabSz="914400" rtl="0" eaLnBrk="1" latinLnBrk="0" hangingPunct="1">
              <a:lnSpc>
                <a:spcPct val="90000"/>
              </a:lnSpc>
              <a:spcBef>
                <a:spcPts val="200"/>
              </a:spcBef>
              <a:spcAft>
                <a:spcPts val="400"/>
              </a:spcAft>
              <a:buClr>
                <a:schemeClr val="accent2"/>
              </a:buClr>
              <a:buSzPct val="90000"/>
              <a:buFont typeface="Wingdings" charset="2"/>
              <a:buChar char="§"/>
              <a:defRPr sz="1200" kern="1200">
                <a:solidFill>
                  <a:schemeClr val="tx2"/>
                </a:solidFill>
                <a:latin typeface="+mj-lt"/>
                <a:ea typeface="+mn-ea"/>
                <a:cs typeface="Arial"/>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US" sz="1400" b="1" dirty="0">
                <a:solidFill>
                  <a:schemeClr val="accent1"/>
                </a:solidFill>
                <a:latin typeface="Arial" panose="020B0604020202020204" pitchFamily="34" charset="0"/>
                <a:cs typeface="Arial" panose="020B0604020202020204" pitchFamily="34" charset="0"/>
              </a:rPr>
              <a:t>Graduation Ceremony</a:t>
            </a:r>
          </a:p>
        </p:txBody>
      </p:sp>
      <p:sp>
        <p:nvSpPr>
          <p:cNvPr id="25" name="Text Placeholder 32">
            <a:extLst>
              <a:ext uri="{FF2B5EF4-FFF2-40B4-BE49-F238E27FC236}">
                <a16:creationId xmlns:a16="http://schemas.microsoft.com/office/drawing/2014/main" id="{66EE9DAB-7B99-48D7-ACF1-2201AA6B78DC}"/>
              </a:ext>
            </a:extLst>
          </p:cNvPr>
          <p:cNvSpPr txBox="1">
            <a:spLocks/>
          </p:cNvSpPr>
          <p:nvPr/>
        </p:nvSpPr>
        <p:spPr>
          <a:xfrm>
            <a:off x="6832709" y="1021886"/>
            <a:ext cx="2277198" cy="3097642"/>
          </a:xfrm>
          <a:prstGeom prst="rect">
            <a:avLst/>
          </a:prstGeom>
        </p:spPr>
        <p:txBody>
          <a:bodyPr/>
          <a:lstStyle>
            <a:lvl1pPr marL="171450" indent="-171450" algn="l" defTabSz="914400" rtl="0" eaLnBrk="1" latinLnBrk="0" hangingPunct="1">
              <a:lnSpc>
                <a:spcPct val="90000"/>
              </a:lnSpc>
              <a:spcBef>
                <a:spcPts val="1200"/>
              </a:spcBef>
              <a:spcAft>
                <a:spcPts val="200"/>
              </a:spcAft>
              <a:buClr>
                <a:schemeClr val="accent2"/>
              </a:buClr>
              <a:buSzPct val="110000"/>
              <a:buFont typeface="Arial"/>
              <a:buChar char="•"/>
              <a:defRPr sz="2000" kern="1200">
                <a:solidFill>
                  <a:schemeClr val="tx2"/>
                </a:solidFill>
                <a:latin typeface="+mn-lt"/>
                <a:ea typeface="+mn-ea"/>
                <a:cs typeface="Arial"/>
              </a:defRPr>
            </a:lvl1pPr>
            <a:lvl2pPr marL="544068" indent="-342900" algn="l" defTabSz="914400" rtl="0" eaLnBrk="1" latinLnBrk="0" hangingPunct="1">
              <a:lnSpc>
                <a:spcPct val="90000"/>
              </a:lnSpc>
              <a:spcBef>
                <a:spcPts val="200"/>
              </a:spcBef>
              <a:spcAft>
                <a:spcPts val="400"/>
              </a:spcAft>
              <a:buClr>
                <a:schemeClr val="accent2"/>
              </a:buClr>
              <a:buSzPct val="100000"/>
              <a:buFont typeface="Arial"/>
              <a:buChar char="•"/>
              <a:defRPr sz="1800" kern="1200">
                <a:solidFill>
                  <a:schemeClr val="tx2"/>
                </a:solidFill>
                <a:latin typeface="+mn-lt"/>
                <a:ea typeface="+mn-ea"/>
                <a:cs typeface="Arial"/>
              </a:defRPr>
            </a:lvl2pPr>
            <a:lvl3pPr marL="669798" indent="-285750" algn="l" defTabSz="914400" rtl="0" eaLnBrk="1" latinLnBrk="0" hangingPunct="1">
              <a:lnSpc>
                <a:spcPct val="90000"/>
              </a:lnSpc>
              <a:spcBef>
                <a:spcPts val="200"/>
              </a:spcBef>
              <a:spcAft>
                <a:spcPts val="400"/>
              </a:spcAft>
              <a:buClr>
                <a:schemeClr val="accent2"/>
              </a:buClr>
              <a:buSzPct val="100000"/>
              <a:buFont typeface="Arial"/>
              <a:buChar char="•"/>
              <a:defRPr sz="1600" kern="1200">
                <a:solidFill>
                  <a:schemeClr val="tx2"/>
                </a:solidFill>
                <a:latin typeface="+mj-lt"/>
                <a:ea typeface="+mn-ea"/>
                <a:cs typeface="Arial"/>
              </a:defRPr>
            </a:lvl3pPr>
            <a:lvl4pPr marL="852678" indent="-285750" algn="l" defTabSz="914400" rtl="0" eaLnBrk="1" latinLnBrk="0" hangingPunct="1">
              <a:lnSpc>
                <a:spcPct val="90000"/>
              </a:lnSpc>
              <a:spcBef>
                <a:spcPts val="200"/>
              </a:spcBef>
              <a:spcAft>
                <a:spcPts val="400"/>
              </a:spcAft>
              <a:buClr>
                <a:schemeClr val="accent2"/>
              </a:buClr>
              <a:buSzPct val="110000"/>
              <a:buFont typeface="Arial"/>
              <a:buChar char="•"/>
              <a:defRPr sz="1400" kern="1200">
                <a:solidFill>
                  <a:schemeClr val="tx2"/>
                </a:solidFill>
                <a:latin typeface="+mj-lt"/>
                <a:ea typeface="+mn-ea"/>
                <a:cs typeface="Arial"/>
              </a:defRPr>
            </a:lvl4pPr>
            <a:lvl5pPr marL="1035558" indent="-285750" algn="l" defTabSz="914400" rtl="0" eaLnBrk="1" latinLnBrk="0" hangingPunct="1">
              <a:lnSpc>
                <a:spcPct val="90000"/>
              </a:lnSpc>
              <a:spcBef>
                <a:spcPts val="200"/>
              </a:spcBef>
              <a:spcAft>
                <a:spcPts val="400"/>
              </a:spcAft>
              <a:buClr>
                <a:schemeClr val="accent2"/>
              </a:buClr>
              <a:buSzPct val="90000"/>
              <a:buFont typeface="Wingdings" charset="2"/>
              <a:buChar char="§"/>
              <a:defRPr sz="1200" kern="1200">
                <a:solidFill>
                  <a:schemeClr val="tx2"/>
                </a:solidFill>
                <a:latin typeface="+mj-lt"/>
                <a:ea typeface="+mn-ea"/>
                <a:cs typeface="Arial"/>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71446" indent="-171446">
              <a:buFont typeface="Arial" panose="020B0604020202020204" pitchFamily="34" charset="0"/>
              <a:buChar char="•"/>
            </a:pPr>
            <a:r>
              <a:rPr lang="en-US" sz="850" dirty="0">
                <a:solidFill>
                  <a:schemeClr val="tx1"/>
                </a:solidFill>
                <a:latin typeface="Arial" panose="020B0604020202020204" pitchFamily="34" charset="0"/>
                <a:cs typeface="Arial" panose="020B0604020202020204" pitchFamily="34" charset="0"/>
              </a:rPr>
              <a:t>Congrats to our graduates! What are you doing to achieve your dreams?</a:t>
            </a:r>
          </a:p>
          <a:p>
            <a:pPr marL="171446" indent="-171446">
              <a:buFont typeface="Arial" panose="020B0604020202020204" pitchFamily="34" charset="0"/>
              <a:buChar char="•"/>
            </a:pPr>
            <a:r>
              <a:rPr lang="en-US" sz="850" dirty="0">
                <a:solidFill>
                  <a:schemeClr val="tx1"/>
                </a:solidFill>
                <a:latin typeface="Arial" panose="020B0604020202020204" pitchFamily="34" charset="0"/>
                <a:cs typeface="Arial" panose="020B0604020202020204" pitchFamily="34" charset="0"/>
              </a:rPr>
              <a:t>Say hello to our graduating class of 2019 [include picture from grad ceremony]</a:t>
            </a:r>
          </a:p>
          <a:p>
            <a:pPr marL="171446" indent="-171446">
              <a:buFont typeface="Arial" panose="020B0604020202020204" pitchFamily="34" charset="0"/>
              <a:buChar char="•"/>
            </a:pPr>
            <a:r>
              <a:rPr lang="en-US" sz="850" dirty="0">
                <a:solidFill>
                  <a:schemeClr val="tx1"/>
                </a:solidFill>
                <a:latin typeface="Arial" panose="020B0604020202020204" pitchFamily="34" charset="0"/>
                <a:cs typeface="Arial" panose="020B0604020202020204" pitchFamily="34" charset="0"/>
              </a:rPr>
              <a:t>These high school diploma graduates followed their dreams and are now on their way to college and career success</a:t>
            </a:r>
          </a:p>
          <a:p>
            <a:pPr marL="171446" indent="-171446">
              <a:buFont typeface="Arial" panose="020B0604020202020204" pitchFamily="34" charset="0"/>
              <a:buChar char="•"/>
            </a:pPr>
            <a:r>
              <a:rPr lang="en-US" sz="850" dirty="0">
                <a:solidFill>
                  <a:schemeClr val="tx1"/>
                </a:solidFill>
                <a:latin typeface="Arial" panose="020B0604020202020204" pitchFamily="34" charset="0"/>
                <a:cs typeface="Arial" panose="020B0604020202020204" pitchFamily="34" charset="0"/>
              </a:rPr>
              <a:t>Say hello to our high school graduating class of 2019! Enroll now to be part of class of 2020</a:t>
            </a:r>
          </a:p>
          <a:p>
            <a:pPr marL="171446" indent="-171446">
              <a:buFont typeface="Arial" panose="020B0604020202020204" pitchFamily="34" charset="0"/>
              <a:buChar char="•"/>
            </a:pPr>
            <a:endParaRPr lang="en-US" dirty="0"/>
          </a:p>
        </p:txBody>
      </p:sp>
      <p:sp>
        <p:nvSpPr>
          <p:cNvPr id="14" name="TextBox 13">
            <a:extLst>
              <a:ext uri="{FF2B5EF4-FFF2-40B4-BE49-F238E27FC236}">
                <a16:creationId xmlns:a16="http://schemas.microsoft.com/office/drawing/2014/main" id="{5236AECC-49A3-4CC2-96DC-B183015F6452}"/>
              </a:ext>
            </a:extLst>
          </p:cNvPr>
          <p:cNvSpPr txBox="1"/>
          <p:nvPr/>
        </p:nvSpPr>
        <p:spPr>
          <a:xfrm>
            <a:off x="159682" y="4804158"/>
            <a:ext cx="4076407" cy="200055"/>
          </a:xfrm>
          <a:prstGeom prst="rect">
            <a:avLst/>
          </a:prstGeom>
          <a:solidFill>
            <a:schemeClr val="bg1"/>
          </a:solidFill>
        </p:spPr>
        <p:txBody>
          <a:bodyPr wrap="square" rtlCol="0">
            <a:spAutoFit/>
          </a:bodyPr>
          <a:lstStyle/>
          <a:p>
            <a:r>
              <a:rPr lang="en-US" sz="700" dirty="0">
                <a:solidFill>
                  <a:schemeClr val="bg1">
                    <a:lumMod val="50000"/>
                  </a:schemeClr>
                </a:solidFill>
              </a:rPr>
              <a:t>Confidential | Penn Foster 2019</a:t>
            </a:r>
          </a:p>
        </p:txBody>
      </p:sp>
    </p:spTree>
    <p:extLst>
      <p:ext uri="{BB962C8B-B14F-4D97-AF65-F5344CB8AC3E}">
        <p14:creationId xmlns:p14="http://schemas.microsoft.com/office/powerpoint/2010/main" val="4009380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685783">
              <a:defRPr/>
            </a:pPr>
            <a:fld id="{502AA32E-850A-4F3A-9344-4AB458E1939A}" type="slidenum">
              <a:rPr lang="en-AU">
                <a:solidFill>
                  <a:prstClr val="white">
                    <a:lumMod val="50000"/>
                  </a:prstClr>
                </a:solidFill>
                <a:latin typeface="Arial"/>
              </a:rPr>
              <a:pPr defTabSz="685783">
                <a:defRPr/>
              </a:pPr>
              <a:t>6</a:t>
            </a:fld>
            <a:endParaRPr lang="en-AU" dirty="0">
              <a:solidFill>
                <a:prstClr val="white">
                  <a:lumMod val="50000"/>
                </a:prstClr>
              </a:solidFill>
              <a:latin typeface="Arial"/>
            </a:endParaRPr>
          </a:p>
        </p:txBody>
      </p:sp>
      <p:sp>
        <p:nvSpPr>
          <p:cNvPr id="4" name="Title 3"/>
          <p:cNvSpPr>
            <a:spLocks noGrp="1"/>
          </p:cNvSpPr>
          <p:nvPr>
            <p:ph type="title"/>
          </p:nvPr>
        </p:nvSpPr>
        <p:spPr/>
        <p:txBody>
          <a:bodyPr>
            <a:normAutofit fontScale="90000"/>
          </a:bodyPr>
          <a:lstStyle/>
          <a:p>
            <a:r>
              <a:rPr lang="en-US" dirty="0"/>
              <a:t>Blog Posts</a:t>
            </a:r>
          </a:p>
        </p:txBody>
      </p:sp>
      <p:sp>
        <p:nvSpPr>
          <p:cNvPr id="10" name="Text Placeholder 3">
            <a:extLst>
              <a:ext uri="{FF2B5EF4-FFF2-40B4-BE49-F238E27FC236}">
                <a16:creationId xmlns:a16="http://schemas.microsoft.com/office/drawing/2014/main" id="{F50A945C-FDC4-4DEA-9EDB-2D161CBB7FD0}"/>
              </a:ext>
            </a:extLst>
          </p:cNvPr>
          <p:cNvSpPr>
            <a:spLocks noGrp="1"/>
          </p:cNvSpPr>
          <p:nvPr>
            <p:ph type="body" sz="quarter" idx="11"/>
          </p:nvPr>
        </p:nvSpPr>
        <p:spPr/>
        <p:txBody>
          <a:bodyPr>
            <a:normAutofit fontScale="92500" lnSpcReduction="10000"/>
          </a:bodyPr>
          <a:lstStyle/>
          <a:p>
            <a:r>
              <a:rPr lang="en-US" dirty="0"/>
              <a:t>Examples and Ideas</a:t>
            </a:r>
          </a:p>
        </p:txBody>
      </p:sp>
      <p:sp>
        <p:nvSpPr>
          <p:cNvPr id="6" name="TextBox 5"/>
          <p:cNvSpPr txBox="1"/>
          <p:nvPr/>
        </p:nvSpPr>
        <p:spPr>
          <a:xfrm>
            <a:off x="331633" y="1011416"/>
            <a:ext cx="4338614" cy="1446550"/>
          </a:xfrm>
          <a:prstGeom prst="rect">
            <a:avLst/>
          </a:prstGeom>
          <a:noFill/>
        </p:spPr>
        <p:txBody>
          <a:bodyPr wrap="square" rtlCol="0">
            <a:spAutoFit/>
          </a:bodyPr>
          <a:lstStyle/>
          <a:p>
            <a:pPr defTabSz="685783">
              <a:defRPr/>
            </a:pPr>
            <a:r>
              <a:rPr lang="en-US" sz="1400" dirty="0">
                <a:solidFill>
                  <a:schemeClr val="tx2"/>
                </a:solidFill>
                <a:latin typeface="Arial"/>
              </a:rPr>
              <a:t>Here are some examples of Penn Foster blogs for inspiration:</a:t>
            </a:r>
          </a:p>
          <a:p>
            <a:pPr marL="742950" lvl="1" indent="-285750" defTabSz="685783">
              <a:buClr>
                <a:schemeClr val="accent2"/>
              </a:buClr>
              <a:buFont typeface="Arial" panose="020B0604020202020204" pitchFamily="34" charset="0"/>
              <a:buChar char="•"/>
              <a:defRPr/>
            </a:pPr>
            <a:r>
              <a:rPr lang="en-US" sz="1500" dirty="0">
                <a:solidFill>
                  <a:srgbClr val="01314A"/>
                </a:solidFill>
                <a:latin typeface="Arial"/>
                <a:hlinkClick r:id="rId3"/>
              </a:rPr>
              <a:t>Student Success Stories</a:t>
            </a:r>
            <a:endParaRPr lang="en-US" sz="1500" dirty="0">
              <a:solidFill>
                <a:srgbClr val="01314A"/>
              </a:solidFill>
              <a:latin typeface="Arial"/>
            </a:endParaRPr>
          </a:p>
          <a:p>
            <a:pPr marL="742950" lvl="1" indent="-285750" defTabSz="685783">
              <a:buClr>
                <a:schemeClr val="accent2"/>
              </a:buClr>
              <a:buFont typeface="Arial" panose="020B0604020202020204" pitchFamily="34" charset="0"/>
              <a:buChar char="•"/>
              <a:defRPr/>
            </a:pPr>
            <a:r>
              <a:rPr lang="en-US" sz="1500" dirty="0">
                <a:solidFill>
                  <a:srgbClr val="01314A"/>
                </a:solidFill>
                <a:latin typeface="Arial"/>
                <a:hlinkClick r:id="rId4"/>
              </a:rPr>
              <a:t>Student Spotlight with Q&amp;A</a:t>
            </a:r>
            <a:endParaRPr lang="en-US" sz="1500" dirty="0">
              <a:solidFill>
                <a:srgbClr val="01314A"/>
              </a:solidFill>
              <a:latin typeface="Arial"/>
            </a:endParaRPr>
          </a:p>
          <a:p>
            <a:pPr marL="742950" lvl="1" indent="-285750" defTabSz="685783">
              <a:buClr>
                <a:schemeClr val="accent2"/>
              </a:buClr>
              <a:buFont typeface="Arial" panose="020B0604020202020204" pitchFamily="34" charset="0"/>
              <a:buChar char="•"/>
              <a:defRPr/>
            </a:pPr>
            <a:r>
              <a:rPr lang="en-US" sz="1500" dirty="0">
                <a:solidFill>
                  <a:srgbClr val="01314A"/>
                </a:solidFill>
                <a:latin typeface="Arial"/>
                <a:hlinkClick r:id="rId5"/>
              </a:rPr>
              <a:t>Partnership Success Story</a:t>
            </a:r>
            <a:r>
              <a:rPr lang="en-US" sz="1500" dirty="0">
                <a:solidFill>
                  <a:srgbClr val="01314A"/>
                </a:solidFill>
                <a:latin typeface="Arial"/>
              </a:rPr>
              <a:t> </a:t>
            </a:r>
          </a:p>
          <a:p>
            <a:pPr marL="742950" lvl="1" indent="-285750" defTabSz="685783">
              <a:buClr>
                <a:schemeClr val="accent2"/>
              </a:buClr>
              <a:buFont typeface="Arial" panose="020B0604020202020204" pitchFamily="34" charset="0"/>
              <a:buChar char="•"/>
              <a:defRPr/>
            </a:pPr>
            <a:r>
              <a:rPr lang="en-US" sz="1500" dirty="0">
                <a:solidFill>
                  <a:srgbClr val="01314A"/>
                </a:solidFill>
                <a:latin typeface="Arial"/>
                <a:hlinkClick r:id="rId6"/>
              </a:rPr>
              <a:t>Graduation Ceremony</a:t>
            </a:r>
            <a:endParaRPr lang="en-US" sz="1500" dirty="0">
              <a:solidFill>
                <a:srgbClr val="01314A"/>
              </a:solidFill>
              <a:latin typeface="Arial"/>
            </a:endParaRPr>
          </a:p>
        </p:txBody>
      </p:sp>
      <p:pic>
        <p:nvPicPr>
          <p:cNvPr id="4098"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0405" t="15908" r="38575" b="6494"/>
          <a:stretch/>
        </p:blipFill>
        <p:spPr bwMode="auto">
          <a:xfrm>
            <a:off x="4970754" y="600869"/>
            <a:ext cx="2727037" cy="23318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12697" t="15496" r="43189" b="5303"/>
          <a:stretch/>
        </p:blipFill>
        <p:spPr bwMode="auto">
          <a:xfrm>
            <a:off x="5754414" y="1659954"/>
            <a:ext cx="2556063" cy="25801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a:extLst>
              <a:ext uri="{FF2B5EF4-FFF2-40B4-BE49-F238E27FC236}">
                <a16:creationId xmlns:a16="http://schemas.microsoft.com/office/drawing/2014/main" id="{D100A384-84DC-4CE2-9E80-47C635A9E605}"/>
              </a:ext>
            </a:extLst>
          </p:cNvPr>
          <p:cNvSpPr txBox="1"/>
          <p:nvPr/>
        </p:nvSpPr>
        <p:spPr>
          <a:xfrm>
            <a:off x="159682" y="4804158"/>
            <a:ext cx="4076407" cy="200055"/>
          </a:xfrm>
          <a:prstGeom prst="rect">
            <a:avLst/>
          </a:prstGeom>
          <a:solidFill>
            <a:schemeClr val="bg1"/>
          </a:solidFill>
        </p:spPr>
        <p:txBody>
          <a:bodyPr wrap="square" rtlCol="0">
            <a:spAutoFit/>
          </a:bodyPr>
          <a:lstStyle/>
          <a:p>
            <a:r>
              <a:rPr lang="en-US" sz="700" dirty="0">
                <a:solidFill>
                  <a:schemeClr val="bg1">
                    <a:lumMod val="50000"/>
                  </a:schemeClr>
                </a:solidFill>
              </a:rPr>
              <a:t>Confidential | Penn Foster 2019</a:t>
            </a:r>
          </a:p>
        </p:txBody>
      </p:sp>
    </p:spTree>
    <p:extLst>
      <p:ext uri="{BB962C8B-B14F-4D97-AF65-F5344CB8AC3E}">
        <p14:creationId xmlns:p14="http://schemas.microsoft.com/office/powerpoint/2010/main" val="1692713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Press Release and Media Alert Templates</a:t>
            </a:r>
          </a:p>
        </p:txBody>
      </p:sp>
      <p:pic>
        <p:nvPicPr>
          <p:cNvPr id="2" name="Picture 1">
            <a:extLst>
              <a:ext uri="{FF2B5EF4-FFF2-40B4-BE49-F238E27FC236}">
                <a16:creationId xmlns:a16="http://schemas.microsoft.com/office/drawing/2014/main" id="{10AFC0D9-0F1B-4A1E-BFC6-DA0D9AA7D109}"/>
              </a:ext>
            </a:extLst>
          </p:cNvPr>
          <p:cNvPicPr>
            <a:picLocks noChangeAspect="1"/>
          </p:cNvPicPr>
          <p:nvPr/>
        </p:nvPicPr>
        <p:blipFill>
          <a:blip r:embed="rId3"/>
          <a:stretch>
            <a:fillRect/>
          </a:stretch>
        </p:blipFill>
        <p:spPr>
          <a:xfrm>
            <a:off x="434179" y="888096"/>
            <a:ext cx="3901338" cy="3581428"/>
          </a:xfrm>
          <a:prstGeom prst="rect">
            <a:avLst/>
          </a:prstGeom>
        </p:spPr>
      </p:pic>
      <p:pic>
        <p:nvPicPr>
          <p:cNvPr id="5" name="Picture 4">
            <a:extLst>
              <a:ext uri="{FF2B5EF4-FFF2-40B4-BE49-F238E27FC236}">
                <a16:creationId xmlns:a16="http://schemas.microsoft.com/office/drawing/2014/main" id="{3B472071-2A0A-4916-AAD2-22FF021E51D4}"/>
              </a:ext>
            </a:extLst>
          </p:cNvPr>
          <p:cNvPicPr>
            <a:picLocks noChangeAspect="1"/>
          </p:cNvPicPr>
          <p:nvPr/>
        </p:nvPicPr>
        <p:blipFill>
          <a:blip r:embed="rId4"/>
          <a:stretch>
            <a:fillRect/>
          </a:stretch>
        </p:blipFill>
        <p:spPr>
          <a:xfrm>
            <a:off x="4629854" y="1089973"/>
            <a:ext cx="4245233" cy="3474143"/>
          </a:xfrm>
          <a:prstGeom prst="rect">
            <a:avLst/>
          </a:prstGeom>
        </p:spPr>
      </p:pic>
      <p:sp>
        <p:nvSpPr>
          <p:cNvPr id="10" name="TextBox 9">
            <a:extLst>
              <a:ext uri="{FF2B5EF4-FFF2-40B4-BE49-F238E27FC236}">
                <a16:creationId xmlns:a16="http://schemas.microsoft.com/office/drawing/2014/main" id="{F6C14E88-7509-4210-B3B1-D6CE11B7F7E4}"/>
              </a:ext>
            </a:extLst>
          </p:cNvPr>
          <p:cNvSpPr txBox="1"/>
          <p:nvPr/>
        </p:nvSpPr>
        <p:spPr>
          <a:xfrm>
            <a:off x="159682" y="4804158"/>
            <a:ext cx="4076407" cy="200055"/>
          </a:xfrm>
          <a:prstGeom prst="rect">
            <a:avLst/>
          </a:prstGeom>
          <a:solidFill>
            <a:schemeClr val="bg1"/>
          </a:solidFill>
        </p:spPr>
        <p:txBody>
          <a:bodyPr wrap="square" rtlCol="0">
            <a:spAutoFit/>
          </a:bodyPr>
          <a:lstStyle/>
          <a:p>
            <a:r>
              <a:rPr lang="en-US" sz="700" dirty="0">
                <a:solidFill>
                  <a:schemeClr val="bg1">
                    <a:lumMod val="50000"/>
                  </a:schemeClr>
                </a:solidFill>
              </a:rPr>
              <a:t>Confidential | Penn Foster 2019</a:t>
            </a:r>
          </a:p>
        </p:txBody>
      </p:sp>
    </p:spTree>
    <p:extLst>
      <p:ext uri="{BB962C8B-B14F-4D97-AF65-F5344CB8AC3E}">
        <p14:creationId xmlns:p14="http://schemas.microsoft.com/office/powerpoint/2010/main" val="346941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Graduation Video Examples</a:t>
            </a: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013" t="13621" r="38115" b="19933"/>
          <a:stretch/>
        </p:blipFill>
        <p:spPr bwMode="auto">
          <a:xfrm>
            <a:off x="311371" y="1068778"/>
            <a:ext cx="4248754" cy="3182587"/>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2893" t="13689" r="38383" b="21224"/>
          <a:stretch/>
        </p:blipFill>
        <p:spPr bwMode="auto">
          <a:xfrm>
            <a:off x="4738254" y="1056903"/>
            <a:ext cx="4253494" cy="3194462"/>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AFE29696-559E-407E-84B5-647346AC3799}"/>
              </a:ext>
            </a:extLst>
          </p:cNvPr>
          <p:cNvSpPr txBox="1"/>
          <p:nvPr/>
        </p:nvSpPr>
        <p:spPr>
          <a:xfrm>
            <a:off x="214862" y="4804158"/>
            <a:ext cx="1440518" cy="200055"/>
          </a:xfrm>
          <a:prstGeom prst="rect">
            <a:avLst/>
          </a:prstGeom>
          <a:solidFill>
            <a:schemeClr val="bg1"/>
          </a:solidFill>
        </p:spPr>
        <p:txBody>
          <a:bodyPr wrap="square" rtlCol="0">
            <a:spAutoFit/>
          </a:bodyPr>
          <a:lstStyle/>
          <a:p>
            <a:r>
              <a:rPr lang="en-US" sz="700" dirty="0">
                <a:solidFill>
                  <a:schemeClr val="bg1">
                    <a:lumMod val="50000"/>
                  </a:schemeClr>
                </a:solidFill>
              </a:rPr>
              <a:t>Confidential | Penn Foster 2019</a:t>
            </a:r>
          </a:p>
        </p:txBody>
      </p:sp>
    </p:spTree>
    <p:extLst>
      <p:ext uri="{BB962C8B-B14F-4D97-AF65-F5344CB8AC3E}">
        <p14:creationId xmlns:p14="http://schemas.microsoft.com/office/powerpoint/2010/main" val="3459667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685783">
              <a:defRPr/>
            </a:pPr>
            <a:fld id="{502AA32E-850A-4F3A-9344-4AB458E1939A}" type="slidenum">
              <a:rPr lang="en-AU">
                <a:solidFill>
                  <a:prstClr val="white">
                    <a:lumMod val="50000"/>
                  </a:prstClr>
                </a:solidFill>
                <a:latin typeface="Arial"/>
              </a:rPr>
              <a:pPr defTabSz="685783">
                <a:defRPr/>
              </a:pPr>
              <a:t>9</a:t>
            </a:fld>
            <a:endParaRPr lang="en-AU" dirty="0">
              <a:solidFill>
                <a:prstClr val="white">
                  <a:lumMod val="50000"/>
                </a:prstClr>
              </a:solidFill>
              <a:latin typeface="Arial"/>
            </a:endParaRPr>
          </a:p>
        </p:txBody>
      </p:sp>
      <p:sp>
        <p:nvSpPr>
          <p:cNvPr id="4" name="Title 3"/>
          <p:cNvSpPr>
            <a:spLocks noGrp="1"/>
          </p:cNvSpPr>
          <p:nvPr>
            <p:ph type="title"/>
          </p:nvPr>
        </p:nvSpPr>
        <p:spPr/>
        <p:txBody>
          <a:bodyPr/>
          <a:lstStyle/>
          <a:p>
            <a:r>
              <a:rPr lang="en-US" dirty="0"/>
              <a:t>Landing Page Copy</a:t>
            </a:r>
          </a:p>
        </p:txBody>
      </p:sp>
      <p:sp>
        <p:nvSpPr>
          <p:cNvPr id="6" name="TextBox 5"/>
          <p:cNvSpPr txBox="1"/>
          <p:nvPr/>
        </p:nvSpPr>
        <p:spPr>
          <a:xfrm>
            <a:off x="213757" y="760021"/>
            <a:ext cx="8633361" cy="4154984"/>
          </a:xfrm>
          <a:prstGeom prst="rect">
            <a:avLst/>
          </a:prstGeom>
          <a:noFill/>
        </p:spPr>
        <p:txBody>
          <a:bodyPr wrap="square" rtlCol="0">
            <a:spAutoFit/>
          </a:bodyPr>
          <a:lstStyle/>
          <a:p>
            <a:pPr defTabSz="685783">
              <a:defRPr/>
            </a:pPr>
            <a:r>
              <a:rPr lang="en-US" sz="1200" dirty="0">
                <a:solidFill>
                  <a:schemeClr val="tx2"/>
                </a:solidFill>
                <a:latin typeface="Arial"/>
              </a:rPr>
              <a:t>Header: </a:t>
            </a:r>
            <a:r>
              <a:rPr lang="en-US" sz="1200" b="1" dirty="0">
                <a:solidFill>
                  <a:schemeClr val="tx2"/>
                </a:solidFill>
                <a:latin typeface="Arial"/>
              </a:rPr>
              <a:t>Earn Your High School Diploma and Enroll in &lt;SCHOOL &amp; CAMPUS NAME&gt;</a:t>
            </a:r>
          </a:p>
          <a:p>
            <a:pPr defTabSz="685783">
              <a:defRPr/>
            </a:pPr>
            <a:endParaRPr lang="en-US" sz="1200" dirty="0">
              <a:solidFill>
                <a:schemeClr val="tx2"/>
              </a:solidFill>
              <a:latin typeface="Arial"/>
            </a:endParaRPr>
          </a:p>
          <a:p>
            <a:pPr defTabSz="685783">
              <a:defRPr/>
            </a:pPr>
            <a:r>
              <a:rPr lang="en-US" sz="1200" dirty="0">
                <a:solidFill>
                  <a:schemeClr val="tx2"/>
                </a:solidFill>
                <a:latin typeface="Arial"/>
              </a:rPr>
              <a:t>Want to enroll in &lt;SCHOOL’S NAME&gt; but don’t have a high school diploma or GED? Earn your high school diploma on our campus with the Penn Foster High School Diploma program so you can gain the credentials you need to enroll at &lt;SCHOOL’S NAME&gt;. You can even transfer in credits you have already earned from previous high school or GED work, so you only take the credits you need to get your diploma. </a:t>
            </a:r>
          </a:p>
          <a:p>
            <a:pPr defTabSz="685783">
              <a:defRPr/>
            </a:pPr>
            <a:endParaRPr lang="en-US" sz="1200" dirty="0">
              <a:solidFill>
                <a:schemeClr val="tx2"/>
              </a:solidFill>
              <a:latin typeface="Arial"/>
            </a:endParaRPr>
          </a:p>
          <a:p>
            <a:pPr defTabSz="685783">
              <a:defRPr/>
            </a:pPr>
            <a:r>
              <a:rPr lang="en-US" sz="1200" b="1" dirty="0">
                <a:solidFill>
                  <a:schemeClr val="tx2"/>
                </a:solidFill>
                <a:latin typeface="Arial"/>
              </a:rPr>
              <a:t>HOW IT WORKS</a:t>
            </a:r>
          </a:p>
          <a:p>
            <a:pPr defTabSz="685783">
              <a:defRPr/>
            </a:pPr>
            <a:r>
              <a:rPr lang="en-US" sz="1200" dirty="0">
                <a:solidFill>
                  <a:schemeClr val="tx2"/>
                </a:solidFill>
                <a:latin typeface="Arial"/>
              </a:rPr>
              <a:t>• Call us today &lt;ADMISSIONS PHONE NUMBER&gt; to talk to an admissions representative and learn more about the program.</a:t>
            </a:r>
          </a:p>
          <a:p>
            <a:pPr defTabSz="685783">
              <a:defRPr/>
            </a:pPr>
            <a:r>
              <a:rPr lang="en-US" sz="1200" dirty="0">
                <a:solidFill>
                  <a:schemeClr val="tx2"/>
                </a:solidFill>
                <a:latin typeface="Arial"/>
              </a:rPr>
              <a:t>• Schedule an appointment to start the process of enrolling in our high school diploma program.</a:t>
            </a:r>
          </a:p>
          <a:p>
            <a:pPr defTabSz="685783">
              <a:defRPr/>
            </a:pPr>
            <a:r>
              <a:rPr lang="en-US" sz="1200" dirty="0">
                <a:solidFill>
                  <a:schemeClr val="tx2"/>
                </a:solidFill>
                <a:latin typeface="Arial"/>
              </a:rPr>
              <a:t>• Collect your high school transcripts to determine how many transfer credits you are awarded.</a:t>
            </a:r>
          </a:p>
          <a:p>
            <a:pPr defTabSz="685783">
              <a:defRPr/>
            </a:pPr>
            <a:r>
              <a:rPr lang="en-US" sz="1200" dirty="0">
                <a:solidFill>
                  <a:schemeClr val="tx2"/>
                </a:solidFill>
                <a:latin typeface="Arial"/>
              </a:rPr>
              <a:t>• Enroll in the program, plan to come to campus 2-3 times a week for high school classwork.</a:t>
            </a:r>
          </a:p>
          <a:p>
            <a:pPr defTabSz="685783">
              <a:defRPr/>
            </a:pPr>
            <a:r>
              <a:rPr lang="en-US" sz="1200" dirty="0">
                <a:solidFill>
                  <a:schemeClr val="tx2"/>
                </a:solidFill>
                <a:latin typeface="Arial"/>
              </a:rPr>
              <a:t>• Earn your high school diploma by going through the short, easy-to-understand lessons and online tests, which you can complete at your own pace.</a:t>
            </a:r>
          </a:p>
          <a:p>
            <a:pPr defTabSz="685783">
              <a:defRPr/>
            </a:pPr>
            <a:r>
              <a:rPr lang="en-US" sz="1200" dirty="0">
                <a:solidFill>
                  <a:schemeClr val="tx2"/>
                </a:solidFill>
                <a:latin typeface="Arial"/>
              </a:rPr>
              <a:t>• Engage with your dedicated classroom facilitator to help you through the program.</a:t>
            </a:r>
          </a:p>
          <a:p>
            <a:pPr defTabSz="685783">
              <a:defRPr/>
            </a:pPr>
            <a:r>
              <a:rPr lang="en-US" sz="1200" dirty="0">
                <a:solidFill>
                  <a:schemeClr val="tx2"/>
                </a:solidFill>
                <a:latin typeface="Arial"/>
              </a:rPr>
              <a:t>• Complete the high school program while joining the &lt;SCHOOL’S NAME&gt; community on campus.</a:t>
            </a:r>
          </a:p>
          <a:p>
            <a:pPr defTabSz="685783">
              <a:defRPr/>
            </a:pPr>
            <a:r>
              <a:rPr lang="en-US" sz="1200" dirty="0">
                <a:solidFill>
                  <a:schemeClr val="tx2"/>
                </a:solidFill>
                <a:latin typeface="Arial"/>
              </a:rPr>
              <a:t>• Take &lt;SCHOOL NAME&gt; courses in your career field as electives.</a:t>
            </a:r>
          </a:p>
          <a:p>
            <a:pPr defTabSz="685783">
              <a:defRPr/>
            </a:pPr>
            <a:r>
              <a:rPr lang="en-US" sz="1200" dirty="0">
                <a:solidFill>
                  <a:schemeClr val="tx2"/>
                </a:solidFill>
                <a:latin typeface="Arial"/>
              </a:rPr>
              <a:t>• Receive your high school diploma after successfully completing all requirements. You’ll then be a high school graduate and can enroll in &lt;SCHOOL’S NAME&gt;.</a:t>
            </a:r>
          </a:p>
          <a:p>
            <a:pPr defTabSz="685783">
              <a:defRPr/>
            </a:pPr>
            <a:endParaRPr lang="en-US" sz="1200" dirty="0">
              <a:solidFill>
                <a:srgbClr val="01314A"/>
              </a:solidFill>
              <a:latin typeface="Arial"/>
            </a:endParaRPr>
          </a:p>
          <a:p>
            <a:pPr defTabSz="685783">
              <a:defRPr/>
            </a:pPr>
            <a:endParaRPr lang="en-US" sz="1200" dirty="0">
              <a:solidFill>
                <a:srgbClr val="01314A"/>
              </a:solidFill>
              <a:latin typeface="Arial"/>
            </a:endParaRPr>
          </a:p>
        </p:txBody>
      </p:sp>
      <p:sp>
        <p:nvSpPr>
          <p:cNvPr id="7" name="TextBox 6">
            <a:extLst>
              <a:ext uri="{FF2B5EF4-FFF2-40B4-BE49-F238E27FC236}">
                <a16:creationId xmlns:a16="http://schemas.microsoft.com/office/drawing/2014/main" id="{8C52EBFD-3D03-4B77-B023-2614B72722DA}"/>
              </a:ext>
            </a:extLst>
          </p:cNvPr>
          <p:cNvSpPr txBox="1"/>
          <p:nvPr/>
        </p:nvSpPr>
        <p:spPr>
          <a:xfrm>
            <a:off x="159682" y="4804158"/>
            <a:ext cx="4076407" cy="200055"/>
          </a:xfrm>
          <a:prstGeom prst="rect">
            <a:avLst/>
          </a:prstGeom>
          <a:solidFill>
            <a:schemeClr val="bg1"/>
          </a:solidFill>
        </p:spPr>
        <p:txBody>
          <a:bodyPr wrap="square" rtlCol="0">
            <a:spAutoFit/>
          </a:bodyPr>
          <a:lstStyle/>
          <a:p>
            <a:r>
              <a:rPr lang="en-US" sz="700" dirty="0">
                <a:solidFill>
                  <a:schemeClr val="bg1">
                    <a:lumMod val="50000"/>
                  </a:schemeClr>
                </a:solidFill>
              </a:rPr>
              <a:t>Confidential | Penn Foster 2019</a:t>
            </a:r>
          </a:p>
        </p:txBody>
      </p:sp>
    </p:spTree>
    <p:extLst>
      <p:ext uri="{BB962C8B-B14F-4D97-AF65-F5344CB8AC3E}">
        <p14:creationId xmlns:p14="http://schemas.microsoft.com/office/powerpoint/2010/main" val="2404392122"/>
      </p:ext>
    </p:extLst>
  </p:cSld>
  <p:clrMapOvr>
    <a:masterClrMapping/>
  </p:clrMapOvr>
</p:sld>
</file>

<file path=ppt/theme/theme1.xml><?xml version="1.0" encoding="utf-8"?>
<a:theme xmlns:a="http://schemas.openxmlformats.org/drawingml/2006/main" name="2018_Widescreen_Template">
  <a:themeElements>
    <a:clrScheme name="Penn Foster 2018 ">
      <a:dk1>
        <a:srgbClr val="2A2A2A"/>
      </a:dk1>
      <a:lt1>
        <a:sysClr val="window" lastClr="FFFFFF"/>
      </a:lt1>
      <a:dk2>
        <a:srgbClr val="464646"/>
      </a:dk2>
      <a:lt2>
        <a:srgbClr val="D1ECFA"/>
      </a:lt2>
      <a:accent1>
        <a:srgbClr val="015B78"/>
      </a:accent1>
      <a:accent2>
        <a:srgbClr val="05A6DC"/>
      </a:accent2>
      <a:accent3>
        <a:srgbClr val="2F2E59"/>
      </a:accent3>
      <a:accent4>
        <a:srgbClr val="EAC608"/>
      </a:accent4>
      <a:accent5>
        <a:srgbClr val="F58723"/>
      </a:accent5>
      <a:accent6>
        <a:srgbClr val="9565FD"/>
      </a:accent6>
      <a:hlink>
        <a:srgbClr val="0092E7"/>
      </a:hlink>
      <a:folHlink>
        <a:srgbClr val="5200F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2018_Widescreen_Template.potx</Template>
  <TotalTime>12197</TotalTime>
  <Words>1498</Words>
  <Application>Microsoft Office PowerPoint</Application>
  <PresentationFormat>On-screen Show (16:9)</PresentationFormat>
  <Paragraphs>132</Paragraphs>
  <Slides>11</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Lato</vt:lpstr>
      <vt:lpstr>Wingdings</vt:lpstr>
      <vt:lpstr>2018_Widescreen_Template</vt:lpstr>
      <vt:lpstr>High School Diploma Program Copy Deck</vt:lpstr>
      <vt:lpstr>General Copy and Messaging Points</vt:lpstr>
      <vt:lpstr>General Copy and Messaging Points</vt:lpstr>
      <vt:lpstr>General Messaging Points</vt:lpstr>
      <vt:lpstr>Social Media Post Examples and Ideas</vt:lpstr>
      <vt:lpstr>Blog Posts</vt:lpstr>
      <vt:lpstr>Press Release and Media Alert Templates</vt:lpstr>
      <vt:lpstr>Graduation Video Examples</vt:lpstr>
      <vt:lpstr>Landing Page Copy</vt:lpstr>
      <vt:lpstr>Landing Page Layout Example</vt:lpstr>
      <vt:lpstr>Banner Ads and Website Graphics</vt:lpstr>
    </vt:vector>
  </TitlesOfParts>
  <Company>Penn Foster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your Presentation</dc:title>
  <dc:creator>Erin Connors</dc:creator>
  <cp:lastModifiedBy>Torgersen, Kayla</cp:lastModifiedBy>
  <cp:revision>116</cp:revision>
  <dcterms:created xsi:type="dcterms:W3CDTF">2014-10-28T20:53:27Z</dcterms:created>
  <dcterms:modified xsi:type="dcterms:W3CDTF">2019-10-23T21:16:49Z</dcterms:modified>
</cp:coreProperties>
</file>