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2.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3.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4.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5.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6.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7.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8.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9.xml" ContentType="application/vnd.openxmlformats-officedocument.presentationml.notesSlide+xml"/>
  <Override PartName="/ppt/tags/tag136.xml" ContentType="application/vnd.openxmlformats-officedocument.presentationml.tags+xml"/>
  <Override PartName="/ppt/notesSlides/notesSlide10.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11.xml" ContentType="application/vnd.openxmlformats-officedocument.presentationml.notesSlide+xml"/>
  <Override PartName="/ppt/tags/tag153.xml" ContentType="application/vnd.openxmlformats-officedocument.presentationml.tags+xml"/>
  <Override PartName="/ppt/notesSlides/notesSlide12.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15.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16.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notesSlides/notesSlide17.xml" ContentType="application/vnd.openxmlformats-officedocument.presentationml.notesSlide+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85" r:id="rId3"/>
    <p:sldMasterId id="2147483699" r:id="rId4"/>
    <p:sldMasterId id="2147483711" r:id="rId5"/>
  </p:sldMasterIdLst>
  <p:notesMasterIdLst>
    <p:notesMasterId r:id="rId26"/>
  </p:notesMasterIdLst>
  <p:handoutMasterIdLst>
    <p:handoutMasterId r:id="rId27"/>
  </p:handoutMasterIdLst>
  <p:sldIdLst>
    <p:sldId id="540" r:id="rId6"/>
    <p:sldId id="554" r:id="rId7"/>
    <p:sldId id="534" r:id="rId8"/>
    <p:sldId id="548" r:id="rId9"/>
    <p:sldId id="555" r:id="rId10"/>
    <p:sldId id="537" r:id="rId11"/>
    <p:sldId id="556" r:id="rId12"/>
    <p:sldId id="523" r:id="rId13"/>
    <p:sldId id="527" r:id="rId14"/>
    <p:sldId id="557" r:id="rId15"/>
    <p:sldId id="558" r:id="rId16"/>
    <p:sldId id="559" r:id="rId17"/>
    <p:sldId id="560" r:id="rId18"/>
    <p:sldId id="561" r:id="rId19"/>
    <p:sldId id="562" r:id="rId20"/>
    <p:sldId id="563" r:id="rId21"/>
    <p:sldId id="533" r:id="rId22"/>
    <p:sldId id="564" r:id="rId23"/>
    <p:sldId id="517" r:id="rId24"/>
    <p:sldId id="521" r:id="rId25"/>
  </p:sldIdLst>
  <p:sldSz cx="10969625" cy="6170613"/>
  <p:notesSz cx="6858000" cy="9144000"/>
  <p:defaultTextStyle>
    <a:defPPr>
      <a:defRPr lang="en-US"/>
    </a:defPPr>
    <a:lvl1pPr marL="0" algn="l" defTabSz="914400" rtl="0" eaLnBrk="1" latinLnBrk="0" hangingPunct="1">
      <a:buFontTx/>
      <a:buNone/>
      <a:defRPr lang="en-US" sz="1800" b="0" i="0" u="none" kern="1200">
        <a:solidFill>
          <a:schemeClr val="tx1"/>
        </a:solidFill>
        <a:latin typeface="Bosch Office Sans"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4">
          <p15:clr>
            <a:srgbClr val="A4A3A4"/>
          </p15:clr>
        </p15:guide>
        <p15:guide id="4" orient="horz" pos="651">
          <p15:clr>
            <a:srgbClr val="A4A3A4"/>
          </p15:clr>
        </p15:guide>
        <p15:guide id="5" pos="166">
          <p15:clr>
            <a:srgbClr val="A4A3A4"/>
          </p15:clr>
        </p15:guide>
        <p15:guide id="6" pos="674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9864" autoAdjust="0"/>
  </p:normalViewPr>
  <p:slideViewPr>
    <p:cSldViewPr snapToGrid="0">
      <p:cViewPr varScale="1">
        <p:scale>
          <a:sx n="59" d="100"/>
          <a:sy n="59" d="100"/>
        </p:scale>
        <p:origin x="1148" y="56"/>
      </p:cViewPr>
      <p:guideLst>
        <p:guide orient="horz" pos="174"/>
        <p:guide orient="horz" pos="651"/>
        <p:guide pos="166"/>
        <p:guide pos="6744"/>
      </p:guideLst>
    </p:cSldViewPr>
  </p:slideViewPr>
  <p:outlineViewPr>
    <p:cViewPr>
      <p:scale>
        <a:sx n="33" d="100"/>
        <a:sy n="33" d="100"/>
      </p:scale>
      <p:origin x="0" y="-136"/>
    </p:cViewPr>
  </p:outlineViewPr>
  <p:notesTextViewPr>
    <p:cViewPr>
      <p:scale>
        <a:sx n="1" d="1"/>
        <a:sy n="1" d="1"/>
      </p:scale>
      <p:origin x="0" y="0"/>
    </p:cViewPr>
  </p:notesTextViewPr>
  <p:notesViewPr>
    <p:cSldViewPr snapToGrid="0">
      <p:cViewPr varScale="1">
        <p:scale>
          <a:sx n="51" d="100"/>
          <a:sy n="51" d="100"/>
        </p:scale>
        <p:origin x="2692"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ACA5C0-212F-4A03-B70F-47A60D9C53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6887FB6-826A-4F1C-8C3C-4FA05BC6CE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6C0BB1-35B8-4769-A3AE-9A8D9A5E2EE7}" type="datetimeFigureOut">
              <a:rPr lang="en-US" smtClean="0"/>
              <a:t>8/23/2019</a:t>
            </a:fld>
            <a:endParaRPr lang="en-US"/>
          </a:p>
        </p:txBody>
      </p:sp>
      <p:sp>
        <p:nvSpPr>
          <p:cNvPr id="4" name="Footer Placeholder 3">
            <a:extLst>
              <a:ext uri="{FF2B5EF4-FFF2-40B4-BE49-F238E27FC236}">
                <a16:creationId xmlns:a16="http://schemas.microsoft.com/office/drawing/2014/main" id="{56DCB527-2AF2-4ECF-AEB8-4CD4D5A742F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3E3D49E-227A-4F63-A54E-676D1EE3AF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36B8B7-3F20-462E-A522-C2BCCE6F4379}" type="slidenum">
              <a:rPr lang="en-US" smtClean="0"/>
              <a:t>‹#›</a:t>
            </a:fld>
            <a:endParaRPr lang="en-US"/>
          </a:p>
        </p:txBody>
      </p:sp>
    </p:spTree>
    <p:extLst>
      <p:ext uri="{BB962C8B-B14F-4D97-AF65-F5344CB8AC3E}">
        <p14:creationId xmlns:p14="http://schemas.microsoft.com/office/powerpoint/2010/main" val="96223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F427A-17E2-44EB-B1AA-DCCC2FA1FA1F}" type="datetimeFigureOut">
              <a:rPr lang="en-US" smtClean="0"/>
              <a:t>8/23/2019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823A2E-362D-4DA0-AEE2-39D379B63A76}" type="slidenum">
              <a:rPr lang="en-US" smtClean="0"/>
              <a:t>‹#›</a:t>
            </a:fld>
            <a:endParaRPr lang="en-US"/>
          </a:p>
        </p:txBody>
      </p:sp>
    </p:spTree>
    <p:extLst>
      <p:ext uri="{BB962C8B-B14F-4D97-AF65-F5344CB8AC3E}">
        <p14:creationId xmlns:p14="http://schemas.microsoft.com/office/powerpoint/2010/main" val="3553396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us.boschsecurity.com/en/products/intrusionalarmsystems/conettixcommunications/conettixcommunicators/b444conettixplugin4gltece/b444conettixplugin4gltece_45881"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Title Page: </a:t>
            </a:r>
            <a:r>
              <a:rPr lang="en-US" sz="1200" kern="1200" dirty="0">
                <a:solidFill>
                  <a:schemeClr val="tx1"/>
                </a:solidFill>
                <a:effectLst/>
                <a:latin typeface="+mn-lt"/>
                <a:ea typeface="+mn-ea"/>
                <a:cs typeface="+mn-cs"/>
              </a:rPr>
              <a:t>Alarm Over IP</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D84B1-2337-41AD-9D6A-CE752F1CAD28}" type="slidenum">
              <a:rPr kumimoji="0" lang="en-GB" sz="1200" b="0" i="0" u="none" strike="noStrike" kern="1200" cap="none" spc="0" normalizeH="0" baseline="0" noProof="0" smtClean="0">
                <a:ln>
                  <a:noFill/>
                </a:ln>
                <a:solidFill>
                  <a:prstClr val="black"/>
                </a:solidFill>
                <a:effectLst/>
                <a:uLnTx/>
                <a:uFillTx/>
                <a:latin typeface="Bosch Office Sans"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Bosch Office Sans" panose="020B0604020202020204" pitchFamily="34" charset="0"/>
              <a:ea typeface="+mn-ea"/>
              <a:cs typeface="+mn-cs"/>
            </a:endParaRPr>
          </a:p>
        </p:txBody>
      </p:sp>
    </p:spTree>
    <p:extLst>
      <p:ext uri="{BB962C8B-B14F-4D97-AF65-F5344CB8AC3E}">
        <p14:creationId xmlns:p14="http://schemas.microsoft.com/office/powerpoint/2010/main" val="167030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current Bosch intrusion and fire systems can send alarm over IP. For non IP compatible panels, including panels from other manufacturers, we offer the B465 Universal Dual Path Communicator. It will work with nearly any alarm panel, and replaces up to two telephone lines, allowing it to be used for either burg or fire. </a:t>
            </a:r>
          </a:p>
        </p:txBody>
      </p:sp>
      <p:sp>
        <p:nvSpPr>
          <p:cNvPr id="4" name="Slide Number Placeholder 3"/>
          <p:cNvSpPr>
            <a:spLocks noGrp="1"/>
          </p:cNvSpPr>
          <p:nvPr>
            <p:ph type="sldNum" sz="quarter" idx="5"/>
          </p:nvPr>
        </p:nvSpPr>
        <p:spPr/>
        <p:txBody>
          <a:bodyPr/>
          <a:lstStyle/>
          <a:p>
            <a:fld id="{D8823A2E-362D-4DA0-AEE2-39D379B63A76}" type="slidenum">
              <a:rPr lang="en-US" smtClean="0"/>
              <a:t>10</a:t>
            </a:fld>
            <a:endParaRPr lang="en-US"/>
          </a:p>
        </p:txBody>
      </p:sp>
    </p:spTree>
    <p:extLst>
      <p:ext uri="{BB962C8B-B14F-4D97-AF65-F5344CB8AC3E}">
        <p14:creationId xmlns:p14="http://schemas.microsoft.com/office/powerpoint/2010/main" val="143200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have accessories for the B465 Universal Dual Path Communicator. The B46 is an external annunciator that shows system trouble, battery, and power status using audio and LED indicators. The B465 fits into white or red enclosures, for burg or fire applications, and can be powered using a wire-in or plug-in transformer. The communicator can be monitored using Bosch IP enabled receivers such as the D6100IPv6. </a:t>
            </a:r>
          </a:p>
        </p:txBody>
      </p:sp>
      <p:sp>
        <p:nvSpPr>
          <p:cNvPr id="4" name="Slide Number Placeholder 3"/>
          <p:cNvSpPr>
            <a:spLocks noGrp="1"/>
          </p:cNvSpPr>
          <p:nvPr>
            <p:ph type="sldNum" sz="quarter" idx="5"/>
          </p:nvPr>
        </p:nvSpPr>
        <p:spPr/>
        <p:txBody>
          <a:bodyPr/>
          <a:lstStyle/>
          <a:p>
            <a:fld id="{D8823A2E-362D-4DA0-AEE2-39D379B63A76}" type="slidenum">
              <a:rPr lang="en-US" smtClean="0"/>
              <a:t>11</a:t>
            </a:fld>
            <a:endParaRPr lang="en-US"/>
          </a:p>
        </p:txBody>
      </p:sp>
    </p:spTree>
    <p:extLst>
      <p:ext uri="{BB962C8B-B14F-4D97-AF65-F5344CB8AC3E}">
        <p14:creationId xmlns:p14="http://schemas.microsoft.com/office/powerpoint/2010/main" val="3519935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Universal Communicator can replace up to two paths of communication, for burg or fire applications. The communicator has an ethernet port for IP communication, and has a slot for an optional cellular communicator module such as the Bosch B444 Verizon 4G LTE module. </a:t>
            </a:r>
          </a:p>
        </p:txBody>
      </p:sp>
      <p:sp>
        <p:nvSpPr>
          <p:cNvPr id="4" name="Slide Number Placeholder 3"/>
          <p:cNvSpPr>
            <a:spLocks noGrp="1"/>
          </p:cNvSpPr>
          <p:nvPr>
            <p:ph type="sldNum" sz="quarter" idx="5"/>
          </p:nvPr>
        </p:nvSpPr>
        <p:spPr/>
        <p:txBody>
          <a:bodyPr/>
          <a:lstStyle/>
          <a:p>
            <a:fld id="{D8823A2E-362D-4DA0-AEE2-39D379B63A76}" type="slidenum">
              <a:rPr lang="en-US" smtClean="0"/>
              <a:t>12</a:t>
            </a:fld>
            <a:endParaRPr lang="en-US"/>
          </a:p>
        </p:txBody>
      </p:sp>
    </p:spTree>
    <p:extLst>
      <p:ext uri="{BB962C8B-B14F-4D97-AF65-F5344CB8AC3E}">
        <p14:creationId xmlns:p14="http://schemas.microsoft.com/office/powerpoint/2010/main" val="2162600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Alarm over IP offers end to end supervision, ensuring reliable communication and alerting users if the communication pathway is interrupted. </a:t>
            </a:r>
          </a:p>
        </p:txBody>
      </p:sp>
      <p:sp>
        <p:nvSpPr>
          <p:cNvPr id="4" name="Slide Number Placeholder 3"/>
          <p:cNvSpPr>
            <a:spLocks noGrp="1"/>
          </p:cNvSpPr>
          <p:nvPr>
            <p:ph type="sldNum" sz="quarter" idx="5"/>
          </p:nvPr>
        </p:nvSpPr>
        <p:spPr/>
        <p:txBody>
          <a:bodyPr/>
          <a:lstStyle/>
          <a:p>
            <a:fld id="{D8823A2E-362D-4DA0-AEE2-39D379B63A76}" type="slidenum">
              <a:rPr lang="en-US" smtClean="0"/>
              <a:t>14</a:t>
            </a:fld>
            <a:endParaRPr lang="en-US"/>
          </a:p>
        </p:txBody>
      </p:sp>
    </p:spTree>
    <p:extLst>
      <p:ext uri="{BB962C8B-B14F-4D97-AF65-F5344CB8AC3E}">
        <p14:creationId xmlns:p14="http://schemas.microsoft.com/office/powerpoint/2010/main" val="2122607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B465 can be programmed to transmit to two different receivers, ensuring that a signal will always get through, even if a central station monitoring center is compromised or non functional. </a:t>
            </a:r>
          </a:p>
        </p:txBody>
      </p:sp>
      <p:sp>
        <p:nvSpPr>
          <p:cNvPr id="4" name="Slide Number Placeholder 3"/>
          <p:cNvSpPr>
            <a:spLocks noGrp="1"/>
          </p:cNvSpPr>
          <p:nvPr>
            <p:ph type="sldNum" sz="quarter" idx="5"/>
          </p:nvPr>
        </p:nvSpPr>
        <p:spPr/>
        <p:txBody>
          <a:bodyPr/>
          <a:lstStyle/>
          <a:p>
            <a:fld id="{D8823A2E-362D-4DA0-AEE2-39D379B63A76}" type="slidenum">
              <a:rPr lang="en-US" smtClean="0"/>
              <a:t>15</a:t>
            </a:fld>
            <a:endParaRPr lang="en-US"/>
          </a:p>
        </p:txBody>
      </p:sp>
    </p:spTree>
    <p:extLst>
      <p:ext uri="{BB962C8B-B14F-4D97-AF65-F5344CB8AC3E}">
        <p14:creationId xmlns:p14="http://schemas.microsoft.com/office/powerpoint/2010/main" val="903095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GB" dirty="0"/>
              <a:t>The B444 plug in 4G LTE cellular communicator </a:t>
            </a:r>
            <a:r>
              <a:rPr lang="en-US" sz="1200" b="0" i="0" kern="1200" dirty="0">
                <a:solidFill>
                  <a:schemeClr val="tx1"/>
                </a:solidFill>
                <a:effectLst/>
                <a:latin typeface="+mn-lt"/>
                <a:ea typeface="+mn-ea"/>
                <a:cs typeface="+mn-cs"/>
              </a:rPr>
              <a:t>features LED status lights, confirming signal strength. </a:t>
            </a:r>
          </a:p>
          <a:p>
            <a:br>
              <a:rPr lang="en-US" sz="1200" b="0" i="0" u="none" strike="noStrike" kern="1200" dirty="0">
                <a:solidFill>
                  <a:schemeClr val="tx1"/>
                </a:solidFill>
                <a:effectLst/>
                <a:latin typeface="+mn-lt"/>
                <a:ea typeface="+mn-ea"/>
                <a:cs typeface="+mn-cs"/>
                <a:hlinkClick r:id="rId3" tooltip="Product variants"/>
              </a:rPr>
            </a:br>
            <a:endParaRPr lang="en-GB" dirty="0"/>
          </a:p>
        </p:txBody>
      </p:sp>
      <p:sp>
        <p:nvSpPr>
          <p:cNvPr id="4" name="Slide Number Placeholder 3"/>
          <p:cNvSpPr>
            <a:spLocks noGrp="1"/>
          </p:cNvSpPr>
          <p:nvPr>
            <p:ph type="sldNum" sz="quarter" idx="10"/>
          </p:nvPr>
        </p:nvSpPr>
        <p:spPr/>
        <p:txBody>
          <a:bodyPr/>
          <a:lstStyle/>
          <a:p>
            <a:fld id="{2C7D84B1-2337-41AD-9D6A-CE752F1CAD28}" type="slidenum">
              <a:rPr lang="en-GB" smtClean="0"/>
              <a:t>17</a:t>
            </a:fld>
            <a:endParaRPr lang="en-GB"/>
          </a:p>
        </p:txBody>
      </p:sp>
    </p:spTree>
    <p:extLst>
      <p:ext uri="{BB962C8B-B14F-4D97-AF65-F5344CB8AC3E}">
        <p14:creationId xmlns:p14="http://schemas.microsoft.com/office/powerpoint/2010/main" val="2126768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t>
            </a:r>
            <a:r>
              <a:rPr lang="en-US" sz="1200" kern="1200" dirty="0" err="1">
                <a:solidFill>
                  <a:schemeClr val="tx1"/>
                </a:solidFill>
                <a:effectLst/>
                <a:latin typeface="+mn-lt"/>
                <a:ea typeface="+mn-ea"/>
                <a:cs typeface="+mn-cs"/>
              </a:rPr>
              <a:t>Conettix</a:t>
            </a:r>
            <a:r>
              <a:rPr lang="en-US" sz="1200" kern="1200" dirty="0">
                <a:solidFill>
                  <a:schemeClr val="tx1"/>
                </a:solidFill>
                <a:effectLst/>
                <a:latin typeface="+mn-lt"/>
                <a:ea typeface="+mn-ea"/>
                <a:cs typeface="+mn-cs"/>
              </a:rPr>
              <a:t> D6100i Communications Receiver/Gateway provides alarm monitoring over IP Networks using Bosch </a:t>
            </a:r>
            <a:r>
              <a:rPr lang="en-US" sz="1200" kern="1200" dirty="0" err="1">
                <a:solidFill>
                  <a:schemeClr val="tx1"/>
                </a:solidFill>
                <a:effectLst/>
                <a:latin typeface="+mn-lt"/>
                <a:ea typeface="+mn-ea"/>
                <a:cs typeface="+mn-cs"/>
              </a:rPr>
              <a:t>Conettix</a:t>
            </a:r>
            <a:r>
              <a:rPr lang="en-US" sz="1200" kern="1200" dirty="0">
                <a:solidFill>
                  <a:schemeClr val="tx1"/>
                </a:solidFill>
                <a:effectLst/>
                <a:latin typeface="+mn-lt"/>
                <a:ea typeface="+mn-ea"/>
                <a:cs typeface="+mn-cs"/>
              </a:rPr>
              <a:t> IP Technology. It has a compact, economical design that is well-suited for applications such as small central stations, gated communities, security offices, or university campuses. Digital Signal Processing analyzes the incoming signals, providing more reliable and more flexible performance. The D6100i will accept signals even if they do not match the expected acknowledge tone. This means that signals from panels that respond to the wrong handshake tone, and from systems that may be having difficulty communicating, are more likely to be received and processed.</a:t>
            </a:r>
          </a:p>
        </p:txBody>
      </p:sp>
      <p:sp>
        <p:nvSpPr>
          <p:cNvPr id="4" name="Slide Number Placeholder 3"/>
          <p:cNvSpPr>
            <a:spLocks noGrp="1"/>
          </p:cNvSpPr>
          <p:nvPr>
            <p:ph type="sldNum" sz="quarter" idx="10"/>
          </p:nvPr>
        </p:nvSpPr>
        <p:spPr/>
        <p:txBody>
          <a:bodyPr/>
          <a:lstStyle/>
          <a:p>
            <a:fld id="{2C7D84B1-2337-41AD-9D6A-CE752F1CAD28}" type="slidenum">
              <a:rPr lang="en-GB" smtClean="0"/>
              <a:t>18</a:t>
            </a:fld>
            <a:endParaRPr lang="en-GB"/>
          </a:p>
        </p:txBody>
      </p:sp>
    </p:spTree>
    <p:extLst>
      <p:ext uri="{BB962C8B-B14F-4D97-AF65-F5344CB8AC3E}">
        <p14:creationId xmlns:p14="http://schemas.microsoft.com/office/powerpoint/2010/main" val="754891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what </a:t>
            </a:r>
            <a:r>
              <a:rPr lang="en-US"/>
              <a:t>we learned. </a:t>
            </a:r>
            <a:endParaRPr lang="en-US" dirty="0"/>
          </a:p>
        </p:txBody>
      </p:sp>
      <p:sp>
        <p:nvSpPr>
          <p:cNvPr id="4" name="Slide Number Placeholder 3"/>
          <p:cNvSpPr>
            <a:spLocks noGrp="1"/>
          </p:cNvSpPr>
          <p:nvPr>
            <p:ph type="sldNum" sz="quarter" idx="10"/>
          </p:nvPr>
        </p:nvSpPr>
        <p:spPr/>
        <p:txBody>
          <a:bodyPr/>
          <a:lstStyle/>
          <a:p>
            <a:fld id="{77C08F43-FF8D-42BE-8B35-1B6A45E96D8C}" type="slidenum">
              <a:rPr lang="en-US" smtClean="0"/>
              <a:t>19</a:t>
            </a:fld>
            <a:endParaRPr lang="en-US" dirty="0"/>
          </a:p>
        </p:txBody>
      </p:sp>
    </p:spTree>
    <p:extLst>
      <p:ext uri="{BB962C8B-B14F-4D97-AF65-F5344CB8AC3E}">
        <p14:creationId xmlns:p14="http://schemas.microsoft.com/office/powerpoint/2010/main" val="3086229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(Presenter needs to update their name and optionally add a photo of themselves.)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Things we will be going over today:</a:t>
            </a:r>
          </a:p>
          <a:p>
            <a:pPr lvl="0"/>
            <a:r>
              <a:rPr lang="en-US" sz="1200" kern="1200" dirty="0">
                <a:solidFill>
                  <a:schemeClr val="tx1"/>
                </a:solidFill>
                <a:effectLst/>
                <a:latin typeface="+mn-lt"/>
                <a:ea typeface="+mn-ea"/>
                <a:cs typeface="+mn-cs"/>
              </a:rPr>
              <a:t>	Why Bosch is the leading Security System Manufacturer</a:t>
            </a:r>
          </a:p>
          <a:p>
            <a:pPr lvl="0"/>
            <a:r>
              <a:rPr lang="en-US" sz="1200" kern="1200" dirty="0">
                <a:solidFill>
                  <a:schemeClr val="tx1"/>
                </a:solidFill>
                <a:effectLst/>
                <a:latin typeface="+mn-lt"/>
                <a:ea typeface="+mn-ea"/>
                <a:cs typeface="+mn-cs"/>
              </a:rPr>
              <a:t>	How traditional alarm communication worked, and why it may no longer work as designed</a:t>
            </a:r>
          </a:p>
          <a:p>
            <a:pPr lvl="0"/>
            <a:r>
              <a:rPr lang="en-US" sz="1200" kern="1200">
                <a:solidFill>
                  <a:schemeClr val="tx1"/>
                </a:solidFill>
                <a:effectLst/>
                <a:latin typeface="+mn-lt"/>
                <a:ea typeface="+mn-ea"/>
                <a:cs typeface="+mn-cs"/>
              </a:rPr>
              <a:t>	How alarm over IP works</a:t>
            </a:r>
          </a:p>
          <a:p>
            <a:pPr lvl="0"/>
            <a:r>
              <a:rPr lang="en-US" sz="1200" kern="1200">
                <a:solidFill>
                  <a:schemeClr val="tx1"/>
                </a:solidFill>
                <a:effectLst/>
                <a:latin typeface="+mn-lt"/>
                <a:ea typeface="+mn-ea"/>
                <a:cs typeface="+mn-cs"/>
              </a:rPr>
              <a:t>	How</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D84B1-2337-41AD-9D6A-CE752F1CAD28}" type="slidenum">
              <a:rPr kumimoji="0" lang="en-GB" sz="1200" b="0" i="0" u="none" strike="noStrike" kern="1200" cap="none" spc="0" normalizeH="0" baseline="0" noProof="0" smtClean="0">
                <a:ln>
                  <a:noFill/>
                </a:ln>
                <a:solidFill>
                  <a:prstClr val="black"/>
                </a:solidFill>
                <a:effectLst/>
                <a:uLnTx/>
                <a:uFillTx/>
                <a:latin typeface="Bosch Office Sans"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Bosch Office Sans" panose="020B0604020202020204" pitchFamily="34" charset="0"/>
              <a:ea typeface="+mn-ea"/>
              <a:cs typeface="+mn-cs"/>
            </a:endParaRPr>
          </a:p>
        </p:txBody>
      </p:sp>
    </p:spTree>
    <p:extLst>
      <p:ext uri="{BB962C8B-B14F-4D97-AF65-F5344CB8AC3E}">
        <p14:creationId xmlns:p14="http://schemas.microsoft.com/office/powerpoint/2010/main" val="3773615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 can find Bosch Security Systems in 40 of the top 100 US retailers. Out of the 40, the top 10 all use Bosch commercial panels. That is over 30,000 locations using Bosch Security Systems.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Listed here are the retailers: Amazon, Costco Wholesale, CVS Pharmacy, Kroger, Lowes, Target, The Home Depot, Safeway, and Walgreens</a:t>
            </a:r>
          </a:p>
        </p:txBody>
      </p:sp>
      <p:sp>
        <p:nvSpPr>
          <p:cNvPr id="4" name="Slide Number Placeholder 3"/>
          <p:cNvSpPr>
            <a:spLocks noGrp="1"/>
          </p:cNvSpPr>
          <p:nvPr>
            <p:ph type="sldNum" sz="quarter" idx="10"/>
          </p:nvPr>
        </p:nvSpPr>
        <p:spPr/>
        <p:txBody>
          <a:bodyPr/>
          <a:lstStyle/>
          <a:p>
            <a:fld id="{2C7D84B1-2337-41AD-9D6A-CE752F1CAD28}" type="slidenum">
              <a:rPr lang="en-GB" smtClean="0"/>
              <a:t>3</a:t>
            </a:fld>
            <a:endParaRPr lang="en-GB"/>
          </a:p>
        </p:txBody>
      </p:sp>
    </p:spTree>
    <p:extLst>
      <p:ext uri="{BB962C8B-B14F-4D97-AF65-F5344CB8AC3E}">
        <p14:creationId xmlns:p14="http://schemas.microsoft.com/office/powerpoint/2010/main" val="1462777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 intrusion detection system has four jobs: detect a problem, alert people on-site of the problem, call for help, and trigger some kind of response. Today, we will discuss the process of alerting people off-site. </a:t>
            </a:r>
          </a:p>
        </p:txBody>
      </p:sp>
      <p:sp>
        <p:nvSpPr>
          <p:cNvPr id="4" name="Slide Number Placeholder 3"/>
          <p:cNvSpPr>
            <a:spLocks noGrp="1"/>
          </p:cNvSpPr>
          <p:nvPr>
            <p:ph type="sldNum" sz="quarter" idx="10"/>
          </p:nvPr>
        </p:nvSpPr>
        <p:spPr/>
        <p:txBody>
          <a:bodyPr/>
          <a:lstStyle/>
          <a:p>
            <a:fld id="{2C7D84B1-2337-41AD-9D6A-CE752F1CAD28}" type="slidenum">
              <a:rPr lang="en-GB" smtClean="0"/>
              <a:t>4</a:t>
            </a:fld>
            <a:endParaRPr lang="en-GB"/>
          </a:p>
        </p:txBody>
      </p:sp>
    </p:spTree>
    <p:extLst>
      <p:ext uri="{BB962C8B-B14F-4D97-AF65-F5344CB8AC3E}">
        <p14:creationId xmlns:p14="http://schemas.microsoft.com/office/powerpoint/2010/main" val="1407187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security industry has traditionally used public telephone networks to call for help. Alarm panels had built in telephone dialers, and central station monitoring centers had computers called gateway receivers programmed with a telephone number. Alarm signals were designed around the telephone technology of the time. </a:t>
            </a:r>
          </a:p>
        </p:txBody>
      </p:sp>
      <p:sp>
        <p:nvSpPr>
          <p:cNvPr id="4" name="Slide Number Placeholder 3"/>
          <p:cNvSpPr>
            <a:spLocks noGrp="1"/>
          </p:cNvSpPr>
          <p:nvPr>
            <p:ph type="sldNum" sz="quarter" idx="10"/>
          </p:nvPr>
        </p:nvSpPr>
        <p:spPr/>
        <p:txBody>
          <a:bodyPr/>
          <a:lstStyle/>
          <a:p>
            <a:fld id="{2C7D84B1-2337-41AD-9D6A-CE752F1CAD28}" type="slidenum">
              <a:rPr lang="en-GB" smtClean="0"/>
              <a:t>5</a:t>
            </a:fld>
            <a:endParaRPr lang="en-GB"/>
          </a:p>
        </p:txBody>
      </p:sp>
    </p:spTree>
    <p:extLst>
      <p:ext uri="{BB962C8B-B14F-4D97-AF65-F5344CB8AC3E}">
        <p14:creationId xmlns:p14="http://schemas.microsoft.com/office/powerpoint/2010/main" val="1057677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Alarm signals were transmitted in the form of DTMF tones, which are the tones you hear when you press a button on the touchpad of an older telephone. Every button has its own note, which corresponds to a hexadecimal digit. The most common form of alarm communication consisted of a short burst of tones corresponding to a 13 digit code. The central station receiver had the ability to receive this signal, decode it, flash a human-readable message on a screen in front of a dispatcher for them to decide how to respond, and send a signal back to the alarm panel to let it know it had been received. If the message was not received properly or decoded properly, the alarm panel was supposed to keep sending the signal until it received an acknowledgement. The tones were sent as an extremely fast burst of information, to speed up dispatcher response time and to make it easier to resend the signal if the panel did not get the acknowledgement. The problem is, the signal must be received exactly as it was sent, or it cannot be decoded.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D84B1-2337-41AD-9D6A-CE752F1CAD28}" type="slidenum">
              <a:rPr kumimoji="0" lang="en-GB" sz="1200" b="0" i="0" u="none" strike="noStrike" kern="1200" cap="none" spc="0" normalizeH="0" baseline="0" noProof="0" smtClean="0">
                <a:ln>
                  <a:noFill/>
                </a:ln>
                <a:solidFill>
                  <a:prstClr val="black"/>
                </a:solidFill>
                <a:effectLst/>
                <a:uLnTx/>
                <a:uFillTx/>
                <a:latin typeface="Bosch Office Sans"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Bosch Office Sans" panose="020B0604020202020204" pitchFamily="34" charset="0"/>
              <a:ea typeface="+mn-ea"/>
              <a:cs typeface="+mn-cs"/>
            </a:endParaRPr>
          </a:p>
        </p:txBody>
      </p:sp>
    </p:spTree>
    <p:extLst>
      <p:ext uri="{BB962C8B-B14F-4D97-AF65-F5344CB8AC3E}">
        <p14:creationId xmlns:p14="http://schemas.microsoft.com/office/powerpoint/2010/main" val="563776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Before a signal is transmitted over fiber, it is digitized and compressed. This doesn’t matter much when sending a voice signal, but can have a severe affect on a DTMF burst signal, such as the ones transmitted by traditional alarm panels. A central station alarm receiver may not be able to accurately decode a compressed signal. It can be difficult or impossible for a subscriber to determine if they have an entirely copper pathway between their panel and the central station, and telephone companies are adopting fiber as fast as they can, replacing copper infrastructure with fiber infrastructure whenever copper equipment fails. </a:t>
            </a:r>
          </a:p>
        </p:txBody>
      </p:sp>
      <p:sp>
        <p:nvSpPr>
          <p:cNvPr id="4" name="Slide Number Placeholder 3"/>
          <p:cNvSpPr>
            <a:spLocks noGrp="1"/>
          </p:cNvSpPr>
          <p:nvPr>
            <p:ph type="sldNum" sz="quarter" idx="10"/>
          </p:nvPr>
        </p:nvSpPr>
        <p:spPr/>
        <p:txBody>
          <a:bodyPr/>
          <a:lstStyle/>
          <a:p>
            <a:fld id="{2C7D84B1-2337-41AD-9D6A-CE752F1CAD28}" type="slidenum">
              <a:rPr lang="en-GB" smtClean="0"/>
              <a:t>7</a:t>
            </a:fld>
            <a:endParaRPr lang="en-GB"/>
          </a:p>
        </p:txBody>
      </p:sp>
    </p:spTree>
    <p:extLst>
      <p:ext uri="{BB962C8B-B14F-4D97-AF65-F5344CB8AC3E}">
        <p14:creationId xmlns:p14="http://schemas.microsoft.com/office/powerpoint/2010/main" val="4264417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solution to this problem is transmitting alarm signals over IP, via public internet, private WAN or LAN, or cellular connections. An IP enabled alarm panel, or a universal communicator, creates an alarm signal, encrypts it, and transmits it over the network to the receiver, which decodes and interprets it. The three main advantages alarm over IP has over traditional alarm transmission 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dirty="0">
                <a:solidFill>
                  <a:schemeClr val="tx1"/>
                </a:solidFill>
                <a:effectLst/>
                <a:latin typeface="+mn-lt"/>
                <a:ea typeface="+mn-ea"/>
                <a:cs typeface="+mn-cs"/>
              </a:rPr>
              <a:t>Higher speed. Traditional alarm transmission takes about ten seconds from the time the alarm panel transmits to the time the panel initiates the signal to the time the time the information is displayed on the dispatcher’s screen. If the signal is interrupted, or was garbled in the transmission, or the receiver failed to decode the signal properly, and the panel does not receive an acknowledgment signal from the receiver, the process has to restart. In contrast, alarm over IP is nearly instantaneous. Even if the signal fails the first time, the panel can send the signal again multiple times in the same amount of time it takes a traditional panel to send a signal even once.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dirty="0">
                <a:solidFill>
                  <a:schemeClr val="tx1"/>
                </a:solidFill>
                <a:effectLst/>
                <a:latin typeface="+mn-lt"/>
                <a:ea typeface="+mn-ea"/>
                <a:cs typeface="+mn-cs"/>
              </a:rPr>
              <a:t>Lower cost. Utilizing existing networking infrastructure and internet connections eliminates the need to pay monthly charge for the telephone line required to monitor a burglar alarm or the two telephone lines required to monitor a fire alarm.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dirty="0">
                <a:solidFill>
                  <a:schemeClr val="tx1"/>
                </a:solidFill>
                <a:effectLst/>
                <a:latin typeface="+mn-lt"/>
                <a:ea typeface="+mn-ea"/>
                <a:cs typeface="+mn-cs"/>
              </a:rPr>
              <a:t>More secure. Traditional alarm signals have no authentication mechanism, making it possible to spoof. Traditional alarm signals often had very long supervision times, so the first inkling most end users had that their alarm system could not communicate was a comm failure. Because of the long supervision window, it would be possible for an adversary to cut the phone line and then break into the building undetected. IP alarm communicators are supervised more frequently than standard telephone communicators. If the connection is lost, the central station knows almost immediately. With telephone communicators, it can be days before the connection is tested.</a:t>
            </a:r>
            <a:endParaRPr lang="en-US" dirty="0"/>
          </a:p>
        </p:txBody>
      </p:sp>
      <p:sp>
        <p:nvSpPr>
          <p:cNvPr id="4" name="Slide Number Placeholder 3"/>
          <p:cNvSpPr>
            <a:spLocks noGrp="1"/>
          </p:cNvSpPr>
          <p:nvPr>
            <p:ph type="sldNum" sz="quarter" idx="10"/>
          </p:nvPr>
        </p:nvSpPr>
        <p:spPr/>
        <p:txBody>
          <a:bodyPr/>
          <a:lstStyle/>
          <a:p>
            <a:fld id="{77C08F43-FF8D-42BE-8B35-1B6A45E96D8C}" type="slidenum">
              <a:rPr lang="en-US" smtClean="0"/>
              <a:t>8</a:t>
            </a:fld>
            <a:endParaRPr lang="en-US"/>
          </a:p>
        </p:txBody>
      </p:sp>
    </p:spTree>
    <p:extLst>
      <p:ext uri="{BB962C8B-B14F-4D97-AF65-F5344CB8AC3E}">
        <p14:creationId xmlns:p14="http://schemas.microsoft.com/office/powerpoint/2010/main" val="2739709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Davidson College has fire alarm and burglar panels of various makes, models, and dates of manufacture installed on its 450 acre campus requiring 140 separate phone lines and 140 phone bills. With IP communication modules, they can continue using their existing panels while using their existing networking infrastructure. </a:t>
            </a:r>
            <a:r>
              <a:rPr lang="en-US" dirty="0"/>
              <a:t>"By eliminating the expense of the phone lines, we are experiencing a 50 percent cost savings now and expect that number to increase to 75 percent in the near future," said Brent Babb, project manager, Davidson College. On top of the cost savings, the alarm communications from the college to the central station are now received faster than those previously transmitted via a phone line, which in turn improves the central station's response time.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D84B1-2337-41AD-9D6A-CE752F1CAD28}" type="slidenum">
              <a:rPr kumimoji="0" lang="en-GB" sz="1200" b="0" i="0" u="none" strike="noStrike" kern="1200" cap="none" spc="0" normalizeH="0" baseline="0" noProof="0" smtClean="0">
                <a:ln>
                  <a:noFill/>
                </a:ln>
                <a:solidFill>
                  <a:prstClr val="black"/>
                </a:solidFill>
                <a:effectLst/>
                <a:uLnTx/>
                <a:uFillTx/>
                <a:latin typeface="Bosch Office Sans"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Bosch Office Sans" panose="020B0604020202020204" pitchFamily="34" charset="0"/>
              <a:ea typeface="+mn-ea"/>
              <a:cs typeface="+mn-cs"/>
            </a:endParaRPr>
          </a:p>
        </p:txBody>
      </p:sp>
    </p:spTree>
    <p:extLst>
      <p:ext uri="{BB962C8B-B14F-4D97-AF65-F5344CB8AC3E}">
        <p14:creationId xmlns:p14="http://schemas.microsoft.com/office/powerpoint/2010/main" val="4027361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tags" Target="../tags/tag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xml"/><Relationship Id="rId1" Type="http://schemas.openxmlformats.org/officeDocument/2006/relationships/tags" Target="../tags/tag1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xml"/><Relationship Id="rId1" Type="http://schemas.openxmlformats.org/officeDocument/2006/relationships/tags" Target="../tags/tag1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xml"/><Relationship Id="rId1" Type="http://schemas.openxmlformats.org/officeDocument/2006/relationships/tags" Target="../tags/tag21.xml"/></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3.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4.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oleObject" Target="../embeddings/oleObject3.bin"/></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5435" y="259068"/>
            <a:ext cx="10295833" cy="473797"/>
          </a:xfrm>
        </p:spPr>
        <p:txBody>
          <a:bodyPr>
            <a:noAutofit/>
          </a:bodyPr>
          <a:lstStyle>
            <a:lvl1pPr algn="l">
              <a:buFontTx/>
              <a:buNone/>
              <a:defRPr sz="1800" b="0" i="0" u="none">
                <a:latin typeface="Bosch Office Sans"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345435" y="4020930"/>
            <a:ext cx="10295833" cy="1439419"/>
          </a:xfrm>
        </p:spPr>
        <p:txBody>
          <a:bodyPr/>
          <a:lstStyle>
            <a:lvl1pPr marL="0" indent="0" algn="l">
              <a:lnSpc>
                <a:spcPts val="2300"/>
              </a:lnSpc>
              <a:spcBef>
                <a:spcPts val="500"/>
              </a:spcBef>
              <a:buClrTx/>
              <a:buSzPct val="100000"/>
              <a:buFontTx/>
              <a:buNone/>
              <a:defRPr sz="1800" b="0" i="0" u="none">
                <a:solidFill>
                  <a:schemeClr val="tx1">
                    <a:tint val="75000"/>
                  </a:schemeClr>
                </a:solidFill>
                <a:latin typeface="Bosch Office Sans" panose="020B0604020202020204" pitchFamily="34" charset="0"/>
              </a:defRPr>
            </a:lvl1pPr>
            <a:lvl2pPr marL="370064" indent="0" algn="ctr">
              <a:buNone/>
              <a:defRPr>
                <a:solidFill>
                  <a:schemeClr val="tx1">
                    <a:tint val="75000"/>
                  </a:schemeClr>
                </a:solidFill>
              </a:defRPr>
            </a:lvl2pPr>
            <a:lvl3pPr marL="740127" indent="0" algn="ctr">
              <a:buNone/>
              <a:defRPr>
                <a:solidFill>
                  <a:schemeClr val="tx1">
                    <a:tint val="75000"/>
                  </a:schemeClr>
                </a:solidFill>
              </a:defRPr>
            </a:lvl3pPr>
            <a:lvl4pPr marL="1110191" indent="0" algn="ctr">
              <a:buNone/>
              <a:defRPr>
                <a:solidFill>
                  <a:schemeClr val="tx1">
                    <a:tint val="75000"/>
                  </a:schemeClr>
                </a:solidFill>
              </a:defRPr>
            </a:lvl4pPr>
            <a:lvl5pPr marL="1480255" indent="0" algn="ctr">
              <a:buNone/>
              <a:defRPr>
                <a:solidFill>
                  <a:schemeClr val="tx1">
                    <a:tint val="75000"/>
                  </a:schemeClr>
                </a:solidFill>
              </a:defRPr>
            </a:lvl5pPr>
            <a:lvl6pPr marL="1850319" indent="0" algn="ctr">
              <a:buNone/>
              <a:defRPr>
                <a:solidFill>
                  <a:schemeClr val="tx1">
                    <a:tint val="75000"/>
                  </a:schemeClr>
                </a:solidFill>
              </a:defRPr>
            </a:lvl6pPr>
            <a:lvl7pPr marL="2220382" indent="0" algn="ctr">
              <a:buNone/>
              <a:defRPr>
                <a:solidFill>
                  <a:schemeClr val="tx1">
                    <a:tint val="75000"/>
                  </a:schemeClr>
                </a:solidFill>
              </a:defRPr>
            </a:lvl7pPr>
            <a:lvl8pPr marL="2590446" indent="0" algn="ctr">
              <a:buNone/>
              <a:defRPr>
                <a:solidFill>
                  <a:schemeClr val="tx1">
                    <a:tint val="75000"/>
                  </a:schemeClr>
                </a:solidFill>
              </a:defRPr>
            </a:lvl8pPr>
            <a:lvl9pPr marL="296051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037138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ColTx">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sz="half" idx="1"/>
          </p:nvPr>
        </p:nvSpPr>
        <p:spPr>
          <a:xfrm>
            <a:off x="685601" y="1066526"/>
            <a:ext cx="4603325" cy="3809020"/>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484812" y="1066526"/>
            <a:ext cx="4603325" cy="3809020"/>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97943" y="5850020"/>
            <a:ext cx="489715" cy="190451"/>
          </a:xfrm>
          <a:prstGeom prst="rect">
            <a:avLst/>
          </a:prstGeom>
        </p:spPr>
        <p:txBody>
          <a:bodyPr/>
          <a:lstStyle/>
          <a:p>
            <a:pPr>
              <a:defRPr/>
            </a:pPr>
            <a:fld id="{694DD045-89A5-47D7-9716-0D1E6535089E}" type="slidenum">
              <a:rPr lang="x-none" smtClean="0"/>
              <a:pPr>
                <a:defRPr/>
              </a:pPr>
              <a:t>‹#›</a:t>
            </a:fld>
            <a:endParaRPr lang="x-none" dirty="0"/>
          </a:p>
        </p:txBody>
      </p:sp>
    </p:spTree>
    <p:extLst>
      <p:ext uri="{BB962C8B-B14F-4D97-AF65-F5344CB8AC3E}">
        <p14:creationId xmlns:p14="http://schemas.microsoft.com/office/powerpoint/2010/main" val="336567041"/>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Subtitle 2" hidden="1"/>
          <p:cNvSpPr>
            <a:spLocks noGrp="1"/>
          </p:cNvSpPr>
          <p:nvPr>
            <p:ph type="subTitle" idx="1"/>
            <p:custDataLst>
              <p:tags r:id="rId1"/>
            </p:custDataLst>
          </p:nvPr>
        </p:nvSpPr>
        <p:spPr>
          <a:xfrm>
            <a:off x="0" y="0"/>
            <a:ext cx="1270000" cy="12700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anchor="t">
            <a:noAutofit/>
          </a:bodyPr>
          <a:lstStyle>
            <a:lvl1pPr marL="0" indent="0" algn="l">
              <a:lnSpc>
                <a:spcPct val="100000"/>
              </a:lnSpc>
              <a:spcBef>
                <a:spcPts val="0"/>
              </a:spcBef>
              <a:spcAft>
                <a:spcPts val="0"/>
              </a:spcAft>
              <a:buClrTx/>
              <a:buSzPct val="100000"/>
              <a:buFontTx/>
              <a:buNone/>
              <a:defRPr sz="100" b="0" i="0" u="none" spc="0">
                <a:solidFill>
                  <a:schemeClr val="tx1"/>
                </a:solidFill>
                <a:latin typeface="Bosch Office Sans" panose="020B0604020202020204" pitchFamily="34" charset="0"/>
              </a:defRPr>
            </a:lvl1pPr>
            <a:lvl2pPr marL="411358" indent="0" algn="ctr">
              <a:buNone/>
              <a:defRPr sz="1799"/>
            </a:lvl2pPr>
            <a:lvl3pPr marL="822716" indent="0" algn="ctr">
              <a:buNone/>
              <a:defRPr sz="1619"/>
            </a:lvl3pPr>
            <a:lvl4pPr marL="1234075" indent="0" algn="ctr">
              <a:buNone/>
              <a:defRPr sz="1440"/>
            </a:lvl4pPr>
            <a:lvl5pPr marL="1645433" indent="0" algn="ctr">
              <a:buNone/>
              <a:defRPr sz="1440"/>
            </a:lvl5pPr>
            <a:lvl6pPr marL="2056792" indent="0" algn="ctr">
              <a:buNone/>
              <a:defRPr sz="1440"/>
            </a:lvl6pPr>
            <a:lvl7pPr marL="2468150" indent="0" algn="ctr">
              <a:buNone/>
              <a:defRPr sz="1440"/>
            </a:lvl7pPr>
            <a:lvl8pPr marL="2879509" indent="0" algn="ctr">
              <a:buNone/>
              <a:defRPr sz="1440"/>
            </a:lvl8pPr>
            <a:lvl9pPr marL="3290867" indent="0" algn="ctr">
              <a:buNone/>
              <a:defRPr sz="1440"/>
            </a:lvl9pPr>
          </a:lstStyle>
          <a:p>
            <a:r>
              <a:rPr lang="en-US"/>
              <a:t>Click to edit Master subtitle style</a:t>
            </a:r>
            <a:endParaRPr lang="de-DE" dirty="0"/>
          </a:p>
        </p:txBody>
      </p:sp>
      <p:sp>
        <p:nvSpPr>
          <p:cNvPr id="2" name="Title 1"/>
          <p:cNvSpPr>
            <a:spLocks noGrp="1"/>
          </p:cNvSpPr>
          <p:nvPr>
            <p:ph type="ctrTitle"/>
            <p:custDataLst>
              <p:tags r:id="rId2"/>
            </p:custDataLst>
          </p:nvPr>
        </p:nvSpPr>
        <p:spPr>
          <a:xfrm>
            <a:off x="259080" y="259080"/>
            <a:ext cx="9872980" cy="520446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chorCtr="0">
            <a:normAutofit/>
          </a:bodyPr>
          <a:lstStyle>
            <a:lvl1pPr algn="l">
              <a:lnSpc>
                <a:spcPct val="90000"/>
              </a:lnSpc>
              <a:spcBef>
                <a:spcPts val="0"/>
              </a:spcBef>
              <a:spcAft>
                <a:spcPts val="0"/>
              </a:spcAft>
              <a:buFontTx/>
              <a:buNone/>
              <a:defRPr sz="8000" b="0" i="0" u="none" cap="all" spc="0">
                <a:solidFill>
                  <a:srgbClr val="FFFFFF"/>
                </a:solidFill>
                <a:latin typeface="Bosch Office Sans" panose="020B0604020202020204" pitchFamily="34" charset="0"/>
              </a:defRPr>
            </a:lvl1pPr>
          </a:lstStyle>
          <a:p>
            <a:r>
              <a:rPr lang="en-US"/>
              <a:t>Click to edit Master title style</a:t>
            </a:r>
            <a:endParaRPr lang="de-DE" dirty="0"/>
          </a:p>
        </p:txBody>
      </p:sp>
    </p:spTree>
    <p:extLst>
      <p:ext uri="{BB962C8B-B14F-4D97-AF65-F5344CB8AC3E}">
        <p14:creationId xmlns:p14="http://schemas.microsoft.com/office/powerpoint/2010/main" val="157042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2211517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9230" y="1538290"/>
            <a:ext cx="9460586" cy="2566987"/>
          </a:xfrm>
        </p:spPr>
        <p:txBody>
          <a:bodyPr anchor="b"/>
          <a:lstStyle>
            <a:lvl1pPr>
              <a:defRPr sz="5398"/>
            </a:lvl1pPr>
          </a:lstStyle>
          <a:p>
            <a:r>
              <a:rPr lang="en-US"/>
              <a:t>Click to edit Master title style</a:t>
            </a:r>
            <a:endParaRPr lang="de-DE"/>
          </a:p>
        </p:txBody>
      </p:sp>
      <p:sp>
        <p:nvSpPr>
          <p:cNvPr id="3" name="Text Placeholder 2"/>
          <p:cNvSpPr>
            <a:spLocks noGrp="1"/>
          </p:cNvSpPr>
          <p:nvPr>
            <p:ph type="body" idx="1"/>
          </p:nvPr>
        </p:nvSpPr>
        <p:spPr>
          <a:xfrm>
            <a:off x="749230" y="4129088"/>
            <a:ext cx="9460586" cy="1350962"/>
          </a:xfrm>
        </p:spPr>
        <p:txBody>
          <a:bodyPr/>
          <a:lstStyle>
            <a:lvl1pPr marL="0" indent="0">
              <a:buNone/>
              <a:defRPr sz="2159">
                <a:solidFill>
                  <a:schemeClr val="tx1">
                    <a:tint val="75000"/>
                  </a:schemeClr>
                </a:solidFill>
              </a:defRPr>
            </a:lvl1pPr>
            <a:lvl2pPr marL="411358" indent="0">
              <a:buNone/>
              <a:defRPr sz="1799">
                <a:solidFill>
                  <a:schemeClr val="tx1">
                    <a:tint val="75000"/>
                  </a:schemeClr>
                </a:solidFill>
              </a:defRPr>
            </a:lvl2pPr>
            <a:lvl3pPr marL="822716" indent="0">
              <a:buNone/>
              <a:defRPr sz="1619">
                <a:solidFill>
                  <a:schemeClr val="tx1">
                    <a:tint val="75000"/>
                  </a:schemeClr>
                </a:solidFill>
              </a:defRPr>
            </a:lvl3pPr>
            <a:lvl4pPr marL="1234075" indent="0">
              <a:buNone/>
              <a:defRPr sz="1440">
                <a:solidFill>
                  <a:schemeClr val="tx1">
                    <a:tint val="75000"/>
                  </a:schemeClr>
                </a:solidFill>
              </a:defRPr>
            </a:lvl4pPr>
            <a:lvl5pPr marL="1645433" indent="0">
              <a:buNone/>
              <a:defRPr sz="1440">
                <a:solidFill>
                  <a:schemeClr val="tx1">
                    <a:tint val="75000"/>
                  </a:schemeClr>
                </a:solidFill>
              </a:defRPr>
            </a:lvl5pPr>
            <a:lvl6pPr marL="2056792" indent="0">
              <a:buNone/>
              <a:defRPr sz="1440">
                <a:solidFill>
                  <a:schemeClr val="tx1">
                    <a:tint val="75000"/>
                  </a:schemeClr>
                </a:solidFill>
              </a:defRPr>
            </a:lvl6pPr>
            <a:lvl7pPr marL="2468150" indent="0">
              <a:buNone/>
              <a:defRPr sz="1440">
                <a:solidFill>
                  <a:schemeClr val="tx1">
                    <a:tint val="75000"/>
                  </a:schemeClr>
                </a:solidFill>
              </a:defRPr>
            </a:lvl7pPr>
            <a:lvl8pPr marL="2879509" indent="0">
              <a:buNone/>
              <a:defRPr sz="1440">
                <a:solidFill>
                  <a:schemeClr val="tx1">
                    <a:tint val="75000"/>
                  </a:schemeClr>
                </a:solidFill>
              </a:defRPr>
            </a:lvl8pPr>
            <a:lvl9pPr marL="3290867" indent="0">
              <a:buNone/>
              <a:defRPr sz="144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46284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sz="half" idx="1"/>
          </p:nvPr>
        </p:nvSpPr>
        <p:spPr>
          <a:xfrm>
            <a:off x="345567" y="1296000"/>
            <a:ext cx="4861931" cy="416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p:cNvSpPr>
            <a:spLocks noGrp="1"/>
          </p:cNvSpPr>
          <p:nvPr>
            <p:ph sz="half" idx="2"/>
          </p:nvPr>
        </p:nvSpPr>
        <p:spPr>
          <a:xfrm>
            <a:off x="5759445" y="1295999"/>
            <a:ext cx="4861931" cy="416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3935893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580" y="328613"/>
            <a:ext cx="9460586" cy="1192212"/>
          </a:xfrm>
        </p:spPr>
        <p:txBody>
          <a:bodyPr/>
          <a:lstStyle/>
          <a:p>
            <a:r>
              <a:rPr lang="en-US"/>
              <a:t>Click to edit Master title style</a:t>
            </a:r>
            <a:endParaRPr lang="de-DE"/>
          </a:p>
        </p:txBody>
      </p:sp>
      <p:sp>
        <p:nvSpPr>
          <p:cNvPr id="3" name="Text Placeholder 2"/>
          <p:cNvSpPr>
            <a:spLocks noGrp="1"/>
          </p:cNvSpPr>
          <p:nvPr>
            <p:ph type="body" idx="1"/>
          </p:nvPr>
        </p:nvSpPr>
        <p:spPr>
          <a:xfrm>
            <a:off x="755580" y="1512888"/>
            <a:ext cx="4641401" cy="741362"/>
          </a:xfrm>
        </p:spPr>
        <p:txBody>
          <a:bodyPr anchor="b"/>
          <a:lstStyle>
            <a:lvl1pPr marL="0" indent="0">
              <a:buNone/>
              <a:defRPr sz="2159" b="1"/>
            </a:lvl1pPr>
            <a:lvl2pPr marL="411358" indent="0">
              <a:buNone/>
              <a:defRPr sz="1799" b="1"/>
            </a:lvl2pPr>
            <a:lvl3pPr marL="822716" indent="0">
              <a:buNone/>
              <a:defRPr sz="1619" b="1"/>
            </a:lvl3pPr>
            <a:lvl4pPr marL="1234075" indent="0">
              <a:buNone/>
              <a:defRPr sz="1440" b="1"/>
            </a:lvl4pPr>
            <a:lvl5pPr marL="1645433" indent="0">
              <a:buNone/>
              <a:defRPr sz="1440" b="1"/>
            </a:lvl5pPr>
            <a:lvl6pPr marL="2056792" indent="0">
              <a:buNone/>
              <a:defRPr sz="1440" b="1"/>
            </a:lvl6pPr>
            <a:lvl7pPr marL="2468150" indent="0">
              <a:buNone/>
              <a:defRPr sz="1440" b="1"/>
            </a:lvl7pPr>
            <a:lvl8pPr marL="2879509" indent="0">
              <a:buNone/>
              <a:defRPr sz="1440" b="1"/>
            </a:lvl8pPr>
            <a:lvl9pPr marL="3290867" indent="0">
              <a:buNone/>
              <a:defRPr sz="1440" b="1"/>
            </a:lvl9pPr>
          </a:lstStyle>
          <a:p>
            <a:pPr lvl="0"/>
            <a:r>
              <a:rPr lang="en-US"/>
              <a:t>Click to edit Master text styles</a:t>
            </a:r>
          </a:p>
        </p:txBody>
      </p:sp>
      <p:sp>
        <p:nvSpPr>
          <p:cNvPr id="4" name="Content Placeholder 3"/>
          <p:cNvSpPr>
            <a:spLocks noGrp="1"/>
          </p:cNvSpPr>
          <p:nvPr>
            <p:ph sz="half" idx="2"/>
          </p:nvPr>
        </p:nvSpPr>
        <p:spPr>
          <a:xfrm>
            <a:off x="755580" y="2254251"/>
            <a:ext cx="4641401" cy="3314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5" name="Text Placeholder 4"/>
          <p:cNvSpPr>
            <a:spLocks noGrp="1"/>
          </p:cNvSpPr>
          <p:nvPr>
            <p:ph type="body" sz="quarter" idx="3"/>
          </p:nvPr>
        </p:nvSpPr>
        <p:spPr>
          <a:xfrm>
            <a:off x="5553598" y="1512888"/>
            <a:ext cx="4662567" cy="741362"/>
          </a:xfrm>
        </p:spPr>
        <p:txBody>
          <a:bodyPr anchor="b"/>
          <a:lstStyle>
            <a:lvl1pPr marL="0" indent="0">
              <a:buNone/>
              <a:defRPr sz="2159" b="1"/>
            </a:lvl1pPr>
            <a:lvl2pPr marL="411358" indent="0">
              <a:buNone/>
              <a:defRPr sz="1799" b="1"/>
            </a:lvl2pPr>
            <a:lvl3pPr marL="822716" indent="0">
              <a:buNone/>
              <a:defRPr sz="1619" b="1"/>
            </a:lvl3pPr>
            <a:lvl4pPr marL="1234075" indent="0">
              <a:buNone/>
              <a:defRPr sz="1440" b="1"/>
            </a:lvl4pPr>
            <a:lvl5pPr marL="1645433" indent="0">
              <a:buNone/>
              <a:defRPr sz="1440" b="1"/>
            </a:lvl5pPr>
            <a:lvl6pPr marL="2056792" indent="0">
              <a:buNone/>
              <a:defRPr sz="1440" b="1"/>
            </a:lvl6pPr>
            <a:lvl7pPr marL="2468150" indent="0">
              <a:buNone/>
              <a:defRPr sz="1440" b="1"/>
            </a:lvl7pPr>
            <a:lvl8pPr marL="2879509" indent="0">
              <a:buNone/>
              <a:defRPr sz="1440" b="1"/>
            </a:lvl8pPr>
            <a:lvl9pPr marL="3290867" indent="0">
              <a:buNone/>
              <a:defRPr sz="1440" b="1"/>
            </a:lvl9pPr>
          </a:lstStyle>
          <a:p>
            <a:pPr lvl="0"/>
            <a:r>
              <a:rPr lang="en-US"/>
              <a:t>Click to edit Master text styles</a:t>
            </a:r>
          </a:p>
        </p:txBody>
      </p:sp>
      <p:sp>
        <p:nvSpPr>
          <p:cNvPr id="6" name="Content Placeholder 5"/>
          <p:cNvSpPr>
            <a:spLocks noGrp="1"/>
          </p:cNvSpPr>
          <p:nvPr>
            <p:ph sz="quarter" idx="4"/>
          </p:nvPr>
        </p:nvSpPr>
        <p:spPr>
          <a:xfrm>
            <a:off x="5553598" y="2254251"/>
            <a:ext cx="4662567" cy="3314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3919530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3328940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64786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579" y="411163"/>
            <a:ext cx="3538725" cy="1439862"/>
          </a:xfrm>
        </p:spPr>
        <p:txBody>
          <a:bodyPr anchor="b"/>
          <a:lstStyle>
            <a:lvl1pPr>
              <a:defRPr sz="2879"/>
            </a:lvl1pPr>
          </a:lstStyle>
          <a:p>
            <a:r>
              <a:rPr lang="en-US"/>
              <a:t>Click to edit Master title style</a:t>
            </a:r>
            <a:endParaRPr lang="de-DE"/>
          </a:p>
        </p:txBody>
      </p:sp>
      <p:sp>
        <p:nvSpPr>
          <p:cNvPr id="3" name="Content Placeholder 2"/>
          <p:cNvSpPr>
            <a:spLocks noGrp="1"/>
          </p:cNvSpPr>
          <p:nvPr>
            <p:ph idx="1"/>
          </p:nvPr>
        </p:nvSpPr>
        <p:spPr>
          <a:xfrm>
            <a:off x="4662566" y="889001"/>
            <a:ext cx="5553598" cy="4384675"/>
          </a:xfrm>
        </p:spPr>
        <p:txBody>
          <a:bodyPr/>
          <a:lstStyle>
            <a:lvl1pPr>
              <a:defRPr sz="2879"/>
            </a:lvl1pPr>
            <a:lvl2pPr>
              <a:defRPr sz="2519"/>
            </a:lvl2pPr>
            <a:lvl3pPr>
              <a:defRPr sz="2159"/>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p:cNvSpPr>
            <a:spLocks noGrp="1"/>
          </p:cNvSpPr>
          <p:nvPr>
            <p:ph type="body" sz="half" idx="2"/>
          </p:nvPr>
        </p:nvSpPr>
        <p:spPr>
          <a:xfrm>
            <a:off x="755579" y="1851025"/>
            <a:ext cx="3538725" cy="3429000"/>
          </a:xfrm>
        </p:spPr>
        <p:txBody>
          <a:bodyPr/>
          <a:lstStyle>
            <a:lvl1pPr marL="0" indent="0">
              <a:buNone/>
              <a:defRPr sz="1440"/>
            </a:lvl1pPr>
            <a:lvl2pPr marL="411358" indent="0">
              <a:buNone/>
              <a:defRPr sz="1260"/>
            </a:lvl2pPr>
            <a:lvl3pPr marL="822716" indent="0">
              <a:buNone/>
              <a:defRPr sz="1080"/>
            </a:lvl3pPr>
            <a:lvl4pPr marL="1234075" indent="0">
              <a:buNone/>
              <a:defRPr sz="900"/>
            </a:lvl4pPr>
            <a:lvl5pPr marL="1645433" indent="0">
              <a:buNone/>
              <a:defRPr sz="900"/>
            </a:lvl5pPr>
            <a:lvl6pPr marL="2056792" indent="0">
              <a:buNone/>
              <a:defRPr sz="900"/>
            </a:lvl6pPr>
            <a:lvl7pPr marL="2468150" indent="0">
              <a:buNone/>
              <a:defRPr sz="900"/>
            </a:lvl7pPr>
            <a:lvl8pPr marL="2879509" indent="0">
              <a:buNone/>
              <a:defRPr sz="900"/>
            </a:lvl8pPr>
            <a:lvl9pPr marL="3290867" indent="0">
              <a:buNone/>
              <a:defRPr sz="900"/>
            </a:lvl9pPr>
          </a:lstStyle>
          <a:p>
            <a:pPr lvl="0"/>
            <a:r>
              <a:rPr lang="en-US"/>
              <a:t>Click to edit Master text styles</a:t>
            </a:r>
          </a:p>
        </p:txBody>
      </p:sp>
    </p:spTree>
    <p:extLst>
      <p:ext uri="{BB962C8B-B14F-4D97-AF65-F5344CB8AC3E}">
        <p14:creationId xmlns:p14="http://schemas.microsoft.com/office/powerpoint/2010/main" val="1733498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579" y="411163"/>
            <a:ext cx="3538725" cy="1439862"/>
          </a:xfrm>
        </p:spPr>
        <p:txBody>
          <a:bodyPr anchor="b"/>
          <a:lstStyle>
            <a:lvl1pPr>
              <a:defRPr sz="2879"/>
            </a:lvl1pPr>
          </a:lstStyle>
          <a:p>
            <a:r>
              <a:rPr lang="en-US"/>
              <a:t>Click to edit Master title style</a:t>
            </a:r>
            <a:endParaRPr lang="de-DE"/>
          </a:p>
        </p:txBody>
      </p:sp>
      <p:sp>
        <p:nvSpPr>
          <p:cNvPr id="3" name="Picture Placeholder 2"/>
          <p:cNvSpPr>
            <a:spLocks noGrp="1"/>
          </p:cNvSpPr>
          <p:nvPr>
            <p:ph type="pic" idx="1"/>
          </p:nvPr>
        </p:nvSpPr>
        <p:spPr>
          <a:xfrm>
            <a:off x="4662566" y="889001"/>
            <a:ext cx="5553598" cy="4384675"/>
          </a:xfrm>
        </p:spPr>
        <p:txBody>
          <a:bodyPr/>
          <a:lstStyle>
            <a:lvl1pPr marL="0" indent="0">
              <a:buNone/>
              <a:defRPr sz="2879"/>
            </a:lvl1pPr>
            <a:lvl2pPr marL="411358" indent="0">
              <a:buNone/>
              <a:defRPr sz="2519"/>
            </a:lvl2pPr>
            <a:lvl3pPr marL="822716" indent="0">
              <a:buNone/>
              <a:defRPr sz="2159"/>
            </a:lvl3pPr>
            <a:lvl4pPr marL="1234075" indent="0">
              <a:buNone/>
              <a:defRPr sz="1799"/>
            </a:lvl4pPr>
            <a:lvl5pPr marL="1645433" indent="0">
              <a:buNone/>
              <a:defRPr sz="1799"/>
            </a:lvl5pPr>
            <a:lvl6pPr marL="2056792" indent="0">
              <a:buNone/>
              <a:defRPr sz="1799"/>
            </a:lvl6pPr>
            <a:lvl7pPr marL="2468150" indent="0">
              <a:buNone/>
              <a:defRPr sz="1799"/>
            </a:lvl7pPr>
            <a:lvl8pPr marL="2879509" indent="0">
              <a:buNone/>
              <a:defRPr sz="1799"/>
            </a:lvl8pPr>
            <a:lvl9pPr marL="3290867" indent="0">
              <a:buNone/>
              <a:defRPr sz="1799"/>
            </a:lvl9pPr>
          </a:lstStyle>
          <a:p>
            <a:r>
              <a:rPr lang="en-US"/>
              <a:t>Click icon to add picture</a:t>
            </a:r>
            <a:endParaRPr lang="de-DE"/>
          </a:p>
        </p:txBody>
      </p:sp>
      <p:sp>
        <p:nvSpPr>
          <p:cNvPr id="4" name="Text Placeholder 3"/>
          <p:cNvSpPr>
            <a:spLocks noGrp="1"/>
          </p:cNvSpPr>
          <p:nvPr>
            <p:ph type="body" sz="half" idx="2"/>
          </p:nvPr>
        </p:nvSpPr>
        <p:spPr>
          <a:xfrm>
            <a:off x="755579" y="1851025"/>
            <a:ext cx="3538725" cy="3429000"/>
          </a:xfrm>
        </p:spPr>
        <p:txBody>
          <a:bodyPr/>
          <a:lstStyle>
            <a:lvl1pPr marL="0" indent="0">
              <a:buNone/>
              <a:defRPr sz="1440"/>
            </a:lvl1pPr>
            <a:lvl2pPr marL="411358" indent="0">
              <a:buNone/>
              <a:defRPr sz="1260"/>
            </a:lvl2pPr>
            <a:lvl3pPr marL="822716" indent="0">
              <a:buNone/>
              <a:defRPr sz="1080"/>
            </a:lvl3pPr>
            <a:lvl4pPr marL="1234075" indent="0">
              <a:buNone/>
              <a:defRPr sz="900"/>
            </a:lvl4pPr>
            <a:lvl5pPr marL="1645433" indent="0">
              <a:buNone/>
              <a:defRPr sz="900"/>
            </a:lvl5pPr>
            <a:lvl6pPr marL="2056792" indent="0">
              <a:buNone/>
              <a:defRPr sz="900"/>
            </a:lvl6pPr>
            <a:lvl7pPr marL="2468150" indent="0">
              <a:buNone/>
              <a:defRPr sz="900"/>
            </a:lvl7pPr>
            <a:lvl8pPr marL="2879509" indent="0">
              <a:buNone/>
              <a:defRPr sz="900"/>
            </a:lvl8pPr>
            <a:lvl9pPr marL="3290867" indent="0">
              <a:buNone/>
              <a:defRPr sz="900"/>
            </a:lvl9pPr>
          </a:lstStyle>
          <a:p>
            <a:pPr lvl="0"/>
            <a:r>
              <a:rPr lang="en-US"/>
              <a:t>Click to edit Master text styles</a:t>
            </a:r>
          </a:p>
        </p:txBody>
      </p:sp>
    </p:spTree>
    <p:extLst>
      <p:ext uri="{BB962C8B-B14F-4D97-AF65-F5344CB8AC3E}">
        <p14:creationId xmlns:p14="http://schemas.microsoft.com/office/powerpoint/2010/main" val="4274692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el und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Textplatzhalt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2630713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1914705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2075" y="328614"/>
            <a:ext cx="2364089" cy="5229225"/>
          </a:xfrm>
        </p:spPr>
        <p:txBody>
          <a:bodyPr vert="eaVert"/>
          <a:lstStyle/>
          <a:p>
            <a:r>
              <a:rPr lang="en-US"/>
              <a:t>Click to edit Master title style</a:t>
            </a:r>
            <a:endParaRPr lang="de-DE"/>
          </a:p>
        </p:txBody>
      </p:sp>
      <p:sp>
        <p:nvSpPr>
          <p:cNvPr id="3" name="Vertical Text Placeholder 2"/>
          <p:cNvSpPr>
            <a:spLocks noGrp="1"/>
          </p:cNvSpPr>
          <p:nvPr>
            <p:ph type="body" orient="vert" idx="1"/>
          </p:nvPr>
        </p:nvSpPr>
        <p:spPr>
          <a:xfrm>
            <a:off x="753463" y="328614"/>
            <a:ext cx="6895434" cy="5229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11621447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el und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Textplatzhalter 2"/>
          <p:cNvSpPr>
            <a:spLocks noGrp="1"/>
          </p:cNvSpPr>
          <p:nvPr>
            <p:ph type="body"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0081528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p>
            <a:r>
              <a:rPr lang="en-US"/>
              <a:t>Click to edit Master title style</a:t>
            </a:r>
          </a:p>
        </p:txBody>
      </p:sp>
      <p:sp>
        <p:nvSpPr>
          <p:cNvPr id="3" name="Content Placeholder 2"/>
          <p:cNvSpPr>
            <a:spLocks noGrp="1"/>
          </p:cNvSpPr>
          <p:nvPr>
            <p:ph sz="quarter" idx="1"/>
          </p:nvPr>
        </p:nvSpPr>
        <p:spPr>
          <a:xfrm>
            <a:off x="346075" y="1295400"/>
            <a:ext cx="5060950" cy="2008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559425" y="1295400"/>
            <a:ext cx="5062538" cy="2008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346075" y="3455988"/>
            <a:ext cx="5060950" cy="2008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559425" y="3455988"/>
            <a:ext cx="5062538" cy="2008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65307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Subtitle 2" hidden="1"/>
          <p:cNvSpPr>
            <a:spLocks noGrp="1"/>
          </p:cNvSpPr>
          <p:nvPr>
            <p:ph type="subTitle" idx="1"/>
            <p:custDataLst>
              <p:tags r:id="rId1"/>
            </p:custDataLst>
          </p:nvPr>
        </p:nvSpPr>
        <p:spPr>
          <a:xfrm>
            <a:off x="0" y="0"/>
            <a:ext cx="1270000" cy="12700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anchor="t">
            <a:noAutofit/>
          </a:bodyPr>
          <a:lstStyle>
            <a:lvl1pPr marL="0" indent="0" algn="l">
              <a:lnSpc>
                <a:spcPct val="100000"/>
              </a:lnSpc>
              <a:spcBef>
                <a:spcPts val="0"/>
              </a:spcBef>
              <a:spcAft>
                <a:spcPts val="0"/>
              </a:spcAft>
              <a:buClrTx/>
              <a:buSzPct val="100000"/>
              <a:buFontTx/>
              <a:buNone/>
              <a:defRPr sz="100" b="0" i="0" u="none" spc="0">
                <a:solidFill>
                  <a:schemeClr val="tx1"/>
                </a:solidFill>
                <a:latin typeface="Bosch Office Sans" panose="020B0604020202020204" pitchFamily="34" charset="0"/>
              </a:defRPr>
            </a:lvl1pPr>
            <a:lvl2pPr marL="411358" indent="0" algn="ctr">
              <a:buNone/>
              <a:defRPr sz="1799"/>
            </a:lvl2pPr>
            <a:lvl3pPr marL="822716" indent="0" algn="ctr">
              <a:buNone/>
              <a:defRPr sz="1619"/>
            </a:lvl3pPr>
            <a:lvl4pPr marL="1234075" indent="0" algn="ctr">
              <a:buNone/>
              <a:defRPr sz="1440"/>
            </a:lvl4pPr>
            <a:lvl5pPr marL="1645433" indent="0" algn="ctr">
              <a:buNone/>
              <a:defRPr sz="1440"/>
            </a:lvl5pPr>
            <a:lvl6pPr marL="2056792" indent="0" algn="ctr">
              <a:buNone/>
              <a:defRPr sz="1440"/>
            </a:lvl6pPr>
            <a:lvl7pPr marL="2468150" indent="0" algn="ctr">
              <a:buNone/>
              <a:defRPr sz="1440"/>
            </a:lvl7pPr>
            <a:lvl8pPr marL="2879509" indent="0" algn="ctr">
              <a:buNone/>
              <a:defRPr sz="1440"/>
            </a:lvl8pPr>
            <a:lvl9pPr marL="3290867" indent="0" algn="ctr">
              <a:buNone/>
              <a:defRPr sz="1440"/>
            </a:lvl9pPr>
          </a:lstStyle>
          <a:p>
            <a:r>
              <a:rPr lang="en-US"/>
              <a:t>Click to edit Master subtitle style</a:t>
            </a:r>
            <a:endParaRPr lang="de-DE" dirty="0"/>
          </a:p>
        </p:txBody>
      </p:sp>
      <p:sp>
        <p:nvSpPr>
          <p:cNvPr id="2" name="Title 1"/>
          <p:cNvSpPr>
            <a:spLocks noGrp="1"/>
          </p:cNvSpPr>
          <p:nvPr>
            <p:ph type="ctrTitle"/>
            <p:custDataLst>
              <p:tags r:id="rId2"/>
            </p:custDataLst>
          </p:nvPr>
        </p:nvSpPr>
        <p:spPr>
          <a:xfrm>
            <a:off x="259080" y="259080"/>
            <a:ext cx="9872980" cy="520446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chorCtr="0">
            <a:normAutofit/>
          </a:bodyPr>
          <a:lstStyle>
            <a:lvl1pPr algn="l">
              <a:lnSpc>
                <a:spcPct val="90000"/>
              </a:lnSpc>
              <a:spcBef>
                <a:spcPts val="0"/>
              </a:spcBef>
              <a:spcAft>
                <a:spcPts val="0"/>
              </a:spcAft>
              <a:buFontTx/>
              <a:buNone/>
              <a:defRPr sz="8000" b="0" i="0" u="none" cap="all" spc="0">
                <a:solidFill>
                  <a:srgbClr val="FFFFFF"/>
                </a:solidFill>
                <a:latin typeface="Bosch Office Sans" panose="020B0604020202020204" pitchFamily="34" charset="0"/>
              </a:defRPr>
            </a:lvl1pPr>
          </a:lstStyle>
          <a:p>
            <a:r>
              <a:rPr lang="en-US"/>
              <a:t>Click to edit Master title style</a:t>
            </a:r>
            <a:endParaRPr lang="de-DE" dirty="0"/>
          </a:p>
        </p:txBody>
      </p:sp>
    </p:spTree>
    <p:extLst>
      <p:ext uri="{BB962C8B-B14F-4D97-AF65-F5344CB8AC3E}">
        <p14:creationId xmlns:p14="http://schemas.microsoft.com/office/powerpoint/2010/main" val="26625703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20671971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9230" y="1538290"/>
            <a:ext cx="9460586" cy="2566987"/>
          </a:xfrm>
        </p:spPr>
        <p:txBody>
          <a:bodyPr anchor="b"/>
          <a:lstStyle>
            <a:lvl1pPr>
              <a:defRPr sz="5398"/>
            </a:lvl1pPr>
          </a:lstStyle>
          <a:p>
            <a:r>
              <a:rPr lang="en-US"/>
              <a:t>Click to edit Master title style</a:t>
            </a:r>
            <a:endParaRPr lang="de-DE"/>
          </a:p>
        </p:txBody>
      </p:sp>
      <p:sp>
        <p:nvSpPr>
          <p:cNvPr id="3" name="Text Placeholder 2"/>
          <p:cNvSpPr>
            <a:spLocks noGrp="1"/>
          </p:cNvSpPr>
          <p:nvPr>
            <p:ph type="body" idx="1"/>
          </p:nvPr>
        </p:nvSpPr>
        <p:spPr>
          <a:xfrm>
            <a:off x="749230" y="4129088"/>
            <a:ext cx="9460586" cy="1350962"/>
          </a:xfrm>
        </p:spPr>
        <p:txBody>
          <a:bodyPr/>
          <a:lstStyle>
            <a:lvl1pPr marL="0" indent="0">
              <a:buNone/>
              <a:defRPr sz="2159">
                <a:solidFill>
                  <a:schemeClr val="tx1">
                    <a:tint val="75000"/>
                  </a:schemeClr>
                </a:solidFill>
              </a:defRPr>
            </a:lvl1pPr>
            <a:lvl2pPr marL="411358" indent="0">
              <a:buNone/>
              <a:defRPr sz="1799">
                <a:solidFill>
                  <a:schemeClr val="tx1">
                    <a:tint val="75000"/>
                  </a:schemeClr>
                </a:solidFill>
              </a:defRPr>
            </a:lvl2pPr>
            <a:lvl3pPr marL="822716" indent="0">
              <a:buNone/>
              <a:defRPr sz="1619">
                <a:solidFill>
                  <a:schemeClr val="tx1">
                    <a:tint val="75000"/>
                  </a:schemeClr>
                </a:solidFill>
              </a:defRPr>
            </a:lvl3pPr>
            <a:lvl4pPr marL="1234075" indent="0">
              <a:buNone/>
              <a:defRPr sz="1440">
                <a:solidFill>
                  <a:schemeClr val="tx1">
                    <a:tint val="75000"/>
                  </a:schemeClr>
                </a:solidFill>
              </a:defRPr>
            </a:lvl4pPr>
            <a:lvl5pPr marL="1645433" indent="0">
              <a:buNone/>
              <a:defRPr sz="1440">
                <a:solidFill>
                  <a:schemeClr val="tx1">
                    <a:tint val="75000"/>
                  </a:schemeClr>
                </a:solidFill>
              </a:defRPr>
            </a:lvl5pPr>
            <a:lvl6pPr marL="2056792" indent="0">
              <a:buNone/>
              <a:defRPr sz="1440">
                <a:solidFill>
                  <a:schemeClr val="tx1">
                    <a:tint val="75000"/>
                  </a:schemeClr>
                </a:solidFill>
              </a:defRPr>
            </a:lvl6pPr>
            <a:lvl7pPr marL="2468150" indent="0">
              <a:buNone/>
              <a:defRPr sz="1440">
                <a:solidFill>
                  <a:schemeClr val="tx1">
                    <a:tint val="75000"/>
                  </a:schemeClr>
                </a:solidFill>
              </a:defRPr>
            </a:lvl7pPr>
            <a:lvl8pPr marL="2879509" indent="0">
              <a:buNone/>
              <a:defRPr sz="1440">
                <a:solidFill>
                  <a:schemeClr val="tx1">
                    <a:tint val="75000"/>
                  </a:schemeClr>
                </a:solidFill>
              </a:defRPr>
            </a:lvl8pPr>
            <a:lvl9pPr marL="3290867" indent="0">
              <a:buNone/>
              <a:defRPr sz="144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989259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sz="half" idx="1"/>
          </p:nvPr>
        </p:nvSpPr>
        <p:spPr>
          <a:xfrm>
            <a:off x="345567" y="1296000"/>
            <a:ext cx="4861931" cy="416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p:cNvSpPr>
            <a:spLocks noGrp="1"/>
          </p:cNvSpPr>
          <p:nvPr>
            <p:ph sz="half" idx="2"/>
          </p:nvPr>
        </p:nvSpPr>
        <p:spPr>
          <a:xfrm>
            <a:off x="5759445" y="1295999"/>
            <a:ext cx="4861931" cy="416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10631840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580" y="328613"/>
            <a:ext cx="9460586" cy="1192212"/>
          </a:xfrm>
        </p:spPr>
        <p:txBody>
          <a:bodyPr/>
          <a:lstStyle/>
          <a:p>
            <a:r>
              <a:rPr lang="en-US"/>
              <a:t>Click to edit Master title style</a:t>
            </a:r>
            <a:endParaRPr lang="de-DE"/>
          </a:p>
        </p:txBody>
      </p:sp>
      <p:sp>
        <p:nvSpPr>
          <p:cNvPr id="3" name="Text Placeholder 2"/>
          <p:cNvSpPr>
            <a:spLocks noGrp="1"/>
          </p:cNvSpPr>
          <p:nvPr>
            <p:ph type="body" idx="1"/>
          </p:nvPr>
        </p:nvSpPr>
        <p:spPr>
          <a:xfrm>
            <a:off x="755580" y="1512888"/>
            <a:ext cx="4641401" cy="741362"/>
          </a:xfrm>
        </p:spPr>
        <p:txBody>
          <a:bodyPr anchor="b"/>
          <a:lstStyle>
            <a:lvl1pPr marL="0" indent="0">
              <a:buNone/>
              <a:defRPr sz="2159" b="1"/>
            </a:lvl1pPr>
            <a:lvl2pPr marL="411358" indent="0">
              <a:buNone/>
              <a:defRPr sz="1799" b="1"/>
            </a:lvl2pPr>
            <a:lvl3pPr marL="822716" indent="0">
              <a:buNone/>
              <a:defRPr sz="1619" b="1"/>
            </a:lvl3pPr>
            <a:lvl4pPr marL="1234075" indent="0">
              <a:buNone/>
              <a:defRPr sz="1440" b="1"/>
            </a:lvl4pPr>
            <a:lvl5pPr marL="1645433" indent="0">
              <a:buNone/>
              <a:defRPr sz="1440" b="1"/>
            </a:lvl5pPr>
            <a:lvl6pPr marL="2056792" indent="0">
              <a:buNone/>
              <a:defRPr sz="1440" b="1"/>
            </a:lvl6pPr>
            <a:lvl7pPr marL="2468150" indent="0">
              <a:buNone/>
              <a:defRPr sz="1440" b="1"/>
            </a:lvl7pPr>
            <a:lvl8pPr marL="2879509" indent="0">
              <a:buNone/>
              <a:defRPr sz="1440" b="1"/>
            </a:lvl8pPr>
            <a:lvl9pPr marL="3290867" indent="0">
              <a:buNone/>
              <a:defRPr sz="1440" b="1"/>
            </a:lvl9pPr>
          </a:lstStyle>
          <a:p>
            <a:pPr lvl="0"/>
            <a:r>
              <a:rPr lang="en-US"/>
              <a:t>Click to edit Master text styles</a:t>
            </a:r>
          </a:p>
        </p:txBody>
      </p:sp>
      <p:sp>
        <p:nvSpPr>
          <p:cNvPr id="4" name="Content Placeholder 3"/>
          <p:cNvSpPr>
            <a:spLocks noGrp="1"/>
          </p:cNvSpPr>
          <p:nvPr>
            <p:ph sz="half" idx="2"/>
          </p:nvPr>
        </p:nvSpPr>
        <p:spPr>
          <a:xfrm>
            <a:off x="755580" y="2254251"/>
            <a:ext cx="4641401" cy="3314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5" name="Text Placeholder 4"/>
          <p:cNvSpPr>
            <a:spLocks noGrp="1"/>
          </p:cNvSpPr>
          <p:nvPr>
            <p:ph type="body" sz="quarter" idx="3"/>
          </p:nvPr>
        </p:nvSpPr>
        <p:spPr>
          <a:xfrm>
            <a:off x="5553598" y="1512888"/>
            <a:ext cx="4662567" cy="741362"/>
          </a:xfrm>
        </p:spPr>
        <p:txBody>
          <a:bodyPr anchor="b"/>
          <a:lstStyle>
            <a:lvl1pPr marL="0" indent="0">
              <a:buNone/>
              <a:defRPr sz="2159" b="1"/>
            </a:lvl1pPr>
            <a:lvl2pPr marL="411358" indent="0">
              <a:buNone/>
              <a:defRPr sz="1799" b="1"/>
            </a:lvl2pPr>
            <a:lvl3pPr marL="822716" indent="0">
              <a:buNone/>
              <a:defRPr sz="1619" b="1"/>
            </a:lvl3pPr>
            <a:lvl4pPr marL="1234075" indent="0">
              <a:buNone/>
              <a:defRPr sz="1440" b="1"/>
            </a:lvl4pPr>
            <a:lvl5pPr marL="1645433" indent="0">
              <a:buNone/>
              <a:defRPr sz="1440" b="1"/>
            </a:lvl5pPr>
            <a:lvl6pPr marL="2056792" indent="0">
              <a:buNone/>
              <a:defRPr sz="1440" b="1"/>
            </a:lvl6pPr>
            <a:lvl7pPr marL="2468150" indent="0">
              <a:buNone/>
              <a:defRPr sz="1440" b="1"/>
            </a:lvl7pPr>
            <a:lvl8pPr marL="2879509" indent="0">
              <a:buNone/>
              <a:defRPr sz="1440" b="1"/>
            </a:lvl8pPr>
            <a:lvl9pPr marL="3290867" indent="0">
              <a:buNone/>
              <a:defRPr sz="1440" b="1"/>
            </a:lvl9pPr>
          </a:lstStyle>
          <a:p>
            <a:pPr lvl="0"/>
            <a:r>
              <a:rPr lang="en-US"/>
              <a:t>Click to edit Master text styles</a:t>
            </a:r>
          </a:p>
        </p:txBody>
      </p:sp>
      <p:sp>
        <p:nvSpPr>
          <p:cNvPr id="6" name="Content Placeholder 5"/>
          <p:cNvSpPr>
            <a:spLocks noGrp="1"/>
          </p:cNvSpPr>
          <p:nvPr>
            <p:ph sz="quarter" idx="4"/>
          </p:nvPr>
        </p:nvSpPr>
        <p:spPr>
          <a:xfrm>
            <a:off x="5553598" y="2254251"/>
            <a:ext cx="4662567" cy="3314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37883225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2596490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09483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35476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579" y="411163"/>
            <a:ext cx="3538725" cy="1439862"/>
          </a:xfrm>
        </p:spPr>
        <p:txBody>
          <a:bodyPr anchor="b"/>
          <a:lstStyle>
            <a:lvl1pPr>
              <a:defRPr sz="2879"/>
            </a:lvl1pPr>
          </a:lstStyle>
          <a:p>
            <a:r>
              <a:rPr lang="en-US"/>
              <a:t>Click to edit Master title style</a:t>
            </a:r>
            <a:endParaRPr lang="de-DE"/>
          </a:p>
        </p:txBody>
      </p:sp>
      <p:sp>
        <p:nvSpPr>
          <p:cNvPr id="3" name="Content Placeholder 2"/>
          <p:cNvSpPr>
            <a:spLocks noGrp="1"/>
          </p:cNvSpPr>
          <p:nvPr>
            <p:ph idx="1"/>
          </p:nvPr>
        </p:nvSpPr>
        <p:spPr>
          <a:xfrm>
            <a:off x="4662566" y="889001"/>
            <a:ext cx="5553598" cy="4384675"/>
          </a:xfrm>
        </p:spPr>
        <p:txBody>
          <a:bodyPr/>
          <a:lstStyle>
            <a:lvl1pPr>
              <a:defRPr sz="2879"/>
            </a:lvl1pPr>
            <a:lvl2pPr>
              <a:defRPr sz="2519"/>
            </a:lvl2pPr>
            <a:lvl3pPr>
              <a:defRPr sz="2159"/>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p:cNvSpPr>
            <a:spLocks noGrp="1"/>
          </p:cNvSpPr>
          <p:nvPr>
            <p:ph type="body" sz="half" idx="2"/>
          </p:nvPr>
        </p:nvSpPr>
        <p:spPr>
          <a:xfrm>
            <a:off x="755579" y="1851025"/>
            <a:ext cx="3538725" cy="3429000"/>
          </a:xfrm>
        </p:spPr>
        <p:txBody>
          <a:bodyPr/>
          <a:lstStyle>
            <a:lvl1pPr marL="0" indent="0">
              <a:buNone/>
              <a:defRPr sz="1440"/>
            </a:lvl1pPr>
            <a:lvl2pPr marL="411358" indent="0">
              <a:buNone/>
              <a:defRPr sz="1260"/>
            </a:lvl2pPr>
            <a:lvl3pPr marL="822716" indent="0">
              <a:buNone/>
              <a:defRPr sz="1080"/>
            </a:lvl3pPr>
            <a:lvl4pPr marL="1234075" indent="0">
              <a:buNone/>
              <a:defRPr sz="900"/>
            </a:lvl4pPr>
            <a:lvl5pPr marL="1645433" indent="0">
              <a:buNone/>
              <a:defRPr sz="900"/>
            </a:lvl5pPr>
            <a:lvl6pPr marL="2056792" indent="0">
              <a:buNone/>
              <a:defRPr sz="900"/>
            </a:lvl6pPr>
            <a:lvl7pPr marL="2468150" indent="0">
              <a:buNone/>
              <a:defRPr sz="900"/>
            </a:lvl7pPr>
            <a:lvl8pPr marL="2879509" indent="0">
              <a:buNone/>
              <a:defRPr sz="900"/>
            </a:lvl8pPr>
            <a:lvl9pPr marL="3290867" indent="0">
              <a:buNone/>
              <a:defRPr sz="900"/>
            </a:lvl9pPr>
          </a:lstStyle>
          <a:p>
            <a:pPr lvl="0"/>
            <a:r>
              <a:rPr lang="en-US"/>
              <a:t>Click to edit Master text styles</a:t>
            </a:r>
          </a:p>
        </p:txBody>
      </p:sp>
    </p:spTree>
    <p:extLst>
      <p:ext uri="{BB962C8B-B14F-4D97-AF65-F5344CB8AC3E}">
        <p14:creationId xmlns:p14="http://schemas.microsoft.com/office/powerpoint/2010/main" val="9064975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579" y="411163"/>
            <a:ext cx="3538725" cy="1439862"/>
          </a:xfrm>
        </p:spPr>
        <p:txBody>
          <a:bodyPr anchor="b"/>
          <a:lstStyle>
            <a:lvl1pPr>
              <a:defRPr sz="2879"/>
            </a:lvl1pPr>
          </a:lstStyle>
          <a:p>
            <a:r>
              <a:rPr lang="en-US"/>
              <a:t>Click to edit Master title style</a:t>
            </a:r>
            <a:endParaRPr lang="de-DE"/>
          </a:p>
        </p:txBody>
      </p:sp>
      <p:sp>
        <p:nvSpPr>
          <p:cNvPr id="3" name="Picture Placeholder 2"/>
          <p:cNvSpPr>
            <a:spLocks noGrp="1"/>
          </p:cNvSpPr>
          <p:nvPr>
            <p:ph type="pic" idx="1"/>
          </p:nvPr>
        </p:nvSpPr>
        <p:spPr>
          <a:xfrm>
            <a:off x="4662566" y="889001"/>
            <a:ext cx="5553598" cy="4384675"/>
          </a:xfrm>
        </p:spPr>
        <p:txBody>
          <a:bodyPr/>
          <a:lstStyle>
            <a:lvl1pPr marL="0" indent="0">
              <a:buNone/>
              <a:defRPr sz="2879"/>
            </a:lvl1pPr>
            <a:lvl2pPr marL="411358" indent="0">
              <a:buNone/>
              <a:defRPr sz="2519"/>
            </a:lvl2pPr>
            <a:lvl3pPr marL="822716" indent="0">
              <a:buNone/>
              <a:defRPr sz="2159"/>
            </a:lvl3pPr>
            <a:lvl4pPr marL="1234075" indent="0">
              <a:buNone/>
              <a:defRPr sz="1799"/>
            </a:lvl4pPr>
            <a:lvl5pPr marL="1645433" indent="0">
              <a:buNone/>
              <a:defRPr sz="1799"/>
            </a:lvl5pPr>
            <a:lvl6pPr marL="2056792" indent="0">
              <a:buNone/>
              <a:defRPr sz="1799"/>
            </a:lvl6pPr>
            <a:lvl7pPr marL="2468150" indent="0">
              <a:buNone/>
              <a:defRPr sz="1799"/>
            </a:lvl7pPr>
            <a:lvl8pPr marL="2879509" indent="0">
              <a:buNone/>
              <a:defRPr sz="1799"/>
            </a:lvl8pPr>
            <a:lvl9pPr marL="3290867" indent="0">
              <a:buNone/>
              <a:defRPr sz="1799"/>
            </a:lvl9pPr>
          </a:lstStyle>
          <a:p>
            <a:r>
              <a:rPr lang="en-US"/>
              <a:t>Click icon to add picture</a:t>
            </a:r>
            <a:endParaRPr lang="de-DE"/>
          </a:p>
        </p:txBody>
      </p:sp>
      <p:sp>
        <p:nvSpPr>
          <p:cNvPr id="4" name="Text Placeholder 3"/>
          <p:cNvSpPr>
            <a:spLocks noGrp="1"/>
          </p:cNvSpPr>
          <p:nvPr>
            <p:ph type="body" sz="half" idx="2"/>
          </p:nvPr>
        </p:nvSpPr>
        <p:spPr>
          <a:xfrm>
            <a:off x="755579" y="1851025"/>
            <a:ext cx="3538725" cy="3429000"/>
          </a:xfrm>
        </p:spPr>
        <p:txBody>
          <a:bodyPr/>
          <a:lstStyle>
            <a:lvl1pPr marL="0" indent="0">
              <a:buNone/>
              <a:defRPr sz="1440"/>
            </a:lvl1pPr>
            <a:lvl2pPr marL="411358" indent="0">
              <a:buNone/>
              <a:defRPr sz="1260"/>
            </a:lvl2pPr>
            <a:lvl3pPr marL="822716" indent="0">
              <a:buNone/>
              <a:defRPr sz="1080"/>
            </a:lvl3pPr>
            <a:lvl4pPr marL="1234075" indent="0">
              <a:buNone/>
              <a:defRPr sz="900"/>
            </a:lvl4pPr>
            <a:lvl5pPr marL="1645433" indent="0">
              <a:buNone/>
              <a:defRPr sz="900"/>
            </a:lvl5pPr>
            <a:lvl6pPr marL="2056792" indent="0">
              <a:buNone/>
              <a:defRPr sz="900"/>
            </a:lvl6pPr>
            <a:lvl7pPr marL="2468150" indent="0">
              <a:buNone/>
              <a:defRPr sz="900"/>
            </a:lvl7pPr>
            <a:lvl8pPr marL="2879509" indent="0">
              <a:buNone/>
              <a:defRPr sz="900"/>
            </a:lvl8pPr>
            <a:lvl9pPr marL="3290867" indent="0">
              <a:buNone/>
              <a:defRPr sz="900"/>
            </a:lvl9pPr>
          </a:lstStyle>
          <a:p>
            <a:pPr lvl="0"/>
            <a:r>
              <a:rPr lang="en-US"/>
              <a:t>Click to edit Master text styles</a:t>
            </a:r>
          </a:p>
        </p:txBody>
      </p:sp>
    </p:spTree>
    <p:extLst>
      <p:ext uri="{BB962C8B-B14F-4D97-AF65-F5344CB8AC3E}">
        <p14:creationId xmlns:p14="http://schemas.microsoft.com/office/powerpoint/2010/main" val="21752655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4158514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2075" y="328614"/>
            <a:ext cx="2364089" cy="5229225"/>
          </a:xfrm>
        </p:spPr>
        <p:txBody>
          <a:bodyPr vert="eaVert"/>
          <a:lstStyle/>
          <a:p>
            <a:r>
              <a:rPr lang="en-US"/>
              <a:t>Click to edit Master title style</a:t>
            </a:r>
            <a:endParaRPr lang="de-DE"/>
          </a:p>
        </p:txBody>
      </p:sp>
      <p:sp>
        <p:nvSpPr>
          <p:cNvPr id="3" name="Vertical Text Placeholder 2"/>
          <p:cNvSpPr>
            <a:spLocks noGrp="1"/>
          </p:cNvSpPr>
          <p:nvPr>
            <p:ph type="body" orient="vert" idx="1"/>
          </p:nvPr>
        </p:nvSpPr>
        <p:spPr>
          <a:xfrm>
            <a:off x="753463" y="328614"/>
            <a:ext cx="6895434" cy="5229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35565460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woObj">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sz="half" idx="1"/>
          </p:nvPr>
        </p:nvSpPr>
        <p:spPr>
          <a:xfrm>
            <a:off x="346075" y="1295400"/>
            <a:ext cx="5060950" cy="41671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quarter" idx="2"/>
          </p:nvPr>
        </p:nvSpPr>
        <p:spPr>
          <a:xfrm>
            <a:off x="5559425" y="1295400"/>
            <a:ext cx="5062538" cy="20066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Inhaltsplatzhalter 4"/>
          <p:cNvSpPr>
            <a:spLocks noGrp="1"/>
          </p:cNvSpPr>
          <p:nvPr>
            <p:ph sz="quarter" idx="3"/>
          </p:nvPr>
        </p:nvSpPr>
        <p:spPr>
          <a:xfrm>
            <a:off x="5559425" y="3454400"/>
            <a:ext cx="5062538" cy="20081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14106309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p>
            <a:r>
              <a:rPr lang="en-US"/>
              <a:t>Click to edit Master title style</a:t>
            </a:r>
          </a:p>
        </p:txBody>
      </p:sp>
      <p:sp>
        <p:nvSpPr>
          <p:cNvPr id="3" name="Content Placeholder 2"/>
          <p:cNvSpPr>
            <a:spLocks noGrp="1"/>
          </p:cNvSpPr>
          <p:nvPr>
            <p:ph sz="quarter" idx="1"/>
          </p:nvPr>
        </p:nvSpPr>
        <p:spPr>
          <a:xfrm>
            <a:off x="346075" y="1295400"/>
            <a:ext cx="5060950" cy="2008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559425" y="1295400"/>
            <a:ext cx="5062538" cy="2008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346075" y="3455988"/>
            <a:ext cx="5060950" cy="2008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559425" y="3455988"/>
            <a:ext cx="5062538" cy="2008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44604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Subtitle 2" hidden="1"/>
          <p:cNvSpPr>
            <a:spLocks noGrp="1"/>
          </p:cNvSpPr>
          <p:nvPr>
            <p:ph type="subTitle" idx="1"/>
            <p:custDataLst>
              <p:tags r:id="rId1"/>
            </p:custDataLst>
          </p:nvPr>
        </p:nvSpPr>
        <p:spPr>
          <a:xfrm>
            <a:off x="0" y="0"/>
            <a:ext cx="1270000" cy="12700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anchor="t">
            <a:noAutofit/>
          </a:bodyPr>
          <a:lstStyle>
            <a:lvl1pPr marL="0" indent="0" algn="l">
              <a:lnSpc>
                <a:spcPct val="100000"/>
              </a:lnSpc>
              <a:spcBef>
                <a:spcPts val="0"/>
              </a:spcBef>
              <a:spcAft>
                <a:spcPts val="0"/>
              </a:spcAft>
              <a:buClrTx/>
              <a:buSzPct val="100000"/>
              <a:buFontTx/>
              <a:buNone/>
              <a:defRPr sz="100" b="0" i="0" u="none" spc="0">
                <a:solidFill>
                  <a:schemeClr val="tx1"/>
                </a:solidFill>
                <a:latin typeface="Bosch Office Sans" pitchFamily="2" charset="0"/>
              </a:defRPr>
            </a:lvl1pPr>
            <a:lvl2pPr marL="411358" indent="0" algn="ctr">
              <a:buNone/>
              <a:defRPr sz="1799"/>
            </a:lvl2pPr>
            <a:lvl3pPr marL="822716" indent="0" algn="ctr">
              <a:buNone/>
              <a:defRPr sz="1619"/>
            </a:lvl3pPr>
            <a:lvl4pPr marL="1234075" indent="0" algn="ctr">
              <a:buNone/>
              <a:defRPr sz="1440"/>
            </a:lvl4pPr>
            <a:lvl5pPr marL="1645433" indent="0" algn="ctr">
              <a:buNone/>
              <a:defRPr sz="1440"/>
            </a:lvl5pPr>
            <a:lvl6pPr marL="2056792" indent="0" algn="ctr">
              <a:buNone/>
              <a:defRPr sz="1440"/>
            </a:lvl6pPr>
            <a:lvl7pPr marL="2468150" indent="0" algn="ctr">
              <a:buNone/>
              <a:defRPr sz="1440"/>
            </a:lvl7pPr>
            <a:lvl8pPr marL="2879509" indent="0" algn="ctr">
              <a:buNone/>
              <a:defRPr sz="1440"/>
            </a:lvl8pPr>
            <a:lvl9pPr marL="3290867" indent="0" algn="ctr">
              <a:buNone/>
              <a:defRPr sz="1440"/>
            </a:lvl9pPr>
          </a:lstStyle>
          <a:p>
            <a:r>
              <a:rPr lang="en-US"/>
              <a:t>Click to edit Master subtitle style</a:t>
            </a:r>
            <a:endParaRPr lang="de-DE" dirty="0"/>
          </a:p>
        </p:txBody>
      </p:sp>
      <p:sp>
        <p:nvSpPr>
          <p:cNvPr id="2" name="Title 1"/>
          <p:cNvSpPr>
            <a:spLocks noGrp="1"/>
          </p:cNvSpPr>
          <p:nvPr>
            <p:ph type="ctrTitle"/>
            <p:custDataLst>
              <p:tags r:id="rId2"/>
            </p:custDataLst>
          </p:nvPr>
        </p:nvSpPr>
        <p:spPr>
          <a:xfrm>
            <a:off x="259080" y="259080"/>
            <a:ext cx="9872980" cy="520446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chorCtr="0">
            <a:normAutofit/>
          </a:bodyPr>
          <a:lstStyle>
            <a:lvl1pPr algn="l">
              <a:lnSpc>
                <a:spcPct val="90000"/>
              </a:lnSpc>
              <a:spcBef>
                <a:spcPts val="0"/>
              </a:spcBef>
              <a:spcAft>
                <a:spcPts val="0"/>
              </a:spcAft>
              <a:buFontTx/>
              <a:buNone/>
              <a:defRPr sz="8000" b="0" i="0" u="none" cap="all" spc="0">
                <a:solidFill>
                  <a:srgbClr val="FFFFFF"/>
                </a:solidFill>
                <a:latin typeface="Bosch Office Sans" pitchFamily="2" charset="0"/>
              </a:defRPr>
            </a:lvl1pPr>
          </a:lstStyle>
          <a:p>
            <a:r>
              <a:rPr lang="en-US"/>
              <a:t>Click to edit Master title style</a:t>
            </a:r>
            <a:endParaRPr lang="de-DE" dirty="0"/>
          </a:p>
        </p:txBody>
      </p:sp>
    </p:spTree>
    <p:extLst>
      <p:ext uri="{BB962C8B-B14F-4D97-AF65-F5344CB8AC3E}">
        <p14:creationId xmlns:p14="http://schemas.microsoft.com/office/powerpoint/2010/main" val="40859487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29153145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9230" y="1538290"/>
            <a:ext cx="9460586" cy="2566987"/>
          </a:xfrm>
        </p:spPr>
        <p:txBody>
          <a:bodyPr anchor="b"/>
          <a:lstStyle>
            <a:lvl1pPr>
              <a:defRPr sz="5398"/>
            </a:lvl1pPr>
          </a:lstStyle>
          <a:p>
            <a:r>
              <a:rPr lang="en-US"/>
              <a:t>Click to edit Master title style</a:t>
            </a:r>
            <a:endParaRPr lang="de-DE"/>
          </a:p>
        </p:txBody>
      </p:sp>
      <p:sp>
        <p:nvSpPr>
          <p:cNvPr id="3" name="Text Placeholder 2"/>
          <p:cNvSpPr>
            <a:spLocks noGrp="1"/>
          </p:cNvSpPr>
          <p:nvPr>
            <p:ph type="body" idx="1"/>
          </p:nvPr>
        </p:nvSpPr>
        <p:spPr>
          <a:xfrm>
            <a:off x="749230" y="4129088"/>
            <a:ext cx="9460586" cy="1350962"/>
          </a:xfrm>
        </p:spPr>
        <p:txBody>
          <a:bodyPr/>
          <a:lstStyle>
            <a:lvl1pPr marL="0" indent="0">
              <a:buNone/>
              <a:defRPr sz="2159">
                <a:solidFill>
                  <a:schemeClr val="tx1">
                    <a:tint val="75000"/>
                  </a:schemeClr>
                </a:solidFill>
              </a:defRPr>
            </a:lvl1pPr>
            <a:lvl2pPr marL="411358" indent="0">
              <a:buNone/>
              <a:defRPr sz="1799">
                <a:solidFill>
                  <a:schemeClr val="tx1">
                    <a:tint val="75000"/>
                  </a:schemeClr>
                </a:solidFill>
              </a:defRPr>
            </a:lvl2pPr>
            <a:lvl3pPr marL="822716" indent="0">
              <a:buNone/>
              <a:defRPr sz="1619">
                <a:solidFill>
                  <a:schemeClr val="tx1">
                    <a:tint val="75000"/>
                  </a:schemeClr>
                </a:solidFill>
              </a:defRPr>
            </a:lvl3pPr>
            <a:lvl4pPr marL="1234075" indent="0">
              <a:buNone/>
              <a:defRPr sz="1440">
                <a:solidFill>
                  <a:schemeClr val="tx1">
                    <a:tint val="75000"/>
                  </a:schemeClr>
                </a:solidFill>
              </a:defRPr>
            </a:lvl4pPr>
            <a:lvl5pPr marL="1645433" indent="0">
              <a:buNone/>
              <a:defRPr sz="1440">
                <a:solidFill>
                  <a:schemeClr val="tx1">
                    <a:tint val="75000"/>
                  </a:schemeClr>
                </a:solidFill>
              </a:defRPr>
            </a:lvl5pPr>
            <a:lvl6pPr marL="2056792" indent="0">
              <a:buNone/>
              <a:defRPr sz="1440">
                <a:solidFill>
                  <a:schemeClr val="tx1">
                    <a:tint val="75000"/>
                  </a:schemeClr>
                </a:solidFill>
              </a:defRPr>
            </a:lvl6pPr>
            <a:lvl7pPr marL="2468150" indent="0">
              <a:buNone/>
              <a:defRPr sz="1440">
                <a:solidFill>
                  <a:schemeClr val="tx1">
                    <a:tint val="75000"/>
                  </a:schemeClr>
                </a:solidFill>
              </a:defRPr>
            </a:lvl7pPr>
            <a:lvl8pPr marL="2879509" indent="0">
              <a:buNone/>
              <a:defRPr sz="1440">
                <a:solidFill>
                  <a:schemeClr val="tx1">
                    <a:tint val="75000"/>
                  </a:schemeClr>
                </a:solidFill>
              </a:defRPr>
            </a:lvl8pPr>
            <a:lvl9pPr marL="3290867" indent="0">
              <a:buNone/>
              <a:defRPr sz="144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769343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45436" y="1295334"/>
            <a:ext cx="4844917" cy="4166656"/>
          </a:xfrm>
        </p:spPr>
        <p:txBody>
          <a:bodyPr/>
          <a:lstStyle>
            <a:lvl1pPr>
              <a:defRPr sz="1619"/>
            </a:lvl1pPr>
            <a:lvl2pPr>
              <a:defRPr sz="1439"/>
            </a:lvl2pPr>
            <a:lvl3pPr>
              <a:defRPr sz="1259"/>
            </a:lvl3pPr>
            <a:lvl4pPr>
              <a:defRPr sz="1169"/>
            </a:lvl4pPr>
            <a:lvl5pPr>
              <a:defRPr sz="1169"/>
            </a:lvl5pPr>
            <a:lvl6pPr>
              <a:defRPr sz="1169"/>
            </a:lvl6pPr>
            <a:lvl7pPr>
              <a:defRPr sz="1169"/>
            </a:lvl7pPr>
            <a:lvl8pPr>
              <a:defRPr sz="1169" baseline="0"/>
            </a:lvl8pPr>
            <a:lvl9pPr>
              <a:defRPr sz="1169"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47629" y="1295334"/>
            <a:ext cx="4844917" cy="4166656"/>
          </a:xfrm>
        </p:spPr>
        <p:txBody>
          <a:bodyPr/>
          <a:lstStyle>
            <a:lvl1pPr>
              <a:defRPr sz="1619"/>
            </a:lvl1pPr>
            <a:lvl2pPr>
              <a:defRPr sz="1439"/>
            </a:lvl2pPr>
            <a:lvl3pPr>
              <a:defRPr sz="1259"/>
            </a:lvl3pPr>
            <a:lvl4pPr>
              <a:defRPr sz="1169"/>
            </a:lvl4pPr>
            <a:lvl5pPr>
              <a:defRPr sz="1169"/>
            </a:lvl5pPr>
            <a:lvl6pPr>
              <a:defRPr sz="1169" baseline="0"/>
            </a:lvl6pPr>
            <a:lvl7pPr>
              <a:defRPr sz="1169" baseline="0"/>
            </a:lvl7pPr>
            <a:lvl8pPr>
              <a:defRPr sz="1169" baseline="0"/>
            </a:lvl8pPr>
            <a:lvl9pPr>
              <a:defRPr sz="116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848864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sz="half" idx="1"/>
          </p:nvPr>
        </p:nvSpPr>
        <p:spPr>
          <a:xfrm>
            <a:off x="345567" y="1296000"/>
            <a:ext cx="4861931" cy="4168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p:cNvSpPr>
            <a:spLocks noGrp="1"/>
          </p:cNvSpPr>
          <p:nvPr>
            <p:ph sz="half" idx="2"/>
          </p:nvPr>
        </p:nvSpPr>
        <p:spPr>
          <a:xfrm>
            <a:off x="5759445" y="1295999"/>
            <a:ext cx="4861931" cy="4168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33828692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580" y="328613"/>
            <a:ext cx="9460586" cy="1192212"/>
          </a:xfrm>
        </p:spPr>
        <p:txBody>
          <a:bodyPr/>
          <a:lstStyle/>
          <a:p>
            <a:r>
              <a:rPr lang="en-US"/>
              <a:t>Click to edit Master title style</a:t>
            </a:r>
            <a:endParaRPr lang="de-DE"/>
          </a:p>
        </p:txBody>
      </p:sp>
      <p:sp>
        <p:nvSpPr>
          <p:cNvPr id="3" name="Text Placeholder 2"/>
          <p:cNvSpPr>
            <a:spLocks noGrp="1"/>
          </p:cNvSpPr>
          <p:nvPr>
            <p:ph type="body" idx="1"/>
          </p:nvPr>
        </p:nvSpPr>
        <p:spPr>
          <a:xfrm>
            <a:off x="755580" y="1512888"/>
            <a:ext cx="4641401" cy="741362"/>
          </a:xfrm>
        </p:spPr>
        <p:txBody>
          <a:bodyPr anchor="b"/>
          <a:lstStyle>
            <a:lvl1pPr marL="0" indent="0">
              <a:buNone/>
              <a:defRPr sz="2159" b="1"/>
            </a:lvl1pPr>
            <a:lvl2pPr marL="411358" indent="0">
              <a:buNone/>
              <a:defRPr sz="1799" b="1"/>
            </a:lvl2pPr>
            <a:lvl3pPr marL="822716" indent="0">
              <a:buNone/>
              <a:defRPr sz="1619" b="1"/>
            </a:lvl3pPr>
            <a:lvl4pPr marL="1234075" indent="0">
              <a:buNone/>
              <a:defRPr sz="1440" b="1"/>
            </a:lvl4pPr>
            <a:lvl5pPr marL="1645433" indent="0">
              <a:buNone/>
              <a:defRPr sz="1440" b="1"/>
            </a:lvl5pPr>
            <a:lvl6pPr marL="2056792" indent="0">
              <a:buNone/>
              <a:defRPr sz="1440" b="1"/>
            </a:lvl6pPr>
            <a:lvl7pPr marL="2468150" indent="0">
              <a:buNone/>
              <a:defRPr sz="1440" b="1"/>
            </a:lvl7pPr>
            <a:lvl8pPr marL="2879509" indent="0">
              <a:buNone/>
              <a:defRPr sz="1440" b="1"/>
            </a:lvl8pPr>
            <a:lvl9pPr marL="3290867" indent="0">
              <a:buNone/>
              <a:defRPr sz="1440" b="1"/>
            </a:lvl9pPr>
          </a:lstStyle>
          <a:p>
            <a:pPr lvl="0"/>
            <a:r>
              <a:rPr lang="en-US"/>
              <a:t>Edit Master text styles</a:t>
            </a:r>
          </a:p>
        </p:txBody>
      </p:sp>
      <p:sp>
        <p:nvSpPr>
          <p:cNvPr id="4" name="Content Placeholder 3"/>
          <p:cNvSpPr>
            <a:spLocks noGrp="1"/>
          </p:cNvSpPr>
          <p:nvPr>
            <p:ph sz="half" idx="2"/>
          </p:nvPr>
        </p:nvSpPr>
        <p:spPr>
          <a:xfrm>
            <a:off x="755580" y="2254251"/>
            <a:ext cx="4641401" cy="3314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5" name="Text Placeholder 4"/>
          <p:cNvSpPr>
            <a:spLocks noGrp="1"/>
          </p:cNvSpPr>
          <p:nvPr>
            <p:ph type="body" sz="quarter" idx="3"/>
          </p:nvPr>
        </p:nvSpPr>
        <p:spPr>
          <a:xfrm>
            <a:off x="5553598" y="1512888"/>
            <a:ext cx="4662567" cy="741362"/>
          </a:xfrm>
        </p:spPr>
        <p:txBody>
          <a:bodyPr anchor="b"/>
          <a:lstStyle>
            <a:lvl1pPr marL="0" indent="0">
              <a:buNone/>
              <a:defRPr sz="2159" b="1"/>
            </a:lvl1pPr>
            <a:lvl2pPr marL="411358" indent="0">
              <a:buNone/>
              <a:defRPr sz="1799" b="1"/>
            </a:lvl2pPr>
            <a:lvl3pPr marL="822716" indent="0">
              <a:buNone/>
              <a:defRPr sz="1619" b="1"/>
            </a:lvl3pPr>
            <a:lvl4pPr marL="1234075" indent="0">
              <a:buNone/>
              <a:defRPr sz="1440" b="1"/>
            </a:lvl4pPr>
            <a:lvl5pPr marL="1645433" indent="0">
              <a:buNone/>
              <a:defRPr sz="1440" b="1"/>
            </a:lvl5pPr>
            <a:lvl6pPr marL="2056792" indent="0">
              <a:buNone/>
              <a:defRPr sz="1440" b="1"/>
            </a:lvl6pPr>
            <a:lvl7pPr marL="2468150" indent="0">
              <a:buNone/>
              <a:defRPr sz="1440" b="1"/>
            </a:lvl7pPr>
            <a:lvl8pPr marL="2879509" indent="0">
              <a:buNone/>
              <a:defRPr sz="1440" b="1"/>
            </a:lvl8pPr>
            <a:lvl9pPr marL="3290867" indent="0">
              <a:buNone/>
              <a:defRPr sz="1440" b="1"/>
            </a:lvl9pPr>
          </a:lstStyle>
          <a:p>
            <a:pPr lvl="0"/>
            <a:r>
              <a:rPr lang="en-US"/>
              <a:t>Edit Master text styles</a:t>
            </a:r>
          </a:p>
        </p:txBody>
      </p:sp>
      <p:sp>
        <p:nvSpPr>
          <p:cNvPr id="6" name="Content Placeholder 5"/>
          <p:cNvSpPr>
            <a:spLocks noGrp="1"/>
          </p:cNvSpPr>
          <p:nvPr>
            <p:ph sz="quarter" idx="4"/>
          </p:nvPr>
        </p:nvSpPr>
        <p:spPr>
          <a:xfrm>
            <a:off x="5553598" y="2254251"/>
            <a:ext cx="4662567" cy="3314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10443684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36885412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01725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579" y="411163"/>
            <a:ext cx="3538725" cy="1439862"/>
          </a:xfrm>
        </p:spPr>
        <p:txBody>
          <a:bodyPr anchor="b"/>
          <a:lstStyle>
            <a:lvl1pPr>
              <a:defRPr sz="2879"/>
            </a:lvl1pPr>
          </a:lstStyle>
          <a:p>
            <a:r>
              <a:rPr lang="en-US"/>
              <a:t>Click to edit Master title style</a:t>
            </a:r>
            <a:endParaRPr lang="de-DE"/>
          </a:p>
        </p:txBody>
      </p:sp>
      <p:sp>
        <p:nvSpPr>
          <p:cNvPr id="3" name="Content Placeholder 2"/>
          <p:cNvSpPr>
            <a:spLocks noGrp="1"/>
          </p:cNvSpPr>
          <p:nvPr>
            <p:ph idx="1"/>
          </p:nvPr>
        </p:nvSpPr>
        <p:spPr>
          <a:xfrm>
            <a:off x="4662566" y="889001"/>
            <a:ext cx="5553598" cy="4384675"/>
          </a:xfrm>
        </p:spPr>
        <p:txBody>
          <a:bodyPr/>
          <a:lstStyle>
            <a:lvl1pPr>
              <a:defRPr sz="2879"/>
            </a:lvl1pPr>
            <a:lvl2pPr>
              <a:defRPr sz="2519"/>
            </a:lvl2pPr>
            <a:lvl3pPr>
              <a:defRPr sz="2159"/>
            </a:lvl3pPr>
            <a:lvl4pPr>
              <a:defRPr sz="1799"/>
            </a:lvl4pPr>
            <a:lvl5pPr>
              <a:defRPr sz="1799"/>
            </a:lvl5pPr>
            <a:lvl6pPr>
              <a:defRPr sz="1799"/>
            </a:lvl6pPr>
            <a:lvl7pPr>
              <a:defRPr sz="1799"/>
            </a:lvl7pPr>
            <a:lvl8pPr>
              <a:defRPr sz="1799"/>
            </a:lvl8pPr>
            <a:lvl9pPr>
              <a:defRPr sz="17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p:cNvSpPr>
            <a:spLocks noGrp="1"/>
          </p:cNvSpPr>
          <p:nvPr>
            <p:ph type="body" sz="half" idx="2"/>
          </p:nvPr>
        </p:nvSpPr>
        <p:spPr>
          <a:xfrm>
            <a:off x="755579" y="1851025"/>
            <a:ext cx="3538725" cy="3429000"/>
          </a:xfrm>
        </p:spPr>
        <p:txBody>
          <a:bodyPr/>
          <a:lstStyle>
            <a:lvl1pPr marL="0" indent="0">
              <a:buNone/>
              <a:defRPr sz="1440"/>
            </a:lvl1pPr>
            <a:lvl2pPr marL="411358" indent="0">
              <a:buNone/>
              <a:defRPr sz="1260"/>
            </a:lvl2pPr>
            <a:lvl3pPr marL="822716" indent="0">
              <a:buNone/>
              <a:defRPr sz="1080"/>
            </a:lvl3pPr>
            <a:lvl4pPr marL="1234075" indent="0">
              <a:buNone/>
              <a:defRPr sz="900"/>
            </a:lvl4pPr>
            <a:lvl5pPr marL="1645433" indent="0">
              <a:buNone/>
              <a:defRPr sz="900"/>
            </a:lvl5pPr>
            <a:lvl6pPr marL="2056792" indent="0">
              <a:buNone/>
              <a:defRPr sz="900"/>
            </a:lvl6pPr>
            <a:lvl7pPr marL="2468150" indent="0">
              <a:buNone/>
              <a:defRPr sz="900"/>
            </a:lvl7pPr>
            <a:lvl8pPr marL="2879509" indent="0">
              <a:buNone/>
              <a:defRPr sz="900"/>
            </a:lvl8pPr>
            <a:lvl9pPr marL="3290867" indent="0">
              <a:buNone/>
              <a:defRPr sz="900"/>
            </a:lvl9pPr>
          </a:lstStyle>
          <a:p>
            <a:pPr lvl="0"/>
            <a:r>
              <a:rPr lang="en-US"/>
              <a:t>Edit Master text styles</a:t>
            </a:r>
          </a:p>
        </p:txBody>
      </p:sp>
    </p:spTree>
    <p:extLst>
      <p:ext uri="{BB962C8B-B14F-4D97-AF65-F5344CB8AC3E}">
        <p14:creationId xmlns:p14="http://schemas.microsoft.com/office/powerpoint/2010/main" val="3024655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579" y="411163"/>
            <a:ext cx="3538725" cy="1439862"/>
          </a:xfrm>
        </p:spPr>
        <p:txBody>
          <a:bodyPr anchor="b"/>
          <a:lstStyle>
            <a:lvl1pPr>
              <a:defRPr sz="2879"/>
            </a:lvl1pPr>
          </a:lstStyle>
          <a:p>
            <a:r>
              <a:rPr lang="en-US"/>
              <a:t>Click to edit Master title style</a:t>
            </a:r>
            <a:endParaRPr lang="de-DE"/>
          </a:p>
        </p:txBody>
      </p:sp>
      <p:sp>
        <p:nvSpPr>
          <p:cNvPr id="3" name="Picture Placeholder 2"/>
          <p:cNvSpPr>
            <a:spLocks noGrp="1"/>
          </p:cNvSpPr>
          <p:nvPr>
            <p:ph type="pic" idx="1"/>
          </p:nvPr>
        </p:nvSpPr>
        <p:spPr>
          <a:xfrm>
            <a:off x="4662566" y="889001"/>
            <a:ext cx="5553598" cy="4384675"/>
          </a:xfrm>
        </p:spPr>
        <p:txBody>
          <a:bodyPr/>
          <a:lstStyle>
            <a:lvl1pPr marL="0" indent="0">
              <a:buNone/>
              <a:defRPr sz="2879"/>
            </a:lvl1pPr>
            <a:lvl2pPr marL="411358" indent="0">
              <a:buNone/>
              <a:defRPr sz="2519"/>
            </a:lvl2pPr>
            <a:lvl3pPr marL="822716" indent="0">
              <a:buNone/>
              <a:defRPr sz="2159"/>
            </a:lvl3pPr>
            <a:lvl4pPr marL="1234075" indent="0">
              <a:buNone/>
              <a:defRPr sz="1799"/>
            </a:lvl4pPr>
            <a:lvl5pPr marL="1645433" indent="0">
              <a:buNone/>
              <a:defRPr sz="1799"/>
            </a:lvl5pPr>
            <a:lvl6pPr marL="2056792" indent="0">
              <a:buNone/>
              <a:defRPr sz="1799"/>
            </a:lvl6pPr>
            <a:lvl7pPr marL="2468150" indent="0">
              <a:buNone/>
              <a:defRPr sz="1799"/>
            </a:lvl7pPr>
            <a:lvl8pPr marL="2879509" indent="0">
              <a:buNone/>
              <a:defRPr sz="1799"/>
            </a:lvl8pPr>
            <a:lvl9pPr marL="3290867" indent="0">
              <a:buNone/>
              <a:defRPr sz="1799"/>
            </a:lvl9pPr>
          </a:lstStyle>
          <a:p>
            <a:r>
              <a:rPr lang="en-US"/>
              <a:t>Click icon to add picture</a:t>
            </a:r>
            <a:endParaRPr lang="de-DE"/>
          </a:p>
        </p:txBody>
      </p:sp>
      <p:sp>
        <p:nvSpPr>
          <p:cNvPr id="4" name="Text Placeholder 3"/>
          <p:cNvSpPr>
            <a:spLocks noGrp="1"/>
          </p:cNvSpPr>
          <p:nvPr>
            <p:ph type="body" sz="half" idx="2"/>
          </p:nvPr>
        </p:nvSpPr>
        <p:spPr>
          <a:xfrm>
            <a:off x="755579" y="1851025"/>
            <a:ext cx="3538725" cy="3429000"/>
          </a:xfrm>
        </p:spPr>
        <p:txBody>
          <a:bodyPr/>
          <a:lstStyle>
            <a:lvl1pPr marL="0" indent="0">
              <a:buNone/>
              <a:defRPr sz="1440"/>
            </a:lvl1pPr>
            <a:lvl2pPr marL="411358" indent="0">
              <a:buNone/>
              <a:defRPr sz="1260"/>
            </a:lvl2pPr>
            <a:lvl3pPr marL="822716" indent="0">
              <a:buNone/>
              <a:defRPr sz="1080"/>
            </a:lvl3pPr>
            <a:lvl4pPr marL="1234075" indent="0">
              <a:buNone/>
              <a:defRPr sz="900"/>
            </a:lvl4pPr>
            <a:lvl5pPr marL="1645433" indent="0">
              <a:buNone/>
              <a:defRPr sz="900"/>
            </a:lvl5pPr>
            <a:lvl6pPr marL="2056792" indent="0">
              <a:buNone/>
              <a:defRPr sz="900"/>
            </a:lvl6pPr>
            <a:lvl7pPr marL="2468150" indent="0">
              <a:buNone/>
              <a:defRPr sz="900"/>
            </a:lvl7pPr>
            <a:lvl8pPr marL="2879509" indent="0">
              <a:buNone/>
              <a:defRPr sz="900"/>
            </a:lvl8pPr>
            <a:lvl9pPr marL="3290867" indent="0">
              <a:buNone/>
              <a:defRPr sz="900"/>
            </a:lvl9pPr>
          </a:lstStyle>
          <a:p>
            <a:pPr lvl="0"/>
            <a:r>
              <a:rPr lang="en-US"/>
              <a:t>Edit Master text styles</a:t>
            </a:r>
          </a:p>
        </p:txBody>
      </p:sp>
    </p:spTree>
    <p:extLst>
      <p:ext uri="{BB962C8B-B14F-4D97-AF65-F5344CB8AC3E}">
        <p14:creationId xmlns:p14="http://schemas.microsoft.com/office/powerpoint/2010/main" val="31129353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22291000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2075" y="328614"/>
            <a:ext cx="2364089" cy="5229225"/>
          </a:xfrm>
        </p:spPr>
        <p:txBody>
          <a:bodyPr vert="eaVert"/>
          <a:lstStyle/>
          <a:p>
            <a:r>
              <a:rPr lang="en-US"/>
              <a:t>Click to edit Master title style</a:t>
            </a:r>
            <a:endParaRPr lang="de-DE"/>
          </a:p>
        </p:txBody>
      </p:sp>
      <p:sp>
        <p:nvSpPr>
          <p:cNvPr id="3" name="Vertical Text Placeholder 2"/>
          <p:cNvSpPr>
            <a:spLocks noGrp="1"/>
          </p:cNvSpPr>
          <p:nvPr>
            <p:ph type="body" orient="vert" idx="1"/>
          </p:nvPr>
        </p:nvSpPr>
        <p:spPr>
          <a:xfrm>
            <a:off x="753463" y="328614"/>
            <a:ext cx="6895434" cy="52292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42275832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Subtitle 2" hidden="1"/>
          <p:cNvSpPr>
            <a:spLocks noGrp="1"/>
          </p:cNvSpPr>
          <p:nvPr>
            <p:ph type="subTitle" idx="1"/>
            <p:custDataLst>
              <p:tags r:id="rId1"/>
            </p:custDataLst>
          </p:nvPr>
        </p:nvSpPr>
        <p:spPr>
          <a:xfrm>
            <a:off x="0" y="0"/>
            <a:ext cx="1270000" cy="12700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anchor="t">
            <a:noAutofit/>
          </a:bodyPr>
          <a:lstStyle>
            <a:lvl1pPr marL="0" indent="0" algn="l">
              <a:lnSpc>
                <a:spcPct val="100000"/>
              </a:lnSpc>
              <a:spcBef>
                <a:spcPts val="0"/>
              </a:spcBef>
              <a:spcAft>
                <a:spcPts val="0"/>
              </a:spcAft>
              <a:buClrTx/>
              <a:buSzPct val="100000"/>
              <a:buFontTx/>
              <a:buNone/>
              <a:defRPr sz="100" b="0" i="0" u="none" spc="0">
                <a:solidFill>
                  <a:srgbClr val="000000"/>
                </a:solidFill>
                <a:latin typeface="Bosch Office Sans" panose="020B0604020202020204" pitchFamily="34" charset="0"/>
              </a:defRPr>
            </a:lvl1pPr>
            <a:lvl2pPr marL="411358" indent="0" algn="ctr">
              <a:buNone/>
              <a:defRPr sz="1799"/>
            </a:lvl2pPr>
            <a:lvl3pPr marL="822716" indent="0" algn="ctr">
              <a:buNone/>
              <a:defRPr sz="1619"/>
            </a:lvl3pPr>
            <a:lvl4pPr marL="1234075" indent="0" algn="ctr">
              <a:buNone/>
              <a:defRPr sz="1440"/>
            </a:lvl4pPr>
            <a:lvl5pPr marL="1645433" indent="0" algn="ctr">
              <a:buNone/>
              <a:defRPr sz="1440"/>
            </a:lvl5pPr>
            <a:lvl6pPr marL="2056792" indent="0" algn="ctr">
              <a:buNone/>
              <a:defRPr sz="1440"/>
            </a:lvl6pPr>
            <a:lvl7pPr marL="2468150" indent="0" algn="ctr">
              <a:buNone/>
              <a:defRPr sz="1440"/>
            </a:lvl7pPr>
            <a:lvl8pPr marL="2879509" indent="0" algn="ctr">
              <a:buNone/>
              <a:defRPr sz="1440"/>
            </a:lvl8pPr>
            <a:lvl9pPr marL="3290867" indent="0" algn="ctr">
              <a:buNone/>
              <a:defRPr sz="1440"/>
            </a:lvl9pPr>
          </a:lstStyle>
          <a:p>
            <a:r>
              <a:rPr lang="en-US"/>
              <a:t>Click to edit Master subtitle style</a:t>
            </a:r>
            <a:endParaRPr lang="de-DE" dirty="0"/>
          </a:p>
        </p:txBody>
      </p:sp>
      <p:sp>
        <p:nvSpPr>
          <p:cNvPr id="2" name="Title 1"/>
          <p:cNvSpPr>
            <a:spLocks noGrp="1"/>
          </p:cNvSpPr>
          <p:nvPr>
            <p:ph type="ctrTitle"/>
            <p:custDataLst>
              <p:tags r:id="rId2"/>
            </p:custDataLst>
          </p:nvPr>
        </p:nvSpPr>
        <p:spPr>
          <a:xfrm>
            <a:off x="259080" y="259080"/>
            <a:ext cx="9872980" cy="520446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chorCtr="0">
            <a:normAutofit/>
          </a:bodyPr>
          <a:lstStyle>
            <a:lvl1pPr algn="l">
              <a:lnSpc>
                <a:spcPct val="90000"/>
              </a:lnSpc>
              <a:spcBef>
                <a:spcPts val="0"/>
              </a:spcBef>
              <a:spcAft>
                <a:spcPts val="0"/>
              </a:spcAft>
              <a:buFontTx/>
              <a:buNone/>
              <a:defRPr sz="8000" b="0" i="0" u="none" cap="all" spc="0">
                <a:solidFill>
                  <a:srgbClr val="FFFFFF"/>
                </a:solidFill>
                <a:latin typeface="Bosch Office Sans" panose="020B0604020202020204" pitchFamily="34" charset="0"/>
              </a:defRPr>
            </a:lvl1pPr>
          </a:lstStyle>
          <a:p>
            <a:r>
              <a:rPr lang="en-US"/>
              <a:t>Click to edit Master title style</a:t>
            </a:r>
            <a:endParaRPr lang="de-DE" dirty="0"/>
          </a:p>
        </p:txBody>
      </p:sp>
    </p:spTree>
    <p:extLst>
      <p:ext uri="{BB962C8B-B14F-4D97-AF65-F5344CB8AC3E}">
        <p14:creationId xmlns:p14="http://schemas.microsoft.com/office/powerpoint/2010/main" val="5196778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75" name="think-cell Folie" r:id="rId4" imgW="360" imgH="360" progId="TCLayout.ActiveDocument.1">
                  <p:embed/>
                </p:oleObj>
              </mc:Choice>
              <mc:Fallback>
                <p:oleObj name="think-cell Folie" r:id="rId4" imgW="360" imgH="360" progId="TCLayout.ActiveDocument.1">
                  <p:embed/>
                  <p:pic>
                    <p:nvPicPr>
                      <p:cNvPr id="4" name="Objek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2457139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003189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9230" y="1538290"/>
            <a:ext cx="9460586" cy="2566987"/>
          </a:xfrm>
        </p:spPr>
        <p:txBody>
          <a:bodyPr anchor="b"/>
          <a:lstStyle>
            <a:lvl1pPr>
              <a:defRPr sz="5398"/>
            </a:lvl1pPr>
          </a:lstStyle>
          <a:p>
            <a:r>
              <a:rPr lang="en-US"/>
              <a:t>Click to edit Master title style</a:t>
            </a:r>
            <a:endParaRPr lang="de-DE"/>
          </a:p>
        </p:txBody>
      </p:sp>
      <p:sp>
        <p:nvSpPr>
          <p:cNvPr id="3" name="Text Placeholder 2"/>
          <p:cNvSpPr>
            <a:spLocks noGrp="1"/>
          </p:cNvSpPr>
          <p:nvPr>
            <p:ph type="body" idx="1"/>
          </p:nvPr>
        </p:nvSpPr>
        <p:spPr>
          <a:xfrm>
            <a:off x="749230" y="4129088"/>
            <a:ext cx="9460586" cy="1350962"/>
          </a:xfrm>
        </p:spPr>
        <p:txBody>
          <a:bodyPr/>
          <a:lstStyle>
            <a:lvl1pPr marL="0" indent="0">
              <a:buNone/>
              <a:defRPr sz="2159">
                <a:solidFill>
                  <a:schemeClr val="tx1">
                    <a:tint val="75000"/>
                  </a:schemeClr>
                </a:solidFill>
              </a:defRPr>
            </a:lvl1pPr>
            <a:lvl2pPr marL="411358" indent="0">
              <a:buNone/>
              <a:defRPr sz="1799">
                <a:solidFill>
                  <a:schemeClr val="tx1">
                    <a:tint val="75000"/>
                  </a:schemeClr>
                </a:solidFill>
              </a:defRPr>
            </a:lvl2pPr>
            <a:lvl3pPr marL="822716" indent="0">
              <a:buNone/>
              <a:defRPr sz="1619">
                <a:solidFill>
                  <a:schemeClr val="tx1">
                    <a:tint val="75000"/>
                  </a:schemeClr>
                </a:solidFill>
              </a:defRPr>
            </a:lvl3pPr>
            <a:lvl4pPr marL="1234075" indent="0">
              <a:buNone/>
              <a:defRPr sz="1440">
                <a:solidFill>
                  <a:schemeClr val="tx1">
                    <a:tint val="75000"/>
                  </a:schemeClr>
                </a:solidFill>
              </a:defRPr>
            </a:lvl4pPr>
            <a:lvl5pPr marL="1645433" indent="0">
              <a:buNone/>
              <a:defRPr sz="1440">
                <a:solidFill>
                  <a:schemeClr val="tx1">
                    <a:tint val="75000"/>
                  </a:schemeClr>
                </a:solidFill>
              </a:defRPr>
            </a:lvl5pPr>
            <a:lvl6pPr marL="2056792" indent="0">
              <a:buNone/>
              <a:defRPr sz="1440">
                <a:solidFill>
                  <a:schemeClr val="tx1">
                    <a:tint val="75000"/>
                  </a:schemeClr>
                </a:solidFill>
              </a:defRPr>
            </a:lvl6pPr>
            <a:lvl7pPr marL="2468150" indent="0">
              <a:buNone/>
              <a:defRPr sz="1440">
                <a:solidFill>
                  <a:schemeClr val="tx1">
                    <a:tint val="75000"/>
                  </a:schemeClr>
                </a:solidFill>
              </a:defRPr>
            </a:lvl7pPr>
            <a:lvl8pPr marL="2879509" indent="0">
              <a:buNone/>
              <a:defRPr sz="1440">
                <a:solidFill>
                  <a:schemeClr val="tx1">
                    <a:tint val="75000"/>
                  </a:schemeClr>
                </a:solidFill>
              </a:defRPr>
            </a:lvl8pPr>
            <a:lvl9pPr marL="3290867" indent="0">
              <a:buNone/>
              <a:defRPr sz="144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116257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99" name="think-cell Folie" r:id="rId4" imgW="530" imgH="528" progId="TCLayout.ActiveDocument.1">
                  <p:embed/>
                </p:oleObj>
              </mc:Choice>
              <mc:Fallback>
                <p:oleObj name="think-cell Folie" r:id="rId4" imgW="530" imgH="528" progId="TCLayout.ActiveDocument.1">
                  <p:embed/>
                  <p:pic>
                    <p:nvPicPr>
                      <p:cNvPr id="5" name="Objekt 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sz="half" idx="1"/>
          </p:nvPr>
        </p:nvSpPr>
        <p:spPr>
          <a:xfrm>
            <a:off x="345567" y="1296000"/>
            <a:ext cx="4861931" cy="416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p:cNvSpPr>
            <a:spLocks noGrp="1"/>
          </p:cNvSpPr>
          <p:nvPr>
            <p:ph sz="half" idx="2"/>
          </p:nvPr>
        </p:nvSpPr>
        <p:spPr>
          <a:xfrm>
            <a:off x="5759445" y="1295999"/>
            <a:ext cx="4861931" cy="416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39295748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580" y="328613"/>
            <a:ext cx="9460586" cy="1192212"/>
          </a:xfrm>
        </p:spPr>
        <p:txBody>
          <a:bodyPr/>
          <a:lstStyle/>
          <a:p>
            <a:r>
              <a:rPr lang="en-US"/>
              <a:t>Click to edit Master title style</a:t>
            </a:r>
            <a:endParaRPr lang="de-DE"/>
          </a:p>
        </p:txBody>
      </p:sp>
      <p:sp>
        <p:nvSpPr>
          <p:cNvPr id="3" name="Text Placeholder 2"/>
          <p:cNvSpPr>
            <a:spLocks noGrp="1"/>
          </p:cNvSpPr>
          <p:nvPr>
            <p:ph type="body" idx="1"/>
          </p:nvPr>
        </p:nvSpPr>
        <p:spPr>
          <a:xfrm>
            <a:off x="755580" y="1512888"/>
            <a:ext cx="4641401" cy="741362"/>
          </a:xfrm>
        </p:spPr>
        <p:txBody>
          <a:bodyPr anchor="b"/>
          <a:lstStyle>
            <a:lvl1pPr marL="0" indent="0">
              <a:buNone/>
              <a:defRPr sz="2159" b="1"/>
            </a:lvl1pPr>
            <a:lvl2pPr marL="411358" indent="0">
              <a:buNone/>
              <a:defRPr sz="1799" b="1"/>
            </a:lvl2pPr>
            <a:lvl3pPr marL="822716" indent="0">
              <a:buNone/>
              <a:defRPr sz="1619" b="1"/>
            </a:lvl3pPr>
            <a:lvl4pPr marL="1234075" indent="0">
              <a:buNone/>
              <a:defRPr sz="1440" b="1"/>
            </a:lvl4pPr>
            <a:lvl5pPr marL="1645433" indent="0">
              <a:buNone/>
              <a:defRPr sz="1440" b="1"/>
            </a:lvl5pPr>
            <a:lvl6pPr marL="2056792" indent="0">
              <a:buNone/>
              <a:defRPr sz="1440" b="1"/>
            </a:lvl6pPr>
            <a:lvl7pPr marL="2468150" indent="0">
              <a:buNone/>
              <a:defRPr sz="1440" b="1"/>
            </a:lvl7pPr>
            <a:lvl8pPr marL="2879509" indent="0">
              <a:buNone/>
              <a:defRPr sz="1440" b="1"/>
            </a:lvl8pPr>
            <a:lvl9pPr marL="3290867" indent="0">
              <a:buNone/>
              <a:defRPr sz="1440" b="1"/>
            </a:lvl9pPr>
          </a:lstStyle>
          <a:p>
            <a:pPr lvl="0"/>
            <a:r>
              <a:rPr lang="en-US"/>
              <a:t>Click to edit Master text styles</a:t>
            </a:r>
          </a:p>
        </p:txBody>
      </p:sp>
      <p:sp>
        <p:nvSpPr>
          <p:cNvPr id="4" name="Content Placeholder 3"/>
          <p:cNvSpPr>
            <a:spLocks noGrp="1"/>
          </p:cNvSpPr>
          <p:nvPr>
            <p:ph sz="half" idx="2"/>
          </p:nvPr>
        </p:nvSpPr>
        <p:spPr>
          <a:xfrm>
            <a:off x="755580" y="2254251"/>
            <a:ext cx="4641401" cy="3314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p:cNvSpPr>
            <a:spLocks noGrp="1"/>
          </p:cNvSpPr>
          <p:nvPr>
            <p:ph type="body" sz="quarter" idx="3"/>
          </p:nvPr>
        </p:nvSpPr>
        <p:spPr>
          <a:xfrm>
            <a:off x="5553598" y="1512888"/>
            <a:ext cx="4662567" cy="741362"/>
          </a:xfrm>
        </p:spPr>
        <p:txBody>
          <a:bodyPr anchor="b"/>
          <a:lstStyle>
            <a:lvl1pPr marL="0" indent="0">
              <a:buNone/>
              <a:defRPr sz="2159" b="1"/>
            </a:lvl1pPr>
            <a:lvl2pPr marL="411358" indent="0">
              <a:buNone/>
              <a:defRPr sz="1799" b="1"/>
            </a:lvl2pPr>
            <a:lvl3pPr marL="822716" indent="0">
              <a:buNone/>
              <a:defRPr sz="1619" b="1"/>
            </a:lvl3pPr>
            <a:lvl4pPr marL="1234075" indent="0">
              <a:buNone/>
              <a:defRPr sz="1440" b="1"/>
            </a:lvl4pPr>
            <a:lvl5pPr marL="1645433" indent="0">
              <a:buNone/>
              <a:defRPr sz="1440" b="1"/>
            </a:lvl5pPr>
            <a:lvl6pPr marL="2056792" indent="0">
              <a:buNone/>
              <a:defRPr sz="1440" b="1"/>
            </a:lvl6pPr>
            <a:lvl7pPr marL="2468150" indent="0">
              <a:buNone/>
              <a:defRPr sz="1440" b="1"/>
            </a:lvl7pPr>
            <a:lvl8pPr marL="2879509" indent="0">
              <a:buNone/>
              <a:defRPr sz="1440" b="1"/>
            </a:lvl8pPr>
            <a:lvl9pPr marL="3290867" indent="0">
              <a:buNone/>
              <a:defRPr sz="1440" b="1"/>
            </a:lvl9pPr>
          </a:lstStyle>
          <a:p>
            <a:pPr lvl="0"/>
            <a:r>
              <a:rPr lang="en-US"/>
              <a:t>Click to edit Master text styles</a:t>
            </a:r>
          </a:p>
        </p:txBody>
      </p:sp>
      <p:sp>
        <p:nvSpPr>
          <p:cNvPr id="6" name="Content Placeholder 5"/>
          <p:cNvSpPr>
            <a:spLocks noGrp="1"/>
          </p:cNvSpPr>
          <p:nvPr>
            <p:ph sz="quarter" idx="4"/>
          </p:nvPr>
        </p:nvSpPr>
        <p:spPr>
          <a:xfrm>
            <a:off x="5553598" y="2254251"/>
            <a:ext cx="4662567" cy="3314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8950435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40422849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00010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579" y="411163"/>
            <a:ext cx="3538725" cy="1439862"/>
          </a:xfrm>
        </p:spPr>
        <p:txBody>
          <a:bodyPr anchor="b"/>
          <a:lstStyle>
            <a:lvl1pPr>
              <a:defRPr sz="2879"/>
            </a:lvl1pPr>
          </a:lstStyle>
          <a:p>
            <a:r>
              <a:rPr lang="en-US"/>
              <a:t>Click to edit Master title style</a:t>
            </a:r>
            <a:endParaRPr lang="de-DE"/>
          </a:p>
        </p:txBody>
      </p:sp>
      <p:sp>
        <p:nvSpPr>
          <p:cNvPr id="3" name="Content Placeholder 2"/>
          <p:cNvSpPr>
            <a:spLocks noGrp="1"/>
          </p:cNvSpPr>
          <p:nvPr>
            <p:ph idx="1"/>
          </p:nvPr>
        </p:nvSpPr>
        <p:spPr>
          <a:xfrm>
            <a:off x="4662566" y="889001"/>
            <a:ext cx="5553598" cy="4384675"/>
          </a:xfrm>
        </p:spPr>
        <p:txBody>
          <a:bodyPr/>
          <a:lstStyle>
            <a:lvl1pPr>
              <a:defRPr sz="2879"/>
            </a:lvl1pPr>
            <a:lvl2pPr>
              <a:defRPr sz="2519"/>
            </a:lvl2pPr>
            <a:lvl3pPr>
              <a:defRPr sz="2159"/>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p:cNvSpPr>
            <a:spLocks noGrp="1"/>
          </p:cNvSpPr>
          <p:nvPr>
            <p:ph type="body" sz="half" idx="2"/>
          </p:nvPr>
        </p:nvSpPr>
        <p:spPr>
          <a:xfrm>
            <a:off x="755579" y="1851025"/>
            <a:ext cx="3538725" cy="3429000"/>
          </a:xfrm>
        </p:spPr>
        <p:txBody>
          <a:bodyPr/>
          <a:lstStyle>
            <a:lvl1pPr marL="0" indent="0">
              <a:buNone/>
              <a:defRPr sz="1440"/>
            </a:lvl1pPr>
            <a:lvl2pPr marL="411358" indent="0">
              <a:buNone/>
              <a:defRPr sz="1260"/>
            </a:lvl2pPr>
            <a:lvl3pPr marL="822716" indent="0">
              <a:buNone/>
              <a:defRPr sz="1080"/>
            </a:lvl3pPr>
            <a:lvl4pPr marL="1234075" indent="0">
              <a:buNone/>
              <a:defRPr sz="900"/>
            </a:lvl4pPr>
            <a:lvl5pPr marL="1645433" indent="0">
              <a:buNone/>
              <a:defRPr sz="900"/>
            </a:lvl5pPr>
            <a:lvl6pPr marL="2056792" indent="0">
              <a:buNone/>
              <a:defRPr sz="900"/>
            </a:lvl6pPr>
            <a:lvl7pPr marL="2468150" indent="0">
              <a:buNone/>
              <a:defRPr sz="900"/>
            </a:lvl7pPr>
            <a:lvl8pPr marL="2879509" indent="0">
              <a:buNone/>
              <a:defRPr sz="900"/>
            </a:lvl8pPr>
            <a:lvl9pPr marL="3290867" indent="0">
              <a:buNone/>
              <a:defRPr sz="900"/>
            </a:lvl9pPr>
          </a:lstStyle>
          <a:p>
            <a:pPr lvl="0"/>
            <a:r>
              <a:rPr lang="en-US"/>
              <a:t>Click to edit Master text styles</a:t>
            </a:r>
          </a:p>
        </p:txBody>
      </p:sp>
    </p:spTree>
    <p:extLst>
      <p:ext uri="{BB962C8B-B14F-4D97-AF65-F5344CB8AC3E}">
        <p14:creationId xmlns:p14="http://schemas.microsoft.com/office/powerpoint/2010/main" val="5711405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579" y="411163"/>
            <a:ext cx="3538725" cy="1439862"/>
          </a:xfrm>
        </p:spPr>
        <p:txBody>
          <a:bodyPr anchor="b"/>
          <a:lstStyle>
            <a:lvl1pPr>
              <a:defRPr sz="2879"/>
            </a:lvl1pPr>
          </a:lstStyle>
          <a:p>
            <a:r>
              <a:rPr lang="en-US"/>
              <a:t>Click to edit Master title style</a:t>
            </a:r>
            <a:endParaRPr lang="de-DE"/>
          </a:p>
        </p:txBody>
      </p:sp>
      <p:sp>
        <p:nvSpPr>
          <p:cNvPr id="3" name="Picture Placeholder 2"/>
          <p:cNvSpPr>
            <a:spLocks noGrp="1"/>
          </p:cNvSpPr>
          <p:nvPr>
            <p:ph type="pic" idx="1"/>
          </p:nvPr>
        </p:nvSpPr>
        <p:spPr>
          <a:xfrm>
            <a:off x="4662566" y="889001"/>
            <a:ext cx="5553598" cy="4384675"/>
          </a:xfrm>
        </p:spPr>
        <p:txBody>
          <a:bodyPr/>
          <a:lstStyle>
            <a:lvl1pPr marL="0" indent="0">
              <a:buNone/>
              <a:defRPr sz="2879"/>
            </a:lvl1pPr>
            <a:lvl2pPr marL="411358" indent="0">
              <a:buNone/>
              <a:defRPr sz="2519"/>
            </a:lvl2pPr>
            <a:lvl3pPr marL="822716" indent="0">
              <a:buNone/>
              <a:defRPr sz="2159"/>
            </a:lvl3pPr>
            <a:lvl4pPr marL="1234075" indent="0">
              <a:buNone/>
              <a:defRPr sz="1799"/>
            </a:lvl4pPr>
            <a:lvl5pPr marL="1645433" indent="0">
              <a:buNone/>
              <a:defRPr sz="1799"/>
            </a:lvl5pPr>
            <a:lvl6pPr marL="2056792" indent="0">
              <a:buNone/>
              <a:defRPr sz="1799"/>
            </a:lvl6pPr>
            <a:lvl7pPr marL="2468150" indent="0">
              <a:buNone/>
              <a:defRPr sz="1799"/>
            </a:lvl7pPr>
            <a:lvl8pPr marL="2879509" indent="0">
              <a:buNone/>
              <a:defRPr sz="1799"/>
            </a:lvl8pPr>
            <a:lvl9pPr marL="3290867" indent="0">
              <a:buNone/>
              <a:defRPr sz="1799"/>
            </a:lvl9pPr>
          </a:lstStyle>
          <a:p>
            <a:r>
              <a:rPr lang="en-US"/>
              <a:t>Click icon to add picture</a:t>
            </a:r>
            <a:endParaRPr lang="de-DE"/>
          </a:p>
        </p:txBody>
      </p:sp>
      <p:sp>
        <p:nvSpPr>
          <p:cNvPr id="4" name="Text Placeholder 3"/>
          <p:cNvSpPr>
            <a:spLocks noGrp="1"/>
          </p:cNvSpPr>
          <p:nvPr>
            <p:ph type="body" sz="half" idx="2"/>
          </p:nvPr>
        </p:nvSpPr>
        <p:spPr>
          <a:xfrm>
            <a:off x="755579" y="1851025"/>
            <a:ext cx="3538725" cy="3429000"/>
          </a:xfrm>
        </p:spPr>
        <p:txBody>
          <a:bodyPr/>
          <a:lstStyle>
            <a:lvl1pPr marL="0" indent="0">
              <a:buNone/>
              <a:defRPr sz="1440"/>
            </a:lvl1pPr>
            <a:lvl2pPr marL="411358" indent="0">
              <a:buNone/>
              <a:defRPr sz="1260"/>
            </a:lvl2pPr>
            <a:lvl3pPr marL="822716" indent="0">
              <a:buNone/>
              <a:defRPr sz="1080"/>
            </a:lvl3pPr>
            <a:lvl4pPr marL="1234075" indent="0">
              <a:buNone/>
              <a:defRPr sz="900"/>
            </a:lvl4pPr>
            <a:lvl5pPr marL="1645433" indent="0">
              <a:buNone/>
              <a:defRPr sz="900"/>
            </a:lvl5pPr>
            <a:lvl6pPr marL="2056792" indent="0">
              <a:buNone/>
              <a:defRPr sz="900"/>
            </a:lvl6pPr>
            <a:lvl7pPr marL="2468150" indent="0">
              <a:buNone/>
              <a:defRPr sz="900"/>
            </a:lvl7pPr>
            <a:lvl8pPr marL="2879509" indent="0">
              <a:buNone/>
              <a:defRPr sz="900"/>
            </a:lvl8pPr>
            <a:lvl9pPr marL="3290867" indent="0">
              <a:buNone/>
              <a:defRPr sz="900"/>
            </a:lvl9pPr>
          </a:lstStyle>
          <a:p>
            <a:pPr lvl="0"/>
            <a:r>
              <a:rPr lang="en-US"/>
              <a:t>Click to edit Master text styles</a:t>
            </a:r>
          </a:p>
        </p:txBody>
      </p:sp>
    </p:spTree>
    <p:extLst>
      <p:ext uri="{BB962C8B-B14F-4D97-AF65-F5344CB8AC3E}">
        <p14:creationId xmlns:p14="http://schemas.microsoft.com/office/powerpoint/2010/main" val="17653953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30583944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2075" y="328614"/>
            <a:ext cx="2364089" cy="5229225"/>
          </a:xfrm>
        </p:spPr>
        <p:txBody>
          <a:bodyPr vert="eaVert"/>
          <a:lstStyle/>
          <a:p>
            <a:r>
              <a:rPr lang="en-US"/>
              <a:t>Click to edit Master title style</a:t>
            </a:r>
            <a:endParaRPr lang="de-DE"/>
          </a:p>
        </p:txBody>
      </p:sp>
      <p:sp>
        <p:nvSpPr>
          <p:cNvPr id="3" name="Vertical Text Placeholder 2"/>
          <p:cNvSpPr>
            <a:spLocks noGrp="1"/>
          </p:cNvSpPr>
          <p:nvPr>
            <p:ph type="body" orient="vert" idx="1"/>
          </p:nvPr>
        </p:nvSpPr>
        <p:spPr>
          <a:xfrm>
            <a:off x="753463" y="328614"/>
            <a:ext cx="6895434" cy="5229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32685330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 preserve="1">
  <p:cSld name="Titel und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Textplatzhalter 2"/>
          <p:cNvSpPr>
            <a:spLocks noGrp="1"/>
          </p:cNvSpPr>
          <p:nvPr>
            <p:ph type="body"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Tree>
    <p:extLst>
      <p:ext uri="{BB962C8B-B14F-4D97-AF65-F5344CB8AC3E}">
        <p14:creationId xmlns:p14="http://schemas.microsoft.com/office/powerpoint/2010/main" val="3163096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7668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p:txBody>
          <a:bodyPr/>
          <a:lstStyle/>
          <a:p>
            <a:r>
              <a:rPr lang="de-DE"/>
              <a:t>Titelmasterformat durch Klicken bearbeiten</a:t>
            </a:r>
            <a:endParaRPr lang="en-GB"/>
          </a:p>
        </p:txBody>
      </p:sp>
      <p:sp>
        <p:nvSpPr>
          <p:cNvPr id="3" name="Inhaltsplatzhalter 2"/>
          <p:cNvSpPr>
            <a:spLocks noGrp="1"/>
          </p:cNvSpPr>
          <p:nvPr>
            <p:ph sz="quarter" idx="1"/>
          </p:nvPr>
        </p:nvSpPr>
        <p:spPr>
          <a:xfrm>
            <a:off x="346075" y="1295400"/>
            <a:ext cx="5060950" cy="20081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quarter" idx="2"/>
          </p:nvPr>
        </p:nvSpPr>
        <p:spPr>
          <a:xfrm>
            <a:off x="5559425" y="1295400"/>
            <a:ext cx="5062538" cy="20081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Inhaltsplatzhalter 4"/>
          <p:cNvSpPr>
            <a:spLocks noGrp="1"/>
          </p:cNvSpPr>
          <p:nvPr>
            <p:ph sz="quarter" idx="3"/>
          </p:nvPr>
        </p:nvSpPr>
        <p:spPr>
          <a:xfrm>
            <a:off x="346075" y="3455988"/>
            <a:ext cx="5060950" cy="200818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Inhaltsplatzhalter 5"/>
          <p:cNvSpPr>
            <a:spLocks noGrp="1"/>
          </p:cNvSpPr>
          <p:nvPr>
            <p:ph sz="quarter" idx="4"/>
          </p:nvPr>
        </p:nvSpPr>
        <p:spPr>
          <a:xfrm>
            <a:off x="5559425" y="3455988"/>
            <a:ext cx="5062538" cy="200818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Tree>
    <p:extLst>
      <p:ext uri="{BB962C8B-B14F-4D97-AF65-F5344CB8AC3E}">
        <p14:creationId xmlns:p14="http://schemas.microsoft.com/office/powerpoint/2010/main" val="41696172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ColTx">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sz="half" idx="1"/>
          </p:nvPr>
        </p:nvSpPr>
        <p:spPr>
          <a:xfrm>
            <a:off x="685601" y="1066526"/>
            <a:ext cx="4603325" cy="3809020"/>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484812" y="1066526"/>
            <a:ext cx="4603325" cy="3809020"/>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97943" y="5850020"/>
            <a:ext cx="489715" cy="190451"/>
          </a:xfrm>
          <a:prstGeom prst="rect">
            <a:avLst/>
          </a:prstGeom>
        </p:spPr>
        <p:txBody>
          <a:bodyPr/>
          <a:lstStyle/>
          <a:p>
            <a:pPr>
              <a:defRPr/>
            </a:pPr>
            <a:fld id="{694DD045-89A5-47D7-9716-0D1E6535089E}" type="slidenum">
              <a:rPr lang="x-none" smtClean="0"/>
              <a:pPr>
                <a:defRPr/>
              </a:pPr>
              <a:t>‹#›</a:t>
            </a:fld>
            <a:endParaRPr lang="x-none" dirty="0"/>
          </a:p>
        </p:txBody>
      </p:sp>
    </p:spTree>
    <p:extLst>
      <p:ext uri="{BB962C8B-B14F-4D97-AF65-F5344CB8AC3E}">
        <p14:creationId xmlns:p14="http://schemas.microsoft.com/office/powerpoint/2010/main" val="3221604997"/>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6075" y="1295400"/>
            <a:ext cx="5060950" cy="4167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559425" y="1295400"/>
            <a:ext cx="5062538" cy="200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559425" y="3454400"/>
            <a:ext cx="5062538" cy="2008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1778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elfolie">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76200" y="5850020"/>
            <a:ext cx="381000" cy="190451"/>
          </a:xfrm>
          <a:prstGeom prst="rect">
            <a:avLst/>
          </a:prstGeom>
        </p:spPr>
        <p:txBody>
          <a:bodyPr/>
          <a:lstStyle/>
          <a:p>
            <a:fld id="{84AA0C88-2994-4D49-AD5F-C0C42EADE27D}" type="slidenum">
              <a:rPr lang="de-DE" smtClean="0"/>
              <a:pPr/>
              <a:t>‹#›</a:t>
            </a:fld>
            <a:endParaRPr lang="de-DE" dirty="0"/>
          </a:p>
        </p:txBody>
      </p:sp>
      <p:sp>
        <p:nvSpPr>
          <p:cNvPr id="7" name="Rectangle 2"/>
          <p:cNvSpPr>
            <a:spLocks noGrp="1" noChangeArrowheads="1"/>
          </p:cNvSpPr>
          <p:nvPr>
            <p:ph type="title"/>
            <p:custDataLst>
              <p:tags r:id="rId1"/>
            </p:custDataLst>
          </p:nvPr>
        </p:nvSpPr>
        <p:spPr bwMode="auto">
          <a:xfrm>
            <a:off x="685601" y="533263"/>
            <a:ext cx="9402536" cy="533263"/>
          </a:xfrm>
          <a:prstGeom prst="rect">
            <a:avLst/>
          </a:prstGeom>
          <a:noFill/>
          <a:ln w="0">
            <a:noFill/>
            <a:miter lim="800000"/>
            <a:headEnd/>
            <a:tailEnd/>
          </a:ln>
        </p:spPr>
        <p:txBody>
          <a:bodyPr vert="horz" wrap="square" lIns="0" tIns="12700" rIns="0" bIns="0" numCol="1" anchor="t" anchorCtr="0" compatLnSpc="1">
            <a:prstTxWarp prst="textNoShape">
              <a:avLst/>
            </a:prstTxWarp>
          </a:bodyPr>
          <a:lstStyle/>
          <a:p>
            <a:pPr lvl="0"/>
            <a:r>
              <a:rPr lang="en-US"/>
              <a:t>Click to edit Master title style</a:t>
            </a:r>
            <a:endParaRPr lang="de-DE" dirty="0"/>
          </a:p>
        </p:txBody>
      </p:sp>
    </p:spTree>
    <p:extLst>
      <p:ext uri="{BB962C8B-B14F-4D97-AF65-F5344CB8AC3E}">
        <p14:creationId xmlns:p14="http://schemas.microsoft.com/office/powerpoint/2010/main" val="3966391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p>
            <a:r>
              <a:rPr lang="en-US"/>
              <a:t>Click to edit Master title style</a:t>
            </a:r>
          </a:p>
        </p:txBody>
      </p:sp>
      <p:sp>
        <p:nvSpPr>
          <p:cNvPr id="3" name="Content Placeholder 2"/>
          <p:cNvSpPr>
            <a:spLocks noGrp="1"/>
          </p:cNvSpPr>
          <p:nvPr>
            <p:ph sz="quarter" idx="1"/>
          </p:nvPr>
        </p:nvSpPr>
        <p:spPr>
          <a:xfrm>
            <a:off x="346075" y="1295400"/>
            <a:ext cx="5060950" cy="200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559425" y="1295400"/>
            <a:ext cx="5062538" cy="200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346075" y="3454400"/>
            <a:ext cx="5060950" cy="2008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559425" y="3454400"/>
            <a:ext cx="5062538" cy="2008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9131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image" Target="../media/image4.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image" Target="../media/image3.emf"/><Relationship Id="rId2" Type="http://schemas.openxmlformats.org/officeDocument/2006/relationships/slideLayout" Target="../slideLayouts/slideLayout12.xml"/><Relationship Id="rId16" Type="http://schemas.openxmlformats.org/officeDocument/2006/relationships/tags" Target="../tags/tag7.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ags" Target="../tags/tag6.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image" Target="../media/image4.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3.emf"/><Relationship Id="rId2" Type="http://schemas.openxmlformats.org/officeDocument/2006/relationships/slideLayout" Target="../slideLayouts/slideLayout25.xml"/><Relationship Id="rId16" Type="http://schemas.openxmlformats.org/officeDocument/2006/relationships/tags" Target="../tags/tag11.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ags" Target="../tags/tag10.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ags" Target="../tags/tag1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6" Type="http://schemas.openxmlformats.org/officeDocument/2006/relationships/image" Target="../media/image4.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3.emf"/><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ags" Target="../tags/tag1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tags" Target="../tags/tag19.xml"/><Relationship Id="rId3" Type="http://schemas.openxmlformats.org/officeDocument/2006/relationships/slideLayout" Target="../slideLayouts/slideLayout50.xml"/><Relationship Id="rId21" Type="http://schemas.openxmlformats.org/officeDocument/2006/relationships/image" Target="../media/image5.emf"/><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tags" Target="../tags/tag18.xml"/><Relationship Id="rId2" Type="http://schemas.openxmlformats.org/officeDocument/2006/relationships/slideLayout" Target="../slideLayouts/slideLayout49.xml"/><Relationship Id="rId16" Type="http://schemas.openxmlformats.org/officeDocument/2006/relationships/vmlDrawing" Target="../drawings/vmlDrawing1.vml"/><Relationship Id="rId20" Type="http://schemas.openxmlformats.org/officeDocument/2006/relationships/oleObject" Target="../embeddings/oleObject1.bin"/><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heme" Target="../theme/theme5.xml"/><Relationship Id="rId23" Type="http://schemas.openxmlformats.org/officeDocument/2006/relationships/image" Target="../media/image2.png"/><Relationship Id="rId10" Type="http://schemas.openxmlformats.org/officeDocument/2006/relationships/slideLayout" Target="../slideLayouts/slideLayout57.xml"/><Relationship Id="rId19" Type="http://schemas.openxmlformats.org/officeDocument/2006/relationships/tags" Target="../tags/tag20.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0" name="Rectangle 2"/>
          <p:cNvSpPr>
            <a:spLocks noGrp="1" noChangeArrowheads="1"/>
          </p:cNvSpPr>
          <p:nvPr>
            <p:ph type="title"/>
            <p:custDataLst>
              <p:tags r:id="rId12"/>
            </p:custDataLst>
          </p:nvPr>
        </p:nvSpPr>
        <p:spPr bwMode="auto">
          <a:xfrm>
            <a:off x="333161" y="259133"/>
            <a:ext cx="8981458" cy="777400"/>
          </a:xfrm>
          <a:prstGeom prst="rect">
            <a:avLst/>
          </a:prstGeom>
          <a:noFill/>
          <a:ln w="0">
            <a:noFill/>
            <a:miter lim="800000"/>
            <a:headEnd/>
            <a:tailEnd/>
          </a:ln>
        </p:spPr>
        <p:txBody>
          <a:bodyPr vert="horz" wrap="square" lIns="0" tIns="12700" rIns="0" bIns="0" numCol="1" anchor="t" anchorCtr="0" compatLnSpc="1">
            <a:prstTxWarp prst="textNoShape">
              <a:avLst/>
            </a:prstTxWarp>
          </a:bodyPr>
          <a:lstStyle/>
          <a:p>
            <a:pPr lvl="0"/>
            <a:r>
              <a:rPr lang="de-DE" dirty="0"/>
              <a:t>Titelmasterformat durch Klicken bearbeiten</a:t>
            </a:r>
          </a:p>
        </p:txBody>
      </p:sp>
      <p:sp>
        <p:nvSpPr>
          <p:cNvPr id="2" name="Rectangle 3"/>
          <p:cNvSpPr>
            <a:spLocks noGrp="1" noChangeArrowheads="1"/>
          </p:cNvSpPr>
          <p:nvPr>
            <p:ph type="body" idx="1"/>
            <p:custDataLst>
              <p:tags r:id="rId13"/>
            </p:custDataLst>
          </p:nvPr>
        </p:nvSpPr>
        <p:spPr bwMode="auto">
          <a:xfrm>
            <a:off x="345433" y="1295334"/>
            <a:ext cx="10276642" cy="4166656"/>
          </a:xfrm>
          <a:prstGeom prst="rect">
            <a:avLst/>
          </a:prstGeom>
          <a:noFill/>
          <a:ln w="0">
            <a:noFill/>
            <a:miter lim="800000"/>
            <a:headEnd/>
            <a:tailEnd/>
          </a:ln>
        </p:spPr>
        <p:txBody>
          <a:bodyPr vert="horz" wrap="square" lIns="0" tIns="63500" rIns="0" bIns="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4" name="TextBox 3"/>
          <p:cNvSpPr txBox="1"/>
          <p:nvPr/>
        </p:nvSpPr>
        <p:spPr>
          <a:xfrm>
            <a:off x="2797810" y="5172466"/>
            <a:ext cx="2591038" cy="647739"/>
          </a:xfrm>
          <a:prstGeom prst="rect">
            <a:avLst/>
          </a:prstGeom>
          <a:noFill/>
        </p:spPr>
        <p:txBody>
          <a:bodyPr wrap="square" lIns="0" tIns="0" rIns="0" bIns="0" rtlCol="0">
            <a:noAutofit/>
          </a:bodyPr>
          <a:lstStyle/>
          <a:p>
            <a:pPr marL="226611" indent="-226611">
              <a:spcBef>
                <a:spcPts val="449"/>
              </a:spcBef>
              <a:buFont typeface="Wingdings 3" pitchFamily="18" charset="2"/>
              <a:buChar char=""/>
            </a:pPr>
            <a:endParaRPr lang="en-US" sz="1619" dirty="0"/>
          </a:p>
        </p:txBody>
      </p:sp>
      <p:pic>
        <p:nvPicPr>
          <p:cNvPr id="5" name="Picture 4"/>
          <p:cNvPicPr>
            <a:picLocks/>
          </p:cNvPicPr>
          <p:nvPr>
            <p:custDataLst>
              <p:tags r:id="rId14"/>
            </p:custDataLst>
          </p:nvPr>
        </p:nvPicPr>
        <p:blipFill>
          <a:blip r:embed="rId16" cstate="screen">
            <a:extLst>
              <a:ext uri="{28A0092B-C50C-407E-A947-70E740481C1C}">
                <a14:useLocalDpi xmlns:a14="http://schemas.microsoft.com/office/drawing/2010/main"/>
              </a:ext>
            </a:extLst>
          </a:blip>
          <a:stretch>
            <a:fillRect/>
          </a:stretch>
        </p:blipFill>
        <p:spPr>
          <a:xfrm>
            <a:off x="9745980" y="5464810"/>
            <a:ext cx="1094740" cy="57531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pic>
        <p:nvPicPr>
          <p:cNvPr id="3" name="Picture 2"/>
          <p:cNvPicPr>
            <a:picLocks/>
          </p:cNvPicPr>
          <p:nvPr>
            <p:custDataLst>
              <p:tags r:id="rId15"/>
            </p:custDataLst>
          </p:nvPr>
        </p:nvPicPr>
        <p:blipFill>
          <a:blip r:embed="rId17" cstate="screen">
            <a:extLst>
              <a:ext uri="{28A0092B-C50C-407E-A947-70E740481C1C}">
                <a14:useLocalDpi xmlns:a14="http://schemas.microsoft.com/office/drawing/2010/main"/>
              </a:ext>
            </a:extLst>
          </a:blip>
          <a:stretch>
            <a:fillRect/>
          </a:stretch>
        </p:blipFill>
        <p:spPr>
          <a:xfrm>
            <a:off x="0" y="6041390"/>
            <a:ext cx="10970260" cy="12954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Tree>
    <p:extLst>
      <p:ext uri="{BB962C8B-B14F-4D97-AF65-F5344CB8AC3E}">
        <p14:creationId xmlns:p14="http://schemas.microsoft.com/office/powerpoint/2010/main" val="25346274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726" r:id="rId10"/>
  </p:sldLayoutIdLst>
  <p:txStyles>
    <p:titleStyle>
      <a:lvl1pPr algn="l" rtl="0" eaLnBrk="1" fontAlgn="base" hangingPunct="1">
        <a:lnSpc>
          <a:spcPts val="2697"/>
        </a:lnSpc>
        <a:spcBef>
          <a:spcPct val="0"/>
        </a:spcBef>
        <a:spcAft>
          <a:spcPct val="0"/>
        </a:spcAft>
        <a:buFontTx/>
        <a:buNone/>
        <a:defRPr sz="1800" b="0" i="0" u="none">
          <a:solidFill>
            <a:srgbClr val="000000"/>
          </a:solidFill>
          <a:latin typeface="Bosch Office Sans" panose="020B0604020202020204" pitchFamily="34" charset="0"/>
          <a:ea typeface="+mj-ea"/>
          <a:cs typeface="Arial" pitchFamily="34" charset="0"/>
        </a:defRPr>
      </a:lvl1pPr>
      <a:lvl2pPr algn="l" rtl="0" eaLnBrk="1" fontAlgn="base" hangingPunct="1">
        <a:lnSpc>
          <a:spcPct val="111000"/>
        </a:lnSpc>
        <a:spcBef>
          <a:spcPct val="0"/>
        </a:spcBef>
        <a:spcAft>
          <a:spcPct val="0"/>
        </a:spcAft>
        <a:defRPr sz="2428">
          <a:solidFill>
            <a:srgbClr val="000000"/>
          </a:solidFill>
          <a:latin typeface="Bosch Office Sans"/>
        </a:defRPr>
      </a:lvl2pPr>
      <a:lvl3pPr algn="l" rtl="0" eaLnBrk="1" fontAlgn="base" hangingPunct="1">
        <a:lnSpc>
          <a:spcPct val="111000"/>
        </a:lnSpc>
        <a:spcBef>
          <a:spcPct val="0"/>
        </a:spcBef>
        <a:spcAft>
          <a:spcPct val="0"/>
        </a:spcAft>
        <a:defRPr sz="2428">
          <a:solidFill>
            <a:srgbClr val="000000"/>
          </a:solidFill>
          <a:latin typeface="Bosch Office Sans"/>
        </a:defRPr>
      </a:lvl3pPr>
      <a:lvl4pPr algn="l" rtl="0" eaLnBrk="1" fontAlgn="base" hangingPunct="1">
        <a:lnSpc>
          <a:spcPct val="111000"/>
        </a:lnSpc>
        <a:spcBef>
          <a:spcPct val="0"/>
        </a:spcBef>
        <a:spcAft>
          <a:spcPct val="0"/>
        </a:spcAft>
        <a:defRPr sz="2428">
          <a:solidFill>
            <a:srgbClr val="000000"/>
          </a:solidFill>
          <a:latin typeface="Bosch Office Sans"/>
        </a:defRPr>
      </a:lvl4pPr>
      <a:lvl5pPr algn="l" rtl="0" eaLnBrk="1" fontAlgn="base" hangingPunct="1">
        <a:lnSpc>
          <a:spcPct val="111000"/>
        </a:lnSpc>
        <a:spcBef>
          <a:spcPct val="0"/>
        </a:spcBef>
        <a:spcAft>
          <a:spcPct val="0"/>
        </a:spcAft>
        <a:defRPr sz="2428">
          <a:solidFill>
            <a:srgbClr val="000000"/>
          </a:solidFill>
          <a:latin typeface="Bosch Office Sans"/>
        </a:defRPr>
      </a:lvl5pPr>
      <a:lvl6pPr marL="411137" algn="l" rtl="0" eaLnBrk="1" fontAlgn="base" hangingPunct="1">
        <a:lnSpc>
          <a:spcPct val="111000"/>
        </a:lnSpc>
        <a:spcBef>
          <a:spcPct val="0"/>
        </a:spcBef>
        <a:spcAft>
          <a:spcPct val="0"/>
        </a:spcAft>
        <a:defRPr sz="2428">
          <a:solidFill>
            <a:srgbClr val="000000"/>
          </a:solidFill>
          <a:latin typeface="Bosch Office Sans"/>
        </a:defRPr>
      </a:lvl6pPr>
      <a:lvl7pPr marL="822273" algn="l" rtl="0" eaLnBrk="1" fontAlgn="base" hangingPunct="1">
        <a:lnSpc>
          <a:spcPct val="111000"/>
        </a:lnSpc>
        <a:spcBef>
          <a:spcPct val="0"/>
        </a:spcBef>
        <a:spcAft>
          <a:spcPct val="0"/>
        </a:spcAft>
        <a:defRPr sz="2428">
          <a:solidFill>
            <a:srgbClr val="000000"/>
          </a:solidFill>
          <a:latin typeface="Bosch Office Sans"/>
        </a:defRPr>
      </a:lvl7pPr>
      <a:lvl8pPr marL="1233409" algn="l" rtl="0" eaLnBrk="1" fontAlgn="base" hangingPunct="1">
        <a:lnSpc>
          <a:spcPct val="111000"/>
        </a:lnSpc>
        <a:spcBef>
          <a:spcPct val="0"/>
        </a:spcBef>
        <a:spcAft>
          <a:spcPct val="0"/>
        </a:spcAft>
        <a:defRPr sz="2428">
          <a:solidFill>
            <a:srgbClr val="000000"/>
          </a:solidFill>
          <a:latin typeface="Bosch Office Sans"/>
        </a:defRPr>
      </a:lvl8pPr>
      <a:lvl9pPr marL="1644545" algn="l" rtl="0" eaLnBrk="1" fontAlgn="base" hangingPunct="1">
        <a:lnSpc>
          <a:spcPct val="111000"/>
        </a:lnSpc>
        <a:spcBef>
          <a:spcPct val="0"/>
        </a:spcBef>
        <a:spcAft>
          <a:spcPct val="0"/>
        </a:spcAft>
        <a:defRPr sz="2428">
          <a:solidFill>
            <a:srgbClr val="000000"/>
          </a:solidFill>
          <a:latin typeface="Bosch Office Sans"/>
        </a:defRPr>
      </a:lvl9pPr>
    </p:titleStyle>
    <p:bodyStyle>
      <a:lvl1pPr marL="251460" indent="-251460" algn="l" rtl="0" eaLnBrk="1" fontAlgn="base" hangingPunct="1">
        <a:lnSpc>
          <a:spcPts val="2300"/>
        </a:lnSpc>
        <a:spcBef>
          <a:spcPts val="500"/>
        </a:spcBef>
        <a:spcAft>
          <a:spcPct val="0"/>
        </a:spcAft>
        <a:buClrTx/>
        <a:buSzPct val="100000"/>
        <a:buFontTx/>
        <a:buNone/>
        <a:defRPr sz="1800" b="0" i="0" u="none">
          <a:solidFill>
            <a:schemeClr val="tx1"/>
          </a:solidFill>
          <a:latin typeface="Bosch Office Sans" panose="020B0604020202020204" pitchFamily="34" charset="0"/>
          <a:ea typeface="+mn-ea"/>
          <a:cs typeface="Arial" pitchFamily="34" charset="0"/>
        </a:defRPr>
      </a:lvl1pPr>
      <a:lvl2pPr marL="467360" indent="-467360" algn="l" rtl="0" eaLnBrk="1" fontAlgn="base" hangingPunct="1">
        <a:lnSpc>
          <a:spcPts val="2000"/>
        </a:lnSpc>
        <a:spcBef>
          <a:spcPts val="500"/>
        </a:spcBef>
        <a:spcAft>
          <a:spcPct val="0"/>
        </a:spcAft>
        <a:buClrTx/>
        <a:buSzPct val="100000"/>
        <a:buFontTx/>
        <a:buNone/>
        <a:defRPr sz="1600" b="0" i="0" u="none">
          <a:solidFill>
            <a:schemeClr val="tx1"/>
          </a:solidFill>
          <a:latin typeface="Bosch Office Sans" panose="020B0604020202020204" pitchFamily="34" charset="0"/>
          <a:cs typeface="Arial" pitchFamily="34" charset="0"/>
        </a:defRPr>
      </a:lvl2pPr>
      <a:lvl3pPr marL="647700" indent="-647700" algn="l" rtl="0" eaLnBrk="1" fontAlgn="base" hangingPunct="1">
        <a:lnSpc>
          <a:spcPts val="1700"/>
        </a:lnSpc>
        <a:spcBef>
          <a:spcPts val="500"/>
        </a:spcBef>
        <a:spcAft>
          <a:spcPct val="0"/>
        </a:spcAft>
        <a:buClrTx/>
        <a:buSzPct val="100000"/>
        <a:buFontTx/>
        <a:buNone/>
        <a:defRPr sz="1400" b="0" i="0" u="none">
          <a:solidFill>
            <a:schemeClr val="tx1"/>
          </a:solidFill>
          <a:latin typeface="Bosch Office Sans" panose="020B0604020202020204" pitchFamily="34" charset="0"/>
          <a:cs typeface="Arial" pitchFamily="34" charset="0"/>
        </a:defRPr>
      </a:lvl3pPr>
      <a:lvl4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4pPr>
      <a:lvl5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5pPr>
      <a:lvl6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6pPr>
      <a:lvl7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7pPr>
      <a:lvl8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8pPr>
      <a:lvl9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anose="020B0604020202020204" pitchFamily="34" charset="0"/>
          <a:cs typeface="Arial" pitchFamily="34" charset="0"/>
        </a:defRPr>
      </a:lvl9pPr>
    </p:bodyStyle>
    <p:otherStyle>
      <a:defPPr>
        <a:defRPr lang="de-DE"/>
      </a:defPPr>
      <a:lvl1pPr marL="0" algn="l" defTabSz="822273" rtl="0" eaLnBrk="1" latinLnBrk="0" hangingPunct="1">
        <a:defRPr sz="1619" kern="1200">
          <a:solidFill>
            <a:schemeClr val="tx1"/>
          </a:solidFill>
          <a:latin typeface="+mn-lt"/>
          <a:ea typeface="+mn-ea"/>
          <a:cs typeface="+mn-cs"/>
        </a:defRPr>
      </a:lvl1pPr>
      <a:lvl2pPr marL="411137" algn="l" defTabSz="822273" rtl="0" eaLnBrk="1" latinLnBrk="0" hangingPunct="1">
        <a:defRPr sz="1619" kern="1200">
          <a:solidFill>
            <a:schemeClr val="tx1"/>
          </a:solidFill>
          <a:latin typeface="+mn-lt"/>
          <a:ea typeface="+mn-ea"/>
          <a:cs typeface="+mn-cs"/>
        </a:defRPr>
      </a:lvl2pPr>
      <a:lvl3pPr marL="822273" algn="l" defTabSz="822273" rtl="0" eaLnBrk="1" latinLnBrk="0" hangingPunct="1">
        <a:defRPr sz="1619" kern="1200">
          <a:solidFill>
            <a:schemeClr val="tx1"/>
          </a:solidFill>
          <a:latin typeface="+mn-lt"/>
          <a:ea typeface="+mn-ea"/>
          <a:cs typeface="+mn-cs"/>
        </a:defRPr>
      </a:lvl3pPr>
      <a:lvl4pPr marL="1233409" algn="l" defTabSz="822273" rtl="0" eaLnBrk="1" latinLnBrk="0" hangingPunct="1">
        <a:defRPr sz="1619" kern="1200">
          <a:solidFill>
            <a:schemeClr val="tx1"/>
          </a:solidFill>
          <a:latin typeface="+mn-lt"/>
          <a:ea typeface="+mn-ea"/>
          <a:cs typeface="+mn-cs"/>
        </a:defRPr>
      </a:lvl4pPr>
      <a:lvl5pPr marL="1644545" algn="l" defTabSz="822273" rtl="0" eaLnBrk="1" latinLnBrk="0" hangingPunct="1">
        <a:defRPr sz="1619" kern="1200">
          <a:solidFill>
            <a:schemeClr val="tx1"/>
          </a:solidFill>
          <a:latin typeface="+mn-lt"/>
          <a:ea typeface="+mn-ea"/>
          <a:cs typeface="+mn-cs"/>
        </a:defRPr>
      </a:lvl5pPr>
      <a:lvl6pPr marL="2055681" algn="l" defTabSz="822273" rtl="0" eaLnBrk="1" latinLnBrk="0" hangingPunct="1">
        <a:defRPr sz="1619" kern="1200">
          <a:solidFill>
            <a:schemeClr val="tx1"/>
          </a:solidFill>
          <a:latin typeface="+mn-lt"/>
          <a:ea typeface="+mn-ea"/>
          <a:cs typeface="+mn-cs"/>
        </a:defRPr>
      </a:lvl6pPr>
      <a:lvl7pPr marL="2466818" algn="l" defTabSz="822273" rtl="0" eaLnBrk="1" latinLnBrk="0" hangingPunct="1">
        <a:defRPr sz="1619" kern="1200">
          <a:solidFill>
            <a:schemeClr val="tx1"/>
          </a:solidFill>
          <a:latin typeface="+mn-lt"/>
          <a:ea typeface="+mn-ea"/>
          <a:cs typeface="+mn-cs"/>
        </a:defRPr>
      </a:lvl7pPr>
      <a:lvl8pPr marL="2877954" algn="l" defTabSz="822273" rtl="0" eaLnBrk="1" latinLnBrk="0" hangingPunct="1">
        <a:defRPr sz="1619" kern="1200">
          <a:solidFill>
            <a:schemeClr val="tx1"/>
          </a:solidFill>
          <a:latin typeface="+mn-lt"/>
          <a:ea typeface="+mn-ea"/>
          <a:cs typeface="+mn-cs"/>
        </a:defRPr>
      </a:lvl8pPr>
      <a:lvl9pPr marL="3289090" algn="l" defTabSz="822273" rtl="0" eaLnBrk="1" latinLnBrk="0" hangingPunct="1">
        <a:defRPr sz="161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5567" y="648000"/>
            <a:ext cx="8221606" cy="388800"/>
          </a:xfrm>
          <a:prstGeom prst="rect">
            <a:avLst/>
          </a:prstGeom>
        </p:spPr>
        <p:txBody>
          <a:bodyPr vert="horz" lIns="0" tIns="0" rIns="0" bIns="0" rtlCol="0" anchor="ctr">
            <a:noAutofit/>
          </a:bodyPr>
          <a:lstStyle/>
          <a:p>
            <a:r>
              <a:rPr lang="en-US"/>
              <a:t>Click to edit Master title style</a:t>
            </a:r>
            <a:endParaRPr lang="de-DE" dirty="0"/>
          </a:p>
        </p:txBody>
      </p:sp>
      <p:sp>
        <p:nvSpPr>
          <p:cNvPr id="3" name="Text Placeholder 2"/>
          <p:cNvSpPr>
            <a:spLocks noGrp="1"/>
          </p:cNvSpPr>
          <p:nvPr>
            <p:ph type="body" idx="1"/>
          </p:nvPr>
        </p:nvSpPr>
        <p:spPr>
          <a:xfrm>
            <a:off x="345568" y="1296000"/>
            <a:ext cx="10275808" cy="41688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de-DE" dirty="0"/>
          </a:p>
        </p:txBody>
      </p:sp>
      <p:pic>
        <p:nvPicPr>
          <p:cNvPr id="5" name="Picture 4"/>
          <p:cNvPicPr>
            <a:picLocks/>
          </p:cNvPicPr>
          <p:nvPr>
            <p:custDataLst>
              <p:tags r:id="rId15"/>
            </p:custDataLst>
          </p:nvPr>
        </p:nvPicPr>
        <p:blipFill>
          <a:blip r:embed="rId17" cstate="print">
            <a:extLst>
              <a:ext uri="{28A0092B-C50C-407E-A947-70E740481C1C}">
                <a14:useLocalDpi xmlns:a14="http://schemas.microsoft.com/office/drawing/2010/main" val="0"/>
              </a:ext>
            </a:extLst>
          </a:blip>
          <a:stretch>
            <a:fillRect/>
          </a:stretch>
        </p:blipFill>
        <p:spPr>
          <a:xfrm>
            <a:off x="9758680" y="5464810"/>
            <a:ext cx="1094740" cy="57531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pic>
        <p:nvPicPr>
          <p:cNvPr id="4" name="Picture 3"/>
          <p:cNvPicPr>
            <a:picLocks/>
          </p:cNvPicPr>
          <p:nvPr>
            <p:custDataLst>
              <p:tags r:id="rId16"/>
            </p:custDataLst>
          </p:nvPr>
        </p:nvPicPr>
        <p:blipFill>
          <a:blip r:embed="rId18">
            <a:extLst>
              <a:ext uri="{28A0092B-C50C-407E-A947-70E740481C1C}">
                <a14:useLocalDpi xmlns:a14="http://schemas.microsoft.com/office/drawing/2010/main" val="0"/>
              </a:ext>
            </a:extLst>
          </a:blip>
          <a:stretch>
            <a:fillRect/>
          </a:stretch>
        </p:blipFill>
        <p:spPr>
          <a:xfrm>
            <a:off x="0" y="6041390"/>
            <a:ext cx="10970260" cy="12954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Tree>
    <p:extLst>
      <p:ext uri="{BB962C8B-B14F-4D97-AF65-F5344CB8AC3E}">
        <p14:creationId xmlns:p14="http://schemas.microsoft.com/office/powerpoint/2010/main" val="85804292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4" r:id="rId13"/>
  </p:sldLayoutIdLst>
  <p:txStyles>
    <p:titleStyle>
      <a:lvl1pPr algn="l" defTabSz="822716" rtl="0" eaLnBrk="1" latinLnBrk="0" hangingPunct="1">
        <a:lnSpc>
          <a:spcPct val="90000"/>
        </a:lnSpc>
        <a:spcBef>
          <a:spcPct val="0"/>
        </a:spcBef>
        <a:buFontTx/>
        <a:buNone/>
        <a:defRPr sz="1800" b="0" i="0" u="none" kern="1200">
          <a:solidFill>
            <a:schemeClr val="tx1"/>
          </a:solidFill>
          <a:latin typeface="Bosch Office Sans" panose="020B0604020202020204" pitchFamily="34" charset="0"/>
          <a:ea typeface="+mj-ea"/>
          <a:cs typeface="+mj-cs"/>
        </a:defRPr>
      </a:lvl1pPr>
    </p:titleStyle>
    <p:bodyStyle>
      <a:lvl1pPr marL="251460" indent="-251460" algn="l" defTabSz="822716" rtl="0" eaLnBrk="1" latinLnBrk="0" hangingPunct="1">
        <a:lnSpc>
          <a:spcPct val="107000"/>
        </a:lnSpc>
        <a:spcBef>
          <a:spcPts val="500"/>
        </a:spcBef>
        <a:buClrTx/>
        <a:buSzPct val="100000"/>
        <a:buFont typeface="Wingdings 3" panose="05040102010807070707" pitchFamily="18" charset="2"/>
        <a:buChar char=""/>
        <a:defRPr sz="1800" b="0" i="0" u="none" kern="1200">
          <a:solidFill>
            <a:schemeClr val="tx1"/>
          </a:solidFill>
          <a:latin typeface="Bosch Office Sans" panose="020B0604020202020204" pitchFamily="34" charset="0"/>
          <a:ea typeface="+mn-ea"/>
          <a:cs typeface="+mn-cs"/>
        </a:defRPr>
      </a:lvl1pPr>
      <a:lvl2pPr marL="508000" indent="-274320" algn="l" defTabSz="822716" rtl="0" eaLnBrk="1" latinLnBrk="0" hangingPunct="1">
        <a:lnSpc>
          <a:spcPct val="103000"/>
        </a:lnSpc>
        <a:spcBef>
          <a:spcPts val="500"/>
        </a:spcBef>
        <a:buClrTx/>
        <a:buSzPct val="100000"/>
        <a:buFont typeface="Wingdings 3" panose="05040102010807070707" pitchFamily="18" charset="2"/>
        <a:buChar char=""/>
        <a:defRPr sz="1600" b="0" i="0" u="none" kern="1200">
          <a:solidFill>
            <a:schemeClr val="tx1"/>
          </a:solidFill>
          <a:latin typeface="Bosch Office Sans" panose="020B0604020202020204" pitchFamily="34" charset="0"/>
          <a:ea typeface="+mn-ea"/>
          <a:cs typeface="+mn-cs"/>
        </a:defRPr>
      </a:lvl2pPr>
      <a:lvl3pPr marL="730250" indent="-204470" algn="l" defTabSz="822716" rtl="0" eaLnBrk="1" latinLnBrk="0" hangingPunct="1">
        <a:lnSpc>
          <a:spcPct val="102000"/>
        </a:lnSpc>
        <a:spcBef>
          <a:spcPts val="500"/>
        </a:spcBef>
        <a:buClrTx/>
        <a:buSzPct val="100000"/>
        <a:buFontTx/>
        <a:buChar char="‒"/>
        <a:defRPr sz="1400" b="0" i="0" u="none" kern="1200">
          <a:solidFill>
            <a:schemeClr val="tx1"/>
          </a:solidFill>
          <a:latin typeface="Bosch Office Sans" panose="020B0604020202020204" pitchFamily="34" charset="0"/>
          <a:ea typeface="+mn-ea"/>
          <a:cs typeface="+mn-cs"/>
        </a:defRPr>
      </a:lvl3pPr>
      <a:lvl4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anose="020B0604020202020204" pitchFamily="34" charset="0"/>
          <a:ea typeface="+mn-ea"/>
          <a:cs typeface="+mn-cs"/>
        </a:defRPr>
      </a:lvl4pPr>
      <a:lvl5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anose="020B0604020202020204" pitchFamily="34" charset="0"/>
          <a:ea typeface="+mn-ea"/>
          <a:cs typeface="+mn-cs"/>
        </a:defRPr>
      </a:lvl5pPr>
      <a:lvl6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anose="020B0604020202020204" pitchFamily="34" charset="0"/>
          <a:ea typeface="+mn-ea"/>
          <a:cs typeface="+mn-cs"/>
        </a:defRPr>
      </a:lvl6pPr>
      <a:lvl7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anose="020B0604020202020204" pitchFamily="34" charset="0"/>
          <a:ea typeface="+mn-ea"/>
          <a:cs typeface="+mn-cs"/>
        </a:defRPr>
      </a:lvl7pPr>
      <a:lvl8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anose="020B0604020202020204" pitchFamily="34" charset="0"/>
          <a:ea typeface="+mn-ea"/>
          <a:cs typeface="+mn-cs"/>
        </a:defRPr>
      </a:lvl8pPr>
      <a:lvl9pPr marL="932180" indent="-184150" algn="l" defTabSz="822716" rtl="0" eaLnBrk="1" latinLnBrk="0" hangingPunct="1">
        <a:lnSpc>
          <a:spcPct val="103000"/>
        </a:lnSpc>
        <a:spcBef>
          <a:spcPts val="500"/>
        </a:spcBef>
        <a:buClrTx/>
        <a:buSzPct val="100000"/>
        <a:buFontTx/>
        <a:buChar char="‒"/>
        <a:defRPr sz="1300" b="0" i="0" u="none" kern="1200" baseline="0">
          <a:solidFill>
            <a:schemeClr val="tx1"/>
          </a:solidFill>
          <a:latin typeface="Bosch Office Sans" panose="020B0604020202020204" pitchFamily="34" charset="0"/>
          <a:ea typeface="+mn-ea"/>
          <a:cs typeface="+mn-cs"/>
        </a:defRPr>
      </a:lvl9pPr>
    </p:bodyStyle>
    <p:otherStyle>
      <a:defPPr>
        <a:defRPr lang="de-DE"/>
      </a:defPPr>
      <a:lvl1pPr marL="0" algn="l" defTabSz="822716" rtl="0" eaLnBrk="1" latinLnBrk="0" hangingPunct="1">
        <a:defRPr sz="1619" kern="1200">
          <a:solidFill>
            <a:schemeClr val="tx1"/>
          </a:solidFill>
          <a:latin typeface="+mn-lt"/>
          <a:ea typeface="+mn-ea"/>
          <a:cs typeface="+mn-cs"/>
        </a:defRPr>
      </a:lvl1pPr>
      <a:lvl2pPr marL="411358" algn="l" defTabSz="822716" rtl="0" eaLnBrk="1" latinLnBrk="0" hangingPunct="1">
        <a:defRPr sz="1619" kern="1200">
          <a:solidFill>
            <a:schemeClr val="tx1"/>
          </a:solidFill>
          <a:latin typeface="+mn-lt"/>
          <a:ea typeface="+mn-ea"/>
          <a:cs typeface="+mn-cs"/>
        </a:defRPr>
      </a:lvl2pPr>
      <a:lvl3pPr marL="822716" algn="l" defTabSz="822716" rtl="0" eaLnBrk="1" latinLnBrk="0" hangingPunct="1">
        <a:defRPr sz="1619" kern="1200">
          <a:solidFill>
            <a:schemeClr val="tx1"/>
          </a:solidFill>
          <a:latin typeface="+mn-lt"/>
          <a:ea typeface="+mn-ea"/>
          <a:cs typeface="+mn-cs"/>
        </a:defRPr>
      </a:lvl3pPr>
      <a:lvl4pPr marL="1234075" algn="l" defTabSz="822716" rtl="0" eaLnBrk="1" latinLnBrk="0" hangingPunct="1">
        <a:defRPr sz="1619" kern="1200">
          <a:solidFill>
            <a:schemeClr val="tx1"/>
          </a:solidFill>
          <a:latin typeface="+mn-lt"/>
          <a:ea typeface="+mn-ea"/>
          <a:cs typeface="+mn-cs"/>
        </a:defRPr>
      </a:lvl4pPr>
      <a:lvl5pPr marL="1645433" algn="l" defTabSz="822716" rtl="0" eaLnBrk="1" latinLnBrk="0" hangingPunct="1">
        <a:defRPr sz="1619" kern="1200">
          <a:solidFill>
            <a:schemeClr val="tx1"/>
          </a:solidFill>
          <a:latin typeface="+mn-lt"/>
          <a:ea typeface="+mn-ea"/>
          <a:cs typeface="+mn-cs"/>
        </a:defRPr>
      </a:lvl5pPr>
      <a:lvl6pPr marL="2056792" algn="l" defTabSz="822716" rtl="0" eaLnBrk="1" latinLnBrk="0" hangingPunct="1">
        <a:defRPr sz="1619" kern="1200">
          <a:solidFill>
            <a:schemeClr val="tx1"/>
          </a:solidFill>
          <a:latin typeface="+mn-lt"/>
          <a:ea typeface="+mn-ea"/>
          <a:cs typeface="+mn-cs"/>
        </a:defRPr>
      </a:lvl6pPr>
      <a:lvl7pPr marL="2468150" algn="l" defTabSz="822716" rtl="0" eaLnBrk="1" latinLnBrk="0" hangingPunct="1">
        <a:defRPr sz="1619" kern="1200">
          <a:solidFill>
            <a:schemeClr val="tx1"/>
          </a:solidFill>
          <a:latin typeface="+mn-lt"/>
          <a:ea typeface="+mn-ea"/>
          <a:cs typeface="+mn-cs"/>
        </a:defRPr>
      </a:lvl7pPr>
      <a:lvl8pPr marL="2879509" algn="l" defTabSz="822716" rtl="0" eaLnBrk="1" latinLnBrk="0" hangingPunct="1">
        <a:defRPr sz="1619" kern="1200">
          <a:solidFill>
            <a:schemeClr val="tx1"/>
          </a:solidFill>
          <a:latin typeface="+mn-lt"/>
          <a:ea typeface="+mn-ea"/>
          <a:cs typeface="+mn-cs"/>
        </a:defRPr>
      </a:lvl8pPr>
      <a:lvl9pPr marL="3290867" algn="l" defTabSz="822716" rtl="0" eaLnBrk="1" latinLnBrk="0" hangingPunct="1">
        <a:defRPr sz="161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5567" y="648000"/>
            <a:ext cx="8221606" cy="388800"/>
          </a:xfrm>
          <a:prstGeom prst="rect">
            <a:avLst/>
          </a:prstGeom>
        </p:spPr>
        <p:txBody>
          <a:bodyPr vert="horz" lIns="0" tIns="0" rIns="0" bIns="0" rtlCol="0" anchor="ctr">
            <a:noAutofit/>
          </a:bodyPr>
          <a:lstStyle/>
          <a:p>
            <a:r>
              <a:rPr lang="en-US"/>
              <a:t>Click to edit Master title style</a:t>
            </a:r>
            <a:endParaRPr lang="de-DE" dirty="0"/>
          </a:p>
        </p:txBody>
      </p:sp>
      <p:sp>
        <p:nvSpPr>
          <p:cNvPr id="3" name="Text Placeholder 2"/>
          <p:cNvSpPr>
            <a:spLocks noGrp="1"/>
          </p:cNvSpPr>
          <p:nvPr>
            <p:ph type="body" idx="1"/>
          </p:nvPr>
        </p:nvSpPr>
        <p:spPr>
          <a:xfrm>
            <a:off x="345568" y="1296000"/>
            <a:ext cx="10275808" cy="41688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de-DE" dirty="0"/>
          </a:p>
        </p:txBody>
      </p:sp>
      <p:pic>
        <p:nvPicPr>
          <p:cNvPr id="5" name="Picture 4"/>
          <p:cNvPicPr>
            <a:picLocks/>
          </p:cNvPicPr>
          <p:nvPr>
            <p:custDataLst>
              <p:tags r:id="rId15"/>
            </p:custDataLst>
          </p:nvPr>
        </p:nvPicPr>
        <p:blipFill>
          <a:blip r:embed="rId17" cstate="print">
            <a:extLst>
              <a:ext uri="{28A0092B-C50C-407E-A947-70E740481C1C}">
                <a14:useLocalDpi xmlns:a14="http://schemas.microsoft.com/office/drawing/2010/main" val="0"/>
              </a:ext>
            </a:extLst>
          </a:blip>
          <a:stretch>
            <a:fillRect/>
          </a:stretch>
        </p:blipFill>
        <p:spPr>
          <a:xfrm>
            <a:off x="9758680" y="5464810"/>
            <a:ext cx="1094740" cy="57531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pic>
        <p:nvPicPr>
          <p:cNvPr id="4" name="Picture 3"/>
          <p:cNvPicPr>
            <a:picLocks/>
          </p:cNvPicPr>
          <p:nvPr>
            <p:custDataLst>
              <p:tags r:id="rId16"/>
            </p:custDataLst>
          </p:nvPr>
        </p:nvPicPr>
        <p:blipFill>
          <a:blip r:embed="rId18">
            <a:extLst>
              <a:ext uri="{28A0092B-C50C-407E-A947-70E740481C1C}">
                <a14:useLocalDpi xmlns:a14="http://schemas.microsoft.com/office/drawing/2010/main" val="0"/>
              </a:ext>
            </a:extLst>
          </a:blip>
          <a:stretch>
            <a:fillRect/>
          </a:stretch>
        </p:blipFill>
        <p:spPr>
          <a:xfrm>
            <a:off x="0" y="6041390"/>
            <a:ext cx="10970260" cy="12954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Tree>
    <p:extLst>
      <p:ext uri="{BB962C8B-B14F-4D97-AF65-F5344CB8AC3E}">
        <p14:creationId xmlns:p14="http://schemas.microsoft.com/office/powerpoint/2010/main" val="15581220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txStyles>
    <p:titleStyle>
      <a:lvl1pPr algn="l" defTabSz="822716" rtl="0" eaLnBrk="1" latinLnBrk="0" hangingPunct="1">
        <a:lnSpc>
          <a:spcPct val="90000"/>
        </a:lnSpc>
        <a:spcBef>
          <a:spcPct val="0"/>
        </a:spcBef>
        <a:buFontTx/>
        <a:buNone/>
        <a:defRPr sz="1800" b="0" i="0" u="none" kern="1200">
          <a:solidFill>
            <a:schemeClr val="tx1"/>
          </a:solidFill>
          <a:latin typeface="Bosch Office Sans" panose="020B0604020202020204" pitchFamily="34" charset="0"/>
          <a:ea typeface="+mj-ea"/>
          <a:cs typeface="+mj-cs"/>
        </a:defRPr>
      </a:lvl1pPr>
    </p:titleStyle>
    <p:bodyStyle>
      <a:lvl1pPr marL="251460" indent="-251460" algn="l" defTabSz="822716" rtl="0" eaLnBrk="1" latinLnBrk="0" hangingPunct="1">
        <a:lnSpc>
          <a:spcPct val="107000"/>
        </a:lnSpc>
        <a:spcBef>
          <a:spcPts val="500"/>
        </a:spcBef>
        <a:buClrTx/>
        <a:buSzPct val="100000"/>
        <a:buFont typeface="Wingdings 3" panose="05040102010807070707" pitchFamily="18" charset="2"/>
        <a:buChar char=""/>
        <a:defRPr sz="1800" b="0" i="0" u="none" kern="1200">
          <a:solidFill>
            <a:schemeClr val="tx1"/>
          </a:solidFill>
          <a:latin typeface="Bosch Office Sans" panose="020B0604020202020204" pitchFamily="34" charset="0"/>
          <a:ea typeface="+mn-ea"/>
          <a:cs typeface="+mn-cs"/>
        </a:defRPr>
      </a:lvl1pPr>
      <a:lvl2pPr marL="508000" indent="-274320" algn="l" defTabSz="822716" rtl="0" eaLnBrk="1" latinLnBrk="0" hangingPunct="1">
        <a:lnSpc>
          <a:spcPct val="103000"/>
        </a:lnSpc>
        <a:spcBef>
          <a:spcPts val="500"/>
        </a:spcBef>
        <a:buClrTx/>
        <a:buSzPct val="100000"/>
        <a:buFont typeface="Wingdings 3" panose="05040102010807070707" pitchFamily="18" charset="2"/>
        <a:buChar char=""/>
        <a:defRPr sz="1600" b="0" i="0" u="none" kern="1200">
          <a:solidFill>
            <a:schemeClr val="tx1"/>
          </a:solidFill>
          <a:latin typeface="Bosch Office Sans" panose="020B0604020202020204" pitchFamily="34" charset="0"/>
          <a:ea typeface="+mn-ea"/>
          <a:cs typeface="+mn-cs"/>
        </a:defRPr>
      </a:lvl2pPr>
      <a:lvl3pPr marL="730250" indent="-204470" algn="l" defTabSz="822716" rtl="0" eaLnBrk="1" latinLnBrk="0" hangingPunct="1">
        <a:lnSpc>
          <a:spcPct val="102000"/>
        </a:lnSpc>
        <a:spcBef>
          <a:spcPts val="500"/>
        </a:spcBef>
        <a:buClrTx/>
        <a:buSzPct val="100000"/>
        <a:buFontTx/>
        <a:buChar char="‒"/>
        <a:defRPr sz="1400" b="0" i="0" u="none" kern="1200">
          <a:solidFill>
            <a:schemeClr val="tx1"/>
          </a:solidFill>
          <a:latin typeface="Bosch Office Sans" panose="020B0604020202020204" pitchFamily="34" charset="0"/>
          <a:ea typeface="+mn-ea"/>
          <a:cs typeface="+mn-cs"/>
        </a:defRPr>
      </a:lvl3pPr>
      <a:lvl4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anose="020B0604020202020204" pitchFamily="34" charset="0"/>
          <a:ea typeface="+mn-ea"/>
          <a:cs typeface="+mn-cs"/>
        </a:defRPr>
      </a:lvl4pPr>
      <a:lvl5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anose="020B0604020202020204" pitchFamily="34" charset="0"/>
          <a:ea typeface="+mn-ea"/>
          <a:cs typeface="+mn-cs"/>
        </a:defRPr>
      </a:lvl5pPr>
      <a:lvl6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anose="020B0604020202020204" pitchFamily="34" charset="0"/>
          <a:ea typeface="+mn-ea"/>
          <a:cs typeface="+mn-cs"/>
        </a:defRPr>
      </a:lvl6pPr>
      <a:lvl7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anose="020B0604020202020204" pitchFamily="34" charset="0"/>
          <a:ea typeface="+mn-ea"/>
          <a:cs typeface="+mn-cs"/>
        </a:defRPr>
      </a:lvl7pPr>
      <a:lvl8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anose="020B0604020202020204" pitchFamily="34" charset="0"/>
          <a:ea typeface="+mn-ea"/>
          <a:cs typeface="+mn-cs"/>
        </a:defRPr>
      </a:lvl8pPr>
      <a:lvl9pPr marL="932180" indent="-184150" algn="l" defTabSz="822716" rtl="0" eaLnBrk="1" latinLnBrk="0" hangingPunct="1">
        <a:lnSpc>
          <a:spcPct val="103000"/>
        </a:lnSpc>
        <a:spcBef>
          <a:spcPts val="500"/>
        </a:spcBef>
        <a:buClrTx/>
        <a:buSzPct val="100000"/>
        <a:buFontTx/>
        <a:buChar char="‒"/>
        <a:defRPr sz="1300" b="0" i="0" u="none" kern="1200" baseline="0">
          <a:solidFill>
            <a:schemeClr val="tx1"/>
          </a:solidFill>
          <a:latin typeface="Bosch Office Sans" panose="020B0604020202020204" pitchFamily="34" charset="0"/>
          <a:ea typeface="+mn-ea"/>
          <a:cs typeface="+mn-cs"/>
        </a:defRPr>
      </a:lvl9pPr>
    </p:bodyStyle>
    <p:otherStyle>
      <a:defPPr>
        <a:defRPr lang="de-DE"/>
      </a:defPPr>
      <a:lvl1pPr marL="0" algn="l" defTabSz="822716" rtl="0" eaLnBrk="1" latinLnBrk="0" hangingPunct="1">
        <a:defRPr sz="1619" kern="1200">
          <a:solidFill>
            <a:schemeClr val="tx1"/>
          </a:solidFill>
          <a:latin typeface="+mn-lt"/>
          <a:ea typeface="+mn-ea"/>
          <a:cs typeface="+mn-cs"/>
        </a:defRPr>
      </a:lvl1pPr>
      <a:lvl2pPr marL="411358" algn="l" defTabSz="822716" rtl="0" eaLnBrk="1" latinLnBrk="0" hangingPunct="1">
        <a:defRPr sz="1619" kern="1200">
          <a:solidFill>
            <a:schemeClr val="tx1"/>
          </a:solidFill>
          <a:latin typeface="+mn-lt"/>
          <a:ea typeface="+mn-ea"/>
          <a:cs typeface="+mn-cs"/>
        </a:defRPr>
      </a:lvl2pPr>
      <a:lvl3pPr marL="822716" algn="l" defTabSz="822716" rtl="0" eaLnBrk="1" latinLnBrk="0" hangingPunct="1">
        <a:defRPr sz="1619" kern="1200">
          <a:solidFill>
            <a:schemeClr val="tx1"/>
          </a:solidFill>
          <a:latin typeface="+mn-lt"/>
          <a:ea typeface="+mn-ea"/>
          <a:cs typeface="+mn-cs"/>
        </a:defRPr>
      </a:lvl3pPr>
      <a:lvl4pPr marL="1234075" algn="l" defTabSz="822716" rtl="0" eaLnBrk="1" latinLnBrk="0" hangingPunct="1">
        <a:defRPr sz="1619" kern="1200">
          <a:solidFill>
            <a:schemeClr val="tx1"/>
          </a:solidFill>
          <a:latin typeface="+mn-lt"/>
          <a:ea typeface="+mn-ea"/>
          <a:cs typeface="+mn-cs"/>
        </a:defRPr>
      </a:lvl4pPr>
      <a:lvl5pPr marL="1645433" algn="l" defTabSz="822716" rtl="0" eaLnBrk="1" latinLnBrk="0" hangingPunct="1">
        <a:defRPr sz="1619" kern="1200">
          <a:solidFill>
            <a:schemeClr val="tx1"/>
          </a:solidFill>
          <a:latin typeface="+mn-lt"/>
          <a:ea typeface="+mn-ea"/>
          <a:cs typeface="+mn-cs"/>
        </a:defRPr>
      </a:lvl5pPr>
      <a:lvl6pPr marL="2056792" algn="l" defTabSz="822716" rtl="0" eaLnBrk="1" latinLnBrk="0" hangingPunct="1">
        <a:defRPr sz="1619" kern="1200">
          <a:solidFill>
            <a:schemeClr val="tx1"/>
          </a:solidFill>
          <a:latin typeface="+mn-lt"/>
          <a:ea typeface="+mn-ea"/>
          <a:cs typeface="+mn-cs"/>
        </a:defRPr>
      </a:lvl6pPr>
      <a:lvl7pPr marL="2468150" algn="l" defTabSz="822716" rtl="0" eaLnBrk="1" latinLnBrk="0" hangingPunct="1">
        <a:defRPr sz="1619" kern="1200">
          <a:solidFill>
            <a:schemeClr val="tx1"/>
          </a:solidFill>
          <a:latin typeface="+mn-lt"/>
          <a:ea typeface="+mn-ea"/>
          <a:cs typeface="+mn-cs"/>
        </a:defRPr>
      </a:lvl7pPr>
      <a:lvl8pPr marL="2879509" algn="l" defTabSz="822716" rtl="0" eaLnBrk="1" latinLnBrk="0" hangingPunct="1">
        <a:defRPr sz="1619" kern="1200">
          <a:solidFill>
            <a:schemeClr val="tx1"/>
          </a:solidFill>
          <a:latin typeface="+mn-lt"/>
          <a:ea typeface="+mn-ea"/>
          <a:cs typeface="+mn-cs"/>
        </a:defRPr>
      </a:lvl8pPr>
      <a:lvl9pPr marL="3290867" algn="l" defTabSz="822716" rtl="0" eaLnBrk="1" latinLnBrk="0" hangingPunct="1">
        <a:defRPr sz="161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5567" y="648000"/>
            <a:ext cx="8221606" cy="388800"/>
          </a:xfrm>
          <a:prstGeom prst="rect">
            <a:avLst/>
          </a:prstGeom>
        </p:spPr>
        <p:txBody>
          <a:bodyPr vert="horz" lIns="0" tIns="0" rIns="0" bIns="0" rtlCol="0" anchor="ctr">
            <a:noAutofit/>
          </a:bodyPr>
          <a:lstStyle/>
          <a:p>
            <a:r>
              <a:rPr lang="en-US"/>
              <a:t>Click to edit Master title style</a:t>
            </a:r>
            <a:endParaRPr lang="de-DE" dirty="0"/>
          </a:p>
        </p:txBody>
      </p:sp>
      <p:sp>
        <p:nvSpPr>
          <p:cNvPr id="3" name="Text Placeholder 2"/>
          <p:cNvSpPr>
            <a:spLocks noGrp="1"/>
          </p:cNvSpPr>
          <p:nvPr>
            <p:ph type="body" idx="1"/>
          </p:nvPr>
        </p:nvSpPr>
        <p:spPr>
          <a:xfrm>
            <a:off x="345568" y="1296000"/>
            <a:ext cx="10275808" cy="41688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de-DE" dirty="0"/>
          </a:p>
        </p:txBody>
      </p:sp>
      <p:pic>
        <p:nvPicPr>
          <p:cNvPr id="5" name="Picture 4"/>
          <p:cNvPicPr>
            <a:picLocks/>
          </p:cNvPicPr>
          <p:nvPr>
            <p:custDataLst>
              <p:tags r:id="rId13"/>
            </p:custDataLst>
          </p:nvPr>
        </p:nvPicPr>
        <p:blipFill>
          <a:blip r:embed="rId15" cstate="print">
            <a:extLst>
              <a:ext uri="{28A0092B-C50C-407E-A947-70E740481C1C}">
                <a14:useLocalDpi xmlns:a14="http://schemas.microsoft.com/office/drawing/2010/main" val="0"/>
              </a:ext>
            </a:extLst>
          </a:blip>
          <a:stretch>
            <a:fillRect/>
          </a:stretch>
        </p:blipFill>
        <p:spPr>
          <a:xfrm>
            <a:off x="9758680" y="5464810"/>
            <a:ext cx="1094740" cy="57531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pic>
        <p:nvPicPr>
          <p:cNvPr id="4" name="Picture 3"/>
          <p:cNvPicPr>
            <a:picLocks/>
          </p:cNvPicPr>
          <p:nvPr>
            <p:custDataLst>
              <p:tags r:id="rId14"/>
            </p:custDataLst>
          </p:nvPr>
        </p:nvPicPr>
        <p:blipFill>
          <a:blip r:embed="rId16">
            <a:extLst>
              <a:ext uri="{28A0092B-C50C-407E-A947-70E740481C1C}">
                <a14:useLocalDpi xmlns:a14="http://schemas.microsoft.com/office/drawing/2010/main" val="0"/>
              </a:ext>
            </a:extLst>
          </a:blip>
          <a:stretch>
            <a:fillRect/>
          </a:stretch>
        </p:blipFill>
        <p:spPr>
          <a:xfrm>
            <a:off x="0" y="6041390"/>
            <a:ext cx="10970260" cy="12954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Tree>
    <p:extLst>
      <p:ext uri="{BB962C8B-B14F-4D97-AF65-F5344CB8AC3E}">
        <p14:creationId xmlns:p14="http://schemas.microsoft.com/office/powerpoint/2010/main" val="242919665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822716" rtl="0" eaLnBrk="1" latinLnBrk="0" hangingPunct="1">
        <a:lnSpc>
          <a:spcPct val="90000"/>
        </a:lnSpc>
        <a:spcBef>
          <a:spcPct val="0"/>
        </a:spcBef>
        <a:buFontTx/>
        <a:buNone/>
        <a:defRPr sz="1800" b="0" i="0" u="none" kern="1200">
          <a:solidFill>
            <a:schemeClr val="tx1"/>
          </a:solidFill>
          <a:latin typeface="Bosch Office Sans" pitchFamily="2" charset="0"/>
          <a:ea typeface="+mj-ea"/>
          <a:cs typeface="+mj-cs"/>
        </a:defRPr>
      </a:lvl1pPr>
    </p:titleStyle>
    <p:bodyStyle>
      <a:lvl1pPr marL="251460" indent="-251460" algn="l" defTabSz="822716" rtl="0" eaLnBrk="1" latinLnBrk="0" hangingPunct="1">
        <a:lnSpc>
          <a:spcPct val="107000"/>
        </a:lnSpc>
        <a:spcBef>
          <a:spcPts val="500"/>
        </a:spcBef>
        <a:buClrTx/>
        <a:buSzPct val="100000"/>
        <a:buFont typeface="Wingdings 3" panose="05040102010807070707" pitchFamily="18" charset="2"/>
        <a:buChar char=""/>
        <a:defRPr sz="1800" b="0" i="0" u="none" kern="1200">
          <a:solidFill>
            <a:schemeClr val="tx1"/>
          </a:solidFill>
          <a:latin typeface="Bosch Office Sans" pitchFamily="2" charset="0"/>
          <a:ea typeface="+mn-ea"/>
          <a:cs typeface="+mn-cs"/>
        </a:defRPr>
      </a:lvl1pPr>
      <a:lvl2pPr marL="508000" indent="-274320" algn="l" defTabSz="822716" rtl="0" eaLnBrk="1" latinLnBrk="0" hangingPunct="1">
        <a:lnSpc>
          <a:spcPct val="103000"/>
        </a:lnSpc>
        <a:spcBef>
          <a:spcPts val="500"/>
        </a:spcBef>
        <a:buClrTx/>
        <a:buSzPct val="100000"/>
        <a:buFont typeface="Wingdings 3" panose="05040102010807070707" pitchFamily="18" charset="2"/>
        <a:buChar char=""/>
        <a:defRPr sz="1600" b="0" i="0" u="none" kern="1200">
          <a:solidFill>
            <a:schemeClr val="tx1"/>
          </a:solidFill>
          <a:latin typeface="Bosch Office Sans" pitchFamily="2" charset="0"/>
          <a:ea typeface="+mn-ea"/>
          <a:cs typeface="+mn-cs"/>
        </a:defRPr>
      </a:lvl2pPr>
      <a:lvl3pPr marL="730250" indent="-204470" algn="l" defTabSz="822716" rtl="0" eaLnBrk="1" latinLnBrk="0" hangingPunct="1">
        <a:lnSpc>
          <a:spcPct val="102000"/>
        </a:lnSpc>
        <a:spcBef>
          <a:spcPts val="500"/>
        </a:spcBef>
        <a:buClrTx/>
        <a:buSzPct val="100000"/>
        <a:buFontTx/>
        <a:buChar char="‒"/>
        <a:defRPr sz="1400" b="0" i="0" u="none" kern="1200">
          <a:solidFill>
            <a:schemeClr val="tx1"/>
          </a:solidFill>
          <a:latin typeface="Bosch Office Sans" pitchFamily="2" charset="0"/>
          <a:ea typeface="+mn-ea"/>
          <a:cs typeface="+mn-cs"/>
        </a:defRPr>
      </a:lvl3pPr>
      <a:lvl4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4pPr>
      <a:lvl5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5pPr>
      <a:lvl6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6pPr>
      <a:lvl7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7pPr>
      <a:lvl8pPr marL="932180" indent="-184150" algn="l" defTabSz="822716" rtl="0" eaLnBrk="1" latinLnBrk="0" hangingPunct="1">
        <a:lnSpc>
          <a:spcPct val="103000"/>
        </a:lnSpc>
        <a:spcBef>
          <a:spcPts val="500"/>
        </a:spcBef>
        <a:buClrTx/>
        <a:buSzPct val="100000"/>
        <a:buFontTx/>
        <a:buChar char="‒"/>
        <a:defRPr sz="1300" b="0" i="0" u="none" kern="1200">
          <a:solidFill>
            <a:schemeClr val="tx1"/>
          </a:solidFill>
          <a:latin typeface="Bosch Office Sans" pitchFamily="2" charset="0"/>
          <a:ea typeface="+mn-ea"/>
          <a:cs typeface="+mn-cs"/>
        </a:defRPr>
      </a:lvl8pPr>
      <a:lvl9pPr marL="932180" indent="-184150" algn="l" defTabSz="822716" rtl="0" eaLnBrk="1" latinLnBrk="0" hangingPunct="1">
        <a:lnSpc>
          <a:spcPct val="103000"/>
        </a:lnSpc>
        <a:spcBef>
          <a:spcPts val="500"/>
        </a:spcBef>
        <a:buClrTx/>
        <a:buSzPct val="100000"/>
        <a:buFontTx/>
        <a:buChar char="‒"/>
        <a:defRPr sz="1300" b="0" i="0" u="none" kern="1200" baseline="0">
          <a:solidFill>
            <a:schemeClr val="tx1"/>
          </a:solidFill>
          <a:latin typeface="Bosch Office Sans" pitchFamily="2" charset="0"/>
          <a:ea typeface="+mn-ea"/>
          <a:cs typeface="+mn-cs"/>
        </a:defRPr>
      </a:lvl9pPr>
    </p:bodyStyle>
    <p:otherStyle>
      <a:defPPr>
        <a:defRPr lang="de-DE"/>
      </a:defPPr>
      <a:lvl1pPr marL="0" algn="l" defTabSz="822716" rtl="0" eaLnBrk="1" latinLnBrk="0" hangingPunct="1">
        <a:defRPr sz="1619" kern="1200">
          <a:solidFill>
            <a:schemeClr val="tx1"/>
          </a:solidFill>
          <a:latin typeface="+mn-lt"/>
          <a:ea typeface="+mn-ea"/>
          <a:cs typeface="+mn-cs"/>
        </a:defRPr>
      </a:lvl1pPr>
      <a:lvl2pPr marL="411358" algn="l" defTabSz="822716" rtl="0" eaLnBrk="1" latinLnBrk="0" hangingPunct="1">
        <a:defRPr sz="1619" kern="1200">
          <a:solidFill>
            <a:schemeClr val="tx1"/>
          </a:solidFill>
          <a:latin typeface="+mn-lt"/>
          <a:ea typeface="+mn-ea"/>
          <a:cs typeface="+mn-cs"/>
        </a:defRPr>
      </a:lvl2pPr>
      <a:lvl3pPr marL="822716" algn="l" defTabSz="822716" rtl="0" eaLnBrk="1" latinLnBrk="0" hangingPunct="1">
        <a:defRPr sz="1619" kern="1200">
          <a:solidFill>
            <a:schemeClr val="tx1"/>
          </a:solidFill>
          <a:latin typeface="+mn-lt"/>
          <a:ea typeface="+mn-ea"/>
          <a:cs typeface="+mn-cs"/>
        </a:defRPr>
      </a:lvl3pPr>
      <a:lvl4pPr marL="1234075" algn="l" defTabSz="822716" rtl="0" eaLnBrk="1" latinLnBrk="0" hangingPunct="1">
        <a:defRPr sz="1619" kern="1200">
          <a:solidFill>
            <a:schemeClr val="tx1"/>
          </a:solidFill>
          <a:latin typeface="+mn-lt"/>
          <a:ea typeface="+mn-ea"/>
          <a:cs typeface="+mn-cs"/>
        </a:defRPr>
      </a:lvl4pPr>
      <a:lvl5pPr marL="1645433" algn="l" defTabSz="822716" rtl="0" eaLnBrk="1" latinLnBrk="0" hangingPunct="1">
        <a:defRPr sz="1619" kern="1200">
          <a:solidFill>
            <a:schemeClr val="tx1"/>
          </a:solidFill>
          <a:latin typeface="+mn-lt"/>
          <a:ea typeface="+mn-ea"/>
          <a:cs typeface="+mn-cs"/>
        </a:defRPr>
      </a:lvl5pPr>
      <a:lvl6pPr marL="2056792" algn="l" defTabSz="822716" rtl="0" eaLnBrk="1" latinLnBrk="0" hangingPunct="1">
        <a:defRPr sz="1619" kern="1200">
          <a:solidFill>
            <a:schemeClr val="tx1"/>
          </a:solidFill>
          <a:latin typeface="+mn-lt"/>
          <a:ea typeface="+mn-ea"/>
          <a:cs typeface="+mn-cs"/>
        </a:defRPr>
      </a:lvl6pPr>
      <a:lvl7pPr marL="2468150" algn="l" defTabSz="822716" rtl="0" eaLnBrk="1" latinLnBrk="0" hangingPunct="1">
        <a:defRPr sz="1619" kern="1200">
          <a:solidFill>
            <a:schemeClr val="tx1"/>
          </a:solidFill>
          <a:latin typeface="+mn-lt"/>
          <a:ea typeface="+mn-ea"/>
          <a:cs typeface="+mn-cs"/>
        </a:defRPr>
      </a:lvl7pPr>
      <a:lvl8pPr marL="2879509" algn="l" defTabSz="822716" rtl="0" eaLnBrk="1" latinLnBrk="0" hangingPunct="1">
        <a:defRPr sz="1619" kern="1200">
          <a:solidFill>
            <a:schemeClr val="tx1"/>
          </a:solidFill>
          <a:latin typeface="+mn-lt"/>
          <a:ea typeface="+mn-ea"/>
          <a:cs typeface="+mn-cs"/>
        </a:defRPr>
      </a:lvl8pPr>
      <a:lvl9pPr marL="3290867" algn="l" defTabSz="822716" rtl="0" eaLnBrk="1" latinLnBrk="0" hangingPunct="1">
        <a:defRPr sz="161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7"/>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51" name="think-cell Folie" r:id="rId20" imgW="270" imgH="270" progId="TCLayout.ActiveDocument.1">
                  <p:embed/>
                </p:oleObj>
              </mc:Choice>
              <mc:Fallback>
                <p:oleObj name="think-cell Folie" r:id="rId20" imgW="270" imgH="270" progId="TCLayout.ActiveDocument.1">
                  <p:embed/>
                  <p:pic>
                    <p:nvPicPr>
                      <p:cNvPr id="4" name="Object 3" hidden="1"/>
                      <p:cNvPicPr/>
                      <p:nvPr/>
                    </p:nvPicPr>
                    <p:blipFill>
                      <a:blip r:embed="rId21"/>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345567" y="648000"/>
            <a:ext cx="8221606" cy="388800"/>
          </a:xfrm>
          <a:prstGeom prst="rect">
            <a:avLst/>
          </a:prstGeom>
        </p:spPr>
        <p:txBody>
          <a:bodyPr vert="horz" lIns="0" tIns="0" rIns="0" bIns="0" rtlCol="0" anchor="ctr">
            <a:noAutofit/>
          </a:bodyPr>
          <a:lstStyle/>
          <a:p>
            <a:r>
              <a:rPr lang="en-US"/>
              <a:t>Click to edit Master title style</a:t>
            </a:r>
            <a:endParaRPr lang="de-DE" dirty="0"/>
          </a:p>
        </p:txBody>
      </p:sp>
      <p:sp>
        <p:nvSpPr>
          <p:cNvPr id="3" name="Text Placeholder 2"/>
          <p:cNvSpPr>
            <a:spLocks noGrp="1"/>
          </p:cNvSpPr>
          <p:nvPr>
            <p:ph type="body" idx="1"/>
          </p:nvPr>
        </p:nvSpPr>
        <p:spPr>
          <a:xfrm>
            <a:off x="345568" y="1296000"/>
            <a:ext cx="10275808" cy="41688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de-DE" dirty="0"/>
          </a:p>
        </p:txBody>
      </p:sp>
      <p:pic>
        <p:nvPicPr>
          <p:cNvPr id="7" name="Picture 6"/>
          <p:cNvPicPr>
            <a:picLocks/>
          </p:cNvPicPr>
          <p:nvPr userDrawn="1">
            <p:custDataLst>
              <p:tags r:id="rId18"/>
            </p:custDataLst>
          </p:nvPr>
        </p:nvPicPr>
        <p:blipFill>
          <a:blip r:embed="rId22" cstate="screen">
            <a:extLst>
              <a:ext uri="{28A0092B-C50C-407E-A947-70E740481C1C}">
                <a14:useLocalDpi xmlns:a14="http://schemas.microsoft.com/office/drawing/2010/main"/>
              </a:ext>
            </a:extLst>
          </a:blip>
          <a:stretch>
            <a:fillRect/>
          </a:stretch>
        </p:blipFill>
        <p:spPr>
          <a:xfrm>
            <a:off x="9758680" y="5464810"/>
            <a:ext cx="1094740" cy="57531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pic>
        <p:nvPicPr>
          <p:cNvPr id="6" name="Picture 5"/>
          <p:cNvPicPr>
            <a:picLocks/>
          </p:cNvPicPr>
          <p:nvPr userDrawn="1">
            <p:custDataLst>
              <p:tags r:id="rId19"/>
            </p:custDataLst>
          </p:nvPr>
        </p:nvPicPr>
        <p:blipFill>
          <a:blip r:embed="rId23" cstate="screen">
            <a:extLst>
              <a:ext uri="{28A0092B-C50C-407E-A947-70E740481C1C}">
                <a14:useLocalDpi xmlns:a14="http://schemas.microsoft.com/office/drawing/2010/main"/>
              </a:ext>
            </a:extLst>
          </a:blip>
          <a:stretch>
            <a:fillRect/>
          </a:stretch>
        </p:blipFill>
        <p:spPr>
          <a:xfrm>
            <a:off x="0" y="6041390"/>
            <a:ext cx="10970260" cy="12954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Tree>
    <p:extLst>
      <p:ext uri="{BB962C8B-B14F-4D97-AF65-F5344CB8AC3E}">
        <p14:creationId xmlns:p14="http://schemas.microsoft.com/office/powerpoint/2010/main" val="104688184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txStyles>
    <p:titleStyle>
      <a:lvl1pPr algn="l" defTabSz="822716" rtl="0" eaLnBrk="1" latinLnBrk="0" hangingPunct="1">
        <a:lnSpc>
          <a:spcPct val="90000"/>
        </a:lnSpc>
        <a:spcBef>
          <a:spcPct val="0"/>
        </a:spcBef>
        <a:buFontTx/>
        <a:buNone/>
        <a:defRPr sz="1800" b="0" i="0" u="none" kern="1200">
          <a:solidFill>
            <a:schemeClr val="tx1"/>
          </a:solidFill>
          <a:latin typeface="Bosch Office Sans" panose="020B0604020202020204" pitchFamily="34" charset="0"/>
          <a:ea typeface="+mj-ea"/>
          <a:cs typeface="+mj-cs"/>
        </a:defRPr>
      </a:lvl1pPr>
    </p:titleStyle>
    <p:bodyStyle>
      <a:lvl1pPr marL="251460" indent="-251460" algn="l" defTabSz="822716" rtl="0" eaLnBrk="1" latinLnBrk="0" hangingPunct="1">
        <a:lnSpc>
          <a:spcPts val="2300"/>
        </a:lnSpc>
        <a:spcBef>
          <a:spcPts val="500"/>
        </a:spcBef>
        <a:buClrTx/>
        <a:buSzPct val="100000"/>
        <a:buFont typeface="Wingdings 3" panose="05040102010807070707" pitchFamily="18" charset="2"/>
        <a:buChar char=""/>
        <a:defRPr sz="1800" b="0" i="0" u="none" kern="1200">
          <a:solidFill>
            <a:schemeClr val="tx1"/>
          </a:solidFill>
          <a:latin typeface="Bosch Office Sans" panose="020B0604020202020204" pitchFamily="34" charset="0"/>
          <a:ea typeface="+mn-ea"/>
          <a:cs typeface="+mn-cs"/>
        </a:defRPr>
      </a:lvl1pPr>
      <a:lvl2pPr marL="467360" indent="-179070" algn="l" defTabSz="822716" rtl="0" eaLnBrk="1" latinLnBrk="0" hangingPunct="1">
        <a:lnSpc>
          <a:spcPts val="2000"/>
        </a:lnSpc>
        <a:spcBef>
          <a:spcPts val="500"/>
        </a:spcBef>
        <a:buClrTx/>
        <a:buSzPct val="100000"/>
        <a:buFontTx/>
        <a:buChar char="‒"/>
        <a:defRPr sz="1600" b="0" i="0" u="none" kern="1200">
          <a:solidFill>
            <a:schemeClr val="tx1"/>
          </a:solidFill>
          <a:latin typeface="Bosch Office Sans" panose="020B0604020202020204" pitchFamily="34" charset="0"/>
          <a:ea typeface="+mn-ea"/>
          <a:cs typeface="+mn-cs"/>
        </a:defRPr>
      </a:lvl2pPr>
      <a:lvl3pPr marL="647700" indent="-180340" algn="l" defTabSz="822716" rtl="0" eaLnBrk="1" latinLnBrk="0" hangingPunct="1">
        <a:lnSpc>
          <a:spcPts val="1700"/>
        </a:lnSpc>
        <a:spcBef>
          <a:spcPts val="500"/>
        </a:spcBef>
        <a:buClrTx/>
        <a:buSzPct val="100000"/>
        <a:buFontTx/>
        <a:buChar char="‒"/>
        <a:defRPr sz="1400" b="0" i="0" u="none" kern="1200">
          <a:solidFill>
            <a:schemeClr val="tx1"/>
          </a:solidFill>
          <a:latin typeface="Bosch Office Sans" panose="020B0604020202020204" pitchFamily="34" charset="0"/>
          <a:ea typeface="+mn-ea"/>
          <a:cs typeface="+mn-cs"/>
        </a:defRPr>
      </a:lvl3pPr>
      <a:lvl4pPr marL="863600" indent="-180340" algn="l" defTabSz="822716" rtl="0" eaLnBrk="1" latinLnBrk="0" hangingPunct="1">
        <a:lnSpc>
          <a:spcPts val="1600"/>
        </a:lnSpc>
        <a:spcBef>
          <a:spcPts val="500"/>
        </a:spcBef>
        <a:buClrTx/>
        <a:buSzPct val="100000"/>
        <a:buFontTx/>
        <a:buChar char="»"/>
        <a:defRPr sz="1300" b="0" i="0" u="none" kern="1200">
          <a:solidFill>
            <a:schemeClr val="tx1"/>
          </a:solidFill>
          <a:latin typeface="Bosch Office Sans" panose="020B0604020202020204" pitchFamily="34" charset="0"/>
          <a:ea typeface="+mn-ea"/>
          <a:cs typeface="+mn-cs"/>
        </a:defRPr>
      </a:lvl4pPr>
      <a:lvl5pPr marL="863600" indent="-180340" algn="l" defTabSz="822716" rtl="0" eaLnBrk="1" latinLnBrk="0" hangingPunct="1">
        <a:lnSpc>
          <a:spcPts val="1600"/>
        </a:lnSpc>
        <a:spcBef>
          <a:spcPts val="500"/>
        </a:spcBef>
        <a:buClrTx/>
        <a:buSzPct val="100000"/>
        <a:buFontTx/>
        <a:buChar char="»"/>
        <a:defRPr sz="1300" b="0" i="0" u="none" kern="1200">
          <a:solidFill>
            <a:schemeClr val="tx1"/>
          </a:solidFill>
          <a:latin typeface="Bosch Office Sans" panose="020B0604020202020204" pitchFamily="34" charset="0"/>
          <a:ea typeface="+mn-ea"/>
          <a:cs typeface="+mn-cs"/>
        </a:defRPr>
      </a:lvl5pPr>
      <a:lvl6pPr marL="863600" indent="-180340" algn="l" defTabSz="822716" rtl="0" eaLnBrk="1" latinLnBrk="0" hangingPunct="1">
        <a:lnSpc>
          <a:spcPts val="1600"/>
        </a:lnSpc>
        <a:spcBef>
          <a:spcPts val="500"/>
        </a:spcBef>
        <a:buClrTx/>
        <a:buSzPct val="100000"/>
        <a:buFontTx/>
        <a:buChar char="»"/>
        <a:defRPr sz="1300" b="0" i="0" u="none" kern="1200">
          <a:solidFill>
            <a:schemeClr val="tx1"/>
          </a:solidFill>
          <a:latin typeface="Bosch Office Sans" panose="020B0604020202020204" pitchFamily="34" charset="0"/>
          <a:ea typeface="+mn-ea"/>
          <a:cs typeface="+mn-cs"/>
        </a:defRPr>
      </a:lvl6pPr>
      <a:lvl7pPr marL="863600" indent="-180340" algn="l" defTabSz="822716" rtl="0" eaLnBrk="1" latinLnBrk="0" hangingPunct="1">
        <a:lnSpc>
          <a:spcPts val="1600"/>
        </a:lnSpc>
        <a:spcBef>
          <a:spcPts val="500"/>
        </a:spcBef>
        <a:buClrTx/>
        <a:buSzPct val="100000"/>
        <a:buFontTx/>
        <a:buChar char="»"/>
        <a:defRPr sz="1300" b="0" i="0" u="none" kern="1200">
          <a:solidFill>
            <a:schemeClr val="tx1"/>
          </a:solidFill>
          <a:latin typeface="Bosch Office Sans" panose="020B0604020202020204" pitchFamily="34" charset="0"/>
          <a:ea typeface="+mn-ea"/>
          <a:cs typeface="+mn-cs"/>
        </a:defRPr>
      </a:lvl7pPr>
      <a:lvl8pPr marL="863600" indent="-180340" algn="l" defTabSz="822716" rtl="0" eaLnBrk="1" latinLnBrk="0" hangingPunct="1">
        <a:lnSpc>
          <a:spcPts val="1600"/>
        </a:lnSpc>
        <a:spcBef>
          <a:spcPts val="500"/>
        </a:spcBef>
        <a:buClrTx/>
        <a:buSzPct val="100000"/>
        <a:buFontTx/>
        <a:buChar char="»"/>
        <a:defRPr sz="1300" b="0" i="0" u="none" kern="1200">
          <a:solidFill>
            <a:schemeClr val="tx1"/>
          </a:solidFill>
          <a:latin typeface="Bosch Office Sans" panose="020B0604020202020204" pitchFamily="34" charset="0"/>
          <a:ea typeface="+mn-ea"/>
          <a:cs typeface="+mn-cs"/>
        </a:defRPr>
      </a:lvl8pPr>
      <a:lvl9pPr marL="863600" indent="-180340" algn="l" defTabSz="822716" rtl="0" eaLnBrk="1" latinLnBrk="0" hangingPunct="1">
        <a:lnSpc>
          <a:spcPts val="1600"/>
        </a:lnSpc>
        <a:spcBef>
          <a:spcPts val="500"/>
        </a:spcBef>
        <a:buClrTx/>
        <a:buSzPct val="100000"/>
        <a:buFontTx/>
        <a:buChar char="»"/>
        <a:defRPr sz="1300" b="0" i="0" u="none" kern="1200" baseline="0">
          <a:solidFill>
            <a:schemeClr val="tx1"/>
          </a:solidFill>
          <a:latin typeface="Bosch Office Sans" panose="020B0604020202020204" pitchFamily="34" charset="0"/>
          <a:ea typeface="+mn-ea"/>
          <a:cs typeface="+mn-cs"/>
        </a:defRPr>
      </a:lvl9pPr>
    </p:bodyStyle>
    <p:otherStyle>
      <a:defPPr>
        <a:defRPr lang="de-DE"/>
      </a:defPPr>
      <a:lvl1pPr marL="0" algn="l" defTabSz="822716" rtl="0" eaLnBrk="1" latinLnBrk="0" hangingPunct="1">
        <a:defRPr sz="1619" kern="1200">
          <a:solidFill>
            <a:schemeClr val="tx1"/>
          </a:solidFill>
          <a:latin typeface="+mn-lt"/>
          <a:ea typeface="+mn-ea"/>
          <a:cs typeface="+mn-cs"/>
        </a:defRPr>
      </a:lvl1pPr>
      <a:lvl2pPr marL="411358" algn="l" defTabSz="822716" rtl="0" eaLnBrk="1" latinLnBrk="0" hangingPunct="1">
        <a:defRPr sz="1619" kern="1200">
          <a:solidFill>
            <a:schemeClr val="tx1"/>
          </a:solidFill>
          <a:latin typeface="+mn-lt"/>
          <a:ea typeface="+mn-ea"/>
          <a:cs typeface="+mn-cs"/>
        </a:defRPr>
      </a:lvl2pPr>
      <a:lvl3pPr marL="822716" algn="l" defTabSz="822716" rtl="0" eaLnBrk="1" latinLnBrk="0" hangingPunct="1">
        <a:defRPr sz="1619" kern="1200">
          <a:solidFill>
            <a:schemeClr val="tx1"/>
          </a:solidFill>
          <a:latin typeface="+mn-lt"/>
          <a:ea typeface="+mn-ea"/>
          <a:cs typeface="+mn-cs"/>
        </a:defRPr>
      </a:lvl3pPr>
      <a:lvl4pPr marL="1234075" algn="l" defTabSz="822716" rtl="0" eaLnBrk="1" latinLnBrk="0" hangingPunct="1">
        <a:defRPr sz="1619" kern="1200">
          <a:solidFill>
            <a:schemeClr val="tx1"/>
          </a:solidFill>
          <a:latin typeface="+mn-lt"/>
          <a:ea typeface="+mn-ea"/>
          <a:cs typeface="+mn-cs"/>
        </a:defRPr>
      </a:lvl4pPr>
      <a:lvl5pPr marL="1645433" algn="l" defTabSz="822716" rtl="0" eaLnBrk="1" latinLnBrk="0" hangingPunct="1">
        <a:defRPr sz="1619" kern="1200">
          <a:solidFill>
            <a:schemeClr val="tx1"/>
          </a:solidFill>
          <a:latin typeface="+mn-lt"/>
          <a:ea typeface="+mn-ea"/>
          <a:cs typeface="+mn-cs"/>
        </a:defRPr>
      </a:lvl5pPr>
      <a:lvl6pPr marL="2056792" algn="l" defTabSz="822716" rtl="0" eaLnBrk="1" latinLnBrk="0" hangingPunct="1">
        <a:defRPr sz="1619" kern="1200">
          <a:solidFill>
            <a:schemeClr val="tx1"/>
          </a:solidFill>
          <a:latin typeface="+mn-lt"/>
          <a:ea typeface="+mn-ea"/>
          <a:cs typeface="+mn-cs"/>
        </a:defRPr>
      </a:lvl6pPr>
      <a:lvl7pPr marL="2468150" algn="l" defTabSz="822716" rtl="0" eaLnBrk="1" latinLnBrk="0" hangingPunct="1">
        <a:defRPr sz="1619" kern="1200">
          <a:solidFill>
            <a:schemeClr val="tx1"/>
          </a:solidFill>
          <a:latin typeface="+mn-lt"/>
          <a:ea typeface="+mn-ea"/>
          <a:cs typeface="+mn-cs"/>
        </a:defRPr>
      </a:lvl7pPr>
      <a:lvl8pPr marL="2879509" algn="l" defTabSz="822716" rtl="0" eaLnBrk="1" latinLnBrk="0" hangingPunct="1">
        <a:defRPr sz="1619" kern="1200">
          <a:solidFill>
            <a:schemeClr val="tx1"/>
          </a:solidFill>
          <a:latin typeface="+mn-lt"/>
          <a:ea typeface="+mn-ea"/>
          <a:cs typeface="+mn-cs"/>
        </a:defRPr>
      </a:lvl8pPr>
      <a:lvl9pPr marL="3290867" algn="l" defTabSz="822716" rtl="0" eaLnBrk="1" latinLnBrk="0" hangingPunct="1">
        <a:defRPr sz="161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27.xml"/><Relationship Id="rId7" Type="http://schemas.openxmlformats.org/officeDocument/2006/relationships/slideLayout" Target="../slideLayouts/slideLayout48.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image" Target="../media/image9.png"/><Relationship Id="rId5" Type="http://schemas.openxmlformats.org/officeDocument/2006/relationships/tags" Target="../tags/tag29.xml"/><Relationship Id="rId10" Type="http://schemas.openxmlformats.org/officeDocument/2006/relationships/image" Target="../media/image3.emf"/><Relationship Id="rId4" Type="http://schemas.openxmlformats.org/officeDocument/2006/relationships/tags" Target="../tags/tag28.xml"/><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9.xml"/><Relationship Id="rId1" Type="http://schemas.openxmlformats.org/officeDocument/2006/relationships/tags" Target="../tags/tag136.xml"/><Relationship Id="rId4" Type="http://schemas.openxmlformats.org/officeDocument/2006/relationships/image" Target="../media/image29.jpg"/></Relationships>
</file>

<file path=ppt/slides/_rels/slide11.xml.rels><?xml version="1.0" encoding="UTF-8" standalone="yes"?>
<Relationships xmlns="http://schemas.openxmlformats.org/package/2006/relationships"><Relationship Id="rId8" Type="http://schemas.openxmlformats.org/officeDocument/2006/relationships/tags" Target="../tags/tag144.xml"/><Relationship Id="rId13" Type="http://schemas.openxmlformats.org/officeDocument/2006/relationships/tags" Target="../tags/tag149.xml"/><Relationship Id="rId18" Type="http://schemas.openxmlformats.org/officeDocument/2006/relationships/notesSlide" Target="../notesSlides/notesSlide11.xml"/><Relationship Id="rId3" Type="http://schemas.openxmlformats.org/officeDocument/2006/relationships/tags" Target="../tags/tag139.xml"/><Relationship Id="rId21" Type="http://schemas.openxmlformats.org/officeDocument/2006/relationships/image" Target="../media/image32.png"/><Relationship Id="rId7" Type="http://schemas.openxmlformats.org/officeDocument/2006/relationships/tags" Target="../tags/tag143.xml"/><Relationship Id="rId12" Type="http://schemas.openxmlformats.org/officeDocument/2006/relationships/tags" Target="../tags/tag148.xml"/><Relationship Id="rId17" Type="http://schemas.openxmlformats.org/officeDocument/2006/relationships/slideLayout" Target="../slideLayouts/slideLayout49.xml"/><Relationship Id="rId2" Type="http://schemas.openxmlformats.org/officeDocument/2006/relationships/tags" Target="../tags/tag138.xml"/><Relationship Id="rId16" Type="http://schemas.openxmlformats.org/officeDocument/2006/relationships/tags" Target="../tags/tag152.xml"/><Relationship Id="rId20" Type="http://schemas.openxmlformats.org/officeDocument/2006/relationships/image" Target="../media/image31.png"/><Relationship Id="rId1" Type="http://schemas.openxmlformats.org/officeDocument/2006/relationships/tags" Target="../tags/tag137.xml"/><Relationship Id="rId6" Type="http://schemas.openxmlformats.org/officeDocument/2006/relationships/tags" Target="../tags/tag142.xml"/><Relationship Id="rId11" Type="http://schemas.openxmlformats.org/officeDocument/2006/relationships/tags" Target="../tags/tag147.xml"/><Relationship Id="rId5" Type="http://schemas.openxmlformats.org/officeDocument/2006/relationships/tags" Target="../tags/tag141.xml"/><Relationship Id="rId15" Type="http://schemas.openxmlformats.org/officeDocument/2006/relationships/tags" Target="../tags/tag151.xml"/><Relationship Id="rId23" Type="http://schemas.openxmlformats.org/officeDocument/2006/relationships/image" Target="../media/image34.jpeg"/><Relationship Id="rId10" Type="http://schemas.openxmlformats.org/officeDocument/2006/relationships/tags" Target="../tags/tag146.xml"/><Relationship Id="rId19" Type="http://schemas.openxmlformats.org/officeDocument/2006/relationships/image" Target="../media/image30.png"/><Relationship Id="rId4" Type="http://schemas.openxmlformats.org/officeDocument/2006/relationships/tags" Target="../tags/tag140.xml"/><Relationship Id="rId9" Type="http://schemas.openxmlformats.org/officeDocument/2006/relationships/tags" Target="../tags/tag145.xml"/><Relationship Id="rId14" Type="http://schemas.openxmlformats.org/officeDocument/2006/relationships/tags" Target="../tags/tag150.xml"/><Relationship Id="rId22"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53.xml"/><Relationship Id="rId5" Type="http://schemas.openxmlformats.org/officeDocument/2006/relationships/image" Target="../media/image36.jp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8" Type="http://schemas.openxmlformats.org/officeDocument/2006/relationships/tags" Target="../tags/tag161.xml"/><Relationship Id="rId13" Type="http://schemas.openxmlformats.org/officeDocument/2006/relationships/slideLayout" Target="../slideLayouts/slideLayout2.xml"/><Relationship Id="rId3" Type="http://schemas.openxmlformats.org/officeDocument/2006/relationships/tags" Target="../tags/tag156.xml"/><Relationship Id="rId7" Type="http://schemas.openxmlformats.org/officeDocument/2006/relationships/tags" Target="../tags/tag160.xml"/><Relationship Id="rId12" Type="http://schemas.openxmlformats.org/officeDocument/2006/relationships/tags" Target="../tags/tag165.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tags" Target="../tags/tag159.xml"/><Relationship Id="rId11" Type="http://schemas.openxmlformats.org/officeDocument/2006/relationships/tags" Target="../tags/tag164.xml"/><Relationship Id="rId5" Type="http://schemas.openxmlformats.org/officeDocument/2006/relationships/tags" Target="../tags/tag158.xml"/><Relationship Id="rId10" Type="http://schemas.openxmlformats.org/officeDocument/2006/relationships/tags" Target="../tags/tag163.xml"/><Relationship Id="rId4" Type="http://schemas.openxmlformats.org/officeDocument/2006/relationships/tags" Target="../tags/tag157.xml"/><Relationship Id="rId9" Type="http://schemas.openxmlformats.org/officeDocument/2006/relationships/tags" Target="../tags/tag162.xml"/><Relationship Id="rId14" Type="http://schemas.openxmlformats.org/officeDocument/2006/relationships/image" Target="../media/image37.jp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66.xml"/></Relationships>
</file>

<file path=ppt/slides/_rels/slide17.xml.rels><?xml version="1.0" encoding="UTF-8" standalone="yes"?>
<Relationships xmlns="http://schemas.openxmlformats.org/package/2006/relationships"><Relationship Id="rId8" Type="http://schemas.openxmlformats.org/officeDocument/2006/relationships/tags" Target="../tags/tag174.xml"/><Relationship Id="rId13" Type="http://schemas.openxmlformats.org/officeDocument/2006/relationships/tags" Target="../tags/tag179.xml"/><Relationship Id="rId18" Type="http://schemas.openxmlformats.org/officeDocument/2006/relationships/image" Target="../media/image11.jpg"/><Relationship Id="rId3" Type="http://schemas.openxmlformats.org/officeDocument/2006/relationships/tags" Target="../tags/tag169.xml"/><Relationship Id="rId21" Type="http://schemas.openxmlformats.org/officeDocument/2006/relationships/image" Target="../media/image40.PNG"/><Relationship Id="rId7" Type="http://schemas.openxmlformats.org/officeDocument/2006/relationships/tags" Target="../tags/tag173.xml"/><Relationship Id="rId12" Type="http://schemas.openxmlformats.org/officeDocument/2006/relationships/tags" Target="../tags/tag178.xml"/><Relationship Id="rId17" Type="http://schemas.openxmlformats.org/officeDocument/2006/relationships/notesSlide" Target="../notesSlides/notesSlide15.xml"/><Relationship Id="rId2" Type="http://schemas.openxmlformats.org/officeDocument/2006/relationships/tags" Target="../tags/tag168.xml"/><Relationship Id="rId16" Type="http://schemas.openxmlformats.org/officeDocument/2006/relationships/slideLayout" Target="../slideLayouts/slideLayout10.xml"/><Relationship Id="rId20" Type="http://schemas.openxmlformats.org/officeDocument/2006/relationships/image" Target="../media/image4.png"/><Relationship Id="rId1" Type="http://schemas.openxmlformats.org/officeDocument/2006/relationships/tags" Target="../tags/tag167.xml"/><Relationship Id="rId6" Type="http://schemas.openxmlformats.org/officeDocument/2006/relationships/tags" Target="../tags/tag172.xml"/><Relationship Id="rId11" Type="http://schemas.openxmlformats.org/officeDocument/2006/relationships/tags" Target="../tags/tag177.xml"/><Relationship Id="rId5" Type="http://schemas.openxmlformats.org/officeDocument/2006/relationships/tags" Target="../tags/tag171.xml"/><Relationship Id="rId15" Type="http://schemas.openxmlformats.org/officeDocument/2006/relationships/tags" Target="../tags/tag181.xml"/><Relationship Id="rId10" Type="http://schemas.openxmlformats.org/officeDocument/2006/relationships/tags" Target="../tags/tag176.xml"/><Relationship Id="rId19" Type="http://schemas.openxmlformats.org/officeDocument/2006/relationships/image" Target="../media/image3.emf"/><Relationship Id="rId4" Type="http://schemas.openxmlformats.org/officeDocument/2006/relationships/tags" Target="../tags/tag170.xml"/><Relationship Id="rId9" Type="http://schemas.openxmlformats.org/officeDocument/2006/relationships/tags" Target="../tags/tag175.xml"/><Relationship Id="rId14" Type="http://schemas.openxmlformats.org/officeDocument/2006/relationships/tags" Target="../tags/tag180.xml"/></Relationships>
</file>

<file path=ppt/slides/_rels/slide18.xml.rels><?xml version="1.0" encoding="UTF-8" standalone="yes"?>
<Relationships xmlns="http://schemas.openxmlformats.org/package/2006/relationships"><Relationship Id="rId8" Type="http://schemas.openxmlformats.org/officeDocument/2006/relationships/tags" Target="../tags/tag189.xml"/><Relationship Id="rId13" Type="http://schemas.openxmlformats.org/officeDocument/2006/relationships/tags" Target="../tags/tag194.xml"/><Relationship Id="rId18" Type="http://schemas.openxmlformats.org/officeDocument/2006/relationships/image" Target="../media/image11.jpg"/><Relationship Id="rId3" Type="http://schemas.openxmlformats.org/officeDocument/2006/relationships/tags" Target="../tags/tag184.xml"/><Relationship Id="rId21" Type="http://schemas.openxmlformats.org/officeDocument/2006/relationships/image" Target="../media/image41.jpeg"/><Relationship Id="rId7" Type="http://schemas.openxmlformats.org/officeDocument/2006/relationships/tags" Target="../tags/tag188.xml"/><Relationship Id="rId12" Type="http://schemas.openxmlformats.org/officeDocument/2006/relationships/tags" Target="../tags/tag193.xml"/><Relationship Id="rId17" Type="http://schemas.openxmlformats.org/officeDocument/2006/relationships/notesSlide" Target="../notesSlides/notesSlide16.xml"/><Relationship Id="rId2" Type="http://schemas.openxmlformats.org/officeDocument/2006/relationships/tags" Target="../tags/tag183.xml"/><Relationship Id="rId16" Type="http://schemas.openxmlformats.org/officeDocument/2006/relationships/slideLayout" Target="../slideLayouts/slideLayout10.xml"/><Relationship Id="rId20" Type="http://schemas.openxmlformats.org/officeDocument/2006/relationships/image" Target="../media/image4.png"/><Relationship Id="rId1" Type="http://schemas.openxmlformats.org/officeDocument/2006/relationships/tags" Target="../tags/tag182.xml"/><Relationship Id="rId6" Type="http://schemas.openxmlformats.org/officeDocument/2006/relationships/tags" Target="../tags/tag187.xml"/><Relationship Id="rId11" Type="http://schemas.openxmlformats.org/officeDocument/2006/relationships/tags" Target="../tags/tag192.xml"/><Relationship Id="rId5" Type="http://schemas.openxmlformats.org/officeDocument/2006/relationships/tags" Target="../tags/tag186.xml"/><Relationship Id="rId15" Type="http://schemas.openxmlformats.org/officeDocument/2006/relationships/tags" Target="../tags/tag196.xml"/><Relationship Id="rId10" Type="http://schemas.openxmlformats.org/officeDocument/2006/relationships/tags" Target="../tags/tag191.xml"/><Relationship Id="rId19" Type="http://schemas.openxmlformats.org/officeDocument/2006/relationships/image" Target="../media/image3.emf"/><Relationship Id="rId4" Type="http://schemas.openxmlformats.org/officeDocument/2006/relationships/tags" Target="../tags/tag185.xml"/><Relationship Id="rId9" Type="http://schemas.openxmlformats.org/officeDocument/2006/relationships/tags" Target="../tags/tag190.xml"/><Relationship Id="rId14" Type="http://schemas.openxmlformats.org/officeDocument/2006/relationships/tags" Target="../tags/tag195.xml"/></Relationships>
</file>

<file path=ppt/slides/_rels/slide19.xml.rels><?xml version="1.0" encoding="UTF-8" standalone="yes"?>
<Relationships xmlns="http://schemas.openxmlformats.org/package/2006/relationships"><Relationship Id="rId8" Type="http://schemas.openxmlformats.org/officeDocument/2006/relationships/tags" Target="../tags/tag204.xml"/><Relationship Id="rId13" Type="http://schemas.openxmlformats.org/officeDocument/2006/relationships/tags" Target="../tags/tag209.xml"/><Relationship Id="rId18" Type="http://schemas.openxmlformats.org/officeDocument/2006/relationships/slideLayout" Target="../slideLayouts/slideLayout3.xml"/><Relationship Id="rId3" Type="http://schemas.openxmlformats.org/officeDocument/2006/relationships/tags" Target="../tags/tag199.xml"/><Relationship Id="rId21" Type="http://schemas.openxmlformats.org/officeDocument/2006/relationships/image" Target="../media/image43.png"/><Relationship Id="rId7" Type="http://schemas.openxmlformats.org/officeDocument/2006/relationships/tags" Target="../tags/tag203.xml"/><Relationship Id="rId12" Type="http://schemas.openxmlformats.org/officeDocument/2006/relationships/tags" Target="../tags/tag208.xml"/><Relationship Id="rId17" Type="http://schemas.openxmlformats.org/officeDocument/2006/relationships/tags" Target="../tags/tag213.xml"/><Relationship Id="rId2" Type="http://schemas.openxmlformats.org/officeDocument/2006/relationships/tags" Target="../tags/tag198.xml"/><Relationship Id="rId16" Type="http://schemas.openxmlformats.org/officeDocument/2006/relationships/tags" Target="../tags/tag212.xml"/><Relationship Id="rId20" Type="http://schemas.openxmlformats.org/officeDocument/2006/relationships/image" Target="../media/image42.png"/><Relationship Id="rId1" Type="http://schemas.openxmlformats.org/officeDocument/2006/relationships/tags" Target="../tags/tag197.xml"/><Relationship Id="rId6" Type="http://schemas.openxmlformats.org/officeDocument/2006/relationships/tags" Target="../tags/tag202.xml"/><Relationship Id="rId11" Type="http://schemas.openxmlformats.org/officeDocument/2006/relationships/tags" Target="../tags/tag207.xml"/><Relationship Id="rId5" Type="http://schemas.openxmlformats.org/officeDocument/2006/relationships/tags" Target="../tags/tag201.xml"/><Relationship Id="rId15" Type="http://schemas.openxmlformats.org/officeDocument/2006/relationships/tags" Target="../tags/tag211.xml"/><Relationship Id="rId10" Type="http://schemas.openxmlformats.org/officeDocument/2006/relationships/tags" Target="../tags/tag206.xml"/><Relationship Id="rId19" Type="http://schemas.openxmlformats.org/officeDocument/2006/relationships/notesSlide" Target="../notesSlides/notesSlide17.xml"/><Relationship Id="rId4" Type="http://schemas.openxmlformats.org/officeDocument/2006/relationships/tags" Target="../tags/tag200.xml"/><Relationship Id="rId9" Type="http://schemas.openxmlformats.org/officeDocument/2006/relationships/tags" Target="../tags/tag205.xml"/><Relationship Id="rId14" Type="http://schemas.openxmlformats.org/officeDocument/2006/relationships/tags" Target="../tags/tag210.xml"/><Relationship Id="rId22" Type="http://schemas.openxmlformats.org/officeDocument/2006/relationships/image" Target="../media/image44.jpg"/></Relationships>
</file>

<file path=ppt/slides/_rels/slide2.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tags" Target="../tags/tag43.xml"/><Relationship Id="rId18" Type="http://schemas.openxmlformats.org/officeDocument/2006/relationships/notesSlide" Target="../notesSlides/notesSlide2.xml"/><Relationship Id="rId3" Type="http://schemas.openxmlformats.org/officeDocument/2006/relationships/tags" Target="../tags/tag33.xml"/><Relationship Id="rId7" Type="http://schemas.openxmlformats.org/officeDocument/2006/relationships/tags" Target="../tags/tag37.xml"/><Relationship Id="rId12" Type="http://schemas.openxmlformats.org/officeDocument/2006/relationships/tags" Target="../tags/tag42.xml"/><Relationship Id="rId17" Type="http://schemas.openxmlformats.org/officeDocument/2006/relationships/slideLayout" Target="../slideLayouts/slideLayout59.xml"/><Relationship Id="rId2" Type="http://schemas.openxmlformats.org/officeDocument/2006/relationships/tags" Target="../tags/tag32.xml"/><Relationship Id="rId16" Type="http://schemas.openxmlformats.org/officeDocument/2006/relationships/tags" Target="../tags/tag46.xml"/><Relationship Id="rId20" Type="http://schemas.openxmlformats.org/officeDocument/2006/relationships/image" Target="../media/image10.jpeg"/><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tags" Target="../tags/tag41.xml"/><Relationship Id="rId5" Type="http://schemas.openxmlformats.org/officeDocument/2006/relationships/tags" Target="../tags/tag35.xml"/><Relationship Id="rId15" Type="http://schemas.openxmlformats.org/officeDocument/2006/relationships/tags" Target="../tags/tag45.xml"/><Relationship Id="rId10" Type="http://schemas.openxmlformats.org/officeDocument/2006/relationships/tags" Target="../tags/tag40.xml"/><Relationship Id="rId19" Type="http://schemas.openxmlformats.org/officeDocument/2006/relationships/hyperlink" Target="mailto:ari@midches.com" TargetMode="External"/><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tags" Target="../tags/tag44.xml"/></Relationships>
</file>

<file path=ppt/slides/_rels/slide20.xml.rels><?xml version="1.0" encoding="UTF-8" standalone="yes"?>
<Relationships xmlns="http://schemas.openxmlformats.org/package/2006/relationships"><Relationship Id="rId8" Type="http://schemas.openxmlformats.org/officeDocument/2006/relationships/tags" Target="../tags/tag221.xml"/><Relationship Id="rId3" Type="http://schemas.openxmlformats.org/officeDocument/2006/relationships/tags" Target="../tags/tag216.xml"/><Relationship Id="rId7" Type="http://schemas.openxmlformats.org/officeDocument/2006/relationships/tags" Target="../tags/tag220.xml"/><Relationship Id="rId2" Type="http://schemas.openxmlformats.org/officeDocument/2006/relationships/tags" Target="../tags/tag215.xml"/><Relationship Id="rId1" Type="http://schemas.openxmlformats.org/officeDocument/2006/relationships/tags" Target="../tags/tag214.xml"/><Relationship Id="rId6" Type="http://schemas.openxmlformats.org/officeDocument/2006/relationships/tags" Target="../tags/tag219.xml"/><Relationship Id="rId11" Type="http://schemas.openxmlformats.org/officeDocument/2006/relationships/image" Target="../media/image2.png"/><Relationship Id="rId5" Type="http://schemas.openxmlformats.org/officeDocument/2006/relationships/tags" Target="../tags/tag218.xml"/><Relationship Id="rId10" Type="http://schemas.openxmlformats.org/officeDocument/2006/relationships/image" Target="../media/image3.emf"/><Relationship Id="rId4" Type="http://schemas.openxmlformats.org/officeDocument/2006/relationships/tags" Target="../tags/tag217.xml"/><Relationship Id="rId9"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tags" Target="../tags/tag54.xml"/><Relationship Id="rId13" Type="http://schemas.openxmlformats.org/officeDocument/2006/relationships/tags" Target="../tags/tag59.xml"/><Relationship Id="rId18" Type="http://schemas.openxmlformats.org/officeDocument/2006/relationships/tags" Target="../tags/tag64.xml"/><Relationship Id="rId26" Type="http://schemas.openxmlformats.org/officeDocument/2006/relationships/image" Target="../media/image13.png"/><Relationship Id="rId3" Type="http://schemas.openxmlformats.org/officeDocument/2006/relationships/tags" Target="../tags/tag49.xml"/><Relationship Id="rId21" Type="http://schemas.openxmlformats.org/officeDocument/2006/relationships/tags" Target="../tags/tag67.xml"/><Relationship Id="rId34" Type="http://schemas.openxmlformats.org/officeDocument/2006/relationships/image" Target="../media/image21.png"/><Relationship Id="rId7" Type="http://schemas.openxmlformats.org/officeDocument/2006/relationships/tags" Target="../tags/tag53.xml"/><Relationship Id="rId12" Type="http://schemas.openxmlformats.org/officeDocument/2006/relationships/tags" Target="../tags/tag58.xml"/><Relationship Id="rId17" Type="http://schemas.openxmlformats.org/officeDocument/2006/relationships/tags" Target="../tags/tag63.xml"/><Relationship Id="rId25" Type="http://schemas.openxmlformats.org/officeDocument/2006/relationships/image" Target="../media/image12.png"/><Relationship Id="rId33" Type="http://schemas.openxmlformats.org/officeDocument/2006/relationships/image" Target="../media/image20.png"/><Relationship Id="rId2" Type="http://schemas.openxmlformats.org/officeDocument/2006/relationships/tags" Target="../tags/tag48.xml"/><Relationship Id="rId16" Type="http://schemas.openxmlformats.org/officeDocument/2006/relationships/tags" Target="../tags/tag62.xml"/><Relationship Id="rId20" Type="http://schemas.openxmlformats.org/officeDocument/2006/relationships/tags" Target="../tags/tag66.xml"/><Relationship Id="rId29" Type="http://schemas.openxmlformats.org/officeDocument/2006/relationships/image" Target="../media/image16.png"/><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tags" Target="../tags/tag57.xml"/><Relationship Id="rId24" Type="http://schemas.openxmlformats.org/officeDocument/2006/relationships/image" Target="../media/image11.jpg"/><Relationship Id="rId32" Type="http://schemas.openxmlformats.org/officeDocument/2006/relationships/image" Target="../media/image19.png"/><Relationship Id="rId5" Type="http://schemas.openxmlformats.org/officeDocument/2006/relationships/tags" Target="../tags/tag51.xml"/><Relationship Id="rId15" Type="http://schemas.openxmlformats.org/officeDocument/2006/relationships/tags" Target="../tags/tag61.xml"/><Relationship Id="rId23" Type="http://schemas.openxmlformats.org/officeDocument/2006/relationships/notesSlide" Target="../notesSlides/notesSlide3.xml"/><Relationship Id="rId28" Type="http://schemas.openxmlformats.org/officeDocument/2006/relationships/image" Target="../media/image15.png"/><Relationship Id="rId10" Type="http://schemas.openxmlformats.org/officeDocument/2006/relationships/tags" Target="../tags/tag56.xml"/><Relationship Id="rId19" Type="http://schemas.openxmlformats.org/officeDocument/2006/relationships/tags" Target="../tags/tag65.xml"/><Relationship Id="rId31" Type="http://schemas.openxmlformats.org/officeDocument/2006/relationships/image" Target="../media/image18.png"/><Relationship Id="rId4" Type="http://schemas.openxmlformats.org/officeDocument/2006/relationships/tags" Target="../tags/tag50.xml"/><Relationship Id="rId9" Type="http://schemas.openxmlformats.org/officeDocument/2006/relationships/tags" Target="../tags/tag55.xml"/><Relationship Id="rId14" Type="http://schemas.openxmlformats.org/officeDocument/2006/relationships/tags" Target="../tags/tag60.xml"/><Relationship Id="rId22" Type="http://schemas.openxmlformats.org/officeDocument/2006/relationships/slideLayout" Target="../slideLayouts/slideLayout3.xml"/><Relationship Id="rId27" Type="http://schemas.openxmlformats.org/officeDocument/2006/relationships/image" Target="../media/image14.png"/><Relationship Id="rId30"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tags" Target="../tags/tag75.xml"/><Relationship Id="rId13" Type="http://schemas.openxmlformats.org/officeDocument/2006/relationships/slideLayout" Target="../slideLayouts/slideLayout4.xml"/><Relationship Id="rId18" Type="http://schemas.openxmlformats.org/officeDocument/2006/relationships/image" Target="../media/image22.jpg"/><Relationship Id="rId3" Type="http://schemas.openxmlformats.org/officeDocument/2006/relationships/tags" Target="../tags/tag70.xml"/><Relationship Id="rId7" Type="http://schemas.openxmlformats.org/officeDocument/2006/relationships/tags" Target="../tags/tag74.xml"/><Relationship Id="rId12" Type="http://schemas.openxmlformats.org/officeDocument/2006/relationships/tags" Target="../tags/tag79.xml"/><Relationship Id="rId17" Type="http://schemas.openxmlformats.org/officeDocument/2006/relationships/image" Target="../media/image2.png"/><Relationship Id="rId2" Type="http://schemas.openxmlformats.org/officeDocument/2006/relationships/tags" Target="../tags/tag69.xml"/><Relationship Id="rId16" Type="http://schemas.openxmlformats.org/officeDocument/2006/relationships/image" Target="../media/image3.emf"/><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tags" Target="../tags/tag78.xml"/><Relationship Id="rId5" Type="http://schemas.openxmlformats.org/officeDocument/2006/relationships/tags" Target="../tags/tag72.xml"/><Relationship Id="rId15" Type="http://schemas.openxmlformats.org/officeDocument/2006/relationships/image" Target="../media/image11.jpg"/><Relationship Id="rId10" Type="http://schemas.openxmlformats.org/officeDocument/2006/relationships/tags" Target="../tags/tag77.xml"/><Relationship Id="rId4" Type="http://schemas.openxmlformats.org/officeDocument/2006/relationships/tags" Target="../tags/tag71.xml"/><Relationship Id="rId9" Type="http://schemas.openxmlformats.org/officeDocument/2006/relationships/tags" Target="../tags/tag76.xml"/><Relationship Id="rId1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tags" Target="../tags/tag87.xml"/><Relationship Id="rId13" Type="http://schemas.openxmlformats.org/officeDocument/2006/relationships/slideLayout" Target="../slideLayouts/slideLayout4.xml"/><Relationship Id="rId18" Type="http://schemas.openxmlformats.org/officeDocument/2006/relationships/image" Target="../media/image23.png"/><Relationship Id="rId3" Type="http://schemas.openxmlformats.org/officeDocument/2006/relationships/tags" Target="../tags/tag82.xml"/><Relationship Id="rId7" Type="http://schemas.openxmlformats.org/officeDocument/2006/relationships/tags" Target="../tags/tag86.xml"/><Relationship Id="rId12" Type="http://schemas.openxmlformats.org/officeDocument/2006/relationships/tags" Target="../tags/tag91.xml"/><Relationship Id="rId17" Type="http://schemas.openxmlformats.org/officeDocument/2006/relationships/image" Target="../media/image2.png"/><Relationship Id="rId2" Type="http://schemas.openxmlformats.org/officeDocument/2006/relationships/tags" Target="../tags/tag81.xml"/><Relationship Id="rId16" Type="http://schemas.openxmlformats.org/officeDocument/2006/relationships/image" Target="../media/image3.emf"/><Relationship Id="rId1" Type="http://schemas.openxmlformats.org/officeDocument/2006/relationships/tags" Target="../tags/tag80.xml"/><Relationship Id="rId6" Type="http://schemas.openxmlformats.org/officeDocument/2006/relationships/tags" Target="../tags/tag85.xml"/><Relationship Id="rId11" Type="http://schemas.openxmlformats.org/officeDocument/2006/relationships/tags" Target="../tags/tag90.xml"/><Relationship Id="rId5" Type="http://schemas.openxmlformats.org/officeDocument/2006/relationships/tags" Target="../tags/tag84.xml"/><Relationship Id="rId15" Type="http://schemas.openxmlformats.org/officeDocument/2006/relationships/image" Target="../media/image11.jpg"/><Relationship Id="rId10" Type="http://schemas.openxmlformats.org/officeDocument/2006/relationships/tags" Target="../tags/tag89.xml"/><Relationship Id="rId4" Type="http://schemas.openxmlformats.org/officeDocument/2006/relationships/tags" Target="../tags/tag83.xml"/><Relationship Id="rId9" Type="http://schemas.openxmlformats.org/officeDocument/2006/relationships/tags" Target="../tags/tag88.xml"/><Relationship Id="rId1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slideLayout" Target="../slideLayouts/slideLayout51.xml"/><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tags" Target="../tags/tag103.xml"/><Relationship Id="rId17" Type="http://schemas.openxmlformats.org/officeDocument/2006/relationships/image" Target="../media/image2.png"/><Relationship Id="rId2" Type="http://schemas.openxmlformats.org/officeDocument/2006/relationships/tags" Target="../tags/tag93.xml"/><Relationship Id="rId16" Type="http://schemas.openxmlformats.org/officeDocument/2006/relationships/image" Target="../media/image3.emf"/><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tags" Target="../tags/tag102.xml"/><Relationship Id="rId5" Type="http://schemas.openxmlformats.org/officeDocument/2006/relationships/tags" Target="../tags/tag96.xml"/><Relationship Id="rId15" Type="http://schemas.openxmlformats.org/officeDocument/2006/relationships/image" Target="../media/image24.png"/><Relationship Id="rId10" Type="http://schemas.openxmlformats.org/officeDocument/2006/relationships/tags" Target="../tags/tag101.xml"/><Relationship Id="rId4" Type="http://schemas.openxmlformats.org/officeDocument/2006/relationships/tags" Target="../tags/tag95.xml"/><Relationship Id="rId9" Type="http://schemas.openxmlformats.org/officeDocument/2006/relationships/tags" Target="../tags/tag100.xml"/><Relationship Id="rId1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tags" Target="../tags/tag111.xml"/><Relationship Id="rId13" Type="http://schemas.openxmlformats.org/officeDocument/2006/relationships/slideLayout" Target="../slideLayouts/slideLayout4.xml"/><Relationship Id="rId18" Type="http://schemas.openxmlformats.org/officeDocument/2006/relationships/image" Target="../media/image25.png"/><Relationship Id="rId3" Type="http://schemas.openxmlformats.org/officeDocument/2006/relationships/tags" Target="../tags/tag106.xml"/><Relationship Id="rId7" Type="http://schemas.openxmlformats.org/officeDocument/2006/relationships/tags" Target="../tags/tag110.xml"/><Relationship Id="rId12" Type="http://schemas.openxmlformats.org/officeDocument/2006/relationships/tags" Target="../tags/tag115.xml"/><Relationship Id="rId17" Type="http://schemas.openxmlformats.org/officeDocument/2006/relationships/image" Target="../media/image2.png"/><Relationship Id="rId2" Type="http://schemas.openxmlformats.org/officeDocument/2006/relationships/tags" Target="../tags/tag105.xml"/><Relationship Id="rId16" Type="http://schemas.openxmlformats.org/officeDocument/2006/relationships/image" Target="../media/image3.emf"/><Relationship Id="rId1" Type="http://schemas.openxmlformats.org/officeDocument/2006/relationships/tags" Target="../tags/tag104.xml"/><Relationship Id="rId6" Type="http://schemas.openxmlformats.org/officeDocument/2006/relationships/tags" Target="../tags/tag109.xml"/><Relationship Id="rId11" Type="http://schemas.openxmlformats.org/officeDocument/2006/relationships/tags" Target="../tags/tag114.xml"/><Relationship Id="rId5" Type="http://schemas.openxmlformats.org/officeDocument/2006/relationships/tags" Target="../tags/tag108.xml"/><Relationship Id="rId15" Type="http://schemas.openxmlformats.org/officeDocument/2006/relationships/image" Target="../media/image11.jpg"/><Relationship Id="rId10" Type="http://schemas.openxmlformats.org/officeDocument/2006/relationships/tags" Target="../tags/tag113.xml"/><Relationship Id="rId4" Type="http://schemas.openxmlformats.org/officeDocument/2006/relationships/tags" Target="../tags/tag107.xml"/><Relationship Id="rId9" Type="http://schemas.openxmlformats.org/officeDocument/2006/relationships/tags" Target="../tags/tag112.xml"/><Relationship Id="rId1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tags" Target="../tags/tag123.xml"/><Relationship Id="rId13" Type="http://schemas.openxmlformats.org/officeDocument/2006/relationships/notesSlide" Target="../notesSlides/notesSlide8.xml"/><Relationship Id="rId3" Type="http://schemas.openxmlformats.org/officeDocument/2006/relationships/tags" Target="../tags/tag118.xml"/><Relationship Id="rId7" Type="http://schemas.openxmlformats.org/officeDocument/2006/relationships/tags" Target="../tags/tag122.xml"/><Relationship Id="rId12" Type="http://schemas.openxmlformats.org/officeDocument/2006/relationships/slideLayout" Target="../slideLayouts/slideLayout3.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tags" Target="../tags/tag121.xml"/><Relationship Id="rId11" Type="http://schemas.openxmlformats.org/officeDocument/2006/relationships/tags" Target="../tags/tag126.xml"/><Relationship Id="rId5" Type="http://schemas.openxmlformats.org/officeDocument/2006/relationships/tags" Target="../tags/tag120.xml"/><Relationship Id="rId15" Type="http://schemas.openxmlformats.org/officeDocument/2006/relationships/image" Target="../media/image26.png"/><Relationship Id="rId10" Type="http://schemas.openxmlformats.org/officeDocument/2006/relationships/tags" Target="../tags/tag125.xml"/><Relationship Id="rId4" Type="http://schemas.openxmlformats.org/officeDocument/2006/relationships/tags" Target="../tags/tag119.xml"/><Relationship Id="rId9" Type="http://schemas.openxmlformats.org/officeDocument/2006/relationships/tags" Target="../tags/tag124.xml"/><Relationship Id="rId14" Type="http://schemas.openxmlformats.org/officeDocument/2006/relationships/image" Target="../media/image11.jpg"/></Relationships>
</file>

<file path=ppt/slides/_rels/slide9.xml.rels><?xml version="1.0" encoding="UTF-8" standalone="yes"?>
<Relationships xmlns="http://schemas.openxmlformats.org/package/2006/relationships"><Relationship Id="rId8" Type="http://schemas.openxmlformats.org/officeDocument/2006/relationships/tags" Target="../tags/tag134.xml"/><Relationship Id="rId13" Type="http://schemas.openxmlformats.org/officeDocument/2006/relationships/image" Target="../media/image28.png"/><Relationship Id="rId3" Type="http://schemas.openxmlformats.org/officeDocument/2006/relationships/tags" Target="../tags/tag129.xml"/><Relationship Id="rId7" Type="http://schemas.openxmlformats.org/officeDocument/2006/relationships/tags" Target="../tags/tag133.xml"/><Relationship Id="rId12" Type="http://schemas.openxmlformats.org/officeDocument/2006/relationships/image" Target="../media/image27.jpg"/><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notesSlide" Target="../notesSlides/notesSlide9.xml"/><Relationship Id="rId5" Type="http://schemas.openxmlformats.org/officeDocument/2006/relationships/tags" Target="../tags/tag131.xml"/><Relationship Id="rId10" Type="http://schemas.openxmlformats.org/officeDocument/2006/relationships/slideLayout" Target="../slideLayouts/slideLayout49.xml"/><Relationship Id="rId4" Type="http://schemas.openxmlformats.org/officeDocument/2006/relationships/tags" Target="../tags/tag130.xml"/><Relationship Id="rId9" Type="http://schemas.openxmlformats.org/officeDocument/2006/relationships/tags" Target="../tags/tag13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title 1" hidden="1"/>
          <p:cNvSpPr>
            <a:spLocks noGrp="1"/>
          </p:cNvSpPr>
          <p:nvPr>
            <p:ph type="subTitle" idx="1"/>
            <p:custDataLst>
              <p:tags r:id="rId2"/>
            </p:custDataLst>
          </p:nvPr>
        </p:nvSpPr>
        <p:spPr>
          <a:xfrm>
            <a:off x="0" y="0"/>
            <a:ext cx="1270000" cy="127000"/>
          </a:xfrm>
          <a:effectLst/>
          <a:extLst>
            <a:ext uri="{53640926-AAD7-44D8-BBD7-CCE9431645EC}">
              <a14:shadowObscured xmlns:a14="http://schemas.microsoft.com/office/drawing/2010/main"/>
            </a:ext>
          </a:extLst>
        </p:spPr>
        <p:txBody>
          <a:bodyPr wrap="none" lIns="0" tIns="0" rIns="0" bIns="0" anchor="t">
            <a:noAutofit/>
          </a:bodyPr>
          <a:lstStyle/>
          <a:p>
            <a:endParaRPr lang="en-GB">
              <a:solidFill>
                <a:schemeClr val="tx1"/>
              </a:solidFill>
            </a:endParaRPr>
          </a:p>
        </p:txBody>
      </p:sp>
      <p:pic>
        <p:nvPicPr>
          <p:cNvPr id="6" name="Picture 5"/>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0" y="0"/>
            <a:ext cx="10970260" cy="617093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pic>
        <p:nvPicPr>
          <p:cNvPr id="5" name="Picture 4"/>
          <p:cNvPicPr>
            <a:picLocks/>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9758680" y="5464810"/>
            <a:ext cx="1094740" cy="57531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pic>
        <p:nvPicPr>
          <p:cNvPr id="4" name="Picture 3"/>
          <p:cNvPicPr>
            <a:picLocks/>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10840720" y="0"/>
            <a:ext cx="129540" cy="617093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3" name="Title 2"/>
          <p:cNvSpPr>
            <a:spLocks noGrp="1"/>
          </p:cNvSpPr>
          <p:nvPr>
            <p:ph type="ctrTitle"/>
            <p:custDataLst>
              <p:tags r:id="rId6"/>
            </p:custDataLst>
          </p:nvPr>
        </p:nvSpPr>
        <p:spPr>
          <a:xfrm>
            <a:off x="259080" y="259080"/>
            <a:ext cx="9872980" cy="5204460"/>
          </a:xfrm>
          <a:effectLst/>
          <a:extLst>
            <a:ext uri="{53640926-AAD7-44D8-BBD7-CCE9431645EC}">
              <a14:shadowObscured xmlns:a14="http://schemas.microsoft.com/office/drawing/2010/main"/>
            </a:ext>
          </a:extLst>
        </p:spPr>
        <p:txBody>
          <a:bodyPr wrap="square" lIns="0" tIns="0" rIns="0" bIns="0" anchor="t">
            <a:normAutofit/>
          </a:bodyPr>
          <a:lstStyle/>
          <a:p>
            <a:br>
              <a:rPr lang="en-GB" dirty="0"/>
            </a:br>
            <a:r>
              <a:rPr lang="en-GB" dirty="0"/>
              <a:t>Alarm Over ip </a:t>
            </a:r>
          </a:p>
        </p:txBody>
      </p:sp>
    </p:spTree>
    <p:custDataLst>
      <p:tags r:id="rId1"/>
    </p:custDataLst>
    <p:extLst>
      <p:ext uri="{BB962C8B-B14F-4D97-AF65-F5344CB8AC3E}">
        <p14:creationId xmlns:p14="http://schemas.microsoft.com/office/powerpoint/2010/main" val="4126566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EC2C4-B3B8-4A44-82B6-39EB7123BBE7}"/>
              </a:ext>
            </a:extLst>
          </p:cNvPr>
          <p:cNvSpPr>
            <a:spLocks noGrp="1"/>
          </p:cNvSpPr>
          <p:nvPr>
            <p:ph type="title"/>
          </p:nvPr>
        </p:nvSpPr>
        <p:spPr/>
        <p:txBody>
          <a:bodyPr/>
          <a:lstStyle/>
          <a:p>
            <a:r>
              <a:rPr lang="en-US" sz="2800" dirty="0">
                <a:solidFill>
                  <a:schemeClr val="accent3"/>
                </a:solidFill>
              </a:rPr>
              <a:t>B465 Universal Dual Path Communicator</a:t>
            </a:r>
          </a:p>
        </p:txBody>
      </p:sp>
      <p:pic>
        <p:nvPicPr>
          <p:cNvPr id="4" name="Content Placeholder 3">
            <a:extLst>
              <a:ext uri="{FF2B5EF4-FFF2-40B4-BE49-F238E27FC236}">
                <a16:creationId xmlns:a16="http://schemas.microsoft.com/office/drawing/2014/main" id="{0FF045F1-0C9B-4E47-8AF9-685685B221D0}"/>
              </a:ext>
            </a:extLst>
          </p:cNvPr>
          <p:cNvPicPr>
            <a:picLocks noGrp="1" noChangeAspect="1"/>
          </p:cNvPicPr>
          <p:nvPr>
            <p:ph idx="1"/>
            <p:custDataLst>
              <p:tags r:id="rId1"/>
            </p:custDataLst>
          </p:nvPr>
        </p:nvPicPr>
        <p:blipFill rotWithShape="1">
          <a:blip r:embed="rId4">
            <a:extLst>
              <a:ext uri="{28A0092B-C50C-407E-A947-70E740481C1C}">
                <a14:useLocalDpi xmlns:a14="http://schemas.microsoft.com/office/drawing/2010/main" val="0"/>
              </a:ext>
            </a:extLst>
          </a:blip>
          <a:srcRect t="16684" b="9217"/>
          <a:stretch/>
        </p:blipFill>
        <p:spPr>
          <a:xfrm>
            <a:off x="298517" y="1751546"/>
            <a:ext cx="10275888" cy="3073599"/>
          </a:xfrm>
          <a:prstGeom prst="rect">
            <a:avLst/>
          </a:prstGeom>
        </p:spPr>
      </p:pic>
      <p:sp>
        <p:nvSpPr>
          <p:cNvPr id="5" name="TextBox 4">
            <a:extLst>
              <a:ext uri="{FF2B5EF4-FFF2-40B4-BE49-F238E27FC236}">
                <a16:creationId xmlns:a16="http://schemas.microsoft.com/office/drawing/2014/main" id="{82AFA9DD-6FBE-4918-A620-1EDF6CB48473}"/>
              </a:ext>
            </a:extLst>
          </p:cNvPr>
          <p:cNvSpPr txBox="1"/>
          <p:nvPr/>
        </p:nvSpPr>
        <p:spPr>
          <a:xfrm>
            <a:off x="920432" y="1844673"/>
            <a:ext cx="4564380" cy="1443673"/>
          </a:xfrm>
          <a:prstGeom prst="rect">
            <a:avLst/>
          </a:prstGeom>
          <a:noFill/>
        </p:spPr>
        <p:txBody>
          <a:bodyPr wrap="square" lIns="0" tIns="0" rIns="0" bIns="0" rtlCol="0">
            <a:noAutofit/>
          </a:bodyPr>
          <a:lstStyle/>
          <a:p>
            <a:pPr marL="285750" indent="-285750">
              <a:lnSpc>
                <a:spcPts val="2300"/>
              </a:lnSpc>
              <a:spcBef>
                <a:spcPts val="500"/>
              </a:spcBef>
              <a:buFont typeface="Arial" panose="020B0604020202020204" pitchFamily="34" charset="0"/>
              <a:buChar char="•"/>
            </a:pPr>
            <a:r>
              <a:rPr lang="en-US" sz="2000" b="1" dirty="0">
                <a:solidFill>
                  <a:schemeClr val="bg1"/>
                </a:solidFill>
              </a:rPr>
              <a:t>Works with control panels from other manufacturers</a:t>
            </a:r>
          </a:p>
          <a:p>
            <a:pPr marL="285750" indent="-285750">
              <a:lnSpc>
                <a:spcPts val="2300"/>
              </a:lnSpc>
              <a:spcBef>
                <a:spcPts val="500"/>
              </a:spcBef>
              <a:buFont typeface="Arial" panose="020B0604020202020204" pitchFamily="34" charset="0"/>
              <a:buChar char="•"/>
            </a:pPr>
            <a:r>
              <a:rPr lang="en-US" sz="2000" b="1" dirty="0">
                <a:solidFill>
                  <a:schemeClr val="bg1"/>
                </a:solidFill>
              </a:rPr>
              <a:t>Replaces up to two PSTN lines with cellular or IP</a:t>
            </a:r>
          </a:p>
        </p:txBody>
      </p:sp>
    </p:spTree>
    <p:extLst>
      <p:ext uri="{BB962C8B-B14F-4D97-AF65-F5344CB8AC3E}">
        <p14:creationId xmlns:p14="http://schemas.microsoft.com/office/powerpoint/2010/main" val="2800307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98962-9391-4871-834E-E72FAB147DE8}"/>
              </a:ext>
            </a:extLst>
          </p:cNvPr>
          <p:cNvSpPr>
            <a:spLocks noGrp="1"/>
          </p:cNvSpPr>
          <p:nvPr>
            <p:ph type="title"/>
          </p:nvPr>
        </p:nvSpPr>
        <p:spPr/>
        <p:txBody>
          <a:bodyPr/>
          <a:lstStyle/>
          <a:p>
            <a:r>
              <a:rPr lang="en-US" sz="2800" dirty="0"/>
              <a:t>Communicator Accessories</a:t>
            </a:r>
          </a:p>
        </p:txBody>
      </p:sp>
      <p:sp>
        <p:nvSpPr>
          <p:cNvPr id="3" name="Content Placeholder 2">
            <a:extLst>
              <a:ext uri="{FF2B5EF4-FFF2-40B4-BE49-F238E27FC236}">
                <a16:creationId xmlns:a16="http://schemas.microsoft.com/office/drawing/2014/main" id="{D7FE5EAC-036B-41B7-B95E-1A1DBBDB6DF5}"/>
              </a:ext>
            </a:extLst>
          </p:cNvPr>
          <p:cNvSpPr>
            <a:spLocks noGrp="1"/>
          </p:cNvSpPr>
          <p:nvPr>
            <p:ph idx="1"/>
          </p:nvPr>
        </p:nvSpPr>
        <p:spPr/>
        <p:txBody>
          <a:bodyPr/>
          <a:lstStyle/>
          <a:p>
            <a:endParaRPr lang="en-US" dirty="0"/>
          </a:p>
        </p:txBody>
      </p:sp>
      <p:grpSp>
        <p:nvGrpSpPr>
          <p:cNvPr id="4" name="Group 3">
            <a:extLst>
              <a:ext uri="{FF2B5EF4-FFF2-40B4-BE49-F238E27FC236}">
                <a16:creationId xmlns:a16="http://schemas.microsoft.com/office/drawing/2014/main" id="{CEF919B5-48A8-44F6-A87C-4E28862F274E}"/>
              </a:ext>
            </a:extLst>
          </p:cNvPr>
          <p:cNvGrpSpPr/>
          <p:nvPr/>
        </p:nvGrpSpPr>
        <p:grpSpPr>
          <a:xfrm>
            <a:off x="6352325" y="1289678"/>
            <a:ext cx="4155328" cy="3584935"/>
            <a:chOff x="1973631" y="1437964"/>
            <a:chExt cx="4155328" cy="3584935"/>
          </a:xfrm>
        </p:grpSpPr>
        <p:pic>
          <p:nvPicPr>
            <p:cNvPr id="5" name="Picture 4">
              <a:extLst>
                <a:ext uri="{FF2B5EF4-FFF2-40B4-BE49-F238E27FC236}">
                  <a16:creationId xmlns:a16="http://schemas.microsoft.com/office/drawing/2014/main" id="{201DB118-5D71-4EB3-9B82-4C9DB9D7F6C6}"/>
                </a:ext>
              </a:extLst>
            </p:cNvPr>
            <p:cNvPicPr>
              <a:picLocks noChangeAspect="1"/>
            </p:cNvPicPr>
            <p:nvPr>
              <p:custDataLst>
                <p:tags r:id="rId9"/>
              </p:custDataLst>
            </p:nvPr>
          </p:nvPicPr>
          <p:blipFill>
            <a:blip r:embed="rId19">
              <a:extLst>
                <a:ext uri="{28A0092B-C50C-407E-A947-70E740481C1C}">
                  <a14:useLocalDpi xmlns:a14="http://schemas.microsoft.com/office/drawing/2010/main" val="0"/>
                </a:ext>
              </a:extLst>
            </a:blip>
            <a:stretch>
              <a:fillRect/>
            </a:stretch>
          </p:blipFill>
          <p:spPr>
            <a:xfrm>
              <a:off x="1973631" y="1613522"/>
              <a:ext cx="2879934" cy="2862655"/>
            </a:xfrm>
            <a:prstGeom prst="rect">
              <a:avLst/>
            </a:prstGeom>
          </p:spPr>
        </p:pic>
        <p:sp>
          <p:nvSpPr>
            <p:cNvPr id="6" name="TextBox 5">
              <a:extLst>
                <a:ext uri="{FF2B5EF4-FFF2-40B4-BE49-F238E27FC236}">
                  <a16:creationId xmlns:a16="http://schemas.microsoft.com/office/drawing/2014/main" id="{0E2EAD4F-D95F-473F-B4A4-6FB778B13102}"/>
                </a:ext>
              </a:extLst>
            </p:cNvPr>
            <p:cNvSpPr txBox="1"/>
            <p:nvPr>
              <p:custDataLst>
                <p:tags r:id="rId10"/>
              </p:custDataLst>
            </p:nvPr>
          </p:nvSpPr>
          <p:spPr>
            <a:xfrm>
              <a:off x="2368379" y="4284235"/>
              <a:ext cx="2090438" cy="738664"/>
            </a:xfrm>
            <a:prstGeom prst="rect">
              <a:avLst/>
            </a:prstGeom>
            <a:noFill/>
          </p:spPr>
          <p:txBody>
            <a:bodyPr wrap="square" rtlCol="0">
              <a:spAutoFit/>
            </a:bodyPr>
            <a:lstStyle/>
            <a:p>
              <a:pPr algn="ctr"/>
              <a:r>
                <a:rPr lang="en-US" sz="1400" dirty="0"/>
                <a:t>B10R-1640-120WI  </a:t>
              </a:r>
            </a:p>
            <a:p>
              <a:pPr algn="ctr"/>
              <a:r>
                <a:rPr lang="en-US" sz="1400" dirty="0"/>
                <a:t>DC power from wire-in transformer</a:t>
              </a:r>
            </a:p>
          </p:txBody>
        </p:sp>
        <p:sp>
          <p:nvSpPr>
            <p:cNvPr id="7" name="Left Arrow 15">
              <a:extLst>
                <a:ext uri="{FF2B5EF4-FFF2-40B4-BE49-F238E27FC236}">
                  <a16:creationId xmlns:a16="http://schemas.microsoft.com/office/drawing/2014/main" id="{077DA508-1008-4EDE-9428-2E9F2EECAF63}"/>
                </a:ext>
              </a:extLst>
            </p:cNvPr>
            <p:cNvSpPr/>
            <p:nvPr>
              <p:custDataLst>
                <p:tags r:id="rId11"/>
              </p:custDataLst>
            </p:nvPr>
          </p:nvSpPr>
          <p:spPr>
            <a:xfrm>
              <a:off x="4581940" y="3520498"/>
              <a:ext cx="381058" cy="231228"/>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87D714C-5586-40F5-BCA3-E74D1F8ED29A}"/>
                </a:ext>
              </a:extLst>
            </p:cNvPr>
            <p:cNvSpPr txBox="1"/>
            <p:nvPr>
              <p:custDataLst>
                <p:tags r:id="rId12"/>
              </p:custDataLst>
            </p:nvPr>
          </p:nvSpPr>
          <p:spPr>
            <a:xfrm>
              <a:off x="4822429" y="3474039"/>
              <a:ext cx="1306530" cy="307777"/>
            </a:xfrm>
            <a:prstGeom prst="rect">
              <a:avLst/>
            </a:prstGeom>
            <a:noFill/>
          </p:spPr>
          <p:txBody>
            <a:bodyPr wrap="square" rtlCol="0">
              <a:spAutoFit/>
            </a:bodyPr>
            <a:lstStyle/>
            <a:p>
              <a:pPr algn="ctr"/>
              <a:r>
                <a:rPr lang="en-US" sz="1400" dirty="0"/>
                <a:t>1640-120WI</a:t>
              </a:r>
            </a:p>
          </p:txBody>
        </p:sp>
        <p:sp>
          <p:nvSpPr>
            <p:cNvPr id="9" name="Left Arrow 17">
              <a:extLst>
                <a:ext uri="{FF2B5EF4-FFF2-40B4-BE49-F238E27FC236}">
                  <a16:creationId xmlns:a16="http://schemas.microsoft.com/office/drawing/2014/main" id="{2B8E2D78-6F19-4346-97EB-98E3A7DB211D}"/>
                </a:ext>
              </a:extLst>
            </p:cNvPr>
            <p:cNvSpPr/>
            <p:nvPr>
              <p:custDataLst>
                <p:tags r:id="rId13"/>
              </p:custDataLst>
            </p:nvPr>
          </p:nvSpPr>
          <p:spPr>
            <a:xfrm>
              <a:off x="4593771" y="2521910"/>
              <a:ext cx="228658" cy="231228"/>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8C62C36-5C23-433D-BB21-7CE815E2BDA4}"/>
                </a:ext>
              </a:extLst>
            </p:cNvPr>
            <p:cNvSpPr txBox="1"/>
            <p:nvPr>
              <p:custDataLst>
                <p:tags r:id="rId14"/>
              </p:custDataLst>
            </p:nvPr>
          </p:nvSpPr>
          <p:spPr>
            <a:xfrm>
              <a:off x="4581940" y="2340045"/>
              <a:ext cx="981136" cy="523220"/>
            </a:xfrm>
            <a:prstGeom prst="rect">
              <a:avLst/>
            </a:prstGeom>
            <a:noFill/>
          </p:spPr>
          <p:txBody>
            <a:bodyPr wrap="square" rtlCol="0">
              <a:spAutoFit/>
            </a:bodyPr>
            <a:lstStyle/>
            <a:p>
              <a:pPr algn="ctr"/>
              <a:r>
                <a:rPr lang="en-US" sz="1400" dirty="0"/>
                <a:t>B46 Piezo</a:t>
              </a:r>
            </a:p>
          </p:txBody>
        </p:sp>
        <p:sp>
          <p:nvSpPr>
            <p:cNvPr id="11" name="TextBox 10">
              <a:extLst>
                <a:ext uri="{FF2B5EF4-FFF2-40B4-BE49-F238E27FC236}">
                  <a16:creationId xmlns:a16="http://schemas.microsoft.com/office/drawing/2014/main" id="{62B6235D-67EA-4857-BB3E-FAA3F3BF86AB}"/>
                </a:ext>
              </a:extLst>
            </p:cNvPr>
            <p:cNvSpPr txBox="1"/>
            <p:nvPr>
              <p:custDataLst>
                <p:tags r:id="rId15"/>
              </p:custDataLst>
            </p:nvPr>
          </p:nvSpPr>
          <p:spPr>
            <a:xfrm>
              <a:off x="2329162" y="1437964"/>
              <a:ext cx="2090438" cy="523220"/>
            </a:xfrm>
            <a:prstGeom prst="rect">
              <a:avLst/>
            </a:prstGeom>
            <a:noFill/>
          </p:spPr>
          <p:txBody>
            <a:bodyPr wrap="square" rtlCol="0">
              <a:spAutoFit/>
            </a:bodyPr>
            <a:lstStyle/>
            <a:p>
              <a:pPr algn="ctr"/>
              <a:r>
                <a:rPr lang="en-US" sz="1400" dirty="0"/>
                <a:t>B465 Universal Dual Path Communicator</a:t>
              </a:r>
            </a:p>
          </p:txBody>
        </p:sp>
        <p:sp>
          <p:nvSpPr>
            <p:cNvPr id="12" name="Left Arrow 30">
              <a:extLst>
                <a:ext uri="{FF2B5EF4-FFF2-40B4-BE49-F238E27FC236}">
                  <a16:creationId xmlns:a16="http://schemas.microsoft.com/office/drawing/2014/main" id="{2C96D681-D00C-4AC1-88AA-C3B873C98A5B}"/>
                </a:ext>
              </a:extLst>
            </p:cNvPr>
            <p:cNvSpPr/>
            <p:nvPr>
              <p:custDataLst>
                <p:tags r:id="rId16"/>
              </p:custDataLst>
            </p:nvPr>
          </p:nvSpPr>
          <p:spPr>
            <a:xfrm rot="16200000">
              <a:off x="3313811" y="2097273"/>
              <a:ext cx="507930" cy="231228"/>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8E3D3011-4B19-430E-9DEE-A3BA69997E44}"/>
              </a:ext>
            </a:extLst>
          </p:cNvPr>
          <p:cNvGrpSpPr/>
          <p:nvPr/>
        </p:nvGrpSpPr>
        <p:grpSpPr>
          <a:xfrm>
            <a:off x="5611352" y="4691174"/>
            <a:ext cx="2141723" cy="738664"/>
            <a:chOff x="4556869" y="4289362"/>
            <a:chExt cx="2141723" cy="738664"/>
          </a:xfrm>
        </p:grpSpPr>
        <p:pic>
          <p:nvPicPr>
            <p:cNvPr id="14" name="Picture 13">
              <a:extLst>
                <a:ext uri="{FF2B5EF4-FFF2-40B4-BE49-F238E27FC236}">
                  <a16:creationId xmlns:a16="http://schemas.microsoft.com/office/drawing/2014/main" id="{D0CDB62D-EDFB-4DA8-AF79-F6A209F78BE9}"/>
                </a:ext>
              </a:extLst>
            </p:cNvPr>
            <p:cNvPicPr>
              <a:picLocks noChangeAspect="1"/>
            </p:cNvPicPr>
            <p:nvPr>
              <p:custDataLst>
                <p:tags r:id="rId7"/>
              </p:custDataLst>
            </p:nvPr>
          </p:nvPicPr>
          <p:blipFill>
            <a:blip r:embed="rId20"/>
            <a:stretch>
              <a:fillRect/>
            </a:stretch>
          </p:blipFill>
          <p:spPr>
            <a:xfrm>
              <a:off x="4556869" y="4298448"/>
              <a:ext cx="559745" cy="681135"/>
            </a:xfrm>
            <a:prstGeom prst="rect">
              <a:avLst/>
            </a:prstGeom>
          </p:spPr>
        </p:pic>
        <p:sp>
          <p:nvSpPr>
            <p:cNvPr id="15" name="TextBox 14">
              <a:extLst>
                <a:ext uri="{FF2B5EF4-FFF2-40B4-BE49-F238E27FC236}">
                  <a16:creationId xmlns:a16="http://schemas.microsoft.com/office/drawing/2014/main" id="{D674534C-9F8F-44C6-9A52-7A0D701EE398}"/>
                </a:ext>
              </a:extLst>
            </p:cNvPr>
            <p:cNvSpPr txBox="1"/>
            <p:nvPr>
              <p:custDataLst>
                <p:tags r:id="rId8"/>
              </p:custDataLst>
            </p:nvPr>
          </p:nvSpPr>
          <p:spPr>
            <a:xfrm>
              <a:off x="5019950" y="4289362"/>
              <a:ext cx="1678642" cy="738664"/>
            </a:xfrm>
            <a:prstGeom prst="rect">
              <a:avLst/>
            </a:prstGeom>
            <a:noFill/>
          </p:spPr>
          <p:txBody>
            <a:bodyPr wrap="square" rtlCol="0">
              <a:spAutoFit/>
            </a:bodyPr>
            <a:lstStyle/>
            <a:p>
              <a:r>
                <a:rPr lang="en-US" sz="1400" dirty="0"/>
                <a:t>D1640</a:t>
              </a:r>
            </a:p>
            <a:p>
              <a:r>
                <a:rPr lang="en-US" sz="1400" dirty="0"/>
                <a:t>AC power from plug-in transformer </a:t>
              </a:r>
            </a:p>
          </p:txBody>
        </p:sp>
      </p:grpSp>
      <p:grpSp>
        <p:nvGrpSpPr>
          <p:cNvPr id="16" name="Group 15">
            <a:extLst>
              <a:ext uri="{FF2B5EF4-FFF2-40B4-BE49-F238E27FC236}">
                <a16:creationId xmlns:a16="http://schemas.microsoft.com/office/drawing/2014/main" id="{E952690E-27BF-4B1B-B660-137BFA65A0C2}"/>
              </a:ext>
            </a:extLst>
          </p:cNvPr>
          <p:cNvGrpSpPr/>
          <p:nvPr/>
        </p:nvGrpSpPr>
        <p:grpSpPr>
          <a:xfrm>
            <a:off x="912127" y="1810636"/>
            <a:ext cx="1259204" cy="1804102"/>
            <a:chOff x="92350" y="1320897"/>
            <a:chExt cx="1326164" cy="1900037"/>
          </a:xfrm>
        </p:grpSpPr>
        <p:pic>
          <p:nvPicPr>
            <p:cNvPr id="17" name="Picture 4" descr="I:\Projects\ENG3_3\IMAGEPOOL\Photos\B\B11R\B11R-F01-V01.png">
              <a:extLst>
                <a:ext uri="{FF2B5EF4-FFF2-40B4-BE49-F238E27FC236}">
                  <a16:creationId xmlns:a16="http://schemas.microsoft.com/office/drawing/2014/main" id="{E7134B4A-F642-4C13-A577-F948CC78EF2D}"/>
                </a:ext>
              </a:extLst>
            </p:cNvPr>
            <p:cNvPicPr>
              <a:picLocks noChangeAspect="1" noChangeArrowheads="1"/>
            </p:cNvPicPr>
            <p:nvPr>
              <p:custDataLst>
                <p:tags r:id="rId5"/>
              </p:custDataLst>
            </p:nvPr>
          </p:nvPicPr>
          <p:blipFill>
            <a:blip r:embed="rId21" cstate="print"/>
            <a:srcRect/>
            <a:stretch>
              <a:fillRect/>
            </a:stretch>
          </p:blipFill>
          <p:spPr bwMode="auto">
            <a:xfrm>
              <a:off x="92350" y="1320897"/>
              <a:ext cx="1276179" cy="1212780"/>
            </a:xfrm>
            <a:prstGeom prst="rect">
              <a:avLst/>
            </a:prstGeom>
            <a:noFill/>
          </p:spPr>
        </p:pic>
        <p:sp>
          <p:nvSpPr>
            <p:cNvPr id="18" name="TextBox 17">
              <a:extLst>
                <a:ext uri="{FF2B5EF4-FFF2-40B4-BE49-F238E27FC236}">
                  <a16:creationId xmlns:a16="http://schemas.microsoft.com/office/drawing/2014/main" id="{70ABF3DF-2242-4730-9252-D452159EAD6E}"/>
                </a:ext>
              </a:extLst>
            </p:cNvPr>
            <p:cNvSpPr txBox="1"/>
            <p:nvPr>
              <p:custDataLst>
                <p:tags r:id="rId6"/>
              </p:custDataLst>
            </p:nvPr>
          </p:nvSpPr>
          <p:spPr>
            <a:xfrm>
              <a:off x="111984" y="2442991"/>
              <a:ext cx="1306530" cy="777943"/>
            </a:xfrm>
            <a:prstGeom prst="rect">
              <a:avLst/>
            </a:prstGeom>
            <a:noFill/>
          </p:spPr>
          <p:txBody>
            <a:bodyPr wrap="square" rtlCol="0">
              <a:spAutoFit/>
            </a:bodyPr>
            <a:lstStyle/>
            <a:p>
              <a:pPr algn="ctr"/>
              <a:r>
                <a:rPr lang="en-US" sz="1400" dirty="0"/>
                <a:t>B10R</a:t>
              </a:r>
            </a:p>
            <a:p>
              <a:pPr algn="ctr"/>
              <a:r>
                <a:rPr lang="en-US" sz="1400" dirty="0"/>
                <a:t>Medium Enclosure</a:t>
              </a:r>
            </a:p>
          </p:txBody>
        </p:sp>
      </p:grpSp>
      <p:grpSp>
        <p:nvGrpSpPr>
          <p:cNvPr id="19" name="Group 18">
            <a:extLst>
              <a:ext uri="{FF2B5EF4-FFF2-40B4-BE49-F238E27FC236}">
                <a16:creationId xmlns:a16="http://schemas.microsoft.com/office/drawing/2014/main" id="{EBC5C135-40B8-42C0-916A-42888E0B406B}"/>
              </a:ext>
            </a:extLst>
          </p:cNvPr>
          <p:cNvGrpSpPr/>
          <p:nvPr/>
        </p:nvGrpSpPr>
        <p:grpSpPr>
          <a:xfrm>
            <a:off x="2309144" y="1822571"/>
            <a:ext cx="2147226" cy="1278729"/>
            <a:chOff x="-287776" y="3561325"/>
            <a:chExt cx="2261407" cy="1346728"/>
          </a:xfrm>
        </p:grpSpPr>
        <p:pic>
          <p:nvPicPr>
            <p:cNvPr id="20" name="Picture 3" descr="I:\Projects\ENG3_3\IMAGEPOOL\Photos\B\B10R\B10R_F01-V01l.png">
              <a:extLst>
                <a:ext uri="{FF2B5EF4-FFF2-40B4-BE49-F238E27FC236}">
                  <a16:creationId xmlns:a16="http://schemas.microsoft.com/office/drawing/2014/main" id="{658C1DC6-5E08-4687-8811-A9D762C71122}"/>
                </a:ext>
              </a:extLst>
            </p:cNvPr>
            <p:cNvPicPr>
              <a:picLocks noChangeAspect="1" noChangeArrowheads="1"/>
            </p:cNvPicPr>
            <p:nvPr>
              <p:custDataLst>
                <p:tags r:id="rId3"/>
              </p:custDataLst>
            </p:nvPr>
          </p:nvPicPr>
          <p:blipFill>
            <a:blip r:embed="rId22" cstate="print"/>
            <a:srcRect/>
            <a:stretch>
              <a:fillRect/>
            </a:stretch>
          </p:blipFill>
          <p:spPr bwMode="auto">
            <a:xfrm>
              <a:off x="326032" y="3561325"/>
              <a:ext cx="938088" cy="895052"/>
            </a:xfrm>
            <a:prstGeom prst="rect">
              <a:avLst/>
            </a:prstGeom>
            <a:noFill/>
          </p:spPr>
        </p:pic>
        <p:sp>
          <p:nvSpPr>
            <p:cNvPr id="21" name="TextBox 20">
              <a:extLst>
                <a:ext uri="{FF2B5EF4-FFF2-40B4-BE49-F238E27FC236}">
                  <a16:creationId xmlns:a16="http://schemas.microsoft.com/office/drawing/2014/main" id="{8E5DAC6E-1D77-4142-BBEE-10328840E085}"/>
                </a:ext>
              </a:extLst>
            </p:cNvPr>
            <p:cNvSpPr txBox="1"/>
            <p:nvPr>
              <p:custDataLst>
                <p:tags r:id="rId4"/>
              </p:custDataLst>
            </p:nvPr>
          </p:nvSpPr>
          <p:spPr>
            <a:xfrm>
              <a:off x="-287776" y="4357010"/>
              <a:ext cx="2261407" cy="551043"/>
            </a:xfrm>
            <a:prstGeom prst="rect">
              <a:avLst/>
            </a:prstGeom>
            <a:noFill/>
          </p:spPr>
          <p:txBody>
            <a:bodyPr wrap="square" rtlCol="0">
              <a:spAutoFit/>
            </a:bodyPr>
            <a:lstStyle/>
            <a:p>
              <a:pPr algn="ctr"/>
              <a:r>
                <a:rPr lang="en-US" sz="1400" dirty="0"/>
                <a:t>B11R </a:t>
              </a:r>
            </a:p>
            <a:p>
              <a:pPr algn="ctr"/>
              <a:r>
                <a:rPr lang="en-US" sz="1400" dirty="0"/>
                <a:t>Small Enclosure</a:t>
              </a:r>
            </a:p>
          </p:txBody>
        </p:sp>
      </p:grpSp>
      <p:grpSp>
        <p:nvGrpSpPr>
          <p:cNvPr id="22" name="Group 21">
            <a:extLst>
              <a:ext uri="{FF2B5EF4-FFF2-40B4-BE49-F238E27FC236}">
                <a16:creationId xmlns:a16="http://schemas.microsoft.com/office/drawing/2014/main" id="{536F7CEE-1A5E-4321-8DF2-5CDEECE01F1B}"/>
              </a:ext>
            </a:extLst>
          </p:cNvPr>
          <p:cNvGrpSpPr/>
          <p:nvPr/>
        </p:nvGrpSpPr>
        <p:grpSpPr>
          <a:xfrm>
            <a:off x="1735226" y="3830395"/>
            <a:ext cx="1678642" cy="1137843"/>
            <a:chOff x="6650666" y="3159504"/>
            <a:chExt cx="1678642" cy="1137843"/>
          </a:xfrm>
        </p:grpSpPr>
        <p:pic>
          <p:nvPicPr>
            <p:cNvPr id="23" name="Picture 2" descr="http://resource.boschsecurity.us/images/xlarge/ProductPhoto_Web_all_9783972107.jpg">
              <a:extLst>
                <a:ext uri="{FF2B5EF4-FFF2-40B4-BE49-F238E27FC236}">
                  <a16:creationId xmlns:a16="http://schemas.microsoft.com/office/drawing/2014/main" id="{D2F2A5F6-2904-4518-B938-C6B3647D3113}"/>
                </a:ext>
              </a:extLst>
            </p:cNvPr>
            <p:cNvPicPr>
              <a:picLocks noChangeAspect="1" noChangeArrowheads="1"/>
            </p:cNvPicPr>
            <p:nvPr>
              <p:custDataLst>
                <p:tags r:id="rId1"/>
              </p:custDataLst>
            </p:nvPr>
          </p:nvPicPr>
          <p:blipFill>
            <a:blip r:embed="rId23" cstate="print">
              <a:extLst>
                <a:ext uri="{28A0092B-C50C-407E-A947-70E740481C1C}">
                  <a14:useLocalDpi xmlns:a14="http://schemas.microsoft.com/office/drawing/2010/main" val="0"/>
                </a:ext>
              </a:extLst>
            </a:blip>
            <a:srcRect/>
            <a:stretch>
              <a:fillRect/>
            </a:stretch>
          </p:blipFill>
          <p:spPr bwMode="auto">
            <a:xfrm>
              <a:off x="6715212" y="3159504"/>
              <a:ext cx="1554353" cy="59998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4DF21F70-AFDB-4C7B-9D14-DB7F1693486D}"/>
                </a:ext>
              </a:extLst>
            </p:cNvPr>
            <p:cNvSpPr txBox="1"/>
            <p:nvPr>
              <p:custDataLst>
                <p:tags r:id="rId2"/>
              </p:custDataLst>
            </p:nvPr>
          </p:nvSpPr>
          <p:spPr>
            <a:xfrm>
              <a:off x="6650666" y="3774127"/>
              <a:ext cx="1678642" cy="523220"/>
            </a:xfrm>
            <a:prstGeom prst="rect">
              <a:avLst/>
            </a:prstGeom>
            <a:noFill/>
          </p:spPr>
          <p:txBody>
            <a:bodyPr wrap="square" rtlCol="0">
              <a:spAutoFit/>
            </a:bodyPr>
            <a:lstStyle/>
            <a:p>
              <a:pPr algn="ctr"/>
              <a:r>
                <a:rPr lang="en-US" sz="1400" dirty="0"/>
                <a:t>D6100IPv6 </a:t>
              </a:r>
              <a:r>
                <a:rPr lang="en-US" sz="1400" dirty="0" err="1"/>
                <a:t>Conettix</a:t>
              </a:r>
              <a:r>
                <a:rPr lang="en-US" sz="1400" dirty="0"/>
                <a:t> Receiver</a:t>
              </a:r>
            </a:p>
          </p:txBody>
        </p:sp>
      </p:grpSp>
    </p:spTree>
    <p:extLst>
      <p:ext uri="{BB962C8B-B14F-4D97-AF65-F5344CB8AC3E}">
        <p14:creationId xmlns:p14="http://schemas.microsoft.com/office/powerpoint/2010/main" val="153170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4E0831-062B-4AE6-8603-9EC517E132B8}"/>
              </a:ext>
            </a:extLst>
          </p:cNvPr>
          <p:cNvSpPr>
            <a:spLocks noGrp="1"/>
          </p:cNvSpPr>
          <p:nvPr>
            <p:ph type="title"/>
          </p:nvPr>
        </p:nvSpPr>
        <p:spPr/>
        <p:txBody>
          <a:bodyPr/>
          <a:lstStyle/>
          <a:p>
            <a:r>
              <a:rPr lang="en-US" sz="2800" dirty="0">
                <a:solidFill>
                  <a:schemeClr val="accent2"/>
                </a:solidFill>
              </a:rPr>
              <a:t>Key Features</a:t>
            </a:r>
          </a:p>
        </p:txBody>
      </p:sp>
      <p:sp>
        <p:nvSpPr>
          <p:cNvPr id="5" name="Content Placeholder 4">
            <a:extLst>
              <a:ext uri="{FF2B5EF4-FFF2-40B4-BE49-F238E27FC236}">
                <a16:creationId xmlns:a16="http://schemas.microsoft.com/office/drawing/2014/main" id="{EACDC2C9-88E0-4D6B-88EB-860D53CD31F3}"/>
              </a:ext>
            </a:extLst>
          </p:cNvPr>
          <p:cNvSpPr>
            <a:spLocks noGrp="1"/>
          </p:cNvSpPr>
          <p:nvPr>
            <p:ph sz="half" idx="1"/>
          </p:nvPr>
        </p:nvSpPr>
        <p:spPr>
          <a:xfrm>
            <a:off x="346075" y="2301240"/>
            <a:ext cx="5060950" cy="3161348"/>
          </a:xfrm>
        </p:spPr>
        <p:txBody>
          <a:bodyPr/>
          <a:lstStyle/>
          <a:p>
            <a:pPr marL="285750" indent="-285750">
              <a:buFont typeface="Arial" panose="020B0604020202020204" pitchFamily="34" charset="0"/>
              <a:buChar char="•"/>
            </a:pPr>
            <a:r>
              <a:rPr lang="en-US" sz="2000" dirty="0"/>
              <a:t>Supports single or dual path communication</a:t>
            </a:r>
          </a:p>
          <a:p>
            <a:pPr marL="285750" indent="-285750">
              <a:buFont typeface="Arial" panose="020B0604020202020204" pitchFamily="34" charset="0"/>
              <a:buChar char="•"/>
            </a:pPr>
            <a:r>
              <a:rPr lang="en-US" sz="2000" dirty="0"/>
              <a:t>Onboard Ethernet port</a:t>
            </a:r>
          </a:p>
          <a:p>
            <a:pPr marL="285750" indent="-285750">
              <a:buFont typeface="Arial" panose="020B0604020202020204" pitchFamily="34" charset="0"/>
              <a:buChar char="•"/>
            </a:pPr>
            <a:r>
              <a:rPr lang="en-US" sz="2000" dirty="0"/>
              <a:t>Cellular via plug-in module</a:t>
            </a:r>
          </a:p>
          <a:p>
            <a:pPr marL="285750" indent="-285750">
              <a:buFont typeface="Arial" panose="020B0604020202020204" pitchFamily="34" charset="0"/>
              <a:buChar char="•"/>
            </a:pPr>
            <a:r>
              <a:rPr lang="en-US" sz="2000" dirty="0"/>
              <a:t>Reports alarms and events via encrypted pathway</a:t>
            </a:r>
          </a:p>
        </p:txBody>
      </p:sp>
      <p:pic>
        <p:nvPicPr>
          <p:cNvPr id="16" name="Content Placeholder 15">
            <a:extLst>
              <a:ext uri="{FF2B5EF4-FFF2-40B4-BE49-F238E27FC236}">
                <a16:creationId xmlns:a16="http://schemas.microsoft.com/office/drawing/2014/main" id="{DC6A1248-AC57-4680-82F5-FD43A0B208C9}"/>
              </a:ext>
            </a:extLst>
          </p:cNvPr>
          <p:cNvPicPr>
            <a:picLocks noGrp="1" noChangeAspect="1"/>
          </p:cNvPicPr>
          <p:nvPr>
            <p:ph sz="quarter" idx="3"/>
          </p:nvPr>
        </p:nvPicPr>
        <p:blipFill>
          <a:blip r:embed="rId4">
            <a:extLst>
              <a:ext uri="{28A0092B-C50C-407E-A947-70E740481C1C}">
                <a14:useLocalDpi xmlns:a14="http://schemas.microsoft.com/office/drawing/2010/main" val="0"/>
              </a:ext>
            </a:extLst>
          </a:blip>
          <a:stretch>
            <a:fillRect/>
          </a:stretch>
        </p:blipFill>
        <p:spPr>
          <a:xfrm>
            <a:off x="6736827" y="3944121"/>
            <a:ext cx="2577792" cy="1565423"/>
          </a:xfrm>
        </p:spPr>
      </p:pic>
      <p:pic>
        <p:nvPicPr>
          <p:cNvPr id="8" name="Content Placeholder 7">
            <a:extLst>
              <a:ext uri="{FF2B5EF4-FFF2-40B4-BE49-F238E27FC236}">
                <a16:creationId xmlns:a16="http://schemas.microsoft.com/office/drawing/2014/main" id="{B23201E3-B3E4-45C1-81E4-6E53B53B1FB3}"/>
              </a:ext>
            </a:extLst>
          </p:cNvPr>
          <p:cNvPicPr>
            <a:picLocks noGrp="1" noChangeAspect="1"/>
          </p:cNvPicPr>
          <p:nvPr>
            <p:ph sz="quarter" idx="2"/>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6888880" y="1295400"/>
            <a:ext cx="2403627" cy="2006600"/>
          </a:xfrm>
          <a:prstGeom prst="rect">
            <a:avLst/>
          </a:prstGeom>
        </p:spPr>
      </p:pic>
    </p:spTree>
    <p:extLst>
      <p:ext uri="{BB962C8B-B14F-4D97-AF65-F5344CB8AC3E}">
        <p14:creationId xmlns:p14="http://schemas.microsoft.com/office/powerpoint/2010/main" val="3399959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8EE5565-56D6-4146-90AA-128DB9417F2B}"/>
              </a:ext>
            </a:extLst>
          </p:cNvPr>
          <p:cNvSpPr>
            <a:spLocks noGrp="1"/>
          </p:cNvSpPr>
          <p:nvPr>
            <p:ph type="title"/>
          </p:nvPr>
        </p:nvSpPr>
        <p:spPr/>
        <p:txBody>
          <a:bodyPr/>
          <a:lstStyle/>
          <a:p>
            <a:r>
              <a:rPr lang="en-US" sz="2800" dirty="0">
                <a:solidFill>
                  <a:schemeClr val="accent2"/>
                </a:solidFill>
              </a:rPr>
              <a:t>How it all works</a:t>
            </a:r>
          </a:p>
        </p:txBody>
      </p:sp>
      <p:sp>
        <p:nvSpPr>
          <p:cNvPr id="7" name="Text Placeholder 6">
            <a:extLst>
              <a:ext uri="{FF2B5EF4-FFF2-40B4-BE49-F238E27FC236}">
                <a16:creationId xmlns:a16="http://schemas.microsoft.com/office/drawing/2014/main" id="{796D91C4-3047-4C4E-A30D-CD13A2A6FC86}"/>
              </a:ext>
            </a:extLst>
          </p:cNvPr>
          <p:cNvSpPr>
            <a:spLocks noGrp="1"/>
          </p:cNvSpPr>
          <p:nvPr>
            <p:ph type="body" idx="1"/>
          </p:nvPr>
        </p:nvSpPr>
        <p:spPr/>
        <p:txBody>
          <a:bodyPr/>
          <a:lstStyle/>
          <a:p>
            <a:endParaRPr lang="en-US" dirty="0"/>
          </a:p>
        </p:txBody>
      </p:sp>
      <p:grpSp>
        <p:nvGrpSpPr>
          <p:cNvPr id="8" name="Group 7">
            <a:extLst>
              <a:ext uri="{FF2B5EF4-FFF2-40B4-BE49-F238E27FC236}">
                <a16:creationId xmlns:a16="http://schemas.microsoft.com/office/drawing/2014/main" id="{49D84741-1B99-46FA-B129-DFF4A53BED83}"/>
              </a:ext>
            </a:extLst>
          </p:cNvPr>
          <p:cNvGrpSpPr/>
          <p:nvPr/>
        </p:nvGrpSpPr>
        <p:grpSpPr>
          <a:xfrm>
            <a:off x="1342194" y="1610676"/>
            <a:ext cx="7972425" cy="3535971"/>
            <a:chOff x="333375" y="1235204"/>
            <a:chExt cx="7972425" cy="3535971"/>
          </a:xfrm>
        </p:grpSpPr>
        <p:pic>
          <p:nvPicPr>
            <p:cNvPr id="9" name="Picture 8">
              <a:extLst>
                <a:ext uri="{FF2B5EF4-FFF2-40B4-BE49-F238E27FC236}">
                  <a16:creationId xmlns:a16="http://schemas.microsoft.com/office/drawing/2014/main" id="{873BD526-0BD8-49F1-8F7E-F555FA76F827}"/>
                </a:ext>
              </a:extLst>
            </p:cNvPr>
            <p:cNvPicPr>
              <a:picLocks noChangeAspect="1"/>
            </p:cNvPicPr>
            <p:nvPr>
              <p:custDataLst>
                <p:tags r:id="rId1"/>
              </p:custDataLst>
            </p:nvPr>
          </p:nvPicPr>
          <p:blipFill>
            <a:blip r:embed="rId14">
              <a:extLst>
                <a:ext uri="{28A0092B-C50C-407E-A947-70E740481C1C}">
                  <a14:useLocalDpi xmlns:a14="http://schemas.microsoft.com/office/drawing/2010/main" val="0"/>
                </a:ext>
              </a:extLst>
            </a:blip>
            <a:stretch>
              <a:fillRect/>
            </a:stretch>
          </p:blipFill>
          <p:spPr>
            <a:xfrm>
              <a:off x="333375" y="1235204"/>
              <a:ext cx="7515226" cy="3535971"/>
            </a:xfrm>
            <a:prstGeom prst="rect">
              <a:avLst/>
            </a:prstGeom>
          </p:spPr>
        </p:pic>
        <p:sp>
          <p:nvSpPr>
            <p:cNvPr id="10" name="TextBox 9">
              <a:extLst>
                <a:ext uri="{FF2B5EF4-FFF2-40B4-BE49-F238E27FC236}">
                  <a16:creationId xmlns:a16="http://schemas.microsoft.com/office/drawing/2014/main" id="{89C7EA91-7510-46D9-986A-A3BBA5A3BD59}"/>
                </a:ext>
              </a:extLst>
            </p:cNvPr>
            <p:cNvSpPr txBox="1"/>
            <p:nvPr>
              <p:custDataLst>
                <p:tags r:id="rId2"/>
              </p:custDataLst>
            </p:nvPr>
          </p:nvSpPr>
          <p:spPr>
            <a:xfrm>
              <a:off x="4408381" y="1512652"/>
              <a:ext cx="1045902" cy="395367"/>
            </a:xfrm>
            <a:prstGeom prst="rect">
              <a:avLst/>
            </a:prstGeom>
            <a:noFill/>
          </p:spPr>
          <p:txBody>
            <a:bodyPr wrap="square" rtlCol="0">
              <a:spAutoFit/>
            </a:bodyPr>
            <a:lstStyle/>
            <a:p>
              <a:pPr algn="ctr"/>
              <a:r>
                <a:rPr lang="en-US" sz="900" dirty="0"/>
                <a:t>Cellular Carrier Network</a:t>
              </a:r>
            </a:p>
          </p:txBody>
        </p:sp>
        <p:sp>
          <p:nvSpPr>
            <p:cNvPr id="11" name="TextBox 10">
              <a:extLst>
                <a:ext uri="{FF2B5EF4-FFF2-40B4-BE49-F238E27FC236}">
                  <a16:creationId xmlns:a16="http://schemas.microsoft.com/office/drawing/2014/main" id="{4E079432-89A2-4A4D-8987-B9BD88D6F380}"/>
                </a:ext>
              </a:extLst>
            </p:cNvPr>
            <p:cNvSpPr txBox="1"/>
            <p:nvPr>
              <p:custDataLst>
                <p:tags r:id="rId3"/>
              </p:custDataLst>
            </p:nvPr>
          </p:nvSpPr>
          <p:spPr>
            <a:xfrm>
              <a:off x="431416" y="2532613"/>
              <a:ext cx="1045902" cy="395367"/>
            </a:xfrm>
            <a:prstGeom prst="rect">
              <a:avLst/>
            </a:prstGeom>
            <a:noFill/>
          </p:spPr>
          <p:txBody>
            <a:bodyPr wrap="square" rtlCol="0">
              <a:spAutoFit/>
            </a:bodyPr>
            <a:lstStyle/>
            <a:p>
              <a:pPr algn="ctr"/>
              <a:r>
                <a:rPr lang="en-US" sz="900" dirty="0"/>
                <a:t>Intrusion/Fire Control Panel</a:t>
              </a:r>
            </a:p>
          </p:txBody>
        </p:sp>
        <p:sp>
          <p:nvSpPr>
            <p:cNvPr id="12" name="TextBox 11">
              <a:extLst>
                <a:ext uri="{FF2B5EF4-FFF2-40B4-BE49-F238E27FC236}">
                  <a16:creationId xmlns:a16="http://schemas.microsoft.com/office/drawing/2014/main" id="{7ECBB063-17E3-45B1-88F7-0CEB91BC940C}"/>
                </a:ext>
              </a:extLst>
            </p:cNvPr>
            <p:cNvSpPr txBox="1"/>
            <p:nvPr>
              <p:custDataLst>
                <p:tags r:id="rId4"/>
              </p:custDataLst>
            </p:nvPr>
          </p:nvSpPr>
          <p:spPr>
            <a:xfrm>
              <a:off x="1401162" y="4299888"/>
              <a:ext cx="1369880" cy="395367"/>
            </a:xfrm>
            <a:prstGeom prst="rect">
              <a:avLst/>
            </a:prstGeom>
            <a:noFill/>
          </p:spPr>
          <p:txBody>
            <a:bodyPr wrap="square" rtlCol="0">
              <a:spAutoFit/>
            </a:bodyPr>
            <a:lstStyle/>
            <a:p>
              <a:pPr algn="ctr"/>
              <a:r>
                <a:rPr lang="en-US" sz="900" dirty="0"/>
                <a:t>Phone Line Connectors (1 and 2)</a:t>
              </a:r>
            </a:p>
          </p:txBody>
        </p:sp>
        <p:sp>
          <p:nvSpPr>
            <p:cNvPr id="13" name="TextBox 12">
              <a:extLst>
                <a:ext uri="{FF2B5EF4-FFF2-40B4-BE49-F238E27FC236}">
                  <a16:creationId xmlns:a16="http://schemas.microsoft.com/office/drawing/2014/main" id="{F0336338-2F2A-4444-B2FB-B8297D258EF2}"/>
                </a:ext>
              </a:extLst>
            </p:cNvPr>
            <p:cNvSpPr txBox="1"/>
            <p:nvPr>
              <p:custDataLst>
                <p:tags r:id="rId5"/>
              </p:custDataLst>
            </p:nvPr>
          </p:nvSpPr>
          <p:spPr>
            <a:xfrm>
              <a:off x="1639603" y="2332288"/>
              <a:ext cx="1236473" cy="543629"/>
            </a:xfrm>
            <a:prstGeom prst="rect">
              <a:avLst/>
            </a:prstGeom>
            <a:noFill/>
          </p:spPr>
          <p:txBody>
            <a:bodyPr wrap="square" rtlCol="0">
              <a:spAutoFit/>
            </a:bodyPr>
            <a:lstStyle/>
            <a:p>
              <a:pPr algn="ctr"/>
              <a:r>
                <a:rPr lang="en-US" sz="900" b="1" dirty="0"/>
                <a:t>B465 Universal Dual Path Communicator</a:t>
              </a:r>
            </a:p>
          </p:txBody>
        </p:sp>
        <p:sp>
          <p:nvSpPr>
            <p:cNvPr id="14" name="TextBox 13">
              <a:extLst>
                <a:ext uri="{FF2B5EF4-FFF2-40B4-BE49-F238E27FC236}">
                  <a16:creationId xmlns:a16="http://schemas.microsoft.com/office/drawing/2014/main" id="{21785188-888B-4BA5-904B-CD654C934191}"/>
                </a:ext>
              </a:extLst>
            </p:cNvPr>
            <p:cNvSpPr txBox="1"/>
            <p:nvPr>
              <p:custDataLst>
                <p:tags r:id="rId6"/>
              </p:custDataLst>
            </p:nvPr>
          </p:nvSpPr>
          <p:spPr>
            <a:xfrm>
              <a:off x="2619456" y="1884005"/>
              <a:ext cx="1126771" cy="543629"/>
            </a:xfrm>
            <a:prstGeom prst="rect">
              <a:avLst/>
            </a:prstGeom>
            <a:noFill/>
          </p:spPr>
          <p:txBody>
            <a:bodyPr wrap="square" rtlCol="0">
              <a:spAutoFit/>
            </a:bodyPr>
            <a:lstStyle/>
            <a:p>
              <a:pPr algn="ctr"/>
              <a:r>
                <a:rPr lang="en-US" sz="900" dirty="0"/>
                <a:t>B44x</a:t>
              </a:r>
            </a:p>
            <a:p>
              <a:pPr algn="ctr"/>
              <a:r>
                <a:rPr lang="en-US" sz="900" dirty="0"/>
                <a:t>Plug-in Communicator</a:t>
              </a:r>
            </a:p>
          </p:txBody>
        </p:sp>
        <p:sp>
          <p:nvSpPr>
            <p:cNvPr id="15" name="TextBox 14">
              <a:extLst>
                <a:ext uri="{FF2B5EF4-FFF2-40B4-BE49-F238E27FC236}">
                  <a16:creationId xmlns:a16="http://schemas.microsoft.com/office/drawing/2014/main" id="{B41F9421-D4C6-4926-B84F-DB95E0A6C003}"/>
                </a:ext>
              </a:extLst>
            </p:cNvPr>
            <p:cNvSpPr txBox="1"/>
            <p:nvPr>
              <p:custDataLst>
                <p:tags r:id="rId7"/>
              </p:custDataLst>
            </p:nvPr>
          </p:nvSpPr>
          <p:spPr>
            <a:xfrm>
              <a:off x="3800476" y="3168663"/>
              <a:ext cx="1045902" cy="646331"/>
            </a:xfrm>
            <a:prstGeom prst="rect">
              <a:avLst/>
            </a:prstGeom>
            <a:noFill/>
          </p:spPr>
          <p:txBody>
            <a:bodyPr wrap="square" rtlCol="0">
              <a:spAutoFit/>
            </a:bodyPr>
            <a:lstStyle/>
            <a:p>
              <a:pPr algn="ctr"/>
              <a:r>
                <a:rPr lang="en-US" sz="900" dirty="0"/>
                <a:t>Ethernet Connection</a:t>
              </a:r>
              <a:br>
                <a:rPr lang="en-US" sz="900" dirty="0"/>
              </a:br>
              <a:r>
                <a:rPr lang="en-US" sz="900" dirty="0"/>
                <a:t>(RJ-45 Cable to LAN/WAN)</a:t>
              </a:r>
            </a:p>
          </p:txBody>
        </p:sp>
        <p:sp>
          <p:nvSpPr>
            <p:cNvPr id="16" name="TextBox 15">
              <a:extLst>
                <a:ext uri="{FF2B5EF4-FFF2-40B4-BE49-F238E27FC236}">
                  <a16:creationId xmlns:a16="http://schemas.microsoft.com/office/drawing/2014/main" id="{E9E041F0-4B3B-4836-99AD-11265296261C}"/>
                </a:ext>
              </a:extLst>
            </p:cNvPr>
            <p:cNvSpPr txBox="1"/>
            <p:nvPr>
              <p:custDataLst>
                <p:tags r:id="rId8"/>
              </p:custDataLst>
            </p:nvPr>
          </p:nvSpPr>
          <p:spPr>
            <a:xfrm>
              <a:off x="4839446" y="3045111"/>
              <a:ext cx="1045902" cy="247104"/>
            </a:xfrm>
            <a:prstGeom prst="rect">
              <a:avLst/>
            </a:prstGeom>
            <a:noFill/>
          </p:spPr>
          <p:txBody>
            <a:bodyPr wrap="square" rtlCol="0">
              <a:spAutoFit/>
            </a:bodyPr>
            <a:lstStyle/>
            <a:p>
              <a:pPr algn="ctr"/>
              <a:r>
                <a:rPr lang="en-US" sz="900" dirty="0"/>
                <a:t>Internet</a:t>
              </a:r>
            </a:p>
          </p:txBody>
        </p:sp>
        <p:sp>
          <p:nvSpPr>
            <p:cNvPr id="17" name="TextBox 16">
              <a:extLst>
                <a:ext uri="{FF2B5EF4-FFF2-40B4-BE49-F238E27FC236}">
                  <a16:creationId xmlns:a16="http://schemas.microsoft.com/office/drawing/2014/main" id="{49962FDE-C209-4C36-9140-E9150BF97F12}"/>
                </a:ext>
              </a:extLst>
            </p:cNvPr>
            <p:cNvSpPr txBox="1"/>
            <p:nvPr>
              <p:custDataLst>
                <p:tags r:id="rId9"/>
              </p:custDataLst>
            </p:nvPr>
          </p:nvSpPr>
          <p:spPr>
            <a:xfrm>
              <a:off x="7023455" y="1241980"/>
              <a:ext cx="1045902" cy="691892"/>
            </a:xfrm>
            <a:prstGeom prst="rect">
              <a:avLst/>
            </a:prstGeom>
            <a:noFill/>
          </p:spPr>
          <p:txBody>
            <a:bodyPr wrap="square" rtlCol="0">
              <a:spAutoFit/>
            </a:bodyPr>
            <a:lstStyle/>
            <a:p>
              <a:pPr algn="ctr"/>
              <a:r>
                <a:rPr lang="en-US" sz="900" dirty="0" err="1"/>
                <a:t>Conettix</a:t>
              </a:r>
              <a:r>
                <a:rPr lang="en-US" sz="900" dirty="0"/>
                <a:t> D6100IPv6 Receiver/ Gateway</a:t>
              </a:r>
            </a:p>
          </p:txBody>
        </p:sp>
        <p:sp>
          <p:nvSpPr>
            <p:cNvPr id="18" name="TextBox 17">
              <a:extLst>
                <a:ext uri="{FF2B5EF4-FFF2-40B4-BE49-F238E27FC236}">
                  <a16:creationId xmlns:a16="http://schemas.microsoft.com/office/drawing/2014/main" id="{8517A8A3-4187-40CF-B6DA-6C63517FCCE4}"/>
                </a:ext>
              </a:extLst>
            </p:cNvPr>
            <p:cNvSpPr txBox="1"/>
            <p:nvPr>
              <p:custDataLst>
                <p:tags r:id="rId10"/>
              </p:custDataLst>
            </p:nvPr>
          </p:nvSpPr>
          <p:spPr>
            <a:xfrm>
              <a:off x="6883842" y="2170001"/>
              <a:ext cx="1045902" cy="395367"/>
            </a:xfrm>
            <a:prstGeom prst="rect">
              <a:avLst/>
            </a:prstGeom>
            <a:noFill/>
          </p:spPr>
          <p:txBody>
            <a:bodyPr wrap="square" rtlCol="0">
              <a:spAutoFit/>
            </a:bodyPr>
            <a:lstStyle/>
            <a:p>
              <a:pPr algn="ctr"/>
              <a:r>
                <a:rPr lang="en-US" sz="900" dirty="0" err="1"/>
                <a:t>Conettix</a:t>
              </a:r>
              <a:r>
                <a:rPr lang="en-US" sz="900" dirty="0"/>
                <a:t> 6600 Receiver</a:t>
              </a:r>
            </a:p>
          </p:txBody>
        </p:sp>
        <p:sp>
          <p:nvSpPr>
            <p:cNvPr id="19" name="TextBox 18">
              <a:extLst>
                <a:ext uri="{FF2B5EF4-FFF2-40B4-BE49-F238E27FC236}">
                  <a16:creationId xmlns:a16="http://schemas.microsoft.com/office/drawing/2014/main" id="{4F9210A8-1A98-4E49-AC2C-8FC27655C20D}"/>
                </a:ext>
              </a:extLst>
            </p:cNvPr>
            <p:cNvSpPr txBox="1"/>
            <p:nvPr>
              <p:custDataLst>
                <p:tags r:id="rId11"/>
              </p:custDataLst>
            </p:nvPr>
          </p:nvSpPr>
          <p:spPr>
            <a:xfrm>
              <a:off x="6659821" y="4102205"/>
              <a:ext cx="1645979" cy="395367"/>
            </a:xfrm>
            <a:prstGeom prst="rect">
              <a:avLst/>
            </a:prstGeom>
            <a:noFill/>
          </p:spPr>
          <p:txBody>
            <a:bodyPr wrap="square" rtlCol="0">
              <a:spAutoFit/>
            </a:bodyPr>
            <a:lstStyle/>
            <a:p>
              <a:pPr algn="ctr"/>
              <a:r>
                <a:rPr lang="en-US" sz="900" dirty="0"/>
                <a:t>Monitoring </a:t>
              </a:r>
            </a:p>
            <a:p>
              <a:pPr algn="ctr"/>
              <a:r>
                <a:rPr lang="en-US" sz="900" dirty="0"/>
                <a:t>Center Automation</a:t>
              </a:r>
            </a:p>
          </p:txBody>
        </p:sp>
        <p:sp>
          <p:nvSpPr>
            <p:cNvPr id="20" name="TextBox 19">
              <a:extLst>
                <a:ext uri="{FF2B5EF4-FFF2-40B4-BE49-F238E27FC236}">
                  <a16:creationId xmlns:a16="http://schemas.microsoft.com/office/drawing/2014/main" id="{CF3593EB-9415-40DE-9D1C-C9A0E4DEE450}"/>
                </a:ext>
              </a:extLst>
            </p:cNvPr>
            <p:cNvSpPr txBox="1"/>
            <p:nvPr>
              <p:custDataLst>
                <p:tags r:id="rId12"/>
              </p:custDataLst>
            </p:nvPr>
          </p:nvSpPr>
          <p:spPr>
            <a:xfrm>
              <a:off x="3519180" y="1814057"/>
              <a:ext cx="1045902" cy="543629"/>
            </a:xfrm>
            <a:prstGeom prst="rect">
              <a:avLst/>
            </a:prstGeom>
            <a:noFill/>
          </p:spPr>
          <p:txBody>
            <a:bodyPr wrap="square" rtlCol="0">
              <a:spAutoFit/>
            </a:bodyPr>
            <a:lstStyle/>
            <a:p>
              <a:pPr algn="ctr"/>
              <a:r>
                <a:rPr lang="en-US" sz="900" dirty="0"/>
                <a:t>Cellular Communication to the Carrier</a:t>
              </a:r>
            </a:p>
          </p:txBody>
        </p:sp>
      </p:grpSp>
    </p:spTree>
    <p:extLst>
      <p:ext uri="{BB962C8B-B14F-4D97-AF65-F5344CB8AC3E}">
        <p14:creationId xmlns:p14="http://schemas.microsoft.com/office/powerpoint/2010/main" val="1849891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0C4F0-BCCC-4E02-A6DE-3E42943796DF}"/>
              </a:ext>
            </a:extLst>
          </p:cNvPr>
          <p:cNvSpPr>
            <a:spLocks noGrp="1"/>
          </p:cNvSpPr>
          <p:nvPr>
            <p:ph type="title"/>
          </p:nvPr>
        </p:nvSpPr>
        <p:spPr/>
        <p:txBody>
          <a:bodyPr/>
          <a:lstStyle/>
          <a:p>
            <a:r>
              <a:rPr lang="en-US" sz="2800" dirty="0">
                <a:solidFill>
                  <a:schemeClr val="accent2"/>
                </a:solidFill>
              </a:rPr>
              <a:t>End to end supervision</a:t>
            </a:r>
          </a:p>
        </p:txBody>
      </p:sp>
      <p:pic>
        <p:nvPicPr>
          <p:cNvPr id="4" name="Picture 3">
            <a:extLst>
              <a:ext uri="{FF2B5EF4-FFF2-40B4-BE49-F238E27FC236}">
                <a16:creationId xmlns:a16="http://schemas.microsoft.com/office/drawing/2014/main" id="{F8FCEA01-C93B-4EA0-B7E9-1926053362A3}"/>
              </a:ext>
            </a:extLst>
          </p:cNvPr>
          <p:cNvPicPr>
            <a:picLocks noChangeAspect="1"/>
          </p:cNvPicPr>
          <p:nvPr/>
        </p:nvPicPr>
        <p:blipFill>
          <a:blip r:embed="rId3"/>
          <a:stretch>
            <a:fillRect/>
          </a:stretch>
        </p:blipFill>
        <p:spPr>
          <a:xfrm>
            <a:off x="1089025" y="1237456"/>
            <a:ext cx="8791575" cy="3695700"/>
          </a:xfrm>
          <a:prstGeom prst="rect">
            <a:avLst/>
          </a:prstGeom>
        </p:spPr>
      </p:pic>
      <p:sp>
        <p:nvSpPr>
          <p:cNvPr id="3" name="Text Placeholder 2">
            <a:extLst>
              <a:ext uri="{FF2B5EF4-FFF2-40B4-BE49-F238E27FC236}">
                <a16:creationId xmlns:a16="http://schemas.microsoft.com/office/drawing/2014/main" id="{9958121A-B4A5-4042-A909-41001EB4832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0963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3A20B-9E81-4E3C-9DA7-0D1B22608F37}"/>
              </a:ext>
            </a:extLst>
          </p:cNvPr>
          <p:cNvSpPr>
            <a:spLocks noGrp="1"/>
          </p:cNvSpPr>
          <p:nvPr>
            <p:ph type="title"/>
          </p:nvPr>
        </p:nvSpPr>
        <p:spPr/>
        <p:txBody>
          <a:bodyPr/>
          <a:lstStyle/>
          <a:p>
            <a:r>
              <a:rPr lang="en-US" sz="2800" dirty="0">
                <a:solidFill>
                  <a:schemeClr val="accent2"/>
                </a:solidFill>
              </a:rPr>
              <a:t>Dual receiver support</a:t>
            </a:r>
          </a:p>
        </p:txBody>
      </p:sp>
      <p:pic>
        <p:nvPicPr>
          <p:cNvPr id="4" name="Picture 3">
            <a:extLst>
              <a:ext uri="{FF2B5EF4-FFF2-40B4-BE49-F238E27FC236}">
                <a16:creationId xmlns:a16="http://schemas.microsoft.com/office/drawing/2014/main" id="{9169A556-A8CD-4F58-8FB4-9E4C1B3B3282}"/>
              </a:ext>
            </a:extLst>
          </p:cNvPr>
          <p:cNvPicPr>
            <a:picLocks noChangeAspect="1"/>
          </p:cNvPicPr>
          <p:nvPr/>
        </p:nvPicPr>
        <p:blipFill>
          <a:blip r:embed="rId3"/>
          <a:stretch>
            <a:fillRect/>
          </a:stretch>
        </p:blipFill>
        <p:spPr>
          <a:xfrm>
            <a:off x="731837" y="1070769"/>
            <a:ext cx="9505950" cy="4029075"/>
          </a:xfrm>
          <a:prstGeom prst="rect">
            <a:avLst/>
          </a:prstGeom>
        </p:spPr>
      </p:pic>
      <p:sp>
        <p:nvSpPr>
          <p:cNvPr id="3" name="Text Placeholder 2">
            <a:extLst>
              <a:ext uri="{FF2B5EF4-FFF2-40B4-BE49-F238E27FC236}">
                <a16:creationId xmlns:a16="http://schemas.microsoft.com/office/drawing/2014/main" id="{EC677520-4754-4325-A71F-C98F54EFBCA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3960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0AB1FD-FDB3-4AB7-AF40-44FC4326647F}"/>
              </a:ext>
            </a:extLst>
          </p:cNvPr>
          <p:cNvSpPr>
            <a:spLocks noGrp="1"/>
          </p:cNvSpPr>
          <p:nvPr>
            <p:ph type="title"/>
          </p:nvPr>
        </p:nvSpPr>
        <p:spPr/>
        <p:txBody>
          <a:bodyPr/>
          <a:lstStyle/>
          <a:p>
            <a:r>
              <a:rPr lang="en-US" sz="2800" dirty="0">
                <a:solidFill>
                  <a:schemeClr val="accent2"/>
                </a:solidFill>
              </a:rPr>
              <a:t>Certifications and approvals</a:t>
            </a:r>
          </a:p>
        </p:txBody>
      </p:sp>
      <p:sp>
        <p:nvSpPr>
          <p:cNvPr id="5" name="Content Placeholder 4">
            <a:extLst>
              <a:ext uri="{FF2B5EF4-FFF2-40B4-BE49-F238E27FC236}">
                <a16:creationId xmlns:a16="http://schemas.microsoft.com/office/drawing/2014/main" id="{24C9C489-2683-4B25-8487-CCE03D784F21}"/>
              </a:ext>
            </a:extLst>
          </p:cNvPr>
          <p:cNvSpPr>
            <a:spLocks noGrp="1"/>
          </p:cNvSpPr>
          <p:nvPr>
            <p:ph sz="half" idx="1"/>
          </p:nvPr>
        </p:nvSpPr>
        <p:spPr/>
        <p:txBody>
          <a:bodyPr/>
          <a:lstStyle/>
          <a:p>
            <a:pPr marL="304800" lvl="0" indent="-304800" eaLnBrk="0" hangingPunct="0">
              <a:lnSpc>
                <a:spcPct val="111000"/>
              </a:lnSpc>
              <a:spcBef>
                <a:spcPts val="0"/>
              </a:spcBef>
              <a:spcAft>
                <a:spcPts val="0"/>
              </a:spcAft>
              <a:buClr>
                <a:srgbClr val="3A5A82"/>
              </a:buClr>
              <a:buSzPct val="65000"/>
              <a:buFont typeface="Wingdings"/>
              <a:buChar char="è"/>
              <a:defRPr/>
            </a:pPr>
            <a:r>
              <a:rPr lang="en-US" sz="1620" dirty="0"/>
              <a:t>NIST FIPS 197</a:t>
            </a:r>
          </a:p>
          <a:p>
            <a:pPr marL="285750" indent="-285750">
              <a:buFont typeface="Arial" panose="020B0604020202020204" pitchFamily="34" charset="0"/>
              <a:buChar char="•"/>
            </a:pPr>
            <a:r>
              <a:rPr lang="en-US" sz="1620" dirty="0"/>
              <a:t>FCC Part 15 Class B</a:t>
            </a:r>
          </a:p>
          <a:p>
            <a:pPr marL="285750" indent="-285750">
              <a:buFont typeface="Arial" panose="020B0604020202020204" pitchFamily="34" charset="0"/>
              <a:buChar char="•"/>
            </a:pPr>
            <a:r>
              <a:rPr lang="en-US" sz="1620" dirty="0"/>
              <a:t>UL 365 – Police Station Connected Burglar Alarm Units and Systems</a:t>
            </a:r>
          </a:p>
          <a:p>
            <a:pPr marL="285750" indent="-285750">
              <a:buFont typeface="Arial" panose="020B0604020202020204" pitchFamily="34" charset="0"/>
              <a:buChar char="•"/>
            </a:pPr>
            <a:r>
              <a:rPr lang="en-US" sz="1620" dirty="0"/>
              <a:t>UL 609 – Local Burglar Alarm Units and Systems</a:t>
            </a:r>
          </a:p>
          <a:p>
            <a:pPr marL="285750" indent="-285750">
              <a:buFont typeface="Arial" panose="020B0604020202020204" pitchFamily="34" charset="0"/>
              <a:buChar char="•"/>
            </a:pPr>
            <a:r>
              <a:rPr lang="en-US" sz="1620" dirty="0"/>
              <a:t>UL 864 – Control Units and Accessories for Fire Alarm Systems</a:t>
            </a:r>
          </a:p>
          <a:p>
            <a:pPr marL="285750" indent="-285750">
              <a:buFont typeface="Arial" panose="020B0604020202020204" pitchFamily="34" charset="0"/>
              <a:buChar char="•"/>
            </a:pPr>
            <a:r>
              <a:rPr lang="en-US" sz="1620" dirty="0"/>
              <a:t>UL 985 – Household Fire Warning System Units</a:t>
            </a:r>
          </a:p>
          <a:p>
            <a:pPr marL="285750" indent="-285750">
              <a:buFont typeface="Arial" panose="020B0604020202020204" pitchFamily="34" charset="0"/>
              <a:buChar char="•"/>
            </a:pPr>
            <a:r>
              <a:rPr lang="en-US" sz="1620" dirty="0"/>
              <a:t>UL 1023 – Household Burglar Alarm System Units</a:t>
            </a:r>
          </a:p>
          <a:p>
            <a:pPr marL="285750" indent="-285750">
              <a:buFont typeface="Arial" panose="020B0604020202020204" pitchFamily="34" charset="0"/>
              <a:buChar char="•"/>
            </a:pPr>
            <a:r>
              <a:rPr lang="en-US" sz="1620" dirty="0"/>
              <a:t>UL 1076 – Proprietary Burglar Alarm Units and Systems</a:t>
            </a:r>
          </a:p>
          <a:p>
            <a:pPr marL="285750" indent="-285750">
              <a:buFont typeface="Arial" panose="020B0604020202020204" pitchFamily="34" charset="0"/>
              <a:buChar char="•"/>
            </a:pPr>
            <a:r>
              <a:rPr lang="en-US" sz="1620" dirty="0"/>
              <a:t>UL 1610 – Central Station Burglar Alarm Units</a:t>
            </a:r>
          </a:p>
          <a:p>
            <a:pPr marL="285750" indent="-285750">
              <a:buFont typeface="Arial" panose="020B0604020202020204" pitchFamily="34" charset="0"/>
              <a:buChar char="•"/>
            </a:pPr>
            <a:r>
              <a:rPr lang="en-US" sz="1620" dirty="0"/>
              <a:t>SIA CP-01:2010 False Alarm Reduction</a:t>
            </a:r>
          </a:p>
          <a:p>
            <a:pPr marL="285750" indent="-285750">
              <a:buFont typeface="Arial" panose="020B0604020202020204" pitchFamily="34" charset="0"/>
              <a:buChar char="•"/>
            </a:pPr>
            <a:endParaRPr lang="en-US" sz="1620" dirty="0"/>
          </a:p>
          <a:p>
            <a:pPr marL="285750" indent="-285750">
              <a:buFont typeface="Arial" panose="020B0604020202020204" pitchFamily="34" charset="0"/>
              <a:buChar char="•"/>
            </a:pPr>
            <a:endParaRPr lang="en-US" sz="1620" dirty="0"/>
          </a:p>
        </p:txBody>
      </p:sp>
      <p:sp>
        <p:nvSpPr>
          <p:cNvPr id="6" name="Content Placeholder 5">
            <a:extLst>
              <a:ext uri="{FF2B5EF4-FFF2-40B4-BE49-F238E27FC236}">
                <a16:creationId xmlns:a16="http://schemas.microsoft.com/office/drawing/2014/main" id="{648E4170-DD03-480C-98B1-F76036A4C782}"/>
              </a:ext>
            </a:extLst>
          </p:cNvPr>
          <p:cNvSpPr>
            <a:spLocks noGrp="1"/>
          </p:cNvSpPr>
          <p:nvPr>
            <p:ph sz="half" idx="2"/>
          </p:nvPr>
        </p:nvSpPr>
        <p:spPr/>
        <p:txBody>
          <a:bodyPr/>
          <a:lstStyle/>
          <a:p>
            <a:pPr marL="285750" indent="-285750">
              <a:buFont typeface="Arial" panose="020B0604020202020204" pitchFamily="34" charset="0"/>
              <a:buChar char="•"/>
            </a:pPr>
            <a:r>
              <a:rPr lang="en-US" dirty="0"/>
              <a:t>California State Fire Marshall (CSFM) 7167-1615:0247 7167</a:t>
            </a:r>
          </a:p>
          <a:p>
            <a:pPr marL="285750" indent="-285750">
              <a:buFont typeface="Arial" panose="020B0604020202020204" pitchFamily="34" charset="0"/>
              <a:buChar char="•"/>
            </a:pPr>
            <a:r>
              <a:rPr lang="en-US" dirty="0"/>
              <a:t>California State Fire Marshall (CSFM) 7300-1615:0232 7300</a:t>
            </a:r>
          </a:p>
          <a:p>
            <a:pPr marL="285750" indent="-285750">
              <a:buFont typeface="Arial" panose="020B0604020202020204" pitchFamily="34" charset="0"/>
              <a:buChar char="•"/>
            </a:pPr>
            <a:r>
              <a:rPr lang="en-US" dirty="0"/>
              <a:t>FCC Part 15 Class B</a:t>
            </a:r>
          </a:p>
          <a:p>
            <a:pPr marL="285750" indent="-285750">
              <a:buFont typeface="Arial" panose="020B0604020202020204" pitchFamily="34" charset="0"/>
              <a:buChar char="•"/>
            </a:pPr>
            <a:r>
              <a:rPr lang="en-US" dirty="0"/>
              <a:t>FDNY CoA 6214</a:t>
            </a:r>
          </a:p>
          <a:p>
            <a:pPr marL="285750" indent="-285750">
              <a:buFont typeface="Arial" panose="020B0604020202020204" pitchFamily="34" charset="0"/>
              <a:buChar char="•"/>
            </a:pPr>
            <a:r>
              <a:rPr lang="en-US" dirty="0"/>
              <a:t>CAN/ULC S303 - Local Burglar Alarm Units and Systems</a:t>
            </a:r>
          </a:p>
          <a:p>
            <a:pPr marL="285750" indent="-285750">
              <a:buFont typeface="Arial" panose="020B0604020202020204" pitchFamily="34" charset="0"/>
              <a:buChar char="•"/>
            </a:pPr>
            <a:r>
              <a:rPr lang="en-US" dirty="0"/>
              <a:t>CAN/ULC S304 - Standard for Signal Receiving Center and Premise Burglar Alarm</a:t>
            </a:r>
          </a:p>
          <a:p>
            <a:pPr marL="285750" indent="-285750">
              <a:buFont typeface="Arial" panose="020B0604020202020204" pitchFamily="34" charset="0"/>
              <a:buChar char="•"/>
            </a:pPr>
            <a:r>
              <a:rPr lang="en-US" dirty="0"/>
              <a:t>CAN/ULC S559 - Fire Signal Receiving </a:t>
            </a:r>
            <a:r>
              <a:rPr lang="en-US" dirty="0" err="1"/>
              <a:t>Centres</a:t>
            </a:r>
            <a:r>
              <a:rPr lang="en-US" dirty="0"/>
              <a:t> and Systems</a:t>
            </a:r>
          </a:p>
          <a:p>
            <a:pPr marL="285750" indent="-285750">
              <a:buFont typeface="Arial" panose="020B0604020202020204" pitchFamily="34" charset="0"/>
              <a:buChar char="•"/>
            </a:pPr>
            <a:r>
              <a:rPr lang="en-US" dirty="0"/>
              <a:t>ICES-003 - Information Technology Equipment (ITE)</a:t>
            </a:r>
          </a:p>
        </p:txBody>
      </p:sp>
      <p:sp>
        <p:nvSpPr>
          <p:cNvPr id="8" name="TextBox 7">
            <a:extLst>
              <a:ext uri="{FF2B5EF4-FFF2-40B4-BE49-F238E27FC236}">
                <a16:creationId xmlns:a16="http://schemas.microsoft.com/office/drawing/2014/main" id="{021516A4-8E2B-4388-9717-FD841908FDE6}"/>
              </a:ext>
            </a:extLst>
          </p:cNvPr>
          <p:cNvSpPr txBox="1"/>
          <p:nvPr>
            <p:custDataLst>
              <p:tags r:id="rId1"/>
            </p:custDataLst>
          </p:nvPr>
        </p:nvSpPr>
        <p:spPr>
          <a:xfrm>
            <a:off x="6621915" y="339634"/>
            <a:ext cx="3096344" cy="817245"/>
          </a:xfrm>
          <a:prstGeom prst="roundRect">
            <a:avLst/>
          </a:prstGeom>
          <a:noFill/>
          <a:ln>
            <a:solidFill>
              <a:schemeClr val="tx1"/>
            </a:solidFill>
            <a:prstDash val="sysDot"/>
          </a:ln>
        </p:spPr>
        <p:txBody>
          <a:bodyPr wrap="square" rtlCol="0">
            <a:spAutoFit/>
          </a:bodyPr>
          <a:lstStyle/>
          <a:p>
            <a:pPr algn="ctr"/>
            <a:r>
              <a:rPr lang="en-US" sz="1400" dirty="0"/>
              <a:t>Fully-compliant NFPA72 Editions:  2013, 2010, 2007; UL 864, 9th Ed. UL 1610, UL985, UL1023, UL 1635</a:t>
            </a:r>
          </a:p>
        </p:txBody>
      </p:sp>
    </p:spTree>
    <p:extLst>
      <p:ext uri="{BB962C8B-B14F-4D97-AF65-F5344CB8AC3E}">
        <p14:creationId xmlns:p14="http://schemas.microsoft.com/office/powerpoint/2010/main" val="2203193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3"/>
          <p:cNvPicPr>
            <a:picLocks noChangeAspect="1"/>
          </p:cNvPicPr>
          <p:nvPr>
            <p:custDataLst>
              <p:tags r:id="rId2"/>
            </p:custDataLst>
          </p:nvPr>
        </p:nvPicPr>
        <p:blipFill rotWithShape="1">
          <a:blip r:embed="rId18">
            <a:extLst>
              <a:ext uri="{28A0092B-C50C-407E-A947-70E740481C1C}">
                <a14:useLocalDpi xmlns:a14="http://schemas.microsoft.com/office/drawing/2010/main" val="0"/>
              </a:ext>
            </a:extLst>
          </a:blip>
          <a:srcRect l="492" t="19970" r="5578" b="10655"/>
          <a:stretch/>
        </p:blipFill>
        <p:spPr>
          <a:xfrm>
            <a:off x="-15508" y="1771145"/>
            <a:ext cx="10976749" cy="3008217"/>
          </a:xfrm>
          <a:prstGeom prst="rect">
            <a:avLst/>
          </a:prstGeom>
        </p:spPr>
      </p:pic>
      <p:pic>
        <p:nvPicPr>
          <p:cNvPr id="18" name="Picture 17"/>
          <p:cNvPicPr>
            <a:picLocks/>
          </p:cNvPicPr>
          <p:nvPr>
            <p:custDataLst>
              <p:tags r:id="rId3"/>
            </p:custDataLst>
          </p:nvPr>
        </p:nvPicPr>
        <p:blipFill>
          <a:blip r:embed="rId19" cstate="print">
            <a:extLst>
              <a:ext uri="{28A0092B-C50C-407E-A947-70E740481C1C}">
                <a14:useLocalDpi xmlns:a14="http://schemas.microsoft.com/office/drawing/2010/main" val="0"/>
              </a:ext>
            </a:extLst>
          </a:blip>
          <a:stretch>
            <a:fillRect/>
          </a:stretch>
        </p:blipFill>
        <p:spPr>
          <a:xfrm>
            <a:off x="9758680" y="5464810"/>
            <a:ext cx="1094740" cy="57531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pic>
        <p:nvPicPr>
          <p:cNvPr id="17" name="Picture 16"/>
          <p:cNvPicPr>
            <a:picLocks/>
          </p:cNvPicPr>
          <p:nvPr>
            <p:custDataLst>
              <p:tags r:id="rId4"/>
            </p:custDataLst>
          </p:nvPr>
        </p:nvPicPr>
        <p:blipFill>
          <a:blip r:embed="rId20">
            <a:extLst>
              <a:ext uri="{28A0092B-C50C-407E-A947-70E740481C1C}">
                <a14:useLocalDpi xmlns:a14="http://schemas.microsoft.com/office/drawing/2010/main" val="0"/>
              </a:ext>
            </a:extLst>
          </a:blip>
          <a:stretch>
            <a:fillRect/>
          </a:stretch>
        </p:blipFill>
        <p:spPr>
          <a:xfrm>
            <a:off x="0" y="6041390"/>
            <a:ext cx="10970260" cy="12954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16" name="Rectangle 15"/>
          <p:cNvSpPr>
            <a:spLocks/>
          </p:cNvSpPr>
          <p:nvPr>
            <p:custDataLst>
              <p:tags r:id="rId5"/>
            </p:custDataLst>
          </p:nvPr>
        </p:nvSpPr>
        <p:spPr>
          <a:xfrm>
            <a:off x="593090" y="5643880"/>
            <a:ext cx="9152890" cy="10795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Aft>
                <a:spcPts val="100"/>
              </a:spcAft>
              <a:buClrTx/>
              <a:buSzTx/>
              <a:buFontTx/>
              <a:buNone/>
              <a:tabLst/>
            </a:pPr>
            <a:endParaRPr kumimoji="0" lang="en-GB" sz="600" strike="noStrike" kern="0" cap="none" normalizeH="0" baseline="0" noProof="0" dirty="0">
              <a:ln>
                <a:noFill/>
              </a:ln>
              <a:solidFill>
                <a:srgbClr val="000000"/>
              </a:solidFill>
              <a:effectLst/>
              <a:uLnTx/>
              <a:uFillTx/>
              <a:latin typeface="Bosch Office Sans" pitchFamily="2" charset="0"/>
              <a:ea typeface="+mn-ea"/>
              <a:cs typeface="+mn-cs"/>
            </a:endParaRPr>
          </a:p>
        </p:txBody>
      </p:sp>
      <p:sp>
        <p:nvSpPr>
          <p:cNvPr id="15" name="Rectangle 14"/>
          <p:cNvSpPr>
            <a:spLocks/>
          </p:cNvSpPr>
          <p:nvPr>
            <p:custDataLst>
              <p:tags r:id="rId6"/>
            </p:custDataLst>
          </p:nvPr>
        </p:nvSpPr>
        <p:spPr>
          <a:xfrm>
            <a:off x="593090" y="5758180"/>
            <a:ext cx="9152890" cy="2159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Aft>
                <a:spcPts val="100"/>
              </a:spcAft>
              <a:buClrTx/>
              <a:buSzTx/>
              <a:buFontTx/>
              <a:buNone/>
              <a:tabLst/>
            </a:pPr>
            <a:endParaRPr kumimoji="0" lang="en-GB" sz="600" b="0" i="0" u="none" strike="noStrike" kern="0" cap="none" normalizeH="0" baseline="0" noProof="0" dirty="0">
              <a:ln>
                <a:noFill/>
              </a:ln>
              <a:solidFill>
                <a:srgbClr val="B2B3B5"/>
              </a:solidFill>
              <a:effectLst/>
              <a:uLnTx/>
              <a:uFillTx/>
              <a:latin typeface="Bosch Office Sans"/>
              <a:ea typeface="+mn-ea"/>
              <a:cs typeface="+mn-cs"/>
            </a:endParaRPr>
          </a:p>
        </p:txBody>
      </p:sp>
      <p:sp>
        <p:nvSpPr>
          <p:cNvPr id="11" name="Rectangle 10"/>
          <p:cNvSpPr>
            <a:spLocks/>
          </p:cNvSpPr>
          <p:nvPr>
            <p:custDataLst>
              <p:tags r:id="rId7"/>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rtlCol="0" anchor="t"/>
          <a:lstStyle/>
          <a:p>
            <a:pPr marL="0" marR="0" indent="0" defTabSz="914400" eaLnBrk="1" fontAlgn="auto" latinLnBrk="0" hangingPunct="1">
              <a:buClrTx/>
              <a:buSzTx/>
              <a:buFontTx/>
              <a:buNone/>
              <a:tabLst/>
            </a:pPr>
            <a:endParaRPr kumimoji="0" lang="en-GB" sz="1200" b="0" i="0" u="none" strike="noStrike" kern="0" cap="none" normalizeH="0" baseline="0" noProof="0" dirty="0">
              <a:ln>
                <a:noFill/>
              </a:ln>
              <a:solidFill>
                <a:srgbClr val="999FA6"/>
              </a:solidFill>
              <a:effectLst/>
              <a:uLnTx/>
              <a:uFillTx/>
              <a:latin typeface="Bosch Office Sans"/>
              <a:ea typeface="+mn-ea"/>
              <a:cs typeface="+mn-cs"/>
            </a:endParaRPr>
          </a:p>
        </p:txBody>
      </p:sp>
      <p:sp>
        <p:nvSpPr>
          <p:cNvPr id="8" name="Rectangle 7" hidden="1"/>
          <p:cNvSpPr>
            <a:spLocks/>
          </p:cNvSpPr>
          <p:nvPr>
            <p:custDataLst>
              <p:tags r:id="rId8"/>
            </p:custDataLst>
          </p:nvPr>
        </p:nvSpPr>
        <p:spPr>
          <a:xfrm>
            <a:off x="9224010" y="259080"/>
            <a:ext cx="1691640" cy="77724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17780" rIns="0" bIns="0" rtlCol="0" anchor="t">
            <a:normAutofit/>
          </a:bodyPr>
          <a:lstStyle/>
          <a:p>
            <a:pPr marL="0" marR="0" indent="0" defTabSz="914400" eaLnBrk="1" fontAlgn="auto" latinLnBrk="0" hangingPunct="1">
              <a:lnSpc>
                <a:spcPts val="900"/>
              </a:lnSpc>
              <a:buClrTx/>
              <a:buSzTx/>
              <a:buFontTx/>
              <a:buNone/>
              <a:tabLst/>
            </a:pPr>
            <a:endParaRPr kumimoji="0" lang="en-GB" sz="550" b="0" i="0" u="none" strike="noStrike" kern="0" cap="none" normalizeH="0" baseline="0" noProof="0" dirty="0">
              <a:ln>
                <a:noFill/>
              </a:ln>
              <a:effectLst/>
              <a:uLnTx/>
              <a:uFillTx/>
              <a:latin typeface="Bosch Office Sans"/>
              <a:ea typeface="+mn-ea"/>
              <a:cs typeface="+mn-cs"/>
            </a:endParaRPr>
          </a:p>
        </p:txBody>
      </p:sp>
      <p:sp>
        <p:nvSpPr>
          <p:cNvPr id="9" name="TextBox 8"/>
          <p:cNvSpPr txBox="1">
            <a:spLocks/>
          </p:cNvSpPr>
          <p:nvPr>
            <p:custDataLst>
              <p:tags r:id="rId9"/>
            </p:custDataLst>
          </p:nvPr>
        </p:nvSpPr>
        <p:spPr>
          <a:xfrm>
            <a:off x="259080" y="259080"/>
            <a:ext cx="10452100" cy="38862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pPr>
            <a:r>
              <a:rPr lang="en-US" sz="2800" dirty="0"/>
              <a:t>B444</a:t>
            </a:r>
          </a:p>
        </p:txBody>
      </p:sp>
      <p:sp>
        <p:nvSpPr>
          <p:cNvPr id="2" name="Title 1"/>
          <p:cNvSpPr>
            <a:spLocks noGrp="1"/>
          </p:cNvSpPr>
          <p:nvPr>
            <p:ph type="title"/>
            <p:custDataLst>
              <p:tags r:id="rId10"/>
            </p:custDataLst>
          </p:nvPr>
        </p:nvSpPr>
        <p:spPr>
          <a:xfrm>
            <a:off x="259080" y="647700"/>
            <a:ext cx="10452100" cy="388620"/>
          </a:xfrm>
          <a:noFill/>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pPr>
            <a:r>
              <a:rPr lang="en-US" sz="2800" dirty="0">
                <a:solidFill>
                  <a:schemeClr val="accent2"/>
                </a:solidFill>
              </a:rPr>
              <a:t>Cellular Communication Module</a:t>
            </a:r>
          </a:p>
        </p:txBody>
      </p:sp>
      <p:sp>
        <p:nvSpPr>
          <p:cNvPr id="4" name="TextBox 3" hidden="1"/>
          <p:cNvSpPr txBox="1">
            <a:spLocks/>
          </p:cNvSpPr>
          <p:nvPr>
            <p:custDataLst>
              <p:tags r:id="rId11"/>
            </p:custDataLst>
          </p:nvPr>
        </p:nvSpPr>
        <p:spPr>
          <a:xfrm>
            <a:off x="0" y="5975350"/>
            <a:ext cx="0" cy="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t">
            <a:noAutofit/>
          </a:bodyPr>
          <a:lstStyle/>
          <a:p>
            <a:endParaRPr lang="en-US" sz="1300"/>
          </a:p>
        </p:txBody>
      </p:sp>
      <p:sp>
        <p:nvSpPr>
          <p:cNvPr id="23" name="Rectangle 22"/>
          <p:cNvSpPr/>
          <p:nvPr>
            <p:custDataLst>
              <p:tags r:id="rId12"/>
            </p:custDataLst>
          </p:nvPr>
        </p:nvSpPr>
        <p:spPr>
          <a:xfrm>
            <a:off x="-16766" y="2112254"/>
            <a:ext cx="10978007" cy="491497"/>
          </a:xfrm>
          <a:prstGeom prst="rect">
            <a:avLst/>
          </a:prstGeom>
          <a:solidFill>
            <a:schemeClr val="bg1"/>
          </a:solidFill>
          <a:ln w="9525" cap="flat" cmpd="sng" algn="ctr">
            <a:noFill/>
            <a:prstDash val="solid"/>
          </a:ln>
          <a:effectLst/>
        </p:spPr>
        <p:txBody>
          <a:bodyPr rtlCol="0" anchor="ctr"/>
          <a:lstStyle/>
          <a:p>
            <a:endParaRPr lang="en-US" sz="2400" b="1" dirty="0">
              <a:solidFill>
                <a:schemeClr val="accent2"/>
              </a:solidFill>
            </a:endParaRPr>
          </a:p>
        </p:txBody>
      </p:sp>
      <p:sp>
        <p:nvSpPr>
          <p:cNvPr id="24" name="Rectangle 23"/>
          <p:cNvSpPr/>
          <p:nvPr>
            <p:custDataLst>
              <p:tags r:id="rId13"/>
            </p:custDataLst>
          </p:nvPr>
        </p:nvSpPr>
        <p:spPr>
          <a:xfrm>
            <a:off x="-8383" y="2618766"/>
            <a:ext cx="10970260" cy="1901669"/>
          </a:xfrm>
          <a:prstGeom prst="rect">
            <a:avLst/>
          </a:prstGeom>
          <a:solidFill>
            <a:schemeClr val="accent2"/>
          </a:solidFill>
        </p:spPr>
        <p:txBody>
          <a:bodyPr wrap="square" lIns="259200" tIns="228600" rIns="259200" bIns="133200" rtlCol="0" anchor="t" anchorCtr="0">
            <a:noAutofit/>
          </a:bodyPr>
          <a:lstStyle/>
          <a:p>
            <a:pPr marL="342900" indent="-342900" algn="ctr">
              <a:buFont typeface="Arial" panose="020B0604020202020204" pitchFamily="34" charset="0"/>
              <a:buChar char="•"/>
            </a:pPr>
            <a:endParaRPr lang="en-US" sz="2000" dirty="0">
              <a:solidFill>
                <a:schemeClr val="bg1"/>
              </a:solidFill>
              <a:latin typeface="Bosch Office Sans"/>
              <a:cs typeface="Bosch Office Sans"/>
            </a:endParaRPr>
          </a:p>
          <a:p>
            <a:pPr marL="342900" indent="-342900">
              <a:spcAft>
                <a:spcPts val="700"/>
              </a:spcAft>
              <a:buFont typeface="Arial" panose="020B0604020202020204" pitchFamily="34" charset="0"/>
              <a:buChar char="•"/>
            </a:pPr>
            <a:r>
              <a:rPr lang="en-US" sz="2000" kern="0" dirty="0">
                <a:solidFill>
                  <a:schemeClr val="bg1"/>
                </a:solidFill>
              </a:rPr>
              <a:t>Verizon 4G LTE</a:t>
            </a:r>
          </a:p>
          <a:p>
            <a:pPr marL="342900" indent="-342900">
              <a:spcAft>
                <a:spcPts val="700"/>
              </a:spcAft>
              <a:buFont typeface="Arial" panose="020B0604020202020204" pitchFamily="34" charset="0"/>
              <a:buChar char="•"/>
            </a:pPr>
            <a:r>
              <a:rPr lang="en-US" sz="2000" kern="0" dirty="0">
                <a:solidFill>
                  <a:schemeClr val="bg1"/>
                </a:solidFill>
              </a:rPr>
              <a:t>Signal strength LED</a:t>
            </a:r>
          </a:p>
          <a:p>
            <a:pPr marL="342900" indent="-342900">
              <a:spcAft>
                <a:spcPts val="700"/>
              </a:spcAft>
              <a:buFont typeface="Arial" panose="020B0604020202020204" pitchFamily="34" charset="0"/>
              <a:buChar char="•"/>
            </a:pPr>
            <a:r>
              <a:rPr lang="en-US" sz="2000" kern="0" dirty="0" err="1">
                <a:solidFill>
                  <a:schemeClr val="bg1"/>
                </a:solidFill>
              </a:rPr>
              <a:t>Conettix</a:t>
            </a:r>
            <a:r>
              <a:rPr lang="en-US" sz="2000" kern="0" dirty="0">
                <a:solidFill>
                  <a:schemeClr val="bg1"/>
                </a:solidFill>
              </a:rPr>
              <a:t> IP alarm reporting</a:t>
            </a:r>
          </a:p>
        </p:txBody>
      </p:sp>
      <p:sp>
        <p:nvSpPr>
          <p:cNvPr id="25" name="Rectangle 24"/>
          <p:cNvSpPr/>
          <p:nvPr>
            <p:custDataLst>
              <p:tags r:id="rId14"/>
            </p:custDataLst>
          </p:nvPr>
        </p:nvSpPr>
        <p:spPr>
          <a:xfrm>
            <a:off x="-8383" y="2618766"/>
            <a:ext cx="10970259" cy="341549"/>
          </a:xfrm>
          <a:prstGeom prst="rect">
            <a:avLst/>
          </a:prstGeom>
          <a:solidFill>
            <a:schemeClr val="bg1">
              <a:alpha val="50000"/>
            </a:schemeClr>
          </a:solidFill>
        </p:spPr>
        <p:txBody>
          <a:bodyPr wrap="square" lIns="259200" tIns="365760" rIns="133200" bIns="228600" rtlCol="0" anchor="t" anchorCtr="0">
            <a:noAutofit/>
          </a:bodyPr>
          <a:lstStyle/>
          <a:p>
            <a:pPr algn="ctr"/>
            <a:endParaRPr lang="en-US" sz="2400" dirty="0">
              <a:solidFill>
                <a:schemeClr val="accent5"/>
              </a:solidFill>
            </a:endParaRPr>
          </a:p>
        </p:txBody>
      </p:sp>
      <p:pic>
        <p:nvPicPr>
          <p:cNvPr id="3" name="Picture 2"/>
          <p:cNvPicPr>
            <a:picLocks noChangeAspect="1"/>
          </p:cNvPicPr>
          <p:nvPr>
            <p:custDataLst>
              <p:tags r:id="rId15"/>
            </p:custDataLst>
          </p:nvPr>
        </p:nvPicPr>
        <p:blipFill>
          <a:blip r:embed="rId21">
            <a:extLst>
              <a:ext uri="{28A0092B-C50C-407E-A947-70E740481C1C}">
                <a14:useLocalDpi xmlns:a14="http://schemas.microsoft.com/office/drawing/2010/main" val="0"/>
              </a:ext>
            </a:extLst>
          </a:blip>
          <a:stretch>
            <a:fillRect/>
          </a:stretch>
        </p:blipFill>
        <p:spPr>
          <a:xfrm>
            <a:off x="6192564" y="3509215"/>
            <a:ext cx="3611836" cy="2175611"/>
          </a:xfrm>
          <a:prstGeom prst="rect">
            <a:avLst/>
          </a:prstGeom>
        </p:spPr>
      </p:pic>
    </p:spTree>
    <p:custDataLst>
      <p:tags r:id="rId1"/>
    </p:custDataLst>
    <p:extLst>
      <p:ext uri="{BB962C8B-B14F-4D97-AF65-F5344CB8AC3E}">
        <p14:creationId xmlns:p14="http://schemas.microsoft.com/office/powerpoint/2010/main" val="3917009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3"/>
          <p:cNvPicPr>
            <a:picLocks noChangeAspect="1"/>
          </p:cNvPicPr>
          <p:nvPr>
            <p:custDataLst>
              <p:tags r:id="rId2"/>
            </p:custDataLst>
          </p:nvPr>
        </p:nvPicPr>
        <p:blipFill rotWithShape="1">
          <a:blip r:embed="rId18">
            <a:extLst>
              <a:ext uri="{28A0092B-C50C-407E-A947-70E740481C1C}">
                <a14:useLocalDpi xmlns:a14="http://schemas.microsoft.com/office/drawing/2010/main" val="0"/>
              </a:ext>
            </a:extLst>
          </a:blip>
          <a:srcRect l="492" t="19970" r="5578" b="10655"/>
          <a:stretch/>
        </p:blipFill>
        <p:spPr>
          <a:xfrm>
            <a:off x="-15508" y="1771145"/>
            <a:ext cx="10976749" cy="3008217"/>
          </a:xfrm>
          <a:prstGeom prst="rect">
            <a:avLst/>
          </a:prstGeom>
        </p:spPr>
      </p:pic>
      <p:pic>
        <p:nvPicPr>
          <p:cNvPr id="18" name="Picture 17"/>
          <p:cNvPicPr>
            <a:picLocks/>
          </p:cNvPicPr>
          <p:nvPr>
            <p:custDataLst>
              <p:tags r:id="rId3"/>
            </p:custDataLst>
          </p:nvPr>
        </p:nvPicPr>
        <p:blipFill>
          <a:blip r:embed="rId19" cstate="print">
            <a:extLst>
              <a:ext uri="{28A0092B-C50C-407E-A947-70E740481C1C}">
                <a14:useLocalDpi xmlns:a14="http://schemas.microsoft.com/office/drawing/2010/main" val="0"/>
              </a:ext>
            </a:extLst>
          </a:blip>
          <a:stretch>
            <a:fillRect/>
          </a:stretch>
        </p:blipFill>
        <p:spPr>
          <a:xfrm>
            <a:off x="9758680" y="5464810"/>
            <a:ext cx="1094740" cy="57531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pic>
        <p:nvPicPr>
          <p:cNvPr id="17" name="Picture 16"/>
          <p:cNvPicPr>
            <a:picLocks/>
          </p:cNvPicPr>
          <p:nvPr>
            <p:custDataLst>
              <p:tags r:id="rId4"/>
            </p:custDataLst>
          </p:nvPr>
        </p:nvPicPr>
        <p:blipFill>
          <a:blip r:embed="rId20">
            <a:extLst>
              <a:ext uri="{28A0092B-C50C-407E-A947-70E740481C1C}">
                <a14:useLocalDpi xmlns:a14="http://schemas.microsoft.com/office/drawing/2010/main" val="0"/>
              </a:ext>
            </a:extLst>
          </a:blip>
          <a:stretch>
            <a:fillRect/>
          </a:stretch>
        </p:blipFill>
        <p:spPr>
          <a:xfrm>
            <a:off x="0" y="6041390"/>
            <a:ext cx="10970260" cy="12954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16" name="Rectangle 15"/>
          <p:cNvSpPr>
            <a:spLocks/>
          </p:cNvSpPr>
          <p:nvPr>
            <p:custDataLst>
              <p:tags r:id="rId5"/>
            </p:custDataLst>
          </p:nvPr>
        </p:nvSpPr>
        <p:spPr>
          <a:xfrm>
            <a:off x="593090" y="5643880"/>
            <a:ext cx="9152890" cy="10795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Aft>
                <a:spcPts val="100"/>
              </a:spcAft>
              <a:buClrTx/>
              <a:buSzTx/>
              <a:buFontTx/>
              <a:buNone/>
              <a:tabLst/>
            </a:pPr>
            <a:endParaRPr kumimoji="0" lang="en-GB" sz="600" strike="noStrike" kern="0" cap="none" normalizeH="0" baseline="0" noProof="0" dirty="0">
              <a:ln>
                <a:noFill/>
              </a:ln>
              <a:solidFill>
                <a:srgbClr val="000000"/>
              </a:solidFill>
              <a:effectLst/>
              <a:uLnTx/>
              <a:uFillTx/>
              <a:latin typeface="Bosch Office Sans" pitchFamily="2" charset="0"/>
              <a:ea typeface="+mn-ea"/>
              <a:cs typeface="+mn-cs"/>
            </a:endParaRPr>
          </a:p>
        </p:txBody>
      </p:sp>
      <p:sp>
        <p:nvSpPr>
          <p:cNvPr id="15" name="Rectangle 14"/>
          <p:cNvSpPr>
            <a:spLocks/>
          </p:cNvSpPr>
          <p:nvPr>
            <p:custDataLst>
              <p:tags r:id="rId6"/>
            </p:custDataLst>
          </p:nvPr>
        </p:nvSpPr>
        <p:spPr>
          <a:xfrm>
            <a:off x="593090" y="5758180"/>
            <a:ext cx="9152890" cy="2159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Aft>
                <a:spcPts val="100"/>
              </a:spcAft>
              <a:buClrTx/>
              <a:buSzTx/>
              <a:buFontTx/>
              <a:buNone/>
              <a:tabLst/>
            </a:pPr>
            <a:endParaRPr kumimoji="0" lang="en-GB" sz="600" b="0" i="0" u="none" strike="noStrike" kern="0" cap="none" normalizeH="0" baseline="0" noProof="0" dirty="0">
              <a:ln>
                <a:noFill/>
              </a:ln>
              <a:solidFill>
                <a:srgbClr val="B2B3B5"/>
              </a:solidFill>
              <a:effectLst/>
              <a:uLnTx/>
              <a:uFillTx/>
              <a:latin typeface="Bosch Office Sans"/>
              <a:ea typeface="+mn-ea"/>
              <a:cs typeface="+mn-cs"/>
            </a:endParaRPr>
          </a:p>
        </p:txBody>
      </p:sp>
      <p:sp>
        <p:nvSpPr>
          <p:cNvPr id="11" name="Rectangle 10"/>
          <p:cNvSpPr>
            <a:spLocks/>
          </p:cNvSpPr>
          <p:nvPr>
            <p:custDataLst>
              <p:tags r:id="rId7"/>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rtlCol="0" anchor="t"/>
          <a:lstStyle/>
          <a:p>
            <a:pPr marL="0" marR="0" indent="0" defTabSz="914400" eaLnBrk="1" fontAlgn="auto" latinLnBrk="0" hangingPunct="1">
              <a:buClrTx/>
              <a:buSzTx/>
              <a:buFontTx/>
              <a:buNone/>
              <a:tabLst/>
            </a:pPr>
            <a:endParaRPr kumimoji="0" lang="en-GB" sz="1200" b="0" i="0" u="none" strike="noStrike" kern="0" cap="none" normalizeH="0" baseline="0" noProof="0" dirty="0">
              <a:ln>
                <a:noFill/>
              </a:ln>
              <a:solidFill>
                <a:srgbClr val="999FA6"/>
              </a:solidFill>
              <a:effectLst/>
              <a:uLnTx/>
              <a:uFillTx/>
              <a:latin typeface="Bosch Office Sans"/>
              <a:ea typeface="+mn-ea"/>
              <a:cs typeface="+mn-cs"/>
            </a:endParaRPr>
          </a:p>
        </p:txBody>
      </p:sp>
      <p:sp>
        <p:nvSpPr>
          <p:cNvPr id="8" name="Rectangle 7" hidden="1"/>
          <p:cNvSpPr>
            <a:spLocks/>
          </p:cNvSpPr>
          <p:nvPr>
            <p:custDataLst>
              <p:tags r:id="rId8"/>
            </p:custDataLst>
          </p:nvPr>
        </p:nvSpPr>
        <p:spPr>
          <a:xfrm>
            <a:off x="9224010" y="259080"/>
            <a:ext cx="1691640" cy="77724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17780" rIns="0" bIns="0" rtlCol="0" anchor="t">
            <a:normAutofit/>
          </a:bodyPr>
          <a:lstStyle/>
          <a:p>
            <a:pPr marL="0" marR="0" indent="0" defTabSz="914400" eaLnBrk="1" fontAlgn="auto" latinLnBrk="0" hangingPunct="1">
              <a:lnSpc>
                <a:spcPts val="900"/>
              </a:lnSpc>
              <a:buClrTx/>
              <a:buSzTx/>
              <a:buFontTx/>
              <a:buNone/>
              <a:tabLst/>
            </a:pPr>
            <a:endParaRPr kumimoji="0" lang="en-GB" sz="550" b="0" i="0" u="none" strike="noStrike" kern="0" cap="none" normalizeH="0" baseline="0" noProof="0" dirty="0">
              <a:ln>
                <a:noFill/>
              </a:ln>
              <a:effectLst/>
              <a:uLnTx/>
              <a:uFillTx/>
              <a:latin typeface="Bosch Office Sans"/>
              <a:ea typeface="+mn-ea"/>
              <a:cs typeface="+mn-cs"/>
            </a:endParaRPr>
          </a:p>
        </p:txBody>
      </p:sp>
      <p:sp>
        <p:nvSpPr>
          <p:cNvPr id="9" name="TextBox 8"/>
          <p:cNvSpPr txBox="1">
            <a:spLocks/>
          </p:cNvSpPr>
          <p:nvPr>
            <p:custDataLst>
              <p:tags r:id="rId9"/>
            </p:custDataLst>
          </p:nvPr>
        </p:nvSpPr>
        <p:spPr>
          <a:xfrm>
            <a:off x="259080" y="259080"/>
            <a:ext cx="10452100" cy="38862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pPr>
            <a:r>
              <a:rPr lang="en-US" sz="2800" dirty="0"/>
              <a:t>D6100		</a:t>
            </a:r>
          </a:p>
        </p:txBody>
      </p:sp>
      <p:sp>
        <p:nvSpPr>
          <p:cNvPr id="2" name="Title 1"/>
          <p:cNvSpPr>
            <a:spLocks noGrp="1"/>
          </p:cNvSpPr>
          <p:nvPr>
            <p:ph type="title"/>
            <p:custDataLst>
              <p:tags r:id="rId10"/>
            </p:custDataLst>
          </p:nvPr>
        </p:nvSpPr>
        <p:spPr>
          <a:xfrm>
            <a:off x="259080" y="647700"/>
            <a:ext cx="10452100" cy="388620"/>
          </a:xfrm>
          <a:noFill/>
          <a:effectLst/>
          <a:extLst>
            <a:ext uri="{909E8E84-426E-40DD-AFC4-6F175D3DCCD1}">
              <a14:hiddenFill xmlns:a14="http://schemas.microsoft.com/office/drawing/2010/main">
                <a:solidFill>
                  <a:scrgbClr r="0" g="0" b="0">
                    <a:alpha val="0"/>
                  </a:scrgbClr>
                </a:solidFill>
              </a14:hiddenFill>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spcBef>
                <a:spcPts val="0"/>
              </a:spcBef>
            </a:pPr>
            <a:r>
              <a:rPr lang="en-US" sz="2800" dirty="0">
                <a:solidFill>
                  <a:schemeClr val="accent2"/>
                </a:solidFill>
              </a:rPr>
              <a:t>Receiver Gateway</a:t>
            </a:r>
          </a:p>
        </p:txBody>
      </p:sp>
      <p:sp>
        <p:nvSpPr>
          <p:cNvPr id="4" name="TextBox 3" hidden="1"/>
          <p:cNvSpPr txBox="1">
            <a:spLocks/>
          </p:cNvSpPr>
          <p:nvPr>
            <p:custDataLst>
              <p:tags r:id="rId11"/>
            </p:custDataLst>
          </p:nvPr>
        </p:nvSpPr>
        <p:spPr>
          <a:xfrm>
            <a:off x="0" y="5975350"/>
            <a:ext cx="0" cy="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t">
            <a:noAutofit/>
          </a:bodyPr>
          <a:lstStyle/>
          <a:p>
            <a:endParaRPr lang="en-US" sz="1300"/>
          </a:p>
        </p:txBody>
      </p:sp>
      <p:sp>
        <p:nvSpPr>
          <p:cNvPr id="23" name="Rectangle 22"/>
          <p:cNvSpPr/>
          <p:nvPr>
            <p:custDataLst>
              <p:tags r:id="rId12"/>
            </p:custDataLst>
          </p:nvPr>
        </p:nvSpPr>
        <p:spPr>
          <a:xfrm>
            <a:off x="-16766" y="2112254"/>
            <a:ext cx="10978007" cy="491497"/>
          </a:xfrm>
          <a:prstGeom prst="rect">
            <a:avLst/>
          </a:prstGeom>
          <a:solidFill>
            <a:schemeClr val="bg1"/>
          </a:solidFill>
          <a:ln w="9525" cap="flat" cmpd="sng" algn="ctr">
            <a:noFill/>
            <a:prstDash val="solid"/>
          </a:ln>
          <a:effectLst/>
        </p:spPr>
        <p:txBody>
          <a:bodyPr rtlCol="0" anchor="ctr"/>
          <a:lstStyle/>
          <a:p>
            <a:endParaRPr lang="en-US" sz="2400" b="1" dirty="0">
              <a:solidFill>
                <a:schemeClr val="accent2"/>
              </a:solidFill>
            </a:endParaRPr>
          </a:p>
        </p:txBody>
      </p:sp>
      <p:sp>
        <p:nvSpPr>
          <p:cNvPr id="24" name="Rectangle 23"/>
          <p:cNvSpPr/>
          <p:nvPr>
            <p:custDataLst>
              <p:tags r:id="rId13"/>
            </p:custDataLst>
          </p:nvPr>
        </p:nvSpPr>
        <p:spPr>
          <a:xfrm>
            <a:off x="-8383" y="2618766"/>
            <a:ext cx="10970260" cy="1901669"/>
          </a:xfrm>
          <a:prstGeom prst="rect">
            <a:avLst/>
          </a:prstGeom>
          <a:solidFill>
            <a:schemeClr val="accent2"/>
          </a:solidFill>
        </p:spPr>
        <p:txBody>
          <a:bodyPr wrap="square" lIns="259200" tIns="228600" rIns="259200" bIns="133200" rtlCol="0" anchor="t" anchorCtr="0">
            <a:noAutofit/>
          </a:bodyPr>
          <a:lstStyle/>
          <a:p>
            <a:pPr marL="342900" indent="-342900" algn="ctr">
              <a:buFont typeface="Arial" panose="020B0604020202020204" pitchFamily="34" charset="0"/>
              <a:buChar char="•"/>
            </a:pPr>
            <a:endParaRPr lang="en-US" sz="2000" dirty="0">
              <a:solidFill>
                <a:schemeClr val="bg1"/>
              </a:solidFill>
              <a:latin typeface="Bosch Office Sans"/>
              <a:cs typeface="Bosch Office Sans"/>
            </a:endParaRPr>
          </a:p>
          <a:p>
            <a:pPr marL="342900" indent="-342900">
              <a:spcAft>
                <a:spcPts val="700"/>
              </a:spcAft>
              <a:buFont typeface="Arial" panose="020B0604020202020204" pitchFamily="34" charset="0"/>
              <a:buChar char="•"/>
            </a:pPr>
            <a:r>
              <a:rPr lang="en-US" sz="2000" kern="0" dirty="0">
                <a:solidFill>
                  <a:schemeClr val="bg1"/>
                </a:solidFill>
              </a:rPr>
              <a:t>Up to 3,200 accounts via LAN or WAN</a:t>
            </a:r>
          </a:p>
          <a:p>
            <a:pPr marL="342900" indent="-342900">
              <a:spcAft>
                <a:spcPts val="700"/>
              </a:spcAft>
              <a:buFont typeface="Arial" panose="020B0604020202020204" pitchFamily="34" charset="0"/>
              <a:buChar char="•"/>
            </a:pPr>
            <a:r>
              <a:rPr lang="en-US" sz="2000" kern="0" dirty="0">
                <a:solidFill>
                  <a:schemeClr val="bg1"/>
                </a:solidFill>
              </a:rPr>
              <a:t>Supports IPv6 and IPv4 networks</a:t>
            </a:r>
          </a:p>
          <a:p>
            <a:pPr marL="342900" indent="-342900">
              <a:spcAft>
                <a:spcPts val="700"/>
              </a:spcAft>
              <a:buFont typeface="Arial" panose="020B0604020202020204" pitchFamily="34" charset="0"/>
              <a:buChar char="•"/>
            </a:pPr>
            <a:r>
              <a:rPr lang="en-US" sz="2000" kern="0" dirty="0">
                <a:solidFill>
                  <a:schemeClr val="bg1"/>
                </a:solidFill>
              </a:rPr>
              <a:t>NIST-FIPS197 certified for 128- to 256-bit AES encryption</a:t>
            </a:r>
          </a:p>
        </p:txBody>
      </p:sp>
      <p:sp>
        <p:nvSpPr>
          <p:cNvPr id="25" name="Rectangle 24"/>
          <p:cNvSpPr/>
          <p:nvPr>
            <p:custDataLst>
              <p:tags r:id="rId14"/>
            </p:custDataLst>
          </p:nvPr>
        </p:nvSpPr>
        <p:spPr>
          <a:xfrm>
            <a:off x="-8383" y="2618766"/>
            <a:ext cx="10970259" cy="341549"/>
          </a:xfrm>
          <a:prstGeom prst="rect">
            <a:avLst/>
          </a:prstGeom>
          <a:solidFill>
            <a:schemeClr val="bg1">
              <a:alpha val="50000"/>
            </a:schemeClr>
          </a:solidFill>
        </p:spPr>
        <p:txBody>
          <a:bodyPr wrap="square" lIns="259200" tIns="365760" rIns="133200" bIns="228600" rtlCol="0" anchor="t" anchorCtr="0">
            <a:noAutofit/>
          </a:bodyPr>
          <a:lstStyle/>
          <a:p>
            <a:pPr algn="ctr"/>
            <a:endParaRPr lang="en-US" sz="2400" dirty="0">
              <a:solidFill>
                <a:schemeClr val="accent5"/>
              </a:solidFill>
            </a:endParaRPr>
          </a:p>
        </p:txBody>
      </p:sp>
      <p:pic>
        <p:nvPicPr>
          <p:cNvPr id="19" name="Picture 10" descr="d6100_image">
            <a:extLst>
              <a:ext uri="{FF2B5EF4-FFF2-40B4-BE49-F238E27FC236}">
                <a16:creationId xmlns:a16="http://schemas.microsoft.com/office/drawing/2014/main" id="{A3F90E79-DAB3-4AD1-BC6D-F20F841AF79C}"/>
              </a:ext>
            </a:extLst>
          </p:cNvPr>
          <p:cNvPicPr>
            <a:picLocks noChangeAspect="1" noChangeArrowheads="1"/>
          </p:cNvPicPr>
          <p:nvPr>
            <p:custDataLst>
              <p:tags r:id="rId15"/>
            </p:custDataLst>
          </p:nvPr>
        </p:nvPicPr>
        <p:blipFill>
          <a:blip r:embed="rId21">
            <a:extLst>
              <a:ext uri="{28A0092B-C50C-407E-A947-70E740481C1C}">
                <a14:useLocalDpi xmlns:a14="http://schemas.microsoft.com/office/drawing/2010/main" val="0"/>
              </a:ext>
            </a:extLst>
          </a:blip>
          <a:srcRect/>
          <a:stretch>
            <a:fillRect/>
          </a:stretch>
        </p:blipFill>
        <p:spPr bwMode="auto">
          <a:xfrm>
            <a:off x="5101401" y="1356738"/>
            <a:ext cx="4644579" cy="1216097"/>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extLst>
      <p:ext uri="{BB962C8B-B14F-4D97-AF65-F5344CB8AC3E}">
        <p14:creationId xmlns:p14="http://schemas.microsoft.com/office/powerpoint/2010/main" val="3209891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3"/>
          <p:cNvPicPr>
            <a:picLocks noChangeAspect="1"/>
          </p:cNvPicPr>
          <p:nvPr>
            <p:custDataLst>
              <p:tags r:id="rId2"/>
            </p:custDataLst>
          </p:nvPr>
        </p:nvPicPr>
        <p:blipFill rotWithShape="1">
          <a:blip r:embed="rId20" cstate="screen">
            <a:extLst>
              <a:ext uri="{28A0092B-C50C-407E-A947-70E740481C1C}">
                <a14:useLocalDpi xmlns:a14="http://schemas.microsoft.com/office/drawing/2010/main"/>
              </a:ext>
            </a:extLst>
          </a:blip>
          <a:srcRect l="4535" t="119" r="30894" b="5871"/>
          <a:stretch/>
        </p:blipFill>
        <p:spPr>
          <a:xfrm>
            <a:off x="3820886" y="1202872"/>
            <a:ext cx="6797950" cy="4196442"/>
          </a:xfrm>
          <a:prstGeom prst="rect">
            <a:avLst/>
          </a:prstGeom>
        </p:spPr>
      </p:pic>
      <p:sp>
        <p:nvSpPr>
          <p:cNvPr id="9" name="TextBox 8"/>
          <p:cNvSpPr txBox="1">
            <a:spLocks/>
          </p:cNvSpPr>
          <p:nvPr>
            <p:custDataLst>
              <p:tags r:id="rId3"/>
            </p:custDataLst>
          </p:nvPr>
        </p:nvSpPr>
        <p:spPr>
          <a:xfrm>
            <a:off x="259080" y="259080"/>
            <a:ext cx="10452100" cy="38862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marR="0" defTabSz="914400" eaLnBrk="1" fontAlgn="auto" latinLnBrk="0" hangingPunct="1">
              <a:lnSpc>
                <a:spcPct val="89000"/>
              </a:lnSpc>
              <a:buClrTx/>
              <a:buSzTx/>
              <a:buFontTx/>
              <a:buNone/>
              <a:tabLst/>
            </a:pPr>
            <a:r>
              <a:rPr kumimoji="0" lang="en-US" sz="2800" b="0" i="0" u="none" strike="noStrike" kern="0" cap="none" normalizeH="0" baseline="0" noProof="0" dirty="0">
                <a:ln>
                  <a:noFill/>
                </a:ln>
                <a:effectLst/>
                <a:uLnTx/>
                <a:uFillTx/>
              </a:rPr>
              <a:t>Receiver Gateway</a:t>
            </a:r>
          </a:p>
        </p:txBody>
      </p:sp>
      <p:sp>
        <p:nvSpPr>
          <p:cNvPr id="8" name="Rectangle 7"/>
          <p:cNvSpPr>
            <a:spLocks/>
          </p:cNvSpPr>
          <p:nvPr>
            <p:custDataLst>
              <p:tags r:id="rId4"/>
            </p:custDataLst>
          </p:nvPr>
        </p:nvSpPr>
        <p:spPr>
          <a:xfrm>
            <a:off x="593090" y="5643880"/>
            <a:ext cx="9152890" cy="10795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Aft>
                <a:spcPts val="100"/>
              </a:spcAft>
              <a:buClrTx/>
              <a:buSzTx/>
              <a:buFontTx/>
              <a:buNone/>
              <a:tabLst/>
            </a:pPr>
            <a:r>
              <a:rPr kumimoji="0" lang="en-US" sz="600" b="1" strike="noStrike" kern="0" cap="none" normalizeH="0" baseline="0" noProof="0">
                <a:ln>
                  <a:noFill/>
                </a:ln>
                <a:solidFill>
                  <a:srgbClr val="D70012"/>
                </a:solidFill>
                <a:effectLst/>
                <a:uLnTx/>
                <a:uFillTx/>
                <a:latin typeface="Bosch Office Sans" pitchFamily="2" charset="0"/>
                <a:ea typeface="+mn-ea"/>
                <a:cs typeface="+mn-cs"/>
              </a:rPr>
              <a:t>Internal </a:t>
            </a:r>
            <a:r>
              <a:rPr kumimoji="0" lang="en-US" sz="600" strike="noStrike" kern="0" cap="none" normalizeH="0" baseline="0" noProof="0">
                <a:ln>
                  <a:noFill/>
                </a:ln>
                <a:solidFill>
                  <a:srgbClr val="000000"/>
                </a:solidFill>
                <a:effectLst/>
                <a:uLnTx/>
                <a:uFillTx/>
                <a:latin typeface="Bosch Office Sans" pitchFamily="2" charset="0"/>
                <a:ea typeface="+mn-ea"/>
                <a:cs typeface="+mn-cs"/>
              </a:rPr>
              <a:t>| Security Systems | ST-IN/MKK | 11/2016</a:t>
            </a:r>
            <a:endParaRPr kumimoji="0" lang="en-US" sz="600" strike="noStrike" kern="0" cap="none" normalizeH="0" baseline="0" noProof="0" dirty="0">
              <a:ln>
                <a:noFill/>
              </a:ln>
              <a:solidFill>
                <a:srgbClr val="000000"/>
              </a:solidFill>
              <a:effectLst/>
              <a:uLnTx/>
              <a:uFillTx/>
              <a:latin typeface="Bosch Office Sans" pitchFamily="2" charset="0"/>
              <a:ea typeface="+mn-ea"/>
              <a:cs typeface="+mn-cs"/>
            </a:endParaRPr>
          </a:p>
        </p:txBody>
      </p:sp>
      <p:sp>
        <p:nvSpPr>
          <p:cNvPr id="7" name="Rectangle 6"/>
          <p:cNvSpPr>
            <a:spLocks/>
          </p:cNvSpPr>
          <p:nvPr>
            <p:custDataLst>
              <p:tags r:id="rId5"/>
            </p:custDataLst>
          </p:nvPr>
        </p:nvSpPr>
        <p:spPr>
          <a:xfrm>
            <a:off x="593090" y="5758180"/>
            <a:ext cx="9152890" cy="2159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Aft>
                <a:spcPts val="100"/>
              </a:spcAft>
              <a:buClrTx/>
              <a:buSzTx/>
              <a:buFontTx/>
              <a:buNone/>
              <a:tabLst/>
            </a:pPr>
            <a:r>
              <a:rPr kumimoji="0" lang="en-US" sz="600" b="0" i="0" u="none" strike="noStrike" kern="0" cap="none" normalizeH="0" baseline="0" noProof="0">
                <a:ln>
                  <a:noFill/>
                </a:ln>
                <a:solidFill>
                  <a:srgbClr val="B2B3B5"/>
                </a:solidFill>
                <a:effectLst/>
                <a:uLnTx/>
                <a:uFillTx/>
                <a:latin typeface="Bosch Office Sans"/>
                <a:ea typeface="+mn-ea"/>
                <a:cs typeface="+mn-cs"/>
              </a:rPr>
              <a:t>© Robert Bosch GmbH 2016. All rights reserved, also regarding any disposal, exploitation, reproduction, editing, distribution, as well as in the event of applications for industrial property rights.</a:t>
            </a:r>
            <a:endParaRPr kumimoji="0" lang="en-US" sz="600" b="0" i="0" u="none" strike="noStrike" kern="0" cap="none" normalizeH="0" baseline="0" noProof="0" dirty="0">
              <a:ln>
                <a:noFill/>
              </a:ln>
              <a:solidFill>
                <a:srgbClr val="B2B3B5"/>
              </a:solidFill>
              <a:effectLst/>
              <a:uLnTx/>
              <a:uFillTx/>
              <a:latin typeface="Bosch Office Sans"/>
              <a:ea typeface="+mn-ea"/>
              <a:cs typeface="+mn-cs"/>
            </a:endParaRPr>
          </a:p>
        </p:txBody>
      </p:sp>
      <p:sp>
        <p:nvSpPr>
          <p:cNvPr id="6" name="Rectangle 5"/>
          <p:cNvSpPr>
            <a:spLocks/>
          </p:cNvSpPr>
          <p:nvPr>
            <p:custDataLst>
              <p:tags r:id="rId6"/>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rtlCol="0" anchor="t"/>
          <a:lstStyle/>
          <a:p>
            <a:pPr marL="0" marR="0" indent="0" defTabSz="914400" eaLnBrk="1" fontAlgn="auto" latinLnBrk="0" hangingPunct="1">
              <a:buClrTx/>
              <a:buSzTx/>
              <a:buFontTx/>
              <a:buNone/>
              <a:tabLst/>
            </a:pPr>
            <a:r>
              <a:rPr kumimoji="0" lang="en-US" sz="1200" b="0" i="0" u="none" strike="noStrike" kern="0" cap="none" normalizeH="0" baseline="0" noProof="0" dirty="0">
                <a:ln>
                  <a:noFill/>
                </a:ln>
                <a:solidFill>
                  <a:srgbClr val="999FA6"/>
                </a:solidFill>
                <a:effectLst/>
                <a:uLnTx/>
                <a:uFillTx/>
                <a:latin typeface="Bosch Office Sans"/>
                <a:ea typeface="+mn-ea"/>
                <a:cs typeface="+mn-cs"/>
              </a:rPr>
              <a:t>18</a:t>
            </a:r>
          </a:p>
        </p:txBody>
      </p:sp>
      <p:sp>
        <p:nvSpPr>
          <p:cNvPr id="5" name="Rectangle 4"/>
          <p:cNvSpPr>
            <a:spLocks/>
          </p:cNvSpPr>
          <p:nvPr>
            <p:custDataLst>
              <p:tags r:id="rId7"/>
            </p:custDataLst>
          </p:nvPr>
        </p:nvSpPr>
        <p:spPr>
          <a:xfrm>
            <a:off x="9224010" y="259080"/>
            <a:ext cx="1691640" cy="77724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17780" rIns="0" bIns="0" rtlCol="0" anchor="t">
            <a:normAutofit/>
          </a:bodyPr>
          <a:lstStyle/>
          <a:p>
            <a:pPr marL="0" marR="0" indent="0" defTabSz="914400" eaLnBrk="1" fontAlgn="auto" latinLnBrk="0" hangingPunct="1">
              <a:lnSpc>
                <a:spcPts val="900"/>
              </a:lnSpc>
              <a:buClrTx/>
              <a:buSzTx/>
              <a:buFontTx/>
              <a:buNone/>
              <a:tabLst/>
            </a:pPr>
            <a:endParaRPr kumimoji="0" lang="en-US" sz="550" b="0" i="0" u="none" strike="noStrike" kern="0" cap="none" normalizeH="0" baseline="0" noProof="0" dirty="0">
              <a:ln>
                <a:noFill/>
              </a:ln>
              <a:effectLst/>
              <a:uLnTx/>
              <a:uFillTx/>
              <a:latin typeface="Bosch Office Sans"/>
              <a:ea typeface="+mn-ea"/>
              <a:cs typeface="+mn-cs"/>
            </a:endParaRPr>
          </a:p>
        </p:txBody>
      </p:sp>
      <p:sp>
        <p:nvSpPr>
          <p:cNvPr id="4" name="TextBox 3" hidden="1"/>
          <p:cNvSpPr txBox="1"/>
          <p:nvPr>
            <p:custDataLst>
              <p:tags r:id="rId8"/>
            </p:custDataLst>
          </p:nvPr>
        </p:nvSpPr>
        <p:spPr>
          <a:xfrm>
            <a:off x="0" y="5975350"/>
            <a:ext cx="0" cy="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t">
            <a:noAutofit/>
          </a:bodyPr>
          <a:lstStyle/>
          <a:p>
            <a:pPr marR="0" defTabSz="914400" eaLnBrk="1" fontAlgn="auto" latinLnBrk="0" hangingPunct="1">
              <a:lnSpc>
                <a:spcPts val="2300"/>
              </a:lnSpc>
              <a:buClrTx/>
              <a:buSzTx/>
              <a:buFontTx/>
              <a:buNone/>
              <a:tabLst/>
            </a:pPr>
            <a:endParaRPr kumimoji="0" lang="en-US" sz="1300" b="0" i="0" u="none" strike="noStrike" kern="0" cap="none" normalizeH="0" baseline="0" noProof="0" dirty="0">
              <a:ln>
                <a:noFill/>
              </a:ln>
              <a:effectLst/>
              <a:uLnTx/>
              <a:uFillTx/>
            </a:endParaRPr>
          </a:p>
        </p:txBody>
      </p:sp>
      <p:sp>
        <p:nvSpPr>
          <p:cNvPr id="2" name="Title 1"/>
          <p:cNvSpPr>
            <a:spLocks noGrp="1"/>
          </p:cNvSpPr>
          <p:nvPr>
            <p:ph type="title"/>
            <p:custDataLst>
              <p:tags r:id="rId9"/>
            </p:custDataLst>
          </p:nvPr>
        </p:nvSpPr>
        <p:spPr>
          <a:xfrm>
            <a:off x="259080" y="647700"/>
            <a:ext cx="10452100" cy="38862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pPr>
              <a:lnSpc>
                <a:spcPct val="89000"/>
              </a:lnSpc>
              <a:spcBef>
                <a:spcPts val="0"/>
              </a:spcBef>
            </a:pPr>
            <a:r>
              <a:rPr lang="en-US" sz="2800" dirty="0">
                <a:solidFill>
                  <a:schemeClr val="accent2"/>
                </a:solidFill>
              </a:rPr>
              <a:t>Product Overview</a:t>
            </a:r>
          </a:p>
        </p:txBody>
      </p:sp>
      <p:sp>
        <p:nvSpPr>
          <p:cNvPr id="15" name="Rectangle 14"/>
          <p:cNvSpPr/>
          <p:nvPr>
            <p:custDataLst>
              <p:tags r:id="rId10"/>
            </p:custDataLst>
          </p:nvPr>
        </p:nvSpPr>
        <p:spPr>
          <a:xfrm>
            <a:off x="4457420" y="1669325"/>
            <a:ext cx="3423837" cy="1624439"/>
          </a:xfrm>
          <a:prstGeom prst="rect">
            <a:avLst/>
          </a:prstGeom>
          <a:solidFill>
            <a:schemeClr val="bg1">
              <a:alpha val="90000"/>
            </a:schemeClr>
          </a:solidFill>
        </p:spPr>
        <p:txBody>
          <a:bodyPr wrap="square" lIns="259200" tIns="274320" rIns="133200" bIns="228600" rtlCol="0" anchor="t" anchorCtr="0">
            <a:noAutofit/>
          </a:bodyPr>
          <a:lstStyle/>
          <a:p>
            <a:pPr algn="ctr"/>
            <a:r>
              <a:rPr lang="en-US" sz="2400" dirty="0">
                <a:solidFill>
                  <a:schemeClr val="accent2"/>
                </a:solidFill>
              </a:rPr>
              <a:t>Monitor alarms over IP networks</a:t>
            </a:r>
          </a:p>
        </p:txBody>
      </p:sp>
      <p:sp>
        <p:nvSpPr>
          <p:cNvPr id="16" name="Rectangle 15"/>
          <p:cNvSpPr/>
          <p:nvPr>
            <p:custDataLst>
              <p:tags r:id="rId11"/>
            </p:custDataLst>
          </p:nvPr>
        </p:nvSpPr>
        <p:spPr>
          <a:xfrm>
            <a:off x="5266797" y="2889671"/>
            <a:ext cx="4522725" cy="2078025"/>
          </a:xfrm>
          <a:prstGeom prst="rect">
            <a:avLst/>
          </a:prstGeom>
          <a:solidFill>
            <a:schemeClr val="accent2"/>
          </a:solidFill>
        </p:spPr>
        <p:txBody>
          <a:bodyPr wrap="square" lIns="259200" tIns="228600" rIns="259200" bIns="133200" rtlCol="0" anchor="t" anchorCtr="0">
            <a:noAutofit/>
          </a:bodyPr>
          <a:lstStyle/>
          <a:p>
            <a:pPr algn="ctr"/>
            <a:endParaRPr lang="en-US" sz="3000" dirty="0">
              <a:solidFill>
                <a:schemeClr val="bg1"/>
              </a:solidFill>
              <a:latin typeface="Bosch Office Sans"/>
              <a:cs typeface="Bosch Office Sans"/>
            </a:endParaRPr>
          </a:p>
          <a:p>
            <a:pPr algn="ctr"/>
            <a:r>
              <a:rPr lang="en-US" sz="2000" dirty="0">
                <a:solidFill>
                  <a:schemeClr val="bg1"/>
                </a:solidFill>
                <a:latin typeface="Bosch Office Sans"/>
                <a:cs typeface="Bosch Office Sans"/>
              </a:rPr>
              <a:t>Communicates with up to IP enabled panels, universal communicators, and cellular communication modules</a:t>
            </a:r>
          </a:p>
        </p:txBody>
      </p:sp>
      <p:sp>
        <p:nvSpPr>
          <p:cNvPr id="17" name="Rectangle 16"/>
          <p:cNvSpPr/>
          <p:nvPr>
            <p:custDataLst>
              <p:tags r:id="rId12"/>
            </p:custDataLst>
          </p:nvPr>
        </p:nvSpPr>
        <p:spPr>
          <a:xfrm>
            <a:off x="5266800" y="2891547"/>
            <a:ext cx="2614458" cy="402217"/>
          </a:xfrm>
          <a:prstGeom prst="rect">
            <a:avLst/>
          </a:prstGeom>
          <a:solidFill>
            <a:schemeClr val="bg1">
              <a:alpha val="50000"/>
            </a:schemeClr>
          </a:solidFill>
        </p:spPr>
        <p:txBody>
          <a:bodyPr wrap="square" lIns="259200" tIns="365760" rIns="133200" bIns="228600" rtlCol="0" anchor="t" anchorCtr="0">
            <a:noAutofit/>
          </a:bodyPr>
          <a:lstStyle/>
          <a:p>
            <a:pPr algn="ctr"/>
            <a:endParaRPr lang="en-US" sz="2400" dirty="0">
              <a:solidFill>
                <a:schemeClr val="accent5"/>
              </a:solidFill>
            </a:endParaRPr>
          </a:p>
        </p:txBody>
      </p:sp>
      <p:pic>
        <p:nvPicPr>
          <p:cNvPr id="14" name="Picture 13"/>
          <p:cNvPicPr>
            <a:picLocks noChangeAspect="1"/>
          </p:cNvPicPr>
          <p:nvPr>
            <p:custDataLst>
              <p:tags r:id="rId13"/>
            </p:custDataLst>
          </p:nvPr>
        </p:nvPicPr>
        <p:blipFill>
          <a:blip r:embed="rId21">
            <a:extLst>
              <a:ext uri="{28A0092B-C50C-407E-A947-70E740481C1C}">
                <a14:useLocalDpi xmlns:a14="http://schemas.microsoft.com/office/drawing/2010/main" val="0"/>
              </a:ext>
            </a:extLst>
          </a:blip>
          <a:stretch>
            <a:fillRect/>
          </a:stretch>
        </p:blipFill>
        <p:spPr>
          <a:xfrm>
            <a:off x="8153208" y="1543321"/>
            <a:ext cx="2141604" cy="969888"/>
          </a:xfrm>
          <a:prstGeom prst="rect">
            <a:avLst/>
          </a:prstGeom>
        </p:spPr>
      </p:pic>
      <p:pic>
        <p:nvPicPr>
          <p:cNvPr id="19" name="Picture 18"/>
          <p:cNvPicPr>
            <a:picLocks noChangeAspect="1"/>
          </p:cNvPicPr>
          <p:nvPr>
            <p:custDataLst>
              <p:tags r:id="rId14"/>
            </p:custDataLst>
          </p:nvPr>
        </p:nvPicPr>
        <p:blipFill>
          <a:blip r:embed="rId22">
            <a:extLst>
              <a:ext uri="{28A0092B-C50C-407E-A947-70E740481C1C}">
                <a14:useLocalDpi xmlns:a14="http://schemas.microsoft.com/office/drawing/2010/main" val="0"/>
              </a:ext>
            </a:extLst>
          </a:blip>
          <a:stretch>
            <a:fillRect/>
          </a:stretch>
        </p:blipFill>
        <p:spPr>
          <a:xfrm>
            <a:off x="402335" y="1477212"/>
            <a:ext cx="3200836" cy="2251489"/>
          </a:xfrm>
          <a:prstGeom prst="rect">
            <a:avLst/>
          </a:prstGeom>
          <a:effectLst>
            <a:innerShdw blurRad="647700" dist="50800">
              <a:prstClr val="black">
                <a:alpha val="50000"/>
              </a:prstClr>
            </a:innerShdw>
          </a:effectLst>
        </p:spPr>
      </p:pic>
      <p:grpSp>
        <p:nvGrpSpPr>
          <p:cNvPr id="20" name="Group 19"/>
          <p:cNvGrpSpPr/>
          <p:nvPr/>
        </p:nvGrpSpPr>
        <p:grpSpPr>
          <a:xfrm>
            <a:off x="826877" y="4127734"/>
            <a:ext cx="3358464" cy="344745"/>
            <a:chOff x="1324775" y="1705205"/>
            <a:chExt cx="3358464" cy="344745"/>
          </a:xfrm>
        </p:grpSpPr>
        <p:grpSp>
          <p:nvGrpSpPr>
            <p:cNvPr id="21" name="Gruppierung 85___"/>
            <p:cNvGrpSpPr>
              <a:grpSpLocks noChangeAspect="1"/>
            </p:cNvGrpSpPr>
            <p:nvPr/>
          </p:nvGrpSpPr>
          <p:grpSpPr>
            <a:xfrm>
              <a:off x="1324775" y="1705205"/>
              <a:ext cx="344745" cy="344745"/>
              <a:chOff x="4275668" y="4764982"/>
              <a:chExt cx="400128" cy="400128"/>
            </a:xfrm>
          </p:grpSpPr>
          <p:sp>
            <p:nvSpPr>
              <p:cNvPr id="23" name="Oval 119000"/>
              <p:cNvSpPr/>
              <p:nvPr/>
            </p:nvSpPr>
            <p:spPr>
              <a:xfrm>
                <a:off x="4275668" y="4764982"/>
                <a:ext cx="400128" cy="400128"/>
              </a:xfrm>
              <a:prstGeom prst="ellipse">
                <a:avLst/>
              </a:prstGeom>
              <a:solidFill>
                <a:schemeClr val="accent2"/>
              </a:solidFill>
            </p:spPr>
            <p:txBody>
              <a:bodyPr wrap="square" lIns="0" tIns="0" rIns="0" bIns="0" rtlCol="0" anchor="ctr">
                <a:noAutofit/>
              </a:bodyPr>
              <a:lstStyle/>
              <a:p>
                <a:pPr algn="ctr"/>
                <a:endParaRPr lang="en-US" sz="1600" b="1" dirty="0">
                  <a:solidFill>
                    <a:schemeClr val="accent4"/>
                  </a:solidFill>
                  <a:latin typeface="Bosch Office Sans"/>
                  <a:cs typeface="Bosch Office Sans"/>
                </a:endParaRPr>
              </a:p>
            </p:txBody>
          </p:sp>
          <p:grpSp>
            <p:nvGrpSpPr>
              <p:cNvPr id="24" name="Gruppierung 84"/>
              <p:cNvGrpSpPr/>
              <p:nvPr/>
            </p:nvGrpSpPr>
            <p:grpSpPr>
              <a:xfrm rot="2700000">
                <a:off x="4421732" y="4834408"/>
                <a:ext cx="107999" cy="227829"/>
                <a:chOff x="4425275" y="4910228"/>
                <a:chExt cx="107999" cy="227829"/>
              </a:xfrm>
            </p:grpSpPr>
            <p:sp>
              <p:nvSpPr>
                <p:cNvPr id="25" name="Rectangle 65000000000000"/>
                <p:cNvSpPr>
                  <a:spLocks noChangeAspect="1" noChangeArrowheads="1"/>
                </p:cNvSpPr>
                <p:nvPr/>
              </p:nvSpPr>
              <p:spPr bwMode="auto">
                <a:xfrm rot="5400000">
                  <a:off x="4412240" y="5017023"/>
                  <a:ext cx="227829" cy="14239"/>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sz="1600" dirty="0"/>
                </a:p>
              </p:txBody>
            </p:sp>
            <p:sp>
              <p:nvSpPr>
                <p:cNvPr id="26" name="Rectangle 650000000000000"/>
                <p:cNvSpPr>
                  <a:spLocks noChangeArrowheads="1"/>
                </p:cNvSpPr>
                <p:nvPr/>
              </p:nvSpPr>
              <p:spPr bwMode="auto">
                <a:xfrm rot="10800000">
                  <a:off x="4425275" y="5123817"/>
                  <a:ext cx="107999" cy="14239"/>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sz="1600" dirty="0"/>
                </a:p>
              </p:txBody>
            </p:sp>
          </p:grpSp>
        </p:grpSp>
        <p:sp>
          <p:nvSpPr>
            <p:cNvPr id="22" name="TextBox 21"/>
            <p:cNvSpPr txBox="1"/>
            <p:nvPr>
              <p:custDataLst>
                <p:tags r:id="rId17"/>
              </p:custDataLst>
            </p:nvPr>
          </p:nvSpPr>
          <p:spPr>
            <a:xfrm>
              <a:off x="1811034" y="1705205"/>
              <a:ext cx="2872205" cy="344745"/>
            </a:xfrm>
            <a:prstGeom prst="rect">
              <a:avLst/>
            </a:prstGeom>
            <a:noFill/>
          </p:spPr>
          <p:txBody>
            <a:bodyPr wrap="square" lIns="0" tIns="0" rIns="0" bIns="0" rtlCol="0" anchor="ctr">
              <a:noAutofit/>
            </a:bodyPr>
            <a:lstStyle/>
            <a:p>
              <a:pPr marR="0" defTabSz="914400" eaLnBrk="1" fontAlgn="auto" latinLnBrk="0" hangingPunct="1">
                <a:lnSpc>
                  <a:spcPts val="2300"/>
                </a:lnSpc>
                <a:spcBef>
                  <a:spcPts val="500"/>
                </a:spcBef>
                <a:spcAft>
                  <a:spcPts val="0"/>
                </a:spcAft>
                <a:buClrTx/>
                <a:buSzTx/>
                <a:buFontTx/>
                <a:buNone/>
                <a:tabLst/>
              </a:pPr>
              <a:r>
                <a:rPr kumimoji="0" lang="en-US" sz="1600" b="0" i="0" u="none" strike="noStrike" kern="0" cap="none" spc="0" normalizeH="0" baseline="0" noProof="0" dirty="0">
                  <a:ln>
                    <a:noFill/>
                  </a:ln>
                  <a:solidFill>
                    <a:srgbClr val="000000"/>
                  </a:solidFill>
                  <a:effectLst/>
                  <a:uLnTx/>
                  <a:uFillTx/>
                </a:rPr>
                <a:t>Higher speed</a:t>
              </a:r>
            </a:p>
          </p:txBody>
        </p:sp>
      </p:grpSp>
      <p:grpSp>
        <p:nvGrpSpPr>
          <p:cNvPr id="27" name="Group 26"/>
          <p:cNvGrpSpPr/>
          <p:nvPr/>
        </p:nvGrpSpPr>
        <p:grpSpPr>
          <a:xfrm>
            <a:off x="826877" y="4586135"/>
            <a:ext cx="3358465" cy="344745"/>
            <a:chOff x="1324775" y="1705205"/>
            <a:chExt cx="3358465" cy="344745"/>
          </a:xfrm>
        </p:grpSpPr>
        <p:grpSp>
          <p:nvGrpSpPr>
            <p:cNvPr id="28" name="Gruppierung 85___"/>
            <p:cNvGrpSpPr>
              <a:grpSpLocks noChangeAspect="1"/>
            </p:cNvGrpSpPr>
            <p:nvPr/>
          </p:nvGrpSpPr>
          <p:grpSpPr>
            <a:xfrm>
              <a:off x="1324775" y="1705205"/>
              <a:ext cx="344745" cy="344745"/>
              <a:chOff x="4275668" y="4764982"/>
              <a:chExt cx="400128" cy="400128"/>
            </a:xfrm>
          </p:grpSpPr>
          <p:sp>
            <p:nvSpPr>
              <p:cNvPr id="30" name="Oval 1190000"/>
              <p:cNvSpPr/>
              <p:nvPr/>
            </p:nvSpPr>
            <p:spPr>
              <a:xfrm>
                <a:off x="4275668" y="4764982"/>
                <a:ext cx="400128" cy="400128"/>
              </a:xfrm>
              <a:prstGeom prst="ellipse">
                <a:avLst/>
              </a:prstGeom>
              <a:solidFill>
                <a:schemeClr val="accent2"/>
              </a:solidFill>
            </p:spPr>
            <p:txBody>
              <a:bodyPr wrap="square" lIns="0" tIns="0" rIns="0" bIns="0" rtlCol="0" anchor="ctr">
                <a:noAutofit/>
              </a:bodyPr>
              <a:lstStyle/>
              <a:p>
                <a:pPr algn="ctr"/>
                <a:endParaRPr lang="en-US" sz="1600" b="1" dirty="0">
                  <a:solidFill>
                    <a:schemeClr val="accent4"/>
                  </a:solidFill>
                  <a:latin typeface="Bosch Office Sans"/>
                  <a:cs typeface="Bosch Office Sans"/>
                </a:endParaRPr>
              </a:p>
            </p:txBody>
          </p:sp>
          <p:grpSp>
            <p:nvGrpSpPr>
              <p:cNvPr id="31" name="Gruppierung 84"/>
              <p:cNvGrpSpPr/>
              <p:nvPr/>
            </p:nvGrpSpPr>
            <p:grpSpPr>
              <a:xfrm rot="2700000">
                <a:off x="4421732" y="4834408"/>
                <a:ext cx="107999" cy="227829"/>
                <a:chOff x="4425275" y="4910228"/>
                <a:chExt cx="107999" cy="227829"/>
              </a:xfrm>
            </p:grpSpPr>
            <p:sp>
              <p:nvSpPr>
                <p:cNvPr id="32" name="Rectangle 6500000000000000"/>
                <p:cNvSpPr>
                  <a:spLocks noChangeAspect="1" noChangeArrowheads="1"/>
                </p:cNvSpPr>
                <p:nvPr/>
              </p:nvSpPr>
              <p:spPr bwMode="auto">
                <a:xfrm rot="5400000">
                  <a:off x="4412240" y="5017023"/>
                  <a:ext cx="227829" cy="14239"/>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sz="1600" dirty="0"/>
                </a:p>
              </p:txBody>
            </p:sp>
            <p:sp>
              <p:nvSpPr>
                <p:cNvPr id="33" name="Rectangle 65000000000000000"/>
                <p:cNvSpPr>
                  <a:spLocks noChangeArrowheads="1"/>
                </p:cNvSpPr>
                <p:nvPr/>
              </p:nvSpPr>
              <p:spPr bwMode="auto">
                <a:xfrm rot="10800000">
                  <a:off x="4425275" y="5123817"/>
                  <a:ext cx="107999" cy="14239"/>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sz="1600" dirty="0"/>
                </a:p>
              </p:txBody>
            </p:sp>
          </p:grpSp>
        </p:grpSp>
        <p:sp>
          <p:nvSpPr>
            <p:cNvPr id="29" name="TextBox 28"/>
            <p:cNvSpPr txBox="1"/>
            <p:nvPr>
              <p:custDataLst>
                <p:tags r:id="rId16"/>
              </p:custDataLst>
            </p:nvPr>
          </p:nvSpPr>
          <p:spPr>
            <a:xfrm>
              <a:off x="1811034" y="1705205"/>
              <a:ext cx="2872206" cy="344745"/>
            </a:xfrm>
            <a:prstGeom prst="rect">
              <a:avLst/>
            </a:prstGeom>
            <a:noFill/>
          </p:spPr>
          <p:txBody>
            <a:bodyPr wrap="square" lIns="0" tIns="0" rIns="0" bIns="0" rtlCol="0" anchor="ctr">
              <a:noAutofit/>
            </a:bodyPr>
            <a:lstStyle/>
            <a:p>
              <a:pPr marR="0" defTabSz="914400" eaLnBrk="1" fontAlgn="auto" latinLnBrk="0" hangingPunct="1">
                <a:lnSpc>
                  <a:spcPts val="2300"/>
                </a:lnSpc>
                <a:spcBef>
                  <a:spcPts val="500"/>
                </a:spcBef>
                <a:spcAft>
                  <a:spcPts val="0"/>
                </a:spcAft>
                <a:buClrTx/>
                <a:buSzTx/>
                <a:buFontTx/>
                <a:buNone/>
                <a:tabLst/>
              </a:pPr>
              <a:r>
                <a:rPr lang="en-US" sz="1600" kern="0" dirty="0">
                  <a:solidFill>
                    <a:srgbClr val="000000"/>
                  </a:solidFill>
                </a:rPr>
                <a:t>Higher security</a:t>
              </a:r>
              <a:endParaRPr kumimoji="0" lang="en-US" sz="1600" b="0" i="0" u="none" strike="noStrike" kern="0" cap="none" spc="0" normalizeH="0" baseline="0" noProof="0" dirty="0">
                <a:ln>
                  <a:noFill/>
                </a:ln>
                <a:solidFill>
                  <a:srgbClr val="000000"/>
                </a:solidFill>
                <a:effectLst/>
                <a:uLnTx/>
                <a:uFillTx/>
              </a:endParaRPr>
            </a:p>
          </p:txBody>
        </p:sp>
      </p:grpSp>
      <p:grpSp>
        <p:nvGrpSpPr>
          <p:cNvPr id="34" name="Group 33"/>
          <p:cNvGrpSpPr/>
          <p:nvPr/>
        </p:nvGrpSpPr>
        <p:grpSpPr>
          <a:xfrm>
            <a:off x="826877" y="5044536"/>
            <a:ext cx="3358464" cy="344745"/>
            <a:chOff x="1324775" y="1705205"/>
            <a:chExt cx="3358464" cy="344745"/>
          </a:xfrm>
        </p:grpSpPr>
        <p:grpSp>
          <p:nvGrpSpPr>
            <p:cNvPr id="35" name="Gruppierung 85___"/>
            <p:cNvGrpSpPr>
              <a:grpSpLocks noChangeAspect="1"/>
            </p:cNvGrpSpPr>
            <p:nvPr/>
          </p:nvGrpSpPr>
          <p:grpSpPr>
            <a:xfrm>
              <a:off x="1324775" y="1705205"/>
              <a:ext cx="344745" cy="344745"/>
              <a:chOff x="4275668" y="4764982"/>
              <a:chExt cx="400128" cy="400128"/>
            </a:xfrm>
          </p:grpSpPr>
          <p:sp>
            <p:nvSpPr>
              <p:cNvPr id="37" name="Oval 11900000"/>
              <p:cNvSpPr/>
              <p:nvPr/>
            </p:nvSpPr>
            <p:spPr>
              <a:xfrm>
                <a:off x="4275668" y="4764982"/>
                <a:ext cx="400128" cy="400128"/>
              </a:xfrm>
              <a:prstGeom prst="ellipse">
                <a:avLst/>
              </a:prstGeom>
              <a:solidFill>
                <a:schemeClr val="accent2"/>
              </a:solidFill>
            </p:spPr>
            <p:txBody>
              <a:bodyPr wrap="square" lIns="0" tIns="0" rIns="0" bIns="0" rtlCol="0" anchor="ctr">
                <a:noAutofit/>
              </a:bodyPr>
              <a:lstStyle/>
              <a:p>
                <a:pPr algn="ctr"/>
                <a:endParaRPr lang="en-US" sz="1600" b="1" dirty="0">
                  <a:solidFill>
                    <a:schemeClr val="accent4"/>
                  </a:solidFill>
                  <a:latin typeface="Bosch Office Sans"/>
                  <a:cs typeface="Bosch Office Sans"/>
                </a:endParaRPr>
              </a:p>
            </p:txBody>
          </p:sp>
          <p:grpSp>
            <p:nvGrpSpPr>
              <p:cNvPr id="38" name="Gruppierung 84"/>
              <p:cNvGrpSpPr/>
              <p:nvPr/>
            </p:nvGrpSpPr>
            <p:grpSpPr>
              <a:xfrm rot="2700000">
                <a:off x="4421732" y="4834408"/>
                <a:ext cx="107999" cy="227829"/>
                <a:chOff x="4425275" y="4910228"/>
                <a:chExt cx="107999" cy="227829"/>
              </a:xfrm>
            </p:grpSpPr>
            <p:sp>
              <p:nvSpPr>
                <p:cNvPr id="39" name="Rectangle 650000000000000000"/>
                <p:cNvSpPr>
                  <a:spLocks noChangeAspect="1" noChangeArrowheads="1"/>
                </p:cNvSpPr>
                <p:nvPr/>
              </p:nvSpPr>
              <p:spPr bwMode="auto">
                <a:xfrm rot="5400000">
                  <a:off x="4412240" y="5017023"/>
                  <a:ext cx="227829" cy="14239"/>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sz="1600" dirty="0"/>
                </a:p>
              </p:txBody>
            </p:sp>
            <p:sp>
              <p:nvSpPr>
                <p:cNvPr id="40" name="Rectangle 6500000000000000000"/>
                <p:cNvSpPr>
                  <a:spLocks noChangeArrowheads="1"/>
                </p:cNvSpPr>
                <p:nvPr/>
              </p:nvSpPr>
              <p:spPr bwMode="auto">
                <a:xfrm rot="10800000">
                  <a:off x="4425275" y="5123817"/>
                  <a:ext cx="107999" cy="14239"/>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sz="1600" dirty="0"/>
                </a:p>
              </p:txBody>
            </p:sp>
          </p:grpSp>
        </p:grpSp>
        <p:sp>
          <p:nvSpPr>
            <p:cNvPr id="36" name="TextBox 35"/>
            <p:cNvSpPr txBox="1"/>
            <p:nvPr>
              <p:custDataLst>
                <p:tags r:id="rId15"/>
              </p:custDataLst>
            </p:nvPr>
          </p:nvSpPr>
          <p:spPr>
            <a:xfrm>
              <a:off x="1811034" y="1705205"/>
              <a:ext cx="2872205" cy="344745"/>
            </a:xfrm>
            <a:prstGeom prst="rect">
              <a:avLst/>
            </a:prstGeom>
            <a:noFill/>
          </p:spPr>
          <p:txBody>
            <a:bodyPr wrap="square" lIns="0" tIns="0" rIns="0" bIns="0" rtlCol="0" anchor="ctr">
              <a:noAutofit/>
            </a:bodyPr>
            <a:lstStyle/>
            <a:p>
              <a:pPr marR="0" defTabSz="914400" eaLnBrk="1" fontAlgn="auto" latinLnBrk="0" hangingPunct="1">
                <a:lnSpc>
                  <a:spcPts val="2300"/>
                </a:lnSpc>
                <a:spcBef>
                  <a:spcPts val="500"/>
                </a:spcBef>
                <a:spcAft>
                  <a:spcPts val="0"/>
                </a:spcAft>
                <a:buClrTx/>
                <a:buSzTx/>
                <a:buFontTx/>
                <a:buNone/>
                <a:tabLst/>
              </a:pPr>
              <a:r>
                <a:rPr lang="en-US" sz="1600" kern="0" dirty="0">
                  <a:solidFill>
                    <a:srgbClr val="000000"/>
                  </a:solidFill>
                </a:rPr>
                <a:t>Lower costs</a:t>
              </a:r>
              <a:endParaRPr kumimoji="0" lang="en-US" sz="1600" b="0" i="0" u="none" strike="noStrike" kern="0" cap="none" spc="0" normalizeH="0" baseline="0" noProof="0" dirty="0">
                <a:ln>
                  <a:noFill/>
                </a:ln>
                <a:solidFill>
                  <a:srgbClr val="000000"/>
                </a:solidFill>
                <a:effectLst/>
                <a:uLnTx/>
                <a:uFillTx/>
              </a:endParaRPr>
            </a:p>
          </p:txBody>
        </p:sp>
      </p:grpSp>
    </p:spTree>
    <p:custDataLst>
      <p:tags r:id="rId1"/>
    </p:custDataLst>
    <p:extLst>
      <p:ext uri="{BB962C8B-B14F-4D97-AF65-F5344CB8AC3E}">
        <p14:creationId xmlns:p14="http://schemas.microsoft.com/office/powerpoint/2010/main" val="2427335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a:spLocks/>
          </p:cNvSpPr>
          <p:nvPr>
            <p:custDataLst>
              <p:tags r:id="rId2"/>
            </p:custDataLst>
          </p:nvPr>
        </p:nvSpPr>
        <p:spPr>
          <a:xfrm>
            <a:off x="593090" y="5643880"/>
            <a:ext cx="9152890" cy="10795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marL="0" marR="0" lvl="0" indent="0" algn="l" defTabSz="914400" rtl="0" eaLnBrk="1" fontAlgn="auto" latinLnBrk="0" hangingPunct="1">
              <a:lnSpc>
                <a:spcPct val="107000"/>
              </a:lnSpc>
              <a:spcBef>
                <a:spcPts val="0"/>
              </a:spcBef>
              <a:spcAft>
                <a:spcPts val="100"/>
              </a:spcAft>
              <a:buClrTx/>
              <a:buSzTx/>
              <a:buFontTx/>
              <a:buNone/>
              <a:tabLst/>
              <a:defRPr/>
            </a:pPr>
            <a:endParaRPr kumimoji="0" lang="en-GB" sz="600" b="0" i="0" u="none" strike="noStrike" kern="1200" cap="none" spc="0" normalizeH="0" baseline="0" noProof="0" dirty="0">
              <a:ln>
                <a:noFill/>
              </a:ln>
              <a:solidFill>
                <a:srgbClr val="000000"/>
              </a:solidFill>
              <a:effectLst/>
              <a:uLnTx/>
              <a:uFillTx/>
              <a:latin typeface="Bosch Office Sans" pitchFamily="2" charset="0"/>
              <a:ea typeface="+mn-ea"/>
              <a:cs typeface="+mn-cs"/>
            </a:endParaRPr>
          </a:p>
        </p:txBody>
      </p:sp>
      <p:sp>
        <p:nvSpPr>
          <p:cNvPr id="6" name="Rechteck 5"/>
          <p:cNvSpPr>
            <a:spLocks/>
          </p:cNvSpPr>
          <p:nvPr>
            <p:custDataLst>
              <p:tags r:id="rId3"/>
            </p:custDataLst>
          </p:nvPr>
        </p:nvSpPr>
        <p:spPr>
          <a:xfrm>
            <a:off x="593090" y="5758180"/>
            <a:ext cx="9152890" cy="2159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marL="0" marR="0" lvl="0" indent="0" algn="l" defTabSz="914400" rtl="0" eaLnBrk="1" fontAlgn="auto" latinLnBrk="0" hangingPunct="1">
              <a:lnSpc>
                <a:spcPct val="107000"/>
              </a:lnSpc>
              <a:spcBef>
                <a:spcPts val="0"/>
              </a:spcBef>
              <a:spcAft>
                <a:spcPts val="100"/>
              </a:spcAft>
              <a:buClrTx/>
              <a:buSzTx/>
              <a:buFontTx/>
              <a:buNone/>
              <a:tabLst/>
              <a:defRPr/>
            </a:pPr>
            <a:endParaRPr kumimoji="0" lang="en-GB" sz="600" b="0" i="0" u="none" strike="noStrike" kern="1200" cap="none" spc="0" normalizeH="0" baseline="0" noProof="0" dirty="0">
              <a:ln>
                <a:noFill/>
              </a:ln>
              <a:solidFill>
                <a:srgbClr val="B2B3B5"/>
              </a:solidFill>
              <a:effectLst/>
              <a:uLnTx/>
              <a:uFillTx/>
              <a:latin typeface="Bosch Office Sans" panose="020B0604020202020204" pitchFamily="34" charset="0"/>
              <a:ea typeface="+mn-ea"/>
              <a:cs typeface="+mn-cs"/>
            </a:endParaRPr>
          </a:p>
        </p:txBody>
      </p:sp>
      <p:sp>
        <p:nvSpPr>
          <p:cNvPr id="5" name="Rechteck 4"/>
          <p:cNvSpPr>
            <a:spLocks/>
          </p:cNvSpPr>
          <p:nvPr>
            <p:custDataLst>
              <p:tags r:id="rId4"/>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999FA6"/>
              </a:solidFill>
              <a:effectLst/>
              <a:uLnTx/>
              <a:uFillTx/>
              <a:latin typeface="Bosch Office Sans"/>
              <a:ea typeface="+mn-ea"/>
              <a:cs typeface="+mn-cs"/>
            </a:endParaRPr>
          </a:p>
        </p:txBody>
      </p:sp>
      <p:sp>
        <p:nvSpPr>
          <p:cNvPr id="2" name="Titel 1"/>
          <p:cNvSpPr>
            <a:spLocks noGrp="1"/>
          </p:cNvSpPr>
          <p:nvPr>
            <p:ph type="title"/>
            <p:custDataLst>
              <p:tags r:id="rId5"/>
            </p:custDataLst>
          </p:nvPr>
        </p:nvSpPr>
        <p:spPr>
          <a:xfrm>
            <a:off x="410845" y="168254"/>
            <a:ext cx="8709660" cy="77724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pPr>
              <a:lnSpc>
                <a:spcPct val="89000"/>
              </a:lnSpc>
              <a:spcBef>
                <a:spcPts val="0"/>
              </a:spcBef>
              <a:spcAft>
                <a:spcPts val="0"/>
              </a:spcAft>
            </a:pPr>
            <a:r>
              <a:rPr lang="en-US" sz="2800" dirty="0"/>
              <a:t>Communicating Alarm Signals Via IP</a:t>
            </a:r>
            <a:br>
              <a:rPr lang="en-US" sz="2800" dirty="0"/>
            </a:br>
            <a:r>
              <a:rPr lang="en-US" sz="2800" dirty="0">
                <a:solidFill>
                  <a:schemeClr val="accent5"/>
                </a:solidFill>
              </a:rPr>
              <a:t>Agenda</a:t>
            </a:r>
          </a:p>
        </p:txBody>
      </p:sp>
      <p:grpSp>
        <p:nvGrpSpPr>
          <p:cNvPr id="25" name="Group 24"/>
          <p:cNvGrpSpPr/>
          <p:nvPr/>
        </p:nvGrpSpPr>
        <p:grpSpPr>
          <a:xfrm>
            <a:off x="424488" y="1332444"/>
            <a:ext cx="4812532" cy="686254"/>
            <a:chOff x="454532" y="1869078"/>
            <a:chExt cx="4792896" cy="686254"/>
          </a:xfrm>
        </p:grpSpPr>
        <p:sp>
          <p:nvSpPr>
            <p:cNvPr id="28" name="Rechteck 14___"/>
            <p:cNvSpPr/>
            <p:nvPr>
              <p:custDataLst>
                <p:tags r:id="rId15"/>
              </p:custDataLst>
            </p:nvPr>
          </p:nvSpPr>
          <p:spPr>
            <a:xfrm>
              <a:off x="1157267" y="1869078"/>
              <a:ext cx="4090161" cy="685800"/>
            </a:xfrm>
            <a:prstGeom prst="rect">
              <a:avLst/>
            </a:prstGeom>
            <a:solidFill>
              <a:schemeClr val="bg2">
                <a:lumMod val="20000"/>
                <a:lumOff val="80000"/>
              </a:schemeClr>
            </a:solidFill>
          </p:spPr>
          <p:txBody>
            <a:bodyPr wrap="square" lIns="144000" tIns="72000" rIns="144000" bIns="72000" rtlCol="0" anchor="ctr">
              <a:no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Bosch Office Sans" panose="020B0604020202020204" pitchFamily="34" charset="0"/>
                  <a:ea typeface="+mn-ea"/>
                  <a:cs typeface="+mn-cs"/>
                </a:rPr>
                <a:t>Bosch: Leading Security Systems</a:t>
              </a:r>
            </a:p>
          </p:txBody>
        </p:sp>
        <p:sp>
          <p:nvSpPr>
            <p:cNvPr id="34" name="Rectangle 117"/>
            <p:cNvSpPr/>
            <p:nvPr>
              <p:custDataLst>
                <p:tags r:id="rId16"/>
              </p:custDataLst>
            </p:nvPr>
          </p:nvSpPr>
          <p:spPr>
            <a:xfrm>
              <a:off x="454532" y="1869532"/>
              <a:ext cx="702734" cy="6858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white"/>
                </a:solidFill>
                <a:effectLst/>
                <a:uLnTx/>
                <a:uFillTx/>
                <a:latin typeface="Bosch Office Sans"/>
                <a:ea typeface="+mn-ea"/>
                <a:cs typeface="+mn-cs"/>
              </a:endParaRPr>
            </a:p>
          </p:txBody>
        </p:sp>
        <p:grpSp>
          <p:nvGrpSpPr>
            <p:cNvPr id="38" name="Gruppierung 85___"/>
            <p:cNvGrpSpPr>
              <a:grpSpLocks noChangeAspect="1"/>
            </p:cNvGrpSpPr>
            <p:nvPr/>
          </p:nvGrpSpPr>
          <p:grpSpPr>
            <a:xfrm>
              <a:off x="589551" y="1996084"/>
              <a:ext cx="432696" cy="432696"/>
              <a:chOff x="4275668" y="4765192"/>
              <a:chExt cx="400128" cy="400128"/>
            </a:xfrm>
          </p:grpSpPr>
          <p:sp>
            <p:nvSpPr>
              <p:cNvPr id="41" name="Oval 119"/>
              <p:cNvSpPr/>
              <p:nvPr/>
            </p:nvSpPr>
            <p:spPr>
              <a:xfrm>
                <a:off x="4275668" y="4765192"/>
                <a:ext cx="400128" cy="400128"/>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00" b="1" i="0" u="none" strike="noStrike" kern="1200" cap="none" spc="0" normalizeH="0" baseline="0" noProof="0" dirty="0">
                  <a:ln>
                    <a:noFill/>
                  </a:ln>
                  <a:solidFill>
                    <a:srgbClr val="0E78C5"/>
                  </a:solidFill>
                  <a:effectLst/>
                  <a:uLnTx/>
                  <a:uFillTx/>
                  <a:latin typeface="Bosch Office Sans"/>
                  <a:ea typeface="+mn-ea"/>
                  <a:cs typeface="Bosch Office Sans"/>
                </a:endParaRPr>
              </a:p>
            </p:txBody>
          </p:sp>
          <p:grpSp>
            <p:nvGrpSpPr>
              <p:cNvPr id="42" name="Gruppierung 84"/>
              <p:cNvGrpSpPr/>
              <p:nvPr/>
            </p:nvGrpSpPr>
            <p:grpSpPr>
              <a:xfrm rot="2700000">
                <a:off x="4421732" y="4834408"/>
                <a:ext cx="107999" cy="227829"/>
                <a:chOff x="4425275" y="4910228"/>
                <a:chExt cx="107999" cy="227829"/>
              </a:xfrm>
            </p:grpSpPr>
            <p:sp>
              <p:nvSpPr>
                <p:cNvPr id="43" name="Rectangle 65000000"/>
                <p:cNvSpPr>
                  <a:spLocks noChangeAspect="1" noChangeArrowheads="1"/>
                </p:cNvSpPr>
                <p:nvPr/>
              </p:nvSpPr>
              <p:spPr bwMode="auto">
                <a:xfrm rot="5400000">
                  <a:off x="4412240" y="5017023"/>
                  <a:ext cx="227829" cy="14239"/>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Bosch Office Sans" panose="020B0604020202020204" pitchFamily="34" charset="0"/>
                    <a:ea typeface="+mn-ea"/>
                    <a:cs typeface="+mn-cs"/>
                  </a:endParaRPr>
                </a:p>
              </p:txBody>
            </p:sp>
            <p:sp>
              <p:nvSpPr>
                <p:cNvPr id="44" name="Rectangle 650000000"/>
                <p:cNvSpPr>
                  <a:spLocks noChangeArrowheads="1"/>
                </p:cNvSpPr>
                <p:nvPr/>
              </p:nvSpPr>
              <p:spPr bwMode="auto">
                <a:xfrm rot="10800000">
                  <a:off x="4425275" y="5123817"/>
                  <a:ext cx="107999" cy="14239"/>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Bosch Office Sans" panose="020B0604020202020204" pitchFamily="34" charset="0"/>
                    <a:ea typeface="+mn-ea"/>
                    <a:cs typeface="+mn-cs"/>
                  </a:endParaRPr>
                </a:p>
              </p:txBody>
            </p:sp>
          </p:grpSp>
        </p:grpSp>
      </p:grpSp>
      <p:grpSp>
        <p:nvGrpSpPr>
          <p:cNvPr id="45" name="Group 44"/>
          <p:cNvGrpSpPr/>
          <p:nvPr/>
        </p:nvGrpSpPr>
        <p:grpSpPr>
          <a:xfrm>
            <a:off x="424488" y="2148169"/>
            <a:ext cx="4812532" cy="686254"/>
            <a:chOff x="454532" y="1869078"/>
            <a:chExt cx="4792895" cy="686254"/>
          </a:xfrm>
        </p:grpSpPr>
        <p:sp>
          <p:nvSpPr>
            <p:cNvPr id="46" name="Rechteck 14___0"/>
            <p:cNvSpPr/>
            <p:nvPr>
              <p:custDataLst>
                <p:tags r:id="rId13"/>
              </p:custDataLst>
            </p:nvPr>
          </p:nvSpPr>
          <p:spPr>
            <a:xfrm>
              <a:off x="1157264" y="1869078"/>
              <a:ext cx="4090163" cy="685800"/>
            </a:xfrm>
            <a:prstGeom prst="rect">
              <a:avLst/>
            </a:prstGeom>
            <a:solidFill>
              <a:schemeClr val="bg2">
                <a:lumMod val="20000"/>
                <a:lumOff val="80000"/>
              </a:schemeClr>
            </a:solidFill>
          </p:spPr>
          <p:txBody>
            <a:bodyPr wrap="square" lIns="144000" tIns="72000" rIns="144000" bIns="72000" rtlCol="0" anchor="ctr">
              <a:no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Bosch Office Sans" panose="020B0604020202020204" pitchFamily="34" charset="0"/>
                  <a:ea typeface="+mn-ea"/>
                  <a:cs typeface="+mn-cs"/>
                </a:rPr>
                <a:t>Traditional alarm communication</a:t>
              </a:r>
            </a:p>
          </p:txBody>
        </p:sp>
        <p:sp>
          <p:nvSpPr>
            <p:cNvPr id="47" name="Rectangle 1170"/>
            <p:cNvSpPr/>
            <p:nvPr>
              <p:custDataLst>
                <p:tags r:id="rId14"/>
              </p:custDataLst>
            </p:nvPr>
          </p:nvSpPr>
          <p:spPr>
            <a:xfrm>
              <a:off x="454532" y="1869532"/>
              <a:ext cx="702734" cy="6858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white"/>
                </a:solidFill>
                <a:effectLst/>
                <a:uLnTx/>
                <a:uFillTx/>
                <a:latin typeface="Bosch Office Sans"/>
                <a:ea typeface="+mn-ea"/>
                <a:cs typeface="+mn-cs"/>
              </a:endParaRPr>
            </a:p>
          </p:txBody>
        </p:sp>
        <p:grpSp>
          <p:nvGrpSpPr>
            <p:cNvPr id="48" name="Gruppierung 85___"/>
            <p:cNvGrpSpPr>
              <a:grpSpLocks noChangeAspect="1"/>
            </p:cNvGrpSpPr>
            <p:nvPr/>
          </p:nvGrpSpPr>
          <p:grpSpPr>
            <a:xfrm>
              <a:off x="589551" y="1996084"/>
              <a:ext cx="432696" cy="432696"/>
              <a:chOff x="4275668" y="4765192"/>
              <a:chExt cx="400128" cy="400128"/>
            </a:xfrm>
          </p:grpSpPr>
          <p:sp>
            <p:nvSpPr>
              <p:cNvPr id="49" name="Oval 1190"/>
              <p:cNvSpPr/>
              <p:nvPr/>
            </p:nvSpPr>
            <p:spPr>
              <a:xfrm>
                <a:off x="4275668" y="4765192"/>
                <a:ext cx="400128" cy="400128"/>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00" b="1" i="0" u="none" strike="noStrike" kern="1200" cap="none" spc="0" normalizeH="0" baseline="0" noProof="0" dirty="0">
                  <a:ln>
                    <a:noFill/>
                  </a:ln>
                  <a:solidFill>
                    <a:srgbClr val="0E78C5"/>
                  </a:solidFill>
                  <a:effectLst/>
                  <a:uLnTx/>
                  <a:uFillTx/>
                  <a:latin typeface="Bosch Office Sans"/>
                  <a:ea typeface="+mn-ea"/>
                  <a:cs typeface="Bosch Office Sans"/>
                </a:endParaRPr>
              </a:p>
            </p:txBody>
          </p:sp>
          <p:grpSp>
            <p:nvGrpSpPr>
              <p:cNvPr id="50" name="Gruppierung 84"/>
              <p:cNvGrpSpPr/>
              <p:nvPr/>
            </p:nvGrpSpPr>
            <p:grpSpPr>
              <a:xfrm rot="2700000">
                <a:off x="4421732" y="4834408"/>
                <a:ext cx="107999" cy="227829"/>
                <a:chOff x="4425275" y="4910228"/>
                <a:chExt cx="107999" cy="227829"/>
              </a:xfrm>
            </p:grpSpPr>
            <p:sp>
              <p:nvSpPr>
                <p:cNvPr id="51" name="Rectangle 6500000000"/>
                <p:cNvSpPr>
                  <a:spLocks noChangeAspect="1" noChangeArrowheads="1"/>
                </p:cNvSpPr>
                <p:nvPr/>
              </p:nvSpPr>
              <p:spPr bwMode="auto">
                <a:xfrm rot="5400000">
                  <a:off x="4412240" y="5017023"/>
                  <a:ext cx="227829" cy="14239"/>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Bosch Office Sans" panose="020B0604020202020204" pitchFamily="34" charset="0"/>
                    <a:ea typeface="+mn-ea"/>
                    <a:cs typeface="+mn-cs"/>
                  </a:endParaRPr>
                </a:p>
              </p:txBody>
            </p:sp>
            <p:sp>
              <p:nvSpPr>
                <p:cNvPr id="52" name="Rectangle 65000000000"/>
                <p:cNvSpPr>
                  <a:spLocks noChangeArrowheads="1"/>
                </p:cNvSpPr>
                <p:nvPr/>
              </p:nvSpPr>
              <p:spPr bwMode="auto">
                <a:xfrm rot="10800000">
                  <a:off x="4425275" y="5123817"/>
                  <a:ext cx="107999" cy="14239"/>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Bosch Office Sans" panose="020B0604020202020204" pitchFamily="34" charset="0"/>
                    <a:ea typeface="+mn-ea"/>
                    <a:cs typeface="+mn-cs"/>
                  </a:endParaRPr>
                </a:p>
              </p:txBody>
            </p:sp>
          </p:grpSp>
        </p:grpSp>
      </p:grpSp>
      <p:grpSp>
        <p:nvGrpSpPr>
          <p:cNvPr id="93" name="Group 92"/>
          <p:cNvGrpSpPr/>
          <p:nvPr/>
        </p:nvGrpSpPr>
        <p:grpSpPr>
          <a:xfrm>
            <a:off x="424488" y="2974945"/>
            <a:ext cx="4812531" cy="686254"/>
            <a:chOff x="454532" y="1869078"/>
            <a:chExt cx="4792894" cy="686254"/>
          </a:xfrm>
        </p:grpSpPr>
        <p:sp>
          <p:nvSpPr>
            <p:cNvPr id="94" name="Rechteck 14___00"/>
            <p:cNvSpPr/>
            <p:nvPr>
              <p:custDataLst>
                <p:tags r:id="rId11"/>
              </p:custDataLst>
            </p:nvPr>
          </p:nvSpPr>
          <p:spPr>
            <a:xfrm>
              <a:off x="1157266" y="1869078"/>
              <a:ext cx="4090160" cy="685800"/>
            </a:xfrm>
            <a:prstGeom prst="rect">
              <a:avLst/>
            </a:prstGeom>
            <a:solidFill>
              <a:schemeClr val="bg2">
                <a:lumMod val="20000"/>
                <a:lumOff val="80000"/>
              </a:schemeClr>
            </a:solidFill>
          </p:spPr>
          <p:txBody>
            <a:bodyPr wrap="square" lIns="144000" tIns="72000" rIns="144000" bIns="72000" rtlCol="0" anchor="ctr">
              <a:no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en-US" sz="1700" dirty="0">
                  <a:solidFill>
                    <a:prstClr val="black"/>
                  </a:solidFill>
                </a:rPr>
                <a:t>Alarm over IP overview</a:t>
              </a:r>
              <a:endParaRPr kumimoji="0" lang="en-US" sz="1700" b="0" i="0" u="none" strike="noStrike" kern="1200" cap="none" spc="0" normalizeH="0" baseline="0" noProof="0" dirty="0">
                <a:ln>
                  <a:noFill/>
                </a:ln>
                <a:solidFill>
                  <a:prstClr val="black"/>
                </a:solidFill>
                <a:effectLst/>
                <a:uLnTx/>
                <a:uFillTx/>
                <a:latin typeface="Bosch Office Sans" panose="020B0604020202020204" pitchFamily="34" charset="0"/>
                <a:ea typeface="+mn-ea"/>
                <a:cs typeface="+mn-cs"/>
              </a:endParaRPr>
            </a:p>
          </p:txBody>
        </p:sp>
        <p:sp>
          <p:nvSpPr>
            <p:cNvPr id="95" name="Rectangle 11700"/>
            <p:cNvSpPr/>
            <p:nvPr>
              <p:custDataLst>
                <p:tags r:id="rId12"/>
              </p:custDataLst>
            </p:nvPr>
          </p:nvSpPr>
          <p:spPr>
            <a:xfrm>
              <a:off x="454532" y="1869532"/>
              <a:ext cx="702734" cy="6858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white"/>
                </a:solidFill>
                <a:effectLst/>
                <a:uLnTx/>
                <a:uFillTx/>
                <a:latin typeface="Bosch Office Sans"/>
                <a:ea typeface="+mn-ea"/>
                <a:cs typeface="+mn-cs"/>
              </a:endParaRPr>
            </a:p>
          </p:txBody>
        </p:sp>
        <p:grpSp>
          <p:nvGrpSpPr>
            <p:cNvPr id="96" name="Gruppierung 85___"/>
            <p:cNvGrpSpPr>
              <a:grpSpLocks noChangeAspect="1"/>
            </p:cNvGrpSpPr>
            <p:nvPr/>
          </p:nvGrpSpPr>
          <p:grpSpPr>
            <a:xfrm>
              <a:off x="589551" y="1996084"/>
              <a:ext cx="432696" cy="432696"/>
              <a:chOff x="4275668" y="4765192"/>
              <a:chExt cx="400128" cy="400128"/>
            </a:xfrm>
          </p:grpSpPr>
          <p:sp>
            <p:nvSpPr>
              <p:cNvPr id="97" name="Oval 11900"/>
              <p:cNvSpPr/>
              <p:nvPr/>
            </p:nvSpPr>
            <p:spPr>
              <a:xfrm>
                <a:off x="4275668" y="4765192"/>
                <a:ext cx="400128" cy="400128"/>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00" b="1" i="0" u="none" strike="noStrike" kern="1200" cap="none" spc="0" normalizeH="0" baseline="0" noProof="0" dirty="0">
                  <a:ln>
                    <a:noFill/>
                  </a:ln>
                  <a:solidFill>
                    <a:srgbClr val="0E78C5"/>
                  </a:solidFill>
                  <a:effectLst/>
                  <a:uLnTx/>
                  <a:uFillTx/>
                  <a:latin typeface="Bosch Office Sans"/>
                  <a:ea typeface="+mn-ea"/>
                  <a:cs typeface="Bosch Office Sans"/>
                </a:endParaRPr>
              </a:p>
            </p:txBody>
          </p:sp>
          <p:grpSp>
            <p:nvGrpSpPr>
              <p:cNvPr id="98" name="Gruppierung 84"/>
              <p:cNvGrpSpPr/>
              <p:nvPr/>
            </p:nvGrpSpPr>
            <p:grpSpPr>
              <a:xfrm rot="2700000">
                <a:off x="4421732" y="4834408"/>
                <a:ext cx="107999" cy="227829"/>
                <a:chOff x="4425275" y="4910228"/>
                <a:chExt cx="107999" cy="227829"/>
              </a:xfrm>
            </p:grpSpPr>
            <p:sp>
              <p:nvSpPr>
                <p:cNvPr id="99" name="Rectangle 650000000000"/>
                <p:cNvSpPr>
                  <a:spLocks noChangeAspect="1" noChangeArrowheads="1"/>
                </p:cNvSpPr>
                <p:nvPr/>
              </p:nvSpPr>
              <p:spPr bwMode="auto">
                <a:xfrm rot="5400000">
                  <a:off x="4412240" y="5017023"/>
                  <a:ext cx="227829" cy="14239"/>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Bosch Office Sans" panose="020B0604020202020204" pitchFamily="34" charset="0"/>
                    <a:ea typeface="+mn-ea"/>
                    <a:cs typeface="+mn-cs"/>
                  </a:endParaRPr>
                </a:p>
              </p:txBody>
            </p:sp>
            <p:sp>
              <p:nvSpPr>
                <p:cNvPr id="100" name="Rectangle 6500000000000"/>
                <p:cNvSpPr>
                  <a:spLocks noChangeArrowheads="1"/>
                </p:cNvSpPr>
                <p:nvPr/>
              </p:nvSpPr>
              <p:spPr bwMode="auto">
                <a:xfrm rot="10800000">
                  <a:off x="4425275" y="5123817"/>
                  <a:ext cx="107999" cy="14239"/>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Bosch Office Sans" panose="020B0604020202020204" pitchFamily="34" charset="0"/>
                    <a:ea typeface="+mn-ea"/>
                    <a:cs typeface="+mn-cs"/>
                  </a:endParaRPr>
                </a:p>
              </p:txBody>
            </p:sp>
          </p:grpSp>
        </p:grpSp>
      </p:grpSp>
      <p:grpSp>
        <p:nvGrpSpPr>
          <p:cNvPr id="101" name="Group 100"/>
          <p:cNvGrpSpPr/>
          <p:nvPr/>
        </p:nvGrpSpPr>
        <p:grpSpPr>
          <a:xfrm>
            <a:off x="424488" y="3790670"/>
            <a:ext cx="4812532" cy="686254"/>
            <a:chOff x="454532" y="1869078"/>
            <a:chExt cx="4792895" cy="686254"/>
          </a:xfrm>
        </p:grpSpPr>
        <p:sp>
          <p:nvSpPr>
            <p:cNvPr id="102" name="Rechteck 14___000"/>
            <p:cNvSpPr/>
            <p:nvPr>
              <p:custDataLst>
                <p:tags r:id="rId9"/>
              </p:custDataLst>
            </p:nvPr>
          </p:nvSpPr>
          <p:spPr>
            <a:xfrm>
              <a:off x="1157264" y="1869078"/>
              <a:ext cx="4090163" cy="685800"/>
            </a:xfrm>
            <a:prstGeom prst="rect">
              <a:avLst/>
            </a:prstGeom>
            <a:solidFill>
              <a:schemeClr val="bg2">
                <a:lumMod val="20000"/>
                <a:lumOff val="80000"/>
              </a:schemeClr>
            </a:solidFill>
          </p:spPr>
          <p:txBody>
            <a:bodyPr wrap="square" lIns="144000" tIns="72000" rIns="144000" bIns="72000" rtlCol="0" anchor="ctr">
              <a:no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Bosch Office Sans" panose="020B0604020202020204" pitchFamily="34" charset="0"/>
                  <a:ea typeface="+mn-ea"/>
                  <a:cs typeface="+mn-cs"/>
                </a:rPr>
                <a:t>Transmission technology</a:t>
              </a:r>
            </a:p>
          </p:txBody>
        </p:sp>
        <p:sp>
          <p:nvSpPr>
            <p:cNvPr id="103" name="Rectangle 117000"/>
            <p:cNvSpPr/>
            <p:nvPr>
              <p:custDataLst>
                <p:tags r:id="rId10"/>
              </p:custDataLst>
            </p:nvPr>
          </p:nvSpPr>
          <p:spPr>
            <a:xfrm>
              <a:off x="454532" y="1869532"/>
              <a:ext cx="702734" cy="6858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white"/>
                </a:solidFill>
                <a:effectLst/>
                <a:uLnTx/>
                <a:uFillTx/>
                <a:latin typeface="Bosch Office Sans"/>
                <a:ea typeface="+mn-ea"/>
                <a:cs typeface="+mn-cs"/>
              </a:endParaRPr>
            </a:p>
          </p:txBody>
        </p:sp>
        <p:grpSp>
          <p:nvGrpSpPr>
            <p:cNvPr id="104" name="Gruppierung 85___"/>
            <p:cNvGrpSpPr>
              <a:grpSpLocks noChangeAspect="1"/>
            </p:cNvGrpSpPr>
            <p:nvPr/>
          </p:nvGrpSpPr>
          <p:grpSpPr>
            <a:xfrm>
              <a:off x="589551" y="1996084"/>
              <a:ext cx="432696" cy="432696"/>
              <a:chOff x="4275668" y="4765192"/>
              <a:chExt cx="400128" cy="400128"/>
            </a:xfrm>
          </p:grpSpPr>
          <p:sp>
            <p:nvSpPr>
              <p:cNvPr id="105" name="Oval 119000"/>
              <p:cNvSpPr/>
              <p:nvPr/>
            </p:nvSpPr>
            <p:spPr>
              <a:xfrm>
                <a:off x="4275668" y="4765192"/>
                <a:ext cx="400128" cy="400128"/>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00" b="1" i="0" u="none" strike="noStrike" kern="1200" cap="none" spc="0" normalizeH="0" baseline="0" noProof="0" dirty="0">
                  <a:ln>
                    <a:noFill/>
                  </a:ln>
                  <a:solidFill>
                    <a:srgbClr val="0E78C5"/>
                  </a:solidFill>
                  <a:effectLst/>
                  <a:uLnTx/>
                  <a:uFillTx/>
                  <a:latin typeface="Bosch Office Sans"/>
                  <a:ea typeface="+mn-ea"/>
                  <a:cs typeface="Bosch Office Sans"/>
                </a:endParaRPr>
              </a:p>
            </p:txBody>
          </p:sp>
          <p:grpSp>
            <p:nvGrpSpPr>
              <p:cNvPr id="106" name="Gruppierung 84"/>
              <p:cNvGrpSpPr/>
              <p:nvPr/>
            </p:nvGrpSpPr>
            <p:grpSpPr>
              <a:xfrm rot="2700000">
                <a:off x="4421732" y="4834408"/>
                <a:ext cx="107999" cy="227829"/>
                <a:chOff x="4425275" y="4910228"/>
                <a:chExt cx="107999" cy="227829"/>
              </a:xfrm>
            </p:grpSpPr>
            <p:sp>
              <p:nvSpPr>
                <p:cNvPr id="107" name="Rectangle 65000000000000"/>
                <p:cNvSpPr>
                  <a:spLocks noChangeAspect="1" noChangeArrowheads="1"/>
                </p:cNvSpPr>
                <p:nvPr/>
              </p:nvSpPr>
              <p:spPr bwMode="auto">
                <a:xfrm rot="5400000">
                  <a:off x="4412240" y="5017023"/>
                  <a:ext cx="227829" cy="14239"/>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Bosch Office Sans" panose="020B0604020202020204" pitchFamily="34" charset="0"/>
                    <a:ea typeface="+mn-ea"/>
                    <a:cs typeface="+mn-cs"/>
                  </a:endParaRPr>
                </a:p>
              </p:txBody>
            </p:sp>
            <p:sp>
              <p:nvSpPr>
                <p:cNvPr id="108" name="Rectangle 650000000000000"/>
                <p:cNvSpPr>
                  <a:spLocks noChangeArrowheads="1"/>
                </p:cNvSpPr>
                <p:nvPr/>
              </p:nvSpPr>
              <p:spPr bwMode="auto">
                <a:xfrm rot="10800000">
                  <a:off x="4425275" y="5123817"/>
                  <a:ext cx="107999" cy="14239"/>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Bosch Office Sans" panose="020B0604020202020204" pitchFamily="34" charset="0"/>
                    <a:ea typeface="+mn-ea"/>
                    <a:cs typeface="+mn-cs"/>
                  </a:endParaRPr>
                </a:p>
              </p:txBody>
            </p:sp>
          </p:grpSp>
        </p:grpSp>
      </p:grpSp>
      <p:grpSp>
        <p:nvGrpSpPr>
          <p:cNvPr id="109" name="Group 108"/>
          <p:cNvGrpSpPr/>
          <p:nvPr/>
        </p:nvGrpSpPr>
        <p:grpSpPr>
          <a:xfrm>
            <a:off x="424488" y="4617446"/>
            <a:ext cx="4812532" cy="686254"/>
            <a:chOff x="454532" y="1869078"/>
            <a:chExt cx="4792895" cy="686254"/>
          </a:xfrm>
        </p:grpSpPr>
        <p:sp>
          <p:nvSpPr>
            <p:cNvPr id="110" name="Rechteck 14___0000"/>
            <p:cNvSpPr/>
            <p:nvPr>
              <p:custDataLst>
                <p:tags r:id="rId7"/>
              </p:custDataLst>
            </p:nvPr>
          </p:nvSpPr>
          <p:spPr>
            <a:xfrm>
              <a:off x="1157264" y="1869078"/>
              <a:ext cx="4090163" cy="685800"/>
            </a:xfrm>
            <a:prstGeom prst="rect">
              <a:avLst/>
            </a:prstGeom>
            <a:solidFill>
              <a:schemeClr val="bg2">
                <a:lumMod val="20000"/>
                <a:lumOff val="80000"/>
              </a:schemeClr>
            </a:solidFill>
          </p:spPr>
          <p:txBody>
            <a:bodyPr wrap="square" lIns="144000" tIns="72000" rIns="144000" bIns="72000" rtlCol="0" anchor="ctr">
              <a:no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en-US" sz="1700" dirty="0">
                  <a:solidFill>
                    <a:prstClr val="black"/>
                  </a:solidFill>
                </a:rPr>
                <a:t>Receiver technology</a:t>
              </a:r>
              <a:endParaRPr kumimoji="0" lang="en-US" sz="1700" b="0" i="0" u="none" strike="noStrike" kern="1200" cap="none" spc="0" normalizeH="0" baseline="0" noProof="0" dirty="0">
                <a:ln>
                  <a:noFill/>
                </a:ln>
                <a:solidFill>
                  <a:prstClr val="black"/>
                </a:solidFill>
                <a:effectLst/>
                <a:uLnTx/>
                <a:uFillTx/>
                <a:latin typeface="Bosch Office Sans" panose="020B0604020202020204" pitchFamily="34" charset="0"/>
                <a:ea typeface="+mn-ea"/>
                <a:cs typeface="+mn-cs"/>
              </a:endParaRPr>
            </a:p>
          </p:txBody>
        </p:sp>
        <p:sp>
          <p:nvSpPr>
            <p:cNvPr id="111" name="Rectangle 1170000"/>
            <p:cNvSpPr/>
            <p:nvPr>
              <p:custDataLst>
                <p:tags r:id="rId8"/>
              </p:custDataLst>
            </p:nvPr>
          </p:nvSpPr>
          <p:spPr>
            <a:xfrm>
              <a:off x="454532" y="1869532"/>
              <a:ext cx="702734" cy="6858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white"/>
                </a:solidFill>
                <a:effectLst/>
                <a:uLnTx/>
                <a:uFillTx/>
                <a:latin typeface="Bosch Office Sans"/>
                <a:ea typeface="+mn-ea"/>
                <a:cs typeface="+mn-cs"/>
              </a:endParaRPr>
            </a:p>
          </p:txBody>
        </p:sp>
        <p:grpSp>
          <p:nvGrpSpPr>
            <p:cNvPr id="112" name="Gruppierung 85___"/>
            <p:cNvGrpSpPr>
              <a:grpSpLocks noChangeAspect="1"/>
            </p:cNvGrpSpPr>
            <p:nvPr/>
          </p:nvGrpSpPr>
          <p:grpSpPr>
            <a:xfrm>
              <a:off x="589551" y="1996084"/>
              <a:ext cx="432696" cy="432696"/>
              <a:chOff x="4275668" y="4765192"/>
              <a:chExt cx="400128" cy="400128"/>
            </a:xfrm>
          </p:grpSpPr>
          <p:sp>
            <p:nvSpPr>
              <p:cNvPr id="113" name="Oval 1190000"/>
              <p:cNvSpPr/>
              <p:nvPr/>
            </p:nvSpPr>
            <p:spPr>
              <a:xfrm>
                <a:off x="4275668" y="4765192"/>
                <a:ext cx="400128" cy="400128"/>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00" b="1" i="0" u="none" strike="noStrike" kern="1200" cap="none" spc="0" normalizeH="0" baseline="0" noProof="0" dirty="0">
                  <a:ln>
                    <a:noFill/>
                  </a:ln>
                  <a:solidFill>
                    <a:srgbClr val="0E78C5"/>
                  </a:solidFill>
                  <a:effectLst/>
                  <a:uLnTx/>
                  <a:uFillTx/>
                  <a:latin typeface="Bosch Office Sans"/>
                  <a:ea typeface="+mn-ea"/>
                  <a:cs typeface="Bosch Office Sans"/>
                </a:endParaRPr>
              </a:p>
            </p:txBody>
          </p:sp>
          <p:grpSp>
            <p:nvGrpSpPr>
              <p:cNvPr id="114" name="Gruppierung 84"/>
              <p:cNvGrpSpPr/>
              <p:nvPr/>
            </p:nvGrpSpPr>
            <p:grpSpPr>
              <a:xfrm rot="2700000">
                <a:off x="4421732" y="4834408"/>
                <a:ext cx="107999" cy="227829"/>
                <a:chOff x="4425275" y="4910228"/>
                <a:chExt cx="107999" cy="227829"/>
              </a:xfrm>
            </p:grpSpPr>
            <p:sp>
              <p:nvSpPr>
                <p:cNvPr id="115" name="Rectangle 6500000000000000"/>
                <p:cNvSpPr>
                  <a:spLocks noChangeAspect="1" noChangeArrowheads="1"/>
                </p:cNvSpPr>
                <p:nvPr/>
              </p:nvSpPr>
              <p:spPr bwMode="auto">
                <a:xfrm rot="5400000">
                  <a:off x="4412240" y="5017023"/>
                  <a:ext cx="227829" cy="14239"/>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Bosch Office Sans" panose="020B0604020202020204" pitchFamily="34" charset="0"/>
                    <a:ea typeface="+mn-ea"/>
                    <a:cs typeface="+mn-cs"/>
                  </a:endParaRPr>
                </a:p>
              </p:txBody>
            </p:sp>
            <p:sp>
              <p:nvSpPr>
                <p:cNvPr id="116" name="Rectangle 65000000000000000"/>
                <p:cNvSpPr>
                  <a:spLocks noChangeArrowheads="1"/>
                </p:cNvSpPr>
                <p:nvPr/>
              </p:nvSpPr>
              <p:spPr bwMode="auto">
                <a:xfrm rot="10800000">
                  <a:off x="4425275" y="5123817"/>
                  <a:ext cx="107999" cy="14239"/>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Bosch Office Sans" panose="020B0604020202020204" pitchFamily="34" charset="0"/>
                    <a:ea typeface="+mn-ea"/>
                    <a:cs typeface="+mn-cs"/>
                  </a:endParaRPr>
                </a:p>
              </p:txBody>
            </p:sp>
          </p:grpSp>
        </p:grpSp>
      </p:grpSp>
      <p:sp>
        <p:nvSpPr>
          <p:cNvPr id="117" name="Content Placeholder 2"/>
          <p:cNvSpPr txBox="1">
            <a:spLocks/>
          </p:cNvSpPr>
          <p:nvPr>
            <p:custDataLst>
              <p:tags r:id="rId6"/>
            </p:custDataLst>
          </p:nvPr>
        </p:nvSpPr>
        <p:spPr>
          <a:xfrm>
            <a:off x="6378129" y="4043531"/>
            <a:ext cx="4591496" cy="390788"/>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rtlCol="0" anchor="t">
            <a:noAutofit/>
          </a:bodyPr>
          <a:lstStyle>
            <a:lvl1pPr marL="251460" indent="-251460" algn="l" defTabSz="822716" rtl="0" eaLnBrk="1" latinLnBrk="0" hangingPunct="1">
              <a:lnSpc>
                <a:spcPts val="2300"/>
              </a:lnSpc>
              <a:spcBef>
                <a:spcPts val="500"/>
              </a:spcBef>
              <a:buClrTx/>
              <a:buSzPct val="100000"/>
              <a:buFont typeface="Wingdings 3" panose="05040102010807070707" pitchFamily="18" charset="2"/>
              <a:buChar char=""/>
              <a:defRPr sz="1800" b="0" i="0" u="none" kern="1200">
                <a:solidFill>
                  <a:schemeClr val="tx1"/>
                </a:solidFill>
                <a:latin typeface="Bosch Office Sans" panose="020B0604020202020204" pitchFamily="34" charset="0"/>
                <a:ea typeface="+mn-ea"/>
                <a:cs typeface="+mn-cs"/>
              </a:defRPr>
            </a:lvl1pPr>
            <a:lvl2pPr marL="467360" indent="-179070" algn="l" defTabSz="822716" rtl="0" eaLnBrk="1" latinLnBrk="0" hangingPunct="1">
              <a:lnSpc>
                <a:spcPts val="2000"/>
              </a:lnSpc>
              <a:spcBef>
                <a:spcPts val="500"/>
              </a:spcBef>
              <a:buClrTx/>
              <a:buSzPct val="100000"/>
              <a:buFontTx/>
              <a:buChar char="‒"/>
              <a:defRPr sz="1600" b="0" i="0" u="none" kern="1200">
                <a:solidFill>
                  <a:schemeClr val="tx1"/>
                </a:solidFill>
                <a:latin typeface="Bosch Office Sans" panose="020B0604020202020204" pitchFamily="34" charset="0"/>
                <a:ea typeface="+mn-ea"/>
                <a:cs typeface="+mn-cs"/>
              </a:defRPr>
            </a:lvl2pPr>
            <a:lvl3pPr marL="647700" indent="-180340" algn="l" defTabSz="822716" rtl="0" eaLnBrk="1" latinLnBrk="0" hangingPunct="1">
              <a:lnSpc>
                <a:spcPts val="1700"/>
              </a:lnSpc>
              <a:spcBef>
                <a:spcPts val="500"/>
              </a:spcBef>
              <a:buClrTx/>
              <a:buSzPct val="100000"/>
              <a:buFontTx/>
              <a:buChar char="‒"/>
              <a:defRPr sz="1400" b="0" i="0" u="none" kern="1200">
                <a:solidFill>
                  <a:schemeClr val="tx1"/>
                </a:solidFill>
                <a:latin typeface="Bosch Office Sans" panose="020B0604020202020204" pitchFamily="34" charset="0"/>
                <a:ea typeface="+mn-ea"/>
                <a:cs typeface="+mn-cs"/>
              </a:defRPr>
            </a:lvl3pPr>
            <a:lvl4pPr marL="863600" indent="-180340" algn="l" defTabSz="822716" rtl="0" eaLnBrk="1" latinLnBrk="0" hangingPunct="1">
              <a:lnSpc>
                <a:spcPts val="1600"/>
              </a:lnSpc>
              <a:spcBef>
                <a:spcPts val="500"/>
              </a:spcBef>
              <a:buClrTx/>
              <a:buSzPct val="100000"/>
              <a:buFontTx/>
              <a:buChar char="»"/>
              <a:defRPr sz="1300" b="0" i="0" u="none" kern="1200">
                <a:solidFill>
                  <a:schemeClr val="tx1"/>
                </a:solidFill>
                <a:latin typeface="Bosch Office Sans" panose="020B0604020202020204" pitchFamily="34" charset="0"/>
                <a:ea typeface="+mn-ea"/>
                <a:cs typeface="+mn-cs"/>
              </a:defRPr>
            </a:lvl4pPr>
            <a:lvl5pPr marL="863600" indent="-180340" algn="l" defTabSz="822716" rtl="0" eaLnBrk="1" latinLnBrk="0" hangingPunct="1">
              <a:lnSpc>
                <a:spcPts val="1600"/>
              </a:lnSpc>
              <a:spcBef>
                <a:spcPts val="500"/>
              </a:spcBef>
              <a:buClrTx/>
              <a:buSzPct val="100000"/>
              <a:buFontTx/>
              <a:buChar char="»"/>
              <a:defRPr sz="1300" b="0" i="0" u="none" kern="1200">
                <a:solidFill>
                  <a:schemeClr val="tx1"/>
                </a:solidFill>
                <a:latin typeface="Bosch Office Sans" panose="020B0604020202020204" pitchFamily="34" charset="0"/>
                <a:ea typeface="+mn-ea"/>
                <a:cs typeface="+mn-cs"/>
              </a:defRPr>
            </a:lvl5pPr>
            <a:lvl6pPr marL="863600" indent="-180340" algn="l" defTabSz="822716" rtl="0" eaLnBrk="1" latinLnBrk="0" hangingPunct="1">
              <a:lnSpc>
                <a:spcPts val="1600"/>
              </a:lnSpc>
              <a:spcBef>
                <a:spcPts val="500"/>
              </a:spcBef>
              <a:buClrTx/>
              <a:buSzPct val="100000"/>
              <a:buFontTx/>
              <a:buChar char="»"/>
              <a:defRPr sz="1300" b="0" i="0" u="none" kern="1200">
                <a:solidFill>
                  <a:schemeClr val="tx1"/>
                </a:solidFill>
                <a:latin typeface="Bosch Office Sans" panose="020B0604020202020204" pitchFamily="34" charset="0"/>
                <a:ea typeface="+mn-ea"/>
                <a:cs typeface="+mn-cs"/>
              </a:defRPr>
            </a:lvl6pPr>
            <a:lvl7pPr marL="863600" indent="-180340" algn="l" defTabSz="822716" rtl="0" eaLnBrk="1" latinLnBrk="0" hangingPunct="1">
              <a:lnSpc>
                <a:spcPts val="1600"/>
              </a:lnSpc>
              <a:spcBef>
                <a:spcPts val="500"/>
              </a:spcBef>
              <a:buClrTx/>
              <a:buSzPct val="100000"/>
              <a:buFontTx/>
              <a:buChar char="»"/>
              <a:defRPr sz="1300" b="0" i="0" u="none" kern="1200">
                <a:solidFill>
                  <a:schemeClr val="tx1"/>
                </a:solidFill>
                <a:latin typeface="Bosch Office Sans" panose="020B0604020202020204" pitchFamily="34" charset="0"/>
                <a:ea typeface="+mn-ea"/>
                <a:cs typeface="+mn-cs"/>
              </a:defRPr>
            </a:lvl7pPr>
            <a:lvl8pPr marL="863600" indent="-180340" algn="l" defTabSz="822716" rtl="0" eaLnBrk="1" latinLnBrk="0" hangingPunct="1">
              <a:lnSpc>
                <a:spcPts val="1600"/>
              </a:lnSpc>
              <a:spcBef>
                <a:spcPts val="500"/>
              </a:spcBef>
              <a:buClrTx/>
              <a:buSzPct val="100000"/>
              <a:buFontTx/>
              <a:buChar char="»"/>
              <a:defRPr sz="1300" b="0" i="0" u="none" kern="1200">
                <a:solidFill>
                  <a:schemeClr val="tx1"/>
                </a:solidFill>
                <a:latin typeface="Bosch Office Sans" panose="020B0604020202020204" pitchFamily="34" charset="0"/>
                <a:ea typeface="+mn-ea"/>
                <a:cs typeface="+mn-cs"/>
              </a:defRPr>
            </a:lvl8pPr>
            <a:lvl9pPr marL="863600" indent="-180340" algn="l" defTabSz="822716" rtl="0" eaLnBrk="1" latinLnBrk="0" hangingPunct="1">
              <a:lnSpc>
                <a:spcPts val="1600"/>
              </a:lnSpc>
              <a:spcBef>
                <a:spcPts val="500"/>
              </a:spcBef>
              <a:buClrTx/>
              <a:buSzPct val="100000"/>
              <a:buFontTx/>
              <a:buChar char="»"/>
              <a:defRPr sz="1300" b="0" i="0" u="none" kern="1200" baseline="0">
                <a:solidFill>
                  <a:schemeClr val="tx1"/>
                </a:solidFill>
                <a:latin typeface="Bosch Office Sans" panose="020B0604020202020204" pitchFamily="34" charset="0"/>
                <a:ea typeface="+mn-ea"/>
                <a:cs typeface="+mn-cs"/>
              </a:defRPr>
            </a:lvl9pPr>
          </a:lstStyle>
          <a:p>
            <a:pPr marL="0" marR="0" lvl="0" indent="0" algn="l" defTabSz="822716" rtl="0" eaLnBrk="1" fontAlgn="ctr" latinLnBrk="0" hangingPunct="1">
              <a:lnSpc>
                <a:spcPts val="2300"/>
              </a:lnSpc>
              <a:spcBef>
                <a:spcPts val="500"/>
              </a:spcBef>
              <a:spcAft>
                <a:spcPts val="0"/>
              </a:spcAft>
              <a:buClrTx/>
              <a:buSzPct val="100000"/>
              <a:buFont typeface="Wingdings 3" panose="05040102010807070707" pitchFamily="18" charset="2"/>
              <a:buNone/>
              <a:tabLst/>
              <a:defRPr/>
            </a:pPr>
            <a:r>
              <a:rPr kumimoji="0" lang="en-US" sz="1800" b="1" i="0" u="none" strike="noStrike" kern="1200" cap="none" spc="0" normalizeH="0" baseline="0" noProof="0" dirty="0">
                <a:ln>
                  <a:noFill/>
                </a:ln>
                <a:solidFill>
                  <a:srgbClr val="1399A0"/>
                </a:solidFill>
                <a:effectLst/>
                <a:uLnTx/>
                <a:uFillTx/>
                <a:latin typeface="Bosch Office Sans" panose="020B0604020202020204" pitchFamily="34" charset="0"/>
                <a:ea typeface="+mn-ea"/>
                <a:cs typeface="+mn-cs"/>
              </a:rPr>
              <a:t>Presented By: </a:t>
            </a:r>
          </a:p>
          <a:p>
            <a:pPr marL="0" marR="0" lvl="0" indent="0" algn="l" defTabSz="822716" rtl="0" eaLnBrk="1" fontAlgn="ctr" latinLnBrk="0" hangingPunct="1">
              <a:lnSpc>
                <a:spcPts val="2300"/>
              </a:lnSpc>
              <a:spcBef>
                <a:spcPts val="500"/>
              </a:spcBef>
              <a:spcAft>
                <a:spcPts val="0"/>
              </a:spcAft>
              <a:buClrTx/>
              <a:buSzPct val="100000"/>
              <a:buFont typeface="Wingdings 3" panose="05040102010807070707" pitchFamily="18" charset="2"/>
              <a:buNone/>
              <a:tabLst/>
              <a:defRPr/>
            </a:pPr>
            <a:r>
              <a:rPr kumimoji="0" lang="en-US" sz="1800" b="0" i="0" u="none" strike="noStrike" kern="1200" cap="none" spc="0" normalizeH="0" baseline="0" noProof="0" dirty="0">
                <a:ln>
                  <a:noFill/>
                </a:ln>
                <a:solidFill>
                  <a:prstClr val="black"/>
                </a:solidFill>
                <a:effectLst/>
                <a:uLnTx/>
                <a:uFillTx/>
                <a:latin typeface="Bosch Office Sans" panose="020B0604020202020204" pitchFamily="34" charset="0"/>
                <a:ea typeface="+mn-ea"/>
                <a:cs typeface="+mn-cs"/>
              </a:rPr>
              <a:t>Ari Erenthal – Intrusion Detection Specialist</a:t>
            </a:r>
          </a:p>
          <a:p>
            <a:pPr marL="0" marR="0" lvl="0" indent="0" algn="l" defTabSz="822716" rtl="0" eaLnBrk="1" fontAlgn="ctr" latinLnBrk="0" hangingPunct="1">
              <a:lnSpc>
                <a:spcPts val="2300"/>
              </a:lnSpc>
              <a:spcBef>
                <a:spcPts val="500"/>
              </a:spcBef>
              <a:spcAft>
                <a:spcPts val="0"/>
              </a:spcAft>
              <a:buClrTx/>
              <a:buSzPct val="100000"/>
              <a:buFont typeface="Wingdings 3" panose="05040102010807070707" pitchFamily="18" charset="2"/>
              <a:buNone/>
              <a:tabLst/>
              <a:defRPr/>
            </a:pPr>
            <a:r>
              <a:rPr kumimoji="0" lang="en-US" sz="1800" b="0" i="0" u="none" strike="noStrike" kern="1200" cap="none" spc="0" normalizeH="0" baseline="0" noProof="0" dirty="0">
                <a:ln>
                  <a:noFill/>
                </a:ln>
                <a:solidFill>
                  <a:prstClr val="black"/>
                </a:solidFill>
                <a:effectLst/>
                <a:uLnTx/>
                <a:uFillTx/>
                <a:latin typeface="Bosch Office Sans" panose="020B0604020202020204" pitchFamily="34" charset="0"/>
                <a:ea typeface="+mn-ea"/>
                <a:cs typeface="+mn-cs"/>
                <a:hlinkClick r:id="rId19"/>
              </a:rPr>
              <a:t>ari@midches.com</a:t>
            </a:r>
            <a:endParaRPr kumimoji="0" lang="en-US" sz="1800" b="0" i="0" u="none" strike="noStrike" kern="1200" cap="none" spc="0" normalizeH="0" baseline="0" noProof="0" dirty="0">
              <a:ln>
                <a:noFill/>
              </a:ln>
              <a:solidFill>
                <a:prstClr val="black"/>
              </a:solidFill>
              <a:effectLst/>
              <a:uLnTx/>
              <a:uFillTx/>
              <a:latin typeface="Bosch Office Sans" panose="020B0604020202020204" pitchFamily="34" charset="0"/>
              <a:ea typeface="+mn-ea"/>
              <a:cs typeface="+mn-cs"/>
            </a:endParaRPr>
          </a:p>
          <a:p>
            <a:pPr marL="0" marR="0" lvl="0" indent="0" algn="l" defTabSz="822716" rtl="0" eaLnBrk="1" fontAlgn="ctr" latinLnBrk="0" hangingPunct="1">
              <a:lnSpc>
                <a:spcPts val="2300"/>
              </a:lnSpc>
              <a:spcBef>
                <a:spcPts val="500"/>
              </a:spcBef>
              <a:spcAft>
                <a:spcPts val="0"/>
              </a:spcAft>
              <a:buClrTx/>
              <a:buSzPct val="100000"/>
              <a:buFont typeface="Wingdings 3" panose="05040102010807070707" pitchFamily="18" charset="2"/>
              <a:buNone/>
              <a:tabLst/>
              <a:defRPr/>
            </a:pPr>
            <a:r>
              <a:rPr kumimoji="0" lang="en-US" sz="1800" b="0" i="0" u="none" strike="noStrike" kern="1200" cap="none" spc="0" normalizeH="0" baseline="0" noProof="0" dirty="0">
                <a:ln>
                  <a:noFill/>
                </a:ln>
                <a:solidFill>
                  <a:prstClr val="black"/>
                </a:solidFill>
                <a:effectLst/>
                <a:uLnTx/>
                <a:uFillTx/>
                <a:latin typeface="Bosch Office Sans" panose="020B0604020202020204" pitchFamily="34" charset="0"/>
                <a:ea typeface="+mn-ea"/>
                <a:cs typeface="+mn-cs"/>
              </a:rPr>
              <a:t>(848) 525-3399</a:t>
            </a:r>
          </a:p>
          <a:p>
            <a:pPr marL="0" marR="0" lvl="0" indent="0" algn="l" defTabSz="822716" rtl="0" eaLnBrk="1" fontAlgn="ctr" latinLnBrk="0" hangingPunct="1">
              <a:lnSpc>
                <a:spcPts val="2300"/>
              </a:lnSpc>
              <a:spcBef>
                <a:spcPts val="500"/>
              </a:spcBef>
              <a:spcAft>
                <a:spcPts val="0"/>
              </a:spcAft>
              <a:buClrTx/>
              <a:buSzPct val="100000"/>
              <a:buFont typeface="Wingdings 3" panose="05040102010807070707" pitchFamily="18" charset="2"/>
              <a:buNone/>
              <a:tabLst/>
              <a:defRPr/>
            </a:pPr>
            <a:endParaRPr kumimoji="0" lang="en-US" sz="1800" b="0" i="0" u="none" strike="noStrike" kern="1200" cap="none" spc="0" normalizeH="0" baseline="0" noProof="0" dirty="0">
              <a:ln>
                <a:noFill/>
              </a:ln>
              <a:solidFill>
                <a:prstClr val="black"/>
              </a:solidFill>
              <a:effectLst/>
              <a:uLnTx/>
              <a:uFillTx/>
              <a:latin typeface="Bosch Office Sans" panose="020B0604020202020204" pitchFamily="34" charset="0"/>
              <a:ea typeface="+mn-ea"/>
              <a:cs typeface="+mn-cs"/>
            </a:endParaRPr>
          </a:p>
        </p:txBody>
      </p:sp>
      <p:pic>
        <p:nvPicPr>
          <p:cNvPr id="8" name="Picture 7">
            <a:extLst>
              <a:ext uri="{FF2B5EF4-FFF2-40B4-BE49-F238E27FC236}">
                <a16:creationId xmlns:a16="http://schemas.microsoft.com/office/drawing/2014/main" id="{2BDC2393-E5F7-4AC0-BFE1-AC2967064AEE}"/>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778484" y="952542"/>
            <a:ext cx="1895393" cy="2839457"/>
          </a:xfrm>
          <a:prstGeom prst="rect">
            <a:avLst/>
          </a:prstGeom>
        </p:spPr>
      </p:pic>
    </p:spTree>
    <p:custDataLst>
      <p:tags r:id="rId1"/>
    </p:custDataLst>
    <p:extLst>
      <p:ext uri="{BB962C8B-B14F-4D97-AF65-F5344CB8AC3E}">
        <p14:creationId xmlns:p14="http://schemas.microsoft.com/office/powerpoint/2010/main" val="24917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p:cNvPicPr>
          <p:nvPr>
            <p:custDataLst>
              <p:tags r:id="rId2"/>
            </p:custDataLst>
          </p:nvPr>
        </p:nvPicPr>
        <p:blipFill>
          <a:blip r:embed="rId10" cstate="screen">
            <a:extLst>
              <a:ext uri="{28A0092B-C50C-407E-A947-70E740481C1C}">
                <a14:useLocalDpi xmlns:a14="http://schemas.microsoft.com/office/drawing/2010/main"/>
              </a:ext>
            </a:extLst>
          </a:blip>
          <a:stretch>
            <a:fillRect/>
          </a:stretch>
        </p:blipFill>
        <p:spPr>
          <a:xfrm>
            <a:off x="9758680" y="5464810"/>
            <a:ext cx="1094740" cy="57531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pic>
        <p:nvPicPr>
          <p:cNvPr id="8" name="Picture 7"/>
          <p:cNvPicPr>
            <a:picLocks/>
          </p:cNvPicPr>
          <p:nvPr>
            <p:custDataLst>
              <p:tags r:id="rId3"/>
            </p:custDataLst>
          </p:nvPr>
        </p:nvPicPr>
        <p:blipFill>
          <a:blip r:embed="rId11" cstate="screen">
            <a:extLst>
              <a:ext uri="{28A0092B-C50C-407E-A947-70E740481C1C}">
                <a14:useLocalDpi xmlns:a14="http://schemas.microsoft.com/office/drawing/2010/main"/>
              </a:ext>
            </a:extLst>
          </a:blip>
          <a:stretch>
            <a:fillRect/>
          </a:stretch>
        </p:blipFill>
        <p:spPr>
          <a:xfrm>
            <a:off x="0" y="6041390"/>
            <a:ext cx="10970260" cy="12954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7" name="Rectangle 6"/>
          <p:cNvSpPr>
            <a:spLocks/>
          </p:cNvSpPr>
          <p:nvPr>
            <p:custDataLst>
              <p:tags r:id="rId4"/>
            </p:custDataLst>
          </p:nvPr>
        </p:nvSpPr>
        <p:spPr>
          <a:xfrm>
            <a:off x="593090" y="5643880"/>
            <a:ext cx="9152890" cy="10795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Aft>
                <a:spcPts val="100"/>
              </a:spcAft>
              <a:buClrTx/>
              <a:buSzTx/>
              <a:buFontTx/>
              <a:buNone/>
              <a:tabLst/>
            </a:pPr>
            <a:endParaRPr kumimoji="0" lang="en-GB" sz="600" strike="noStrike" kern="0" cap="none" normalizeH="0" baseline="0" noProof="0" dirty="0">
              <a:ln>
                <a:noFill/>
              </a:ln>
              <a:solidFill>
                <a:srgbClr val="000000"/>
              </a:solidFill>
              <a:effectLst/>
              <a:uLnTx/>
              <a:uFillTx/>
              <a:latin typeface="Bosch Office Sans" pitchFamily="2" charset="0"/>
              <a:ea typeface="+mn-ea"/>
              <a:cs typeface="+mn-cs"/>
            </a:endParaRPr>
          </a:p>
        </p:txBody>
      </p:sp>
      <p:sp>
        <p:nvSpPr>
          <p:cNvPr id="6" name="Rectangle 5"/>
          <p:cNvSpPr>
            <a:spLocks/>
          </p:cNvSpPr>
          <p:nvPr>
            <p:custDataLst>
              <p:tags r:id="rId5"/>
            </p:custDataLst>
          </p:nvPr>
        </p:nvSpPr>
        <p:spPr>
          <a:xfrm>
            <a:off x="593090" y="5758180"/>
            <a:ext cx="9152890" cy="2159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Aft>
                <a:spcPts val="100"/>
              </a:spcAft>
              <a:buClrTx/>
              <a:buSzTx/>
              <a:buFontTx/>
              <a:buNone/>
              <a:tabLst/>
            </a:pPr>
            <a:endParaRPr kumimoji="0" lang="en-GB" sz="600" b="0" i="0" u="none" strike="noStrike" kern="0" cap="none" normalizeH="0" baseline="0" noProof="0" dirty="0">
              <a:ln>
                <a:noFill/>
              </a:ln>
              <a:solidFill>
                <a:srgbClr val="B2B3B5"/>
              </a:solidFill>
              <a:effectLst/>
              <a:uLnTx/>
              <a:uFillTx/>
              <a:latin typeface="Bosch Office Sans"/>
              <a:ea typeface="+mn-ea"/>
              <a:cs typeface="+mn-cs"/>
            </a:endParaRPr>
          </a:p>
        </p:txBody>
      </p:sp>
      <p:sp>
        <p:nvSpPr>
          <p:cNvPr id="5" name="Rectangle 4"/>
          <p:cNvSpPr>
            <a:spLocks/>
          </p:cNvSpPr>
          <p:nvPr>
            <p:custDataLst>
              <p:tags r:id="rId6"/>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rtlCol="0" anchor="t"/>
          <a:lstStyle/>
          <a:p>
            <a:pPr marL="0" marR="0" indent="0" defTabSz="914400" eaLnBrk="1" fontAlgn="auto" latinLnBrk="0" hangingPunct="1">
              <a:buClrTx/>
              <a:buSzTx/>
              <a:buFontTx/>
              <a:buNone/>
              <a:tabLst/>
            </a:pPr>
            <a:endParaRPr kumimoji="0" lang="en-GB" sz="1200" b="0" i="0" u="none" strike="noStrike" kern="0" cap="none" normalizeH="0" baseline="0" noProof="0" dirty="0">
              <a:ln>
                <a:noFill/>
              </a:ln>
              <a:solidFill>
                <a:srgbClr val="999FA6"/>
              </a:solidFill>
              <a:effectLst/>
              <a:uLnTx/>
              <a:uFillTx/>
              <a:latin typeface="Bosch Office Sans"/>
              <a:ea typeface="+mn-ea"/>
              <a:cs typeface="+mn-cs"/>
            </a:endParaRPr>
          </a:p>
        </p:txBody>
      </p:sp>
      <p:sp>
        <p:nvSpPr>
          <p:cNvPr id="4" name="Rectangle 3"/>
          <p:cNvSpPr>
            <a:spLocks/>
          </p:cNvSpPr>
          <p:nvPr>
            <p:custDataLst>
              <p:tags r:id="rId7"/>
            </p:custDataLst>
          </p:nvPr>
        </p:nvSpPr>
        <p:spPr>
          <a:xfrm>
            <a:off x="9224010" y="259080"/>
            <a:ext cx="1691640" cy="77724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17780" rIns="0" bIns="0" rtlCol="0" anchor="t">
            <a:normAutofit/>
          </a:bodyPr>
          <a:lstStyle/>
          <a:p>
            <a:pPr marL="0" marR="0" indent="0" defTabSz="914400" eaLnBrk="1" fontAlgn="auto" latinLnBrk="0" hangingPunct="1">
              <a:lnSpc>
                <a:spcPts val="900"/>
              </a:lnSpc>
              <a:buClrTx/>
              <a:buSzTx/>
              <a:buFontTx/>
              <a:buNone/>
              <a:tabLst/>
            </a:pPr>
            <a:endParaRPr kumimoji="0" lang="en-GB" sz="550" b="0" i="0" u="none" strike="noStrike" kern="0" cap="none" normalizeH="0" baseline="0" noProof="0" dirty="0">
              <a:ln>
                <a:noFill/>
              </a:ln>
              <a:effectLst/>
              <a:uLnTx/>
              <a:uFillTx/>
              <a:latin typeface="Bosch Office Sans"/>
              <a:ea typeface="+mn-ea"/>
              <a:cs typeface="+mn-cs"/>
            </a:endParaRPr>
          </a:p>
        </p:txBody>
      </p:sp>
      <p:sp>
        <p:nvSpPr>
          <p:cNvPr id="3" name="Text Placeholder 2"/>
          <p:cNvSpPr>
            <a:spLocks noGrp="1"/>
          </p:cNvSpPr>
          <p:nvPr>
            <p:ph type="body" idx="1"/>
            <p:custDataLst>
              <p:tags r:id="rId8"/>
            </p:custDataLst>
          </p:nvPr>
        </p:nvSpPr>
        <p:spPr>
          <a:xfrm>
            <a:off x="259080" y="259080"/>
            <a:ext cx="9872980" cy="520446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ctr">
            <a:noAutofit/>
          </a:bodyPr>
          <a:lstStyle/>
          <a:p>
            <a:pPr marL="0" indent="0">
              <a:lnSpc>
                <a:spcPct val="90000"/>
              </a:lnSpc>
              <a:spcBef>
                <a:spcPts val="0"/>
              </a:spcBef>
              <a:buNone/>
            </a:pPr>
            <a:r>
              <a:rPr lang="en-GB" sz="4000" dirty="0">
                <a:solidFill>
                  <a:srgbClr val="A80163"/>
                </a:solidFill>
              </a:rPr>
              <a:t>Thank You!</a:t>
            </a:r>
          </a:p>
        </p:txBody>
      </p:sp>
    </p:spTree>
    <p:custDataLst>
      <p:tags r:id="rId1"/>
    </p:custDataLst>
    <p:extLst>
      <p:ext uri="{BB962C8B-B14F-4D97-AF65-F5344CB8AC3E}">
        <p14:creationId xmlns:p14="http://schemas.microsoft.com/office/powerpoint/2010/main" val="1533037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43"/>
          <p:cNvPicPr>
            <a:picLocks noChangeAspect="1"/>
          </p:cNvPicPr>
          <p:nvPr>
            <p:custDataLst>
              <p:tags r:id="rId2"/>
            </p:custDataLst>
          </p:nvPr>
        </p:nvPicPr>
        <p:blipFill rotWithShape="1">
          <a:blip r:embed="rId24">
            <a:extLst>
              <a:ext uri="{28A0092B-C50C-407E-A947-70E740481C1C}">
                <a14:useLocalDpi xmlns:a14="http://schemas.microsoft.com/office/drawing/2010/main" val="0"/>
              </a:ext>
            </a:extLst>
          </a:blip>
          <a:srcRect l="492" t="19970" r="5578" b="10655"/>
          <a:stretch/>
        </p:blipFill>
        <p:spPr>
          <a:xfrm>
            <a:off x="209017" y="2118565"/>
            <a:ext cx="10545641" cy="3302521"/>
          </a:xfrm>
          <a:prstGeom prst="rect">
            <a:avLst/>
          </a:prstGeom>
        </p:spPr>
      </p:pic>
      <p:sp>
        <p:nvSpPr>
          <p:cNvPr id="9" name="TextBox 8"/>
          <p:cNvSpPr txBox="1">
            <a:spLocks/>
          </p:cNvSpPr>
          <p:nvPr>
            <p:custDataLst>
              <p:tags r:id="rId3"/>
            </p:custDataLst>
          </p:nvPr>
        </p:nvSpPr>
        <p:spPr>
          <a:xfrm>
            <a:off x="259080" y="259080"/>
            <a:ext cx="10452100" cy="38862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a:lnSpc>
                <a:spcPct val="89000"/>
              </a:lnSpc>
            </a:pPr>
            <a:r>
              <a:rPr lang="en-GB" sz="2800" kern="0" dirty="0"/>
              <a:t>Bosch Intrusion Solutions</a:t>
            </a:r>
          </a:p>
        </p:txBody>
      </p:sp>
      <p:sp>
        <p:nvSpPr>
          <p:cNvPr id="8" name="Rectangle 7"/>
          <p:cNvSpPr>
            <a:spLocks/>
          </p:cNvSpPr>
          <p:nvPr>
            <p:custDataLst>
              <p:tags r:id="rId4"/>
            </p:custDataLst>
          </p:nvPr>
        </p:nvSpPr>
        <p:spPr>
          <a:xfrm>
            <a:off x="593090" y="5643880"/>
            <a:ext cx="9152890" cy="10795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Aft>
                <a:spcPts val="100"/>
              </a:spcAft>
              <a:buClrTx/>
              <a:buSzTx/>
              <a:buFontTx/>
              <a:buNone/>
              <a:tabLst/>
            </a:pPr>
            <a:endParaRPr kumimoji="0" lang="en-US" sz="600" strike="noStrike" kern="0" cap="none" normalizeH="0" baseline="0" noProof="0" dirty="0">
              <a:ln>
                <a:noFill/>
              </a:ln>
              <a:solidFill>
                <a:srgbClr val="000000"/>
              </a:solidFill>
              <a:effectLst/>
              <a:uLnTx/>
              <a:uFillTx/>
              <a:latin typeface="Bosch Office Sans" pitchFamily="2" charset="0"/>
              <a:ea typeface="+mn-ea"/>
              <a:cs typeface="+mn-cs"/>
            </a:endParaRPr>
          </a:p>
        </p:txBody>
      </p:sp>
      <p:sp>
        <p:nvSpPr>
          <p:cNvPr id="7" name="Rectangle 6"/>
          <p:cNvSpPr>
            <a:spLocks/>
          </p:cNvSpPr>
          <p:nvPr>
            <p:custDataLst>
              <p:tags r:id="rId5"/>
            </p:custDataLst>
          </p:nvPr>
        </p:nvSpPr>
        <p:spPr>
          <a:xfrm>
            <a:off x="593090" y="5758180"/>
            <a:ext cx="9152890" cy="2159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Aft>
                <a:spcPts val="100"/>
              </a:spcAft>
              <a:buClrTx/>
              <a:buSzTx/>
              <a:buFontTx/>
              <a:buNone/>
              <a:tabLst/>
            </a:pPr>
            <a:endParaRPr kumimoji="0" lang="en-US" sz="600" b="0" i="0" u="none" strike="noStrike" kern="0" cap="none" normalizeH="0" baseline="0" noProof="0" dirty="0">
              <a:ln>
                <a:noFill/>
              </a:ln>
              <a:solidFill>
                <a:srgbClr val="B2B3B5"/>
              </a:solidFill>
              <a:effectLst/>
              <a:uLnTx/>
              <a:uFillTx/>
              <a:latin typeface="Bosch Office Sans"/>
              <a:ea typeface="+mn-ea"/>
              <a:cs typeface="+mn-cs"/>
            </a:endParaRPr>
          </a:p>
        </p:txBody>
      </p:sp>
      <p:sp>
        <p:nvSpPr>
          <p:cNvPr id="6" name="Rectangle 5"/>
          <p:cNvSpPr>
            <a:spLocks/>
          </p:cNvSpPr>
          <p:nvPr>
            <p:custDataLst>
              <p:tags r:id="rId6"/>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rtlCol="0" anchor="t"/>
          <a:lstStyle/>
          <a:p>
            <a:pPr marL="0" marR="0" indent="0" defTabSz="914400" eaLnBrk="1" fontAlgn="auto" latinLnBrk="0" hangingPunct="1">
              <a:buClrTx/>
              <a:buSzTx/>
              <a:buFontTx/>
              <a:buNone/>
              <a:tabLst/>
            </a:pPr>
            <a:endParaRPr kumimoji="0" lang="en-US" sz="1200" b="0" i="0" u="none" strike="noStrike" kern="0" cap="none" normalizeH="0" baseline="0" noProof="0" dirty="0">
              <a:ln>
                <a:noFill/>
              </a:ln>
              <a:solidFill>
                <a:srgbClr val="999FA6"/>
              </a:solidFill>
              <a:effectLst/>
              <a:uLnTx/>
              <a:uFillTx/>
              <a:latin typeface="Bosch Office Sans"/>
              <a:ea typeface="+mn-ea"/>
              <a:cs typeface="+mn-cs"/>
            </a:endParaRPr>
          </a:p>
        </p:txBody>
      </p:sp>
      <p:sp>
        <p:nvSpPr>
          <p:cNvPr id="5" name="Rectangle 4" hidden="1"/>
          <p:cNvSpPr>
            <a:spLocks/>
          </p:cNvSpPr>
          <p:nvPr>
            <p:custDataLst>
              <p:tags r:id="rId7"/>
            </p:custDataLst>
          </p:nvPr>
        </p:nvSpPr>
        <p:spPr>
          <a:xfrm>
            <a:off x="9224010" y="259080"/>
            <a:ext cx="1691640" cy="77724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17780" rIns="0" bIns="0" rtlCol="0" anchor="t">
            <a:normAutofit/>
          </a:bodyPr>
          <a:lstStyle/>
          <a:p>
            <a:pPr marL="0" marR="0" indent="0" defTabSz="914400" eaLnBrk="1" fontAlgn="auto" latinLnBrk="0" hangingPunct="1">
              <a:lnSpc>
                <a:spcPts val="900"/>
              </a:lnSpc>
              <a:buClrTx/>
              <a:buSzTx/>
              <a:buFontTx/>
              <a:buNone/>
              <a:tabLst/>
            </a:pPr>
            <a:endParaRPr kumimoji="0" lang="en-US" sz="550" b="0" i="0" u="none" strike="noStrike" kern="0" cap="none" normalizeH="0" baseline="0" noProof="0" dirty="0">
              <a:ln>
                <a:noFill/>
              </a:ln>
              <a:effectLst/>
              <a:uLnTx/>
              <a:uFillTx/>
              <a:latin typeface="Bosch Office Sans"/>
              <a:ea typeface="+mn-ea"/>
              <a:cs typeface="+mn-cs"/>
            </a:endParaRPr>
          </a:p>
        </p:txBody>
      </p:sp>
      <p:sp>
        <p:nvSpPr>
          <p:cNvPr id="4" name="TextBox 3" hidden="1"/>
          <p:cNvSpPr txBox="1"/>
          <p:nvPr>
            <p:custDataLst>
              <p:tags r:id="rId8"/>
            </p:custDataLst>
          </p:nvPr>
        </p:nvSpPr>
        <p:spPr>
          <a:xfrm>
            <a:off x="0" y="1295400"/>
            <a:ext cx="0" cy="416814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t">
            <a:noAutofit/>
          </a:bodyPr>
          <a:lstStyle/>
          <a:p>
            <a:pPr marR="0" defTabSz="914400" eaLnBrk="1" fontAlgn="auto" latinLnBrk="0" hangingPunct="1">
              <a:lnSpc>
                <a:spcPts val="2300"/>
              </a:lnSpc>
              <a:buClrTx/>
              <a:buSzTx/>
              <a:buFontTx/>
              <a:buNone/>
              <a:tabLst/>
            </a:pPr>
            <a:endParaRPr kumimoji="0" lang="en-US" sz="1300" b="0" i="0" u="none" strike="noStrike" kern="0" cap="none" normalizeH="0" baseline="0" noProof="0" dirty="0">
              <a:ln>
                <a:noFill/>
              </a:ln>
              <a:effectLst/>
              <a:uLnTx/>
              <a:uFillTx/>
            </a:endParaRPr>
          </a:p>
        </p:txBody>
      </p:sp>
      <p:sp>
        <p:nvSpPr>
          <p:cNvPr id="2" name="Title 1"/>
          <p:cNvSpPr>
            <a:spLocks noGrp="1"/>
          </p:cNvSpPr>
          <p:nvPr>
            <p:ph type="title"/>
            <p:custDataLst>
              <p:tags r:id="rId9"/>
            </p:custDataLst>
          </p:nvPr>
        </p:nvSpPr>
        <p:spPr>
          <a:xfrm>
            <a:off x="259080" y="647700"/>
            <a:ext cx="10452100" cy="38862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pPr>
              <a:lnSpc>
                <a:spcPct val="89000"/>
              </a:lnSpc>
              <a:spcBef>
                <a:spcPts val="0"/>
              </a:spcBef>
            </a:pPr>
            <a:r>
              <a:rPr lang="en-US" sz="2800" dirty="0">
                <a:solidFill>
                  <a:schemeClr val="accent3"/>
                </a:solidFill>
              </a:rPr>
              <a:t>A Leader in Retail Security Systems</a:t>
            </a:r>
          </a:p>
        </p:txBody>
      </p:sp>
      <p:sp>
        <p:nvSpPr>
          <p:cNvPr id="3" name="Content Placeholder 2"/>
          <p:cNvSpPr>
            <a:spLocks noGrp="1"/>
          </p:cNvSpPr>
          <p:nvPr>
            <p:ph idx="1"/>
            <p:custDataLst>
              <p:tags r:id="rId10"/>
            </p:custDataLst>
          </p:nvPr>
        </p:nvSpPr>
        <p:spPr>
          <a:xfrm>
            <a:off x="259080" y="1295399"/>
            <a:ext cx="10452100" cy="2387139"/>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numCol="1" anchor="t">
            <a:noAutofit/>
          </a:bodyPr>
          <a:lstStyle/>
          <a:p>
            <a:pPr>
              <a:tabLst>
                <a:tab pos="3482975" algn="l"/>
              </a:tabLst>
            </a:pPr>
            <a:r>
              <a:rPr lang="en-US" dirty="0"/>
              <a:t>40 out of the top 100 US retailers use Bosch commercial panels (~80,000 locations)</a:t>
            </a:r>
          </a:p>
          <a:p>
            <a:pPr lvl="1"/>
            <a:r>
              <a:rPr lang="en-US" dirty="0"/>
              <a:t>All 10 of the top 10 (~30,000 locations)</a:t>
            </a:r>
          </a:p>
          <a:p>
            <a:pPr lvl="1"/>
            <a:endParaRPr lang="en-US" dirty="0"/>
          </a:p>
          <a:p>
            <a:pPr lvl="2"/>
            <a:endParaRPr lang="en-US" dirty="0"/>
          </a:p>
          <a:p>
            <a:pPr lvl="2"/>
            <a:endParaRPr lang="en-US" dirty="0"/>
          </a:p>
          <a:p>
            <a:pPr lvl="2"/>
            <a:endParaRPr lang="en-US" dirty="0"/>
          </a:p>
        </p:txBody>
      </p:sp>
      <p:grpSp>
        <p:nvGrpSpPr>
          <p:cNvPr id="21" name="Group 20"/>
          <p:cNvGrpSpPr/>
          <p:nvPr/>
        </p:nvGrpSpPr>
        <p:grpSpPr>
          <a:xfrm>
            <a:off x="525340" y="2412509"/>
            <a:ext cx="9912994" cy="2670688"/>
            <a:chOff x="266700" y="2417400"/>
            <a:chExt cx="10452100" cy="2815930"/>
          </a:xfrm>
        </p:grpSpPr>
        <p:sp>
          <p:nvSpPr>
            <p:cNvPr id="23" name="Rectangle 22"/>
            <p:cNvSpPr/>
            <p:nvPr>
              <p:custDataLst>
                <p:tags r:id="rId11"/>
              </p:custDataLst>
            </p:nvPr>
          </p:nvSpPr>
          <p:spPr>
            <a:xfrm>
              <a:off x="266700" y="2417400"/>
              <a:ext cx="10452100" cy="2815930"/>
            </a:xfrm>
            <a:prstGeom prst="rect">
              <a:avLst/>
            </a:prstGeom>
            <a:solidFill>
              <a:schemeClr val="bg1"/>
            </a:solidFill>
            <a:ln w="9525" cap="flat" cmpd="sng" algn="ctr">
              <a:solidFill>
                <a:schemeClr val="bg1"/>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2000" i="0" u="none" strike="noStrike" kern="0" cap="none" spc="0" normalizeH="0" baseline="0" noProof="0" dirty="0">
                <a:ln>
                  <a:noFill/>
                </a:ln>
                <a:effectLst/>
                <a:uLnTx/>
                <a:uFillTx/>
                <a:latin typeface="Bosch Office Sans"/>
              </a:endParaRPr>
            </a:p>
          </p:txBody>
        </p:sp>
        <p:pic>
          <p:nvPicPr>
            <p:cNvPr id="12" name="Picture 11"/>
            <p:cNvPicPr>
              <a:picLocks noChangeAspect="1"/>
            </p:cNvPicPr>
            <p:nvPr>
              <p:custDataLst>
                <p:tags r:id="rId12"/>
              </p:custDataLst>
            </p:nvPr>
          </p:nvPicPr>
          <p:blipFill>
            <a:blip r:embed="rId25"/>
            <a:stretch>
              <a:fillRect/>
            </a:stretch>
          </p:blipFill>
          <p:spPr>
            <a:xfrm>
              <a:off x="3581545" y="4328362"/>
              <a:ext cx="2417817" cy="815477"/>
            </a:xfrm>
            <a:prstGeom prst="rect">
              <a:avLst/>
            </a:prstGeom>
          </p:spPr>
        </p:pic>
        <p:pic>
          <p:nvPicPr>
            <p:cNvPr id="13" name="Picture 12"/>
            <p:cNvPicPr>
              <a:picLocks noChangeAspect="1"/>
            </p:cNvPicPr>
            <p:nvPr>
              <p:custDataLst>
                <p:tags r:id="rId13"/>
              </p:custDataLst>
            </p:nvPr>
          </p:nvPicPr>
          <p:blipFill>
            <a:blip r:embed="rId26"/>
            <a:stretch>
              <a:fillRect/>
            </a:stretch>
          </p:blipFill>
          <p:spPr>
            <a:xfrm>
              <a:off x="7090568" y="3648548"/>
              <a:ext cx="1123950" cy="1419225"/>
            </a:xfrm>
            <a:prstGeom prst="rect">
              <a:avLst/>
            </a:prstGeom>
          </p:spPr>
        </p:pic>
        <p:pic>
          <p:nvPicPr>
            <p:cNvPr id="14" name="Picture 13"/>
            <p:cNvPicPr>
              <a:picLocks noChangeAspect="1"/>
            </p:cNvPicPr>
            <p:nvPr>
              <p:custDataLst>
                <p:tags r:id="rId14"/>
              </p:custDataLst>
            </p:nvPr>
          </p:nvPicPr>
          <p:blipFill>
            <a:blip r:embed="rId27"/>
            <a:stretch>
              <a:fillRect/>
            </a:stretch>
          </p:blipFill>
          <p:spPr>
            <a:xfrm>
              <a:off x="8913163" y="3777899"/>
              <a:ext cx="1248965" cy="1248965"/>
            </a:xfrm>
            <a:prstGeom prst="rect">
              <a:avLst/>
            </a:prstGeom>
          </p:spPr>
        </p:pic>
        <p:pic>
          <p:nvPicPr>
            <p:cNvPr id="15" name="Picture 14"/>
            <p:cNvPicPr>
              <a:picLocks noChangeAspect="1"/>
            </p:cNvPicPr>
            <p:nvPr>
              <p:custDataLst>
                <p:tags r:id="rId15"/>
              </p:custDataLst>
            </p:nvPr>
          </p:nvPicPr>
          <p:blipFill>
            <a:blip r:embed="rId28"/>
            <a:stretch>
              <a:fillRect/>
            </a:stretch>
          </p:blipFill>
          <p:spPr>
            <a:xfrm>
              <a:off x="339305" y="4433927"/>
              <a:ext cx="2382048" cy="740708"/>
            </a:xfrm>
            <a:prstGeom prst="rect">
              <a:avLst/>
            </a:prstGeom>
          </p:spPr>
        </p:pic>
        <p:pic>
          <p:nvPicPr>
            <p:cNvPr id="17" name="Picture 16"/>
            <p:cNvPicPr>
              <a:picLocks noChangeAspect="1"/>
            </p:cNvPicPr>
            <p:nvPr>
              <p:custDataLst>
                <p:tags r:id="rId16"/>
              </p:custDataLst>
            </p:nvPr>
          </p:nvPicPr>
          <p:blipFill>
            <a:blip r:embed="rId29">
              <a:clrChange>
                <a:clrFrom>
                  <a:srgbClr val="F1F1F1"/>
                </a:clrFrom>
                <a:clrTo>
                  <a:srgbClr val="F1F1F1">
                    <a:alpha val="0"/>
                  </a:srgbClr>
                </a:clrTo>
              </a:clrChange>
            </a:blip>
            <a:stretch>
              <a:fillRect/>
            </a:stretch>
          </p:blipFill>
          <p:spPr>
            <a:xfrm>
              <a:off x="8257620" y="2576270"/>
              <a:ext cx="2166262" cy="1010922"/>
            </a:xfrm>
            <a:prstGeom prst="rect">
              <a:avLst/>
            </a:prstGeom>
          </p:spPr>
        </p:pic>
        <p:pic>
          <p:nvPicPr>
            <p:cNvPr id="18" name="Picture 17"/>
            <p:cNvPicPr>
              <a:picLocks noChangeAspect="1"/>
            </p:cNvPicPr>
            <p:nvPr>
              <p:custDataLst>
                <p:tags r:id="rId17"/>
              </p:custDataLst>
            </p:nvPr>
          </p:nvPicPr>
          <p:blipFill>
            <a:blip r:embed="rId30">
              <a:clrChange>
                <a:clrFrom>
                  <a:srgbClr val="F1F1F1"/>
                </a:clrFrom>
                <a:clrTo>
                  <a:srgbClr val="F1F1F1">
                    <a:alpha val="0"/>
                  </a:srgbClr>
                </a:clrTo>
              </a:clrChange>
            </a:blip>
            <a:stretch>
              <a:fillRect/>
            </a:stretch>
          </p:blipFill>
          <p:spPr>
            <a:xfrm>
              <a:off x="3947147" y="3704305"/>
              <a:ext cx="2444776" cy="478646"/>
            </a:xfrm>
            <a:prstGeom prst="rect">
              <a:avLst/>
            </a:prstGeom>
          </p:spPr>
        </p:pic>
        <p:pic>
          <p:nvPicPr>
            <p:cNvPr id="10" name="Picture 9"/>
            <p:cNvPicPr>
              <a:picLocks noChangeAspect="1"/>
            </p:cNvPicPr>
            <p:nvPr>
              <p:custDataLst>
                <p:tags r:id="rId18"/>
              </p:custDataLst>
            </p:nvPr>
          </p:nvPicPr>
          <p:blipFill>
            <a:blip r:embed="rId31"/>
            <a:stretch>
              <a:fillRect/>
            </a:stretch>
          </p:blipFill>
          <p:spPr>
            <a:xfrm>
              <a:off x="408692" y="2572455"/>
              <a:ext cx="2124075" cy="638175"/>
            </a:xfrm>
            <a:prstGeom prst="rect">
              <a:avLst/>
            </a:prstGeom>
          </p:spPr>
        </p:pic>
        <p:pic>
          <p:nvPicPr>
            <p:cNvPr id="19" name="Picture 18"/>
            <p:cNvPicPr>
              <a:picLocks noChangeAspect="1"/>
            </p:cNvPicPr>
            <p:nvPr>
              <p:custDataLst>
                <p:tags r:id="rId19"/>
              </p:custDataLst>
            </p:nvPr>
          </p:nvPicPr>
          <p:blipFill>
            <a:blip r:embed="rId32">
              <a:clrChange>
                <a:clrFrom>
                  <a:srgbClr val="F1F1F1"/>
                </a:clrFrom>
                <a:clrTo>
                  <a:srgbClr val="F1F1F1">
                    <a:alpha val="0"/>
                  </a:srgbClr>
                </a:clrTo>
              </a:clrChange>
            </a:blip>
            <a:stretch>
              <a:fillRect/>
            </a:stretch>
          </p:blipFill>
          <p:spPr>
            <a:xfrm>
              <a:off x="2862518" y="2784205"/>
              <a:ext cx="2237249" cy="720470"/>
            </a:xfrm>
            <a:prstGeom prst="rect">
              <a:avLst/>
            </a:prstGeom>
          </p:spPr>
        </p:pic>
        <p:pic>
          <p:nvPicPr>
            <p:cNvPr id="16" name="Picture 15"/>
            <p:cNvPicPr>
              <a:picLocks noChangeAspect="1"/>
            </p:cNvPicPr>
            <p:nvPr>
              <p:custDataLst>
                <p:tags r:id="rId20"/>
              </p:custDataLst>
            </p:nvPr>
          </p:nvPicPr>
          <p:blipFill>
            <a:blip r:embed="rId33">
              <a:clrChange>
                <a:clrFrom>
                  <a:srgbClr val="F1F1F1"/>
                </a:clrFrom>
                <a:clrTo>
                  <a:srgbClr val="F1F1F1">
                    <a:alpha val="0"/>
                  </a:srgbClr>
                </a:clrTo>
              </a:clrChange>
            </a:blip>
            <a:stretch>
              <a:fillRect/>
            </a:stretch>
          </p:blipFill>
          <p:spPr>
            <a:xfrm>
              <a:off x="5816071" y="2613499"/>
              <a:ext cx="1725245" cy="1026932"/>
            </a:xfrm>
            <a:prstGeom prst="rect">
              <a:avLst/>
            </a:prstGeom>
          </p:spPr>
        </p:pic>
        <p:pic>
          <p:nvPicPr>
            <p:cNvPr id="11" name="Picture 10"/>
            <p:cNvPicPr>
              <a:picLocks noChangeAspect="1"/>
            </p:cNvPicPr>
            <p:nvPr>
              <p:custDataLst>
                <p:tags r:id="rId21"/>
              </p:custDataLst>
            </p:nvPr>
          </p:nvPicPr>
          <p:blipFill>
            <a:blip r:embed="rId34"/>
            <a:stretch>
              <a:fillRect/>
            </a:stretch>
          </p:blipFill>
          <p:spPr>
            <a:xfrm>
              <a:off x="1603939" y="3328639"/>
              <a:ext cx="1428554" cy="1181804"/>
            </a:xfrm>
            <a:prstGeom prst="rect">
              <a:avLst/>
            </a:prstGeom>
          </p:spPr>
        </p:pic>
      </p:grpSp>
    </p:spTree>
    <p:custDataLst>
      <p:tags r:id="rId1"/>
    </p:custDataLst>
    <p:extLst>
      <p:ext uri="{BB962C8B-B14F-4D97-AF65-F5344CB8AC3E}">
        <p14:creationId xmlns:p14="http://schemas.microsoft.com/office/powerpoint/2010/main" val="4021037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43"/>
          <p:cNvPicPr>
            <a:picLocks noChangeAspect="1"/>
          </p:cNvPicPr>
          <p:nvPr>
            <p:custDataLst>
              <p:tags r:id="rId2"/>
            </p:custDataLst>
          </p:nvPr>
        </p:nvPicPr>
        <p:blipFill rotWithShape="1">
          <a:blip r:embed="rId15">
            <a:extLst>
              <a:ext uri="{28A0092B-C50C-407E-A947-70E740481C1C}">
                <a14:useLocalDpi xmlns:a14="http://schemas.microsoft.com/office/drawing/2010/main" val="0"/>
              </a:ext>
            </a:extLst>
          </a:blip>
          <a:srcRect l="492" t="19970" r="5578" b="10655"/>
          <a:stretch/>
        </p:blipFill>
        <p:spPr>
          <a:xfrm>
            <a:off x="0" y="1082647"/>
            <a:ext cx="10976749" cy="3497580"/>
          </a:xfrm>
          <a:prstGeom prst="rect">
            <a:avLst/>
          </a:prstGeom>
        </p:spPr>
      </p:pic>
      <p:sp>
        <p:nvSpPr>
          <p:cNvPr id="12" name="Rectangle 11"/>
          <p:cNvSpPr/>
          <p:nvPr>
            <p:custDataLst>
              <p:tags r:id="rId3"/>
            </p:custDataLst>
          </p:nvPr>
        </p:nvSpPr>
        <p:spPr>
          <a:xfrm>
            <a:off x="0" y="1478617"/>
            <a:ext cx="10976749" cy="523220"/>
          </a:xfrm>
          <a:prstGeom prst="rect">
            <a:avLst/>
          </a:prstGeom>
          <a:solidFill>
            <a:schemeClr val="bg1"/>
          </a:solidFill>
        </p:spPr>
        <p:txBody>
          <a:bodyPr wrap="square">
            <a:spAutoFit/>
          </a:bodyPr>
          <a:lstStyle/>
          <a:p>
            <a:r>
              <a:rPr lang="en-US" sz="2800" b="1" dirty="0">
                <a:solidFill>
                  <a:schemeClr val="accent3"/>
                </a:solidFill>
              </a:rPr>
              <a:t> Security technology</a:t>
            </a:r>
          </a:p>
        </p:txBody>
      </p:sp>
      <p:sp>
        <p:nvSpPr>
          <p:cNvPr id="17" name="Rectangle 16"/>
          <p:cNvSpPr/>
          <p:nvPr>
            <p:custDataLst>
              <p:tags r:id="rId4"/>
            </p:custDataLst>
          </p:nvPr>
        </p:nvSpPr>
        <p:spPr>
          <a:xfrm>
            <a:off x="0" y="2001837"/>
            <a:ext cx="10970260" cy="214598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lIns="259200" tIns="228600" rIns="259200" bIns="133200" rtlCol="0" anchor="t" anchorCtr="0">
            <a:noAutofit/>
          </a:bodyPr>
          <a:lstStyle/>
          <a:p>
            <a:pPr>
              <a:spcAft>
                <a:spcPts val="700"/>
              </a:spcAft>
            </a:pPr>
            <a:endParaRPr lang="en-US" sz="2000" dirty="0">
              <a:solidFill>
                <a:schemeClr val="bg1"/>
              </a:solidFill>
              <a:latin typeface="Bosch Office Sans"/>
            </a:endParaRPr>
          </a:p>
          <a:p>
            <a:pPr>
              <a:spcAft>
                <a:spcPts val="200"/>
              </a:spcAft>
            </a:pPr>
            <a:r>
              <a:rPr lang="en-US" sz="2000" b="1" kern="0" dirty="0">
                <a:solidFill>
                  <a:schemeClr val="bg1"/>
                </a:solidFill>
              </a:rPr>
              <a:t>Security technology has four jobs</a:t>
            </a:r>
          </a:p>
          <a:p>
            <a:pPr marL="285750" indent="-285750">
              <a:spcAft>
                <a:spcPts val="200"/>
              </a:spcAft>
              <a:buFont typeface="Arial" panose="020B0604020202020204" pitchFamily="34" charset="0"/>
              <a:buChar char="•"/>
            </a:pPr>
            <a:r>
              <a:rPr lang="en-US" kern="0" dirty="0">
                <a:solidFill>
                  <a:schemeClr val="bg1"/>
                </a:solidFill>
              </a:rPr>
              <a:t>Detect</a:t>
            </a:r>
          </a:p>
          <a:p>
            <a:pPr marL="285750" indent="-285750">
              <a:spcAft>
                <a:spcPts val="200"/>
              </a:spcAft>
              <a:buFont typeface="Arial" panose="020B0604020202020204" pitchFamily="34" charset="0"/>
              <a:buChar char="•"/>
            </a:pPr>
            <a:r>
              <a:rPr lang="en-US" kern="0" dirty="0">
                <a:solidFill>
                  <a:schemeClr val="bg1"/>
                </a:solidFill>
              </a:rPr>
              <a:t>Alert</a:t>
            </a:r>
          </a:p>
          <a:p>
            <a:pPr marL="285750" indent="-285750">
              <a:spcAft>
                <a:spcPts val="200"/>
              </a:spcAft>
              <a:buFont typeface="Arial" panose="020B0604020202020204" pitchFamily="34" charset="0"/>
              <a:buChar char="•"/>
            </a:pPr>
            <a:r>
              <a:rPr lang="en-US" kern="0" dirty="0">
                <a:solidFill>
                  <a:schemeClr val="bg1"/>
                </a:solidFill>
              </a:rPr>
              <a:t>Communicate</a:t>
            </a:r>
          </a:p>
          <a:p>
            <a:pPr marL="285750" indent="-285750">
              <a:spcAft>
                <a:spcPts val="200"/>
              </a:spcAft>
              <a:buFont typeface="Arial" panose="020B0604020202020204" pitchFamily="34" charset="0"/>
              <a:buChar char="•"/>
            </a:pPr>
            <a:r>
              <a:rPr lang="en-US" kern="0" dirty="0">
                <a:solidFill>
                  <a:schemeClr val="bg1"/>
                </a:solidFill>
              </a:rPr>
              <a:t>Trigger</a:t>
            </a:r>
          </a:p>
        </p:txBody>
      </p:sp>
      <p:sp>
        <p:nvSpPr>
          <p:cNvPr id="24" name="Rectangle 23"/>
          <p:cNvSpPr/>
          <p:nvPr>
            <p:custDataLst>
              <p:tags r:id="rId5"/>
            </p:custDataLst>
          </p:nvPr>
        </p:nvSpPr>
        <p:spPr>
          <a:xfrm>
            <a:off x="0" y="2001837"/>
            <a:ext cx="10970259" cy="3415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lIns="259200" tIns="365760" rIns="133200" bIns="228600" rtlCol="0" anchor="t" anchorCtr="0">
            <a:noAutofit/>
          </a:bodyPr>
          <a:lstStyle/>
          <a:p>
            <a:pPr algn="ctr"/>
            <a:endParaRPr lang="en-US" sz="2400" dirty="0">
              <a:solidFill>
                <a:schemeClr val="accent5"/>
              </a:solidFill>
            </a:endParaRPr>
          </a:p>
        </p:txBody>
      </p:sp>
      <p:pic>
        <p:nvPicPr>
          <p:cNvPr id="18" name="Picture 17"/>
          <p:cNvPicPr>
            <a:picLocks/>
          </p:cNvPicPr>
          <p:nvPr>
            <p:custDataLst>
              <p:tags r:id="rId6"/>
            </p:custDataLst>
          </p:nvPr>
        </p:nvPicPr>
        <p:blipFill>
          <a:blip r:embed="rId16" cstate="screen">
            <a:extLst>
              <a:ext uri="{28A0092B-C50C-407E-A947-70E740481C1C}">
                <a14:useLocalDpi xmlns:a14="http://schemas.microsoft.com/office/drawing/2010/main"/>
              </a:ext>
            </a:extLst>
          </a:blip>
          <a:stretch>
            <a:fillRect/>
          </a:stretch>
        </p:blipFill>
        <p:spPr>
          <a:xfrm>
            <a:off x="9758680" y="5464810"/>
            <a:ext cx="1094740" cy="57531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pic>
        <p:nvPicPr>
          <p:cNvPr id="13" name="Picture 12"/>
          <p:cNvPicPr>
            <a:picLocks/>
          </p:cNvPicPr>
          <p:nvPr>
            <p:custDataLst>
              <p:tags r:id="rId7"/>
            </p:custDataLst>
          </p:nvPr>
        </p:nvPicPr>
        <p:blipFill>
          <a:blip r:embed="rId17" cstate="screen">
            <a:extLst>
              <a:ext uri="{28A0092B-C50C-407E-A947-70E740481C1C}">
                <a14:useLocalDpi xmlns:a14="http://schemas.microsoft.com/office/drawing/2010/main"/>
              </a:ext>
            </a:extLst>
          </a:blip>
          <a:stretch>
            <a:fillRect/>
          </a:stretch>
        </p:blipFill>
        <p:spPr>
          <a:xfrm>
            <a:off x="0" y="6041390"/>
            <a:ext cx="10970260" cy="12954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9" name="Rectangle 8"/>
          <p:cNvSpPr>
            <a:spLocks/>
          </p:cNvSpPr>
          <p:nvPr>
            <p:custDataLst>
              <p:tags r:id="rId8"/>
            </p:custDataLst>
          </p:nvPr>
        </p:nvSpPr>
        <p:spPr>
          <a:xfrm>
            <a:off x="593090" y="5643880"/>
            <a:ext cx="9152890" cy="10795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Aft>
                <a:spcPts val="100"/>
              </a:spcAft>
              <a:buClrTx/>
              <a:buSzTx/>
              <a:buFontTx/>
              <a:buNone/>
              <a:tabLst/>
            </a:pPr>
            <a:endParaRPr kumimoji="0" lang="en-GB" sz="600" strike="noStrike" kern="0" cap="none" normalizeH="0" baseline="0" noProof="0" dirty="0">
              <a:ln>
                <a:noFill/>
              </a:ln>
              <a:solidFill>
                <a:srgbClr val="000000"/>
              </a:solidFill>
              <a:effectLst/>
              <a:uLnTx/>
              <a:uFillTx/>
              <a:latin typeface="Bosch Office Sans" pitchFamily="2" charset="0"/>
              <a:ea typeface="+mn-ea"/>
              <a:cs typeface="+mn-cs"/>
            </a:endParaRPr>
          </a:p>
        </p:txBody>
      </p:sp>
      <p:sp>
        <p:nvSpPr>
          <p:cNvPr id="8" name="Rectangle 7"/>
          <p:cNvSpPr>
            <a:spLocks/>
          </p:cNvSpPr>
          <p:nvPr>
            <p:custDataLst>
              <p:tags r:id="rId9"/>
            </p:custDataLst>
          </p:nvPr>
        </p:nvSpPr>
        <p:spPr>
          <a:xfrm>
            <a:off x="593090" y="5758180"/>
            <a:ext cx="9152890" cy="2159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Aft>
                <a:spcPts val="100"/>
              </a:spcAft>
              <a:buClrTx/>
              <a:buSzTx/>
              <a:buFontTx/>
              <a:buNone/>
              <a:tabLst/>
            </a:pPr>
            <a:endParaRPr kumimoji="0" lang="en-GB" sz="600" b="0" i="0" u="none" strike="noStrike" kern="0" cap="none" normalizeH="0" baseline="0" noProof="0" dirty="0">
              <a:ln>
                <a:noFill/>
              </a:ln>
              <a:solidFill>
                <a:srgbClr val="B2B3B5"/>
              </a:solidFill>
              <a:effectLst/>
              <a:uLnTx/>
              <a:uFillTx/>
              <a:latin typeface="Bosch Office Sans"/>
              <a:ea typeface="+mn-ea"/>
              <a:cs typeface="+mn-cs"/>
            </a:endParaRPr>
          </a:p>
        </p:txBody>
      </p:sp>
      <p:sp>
        <p:nvSpPr>
          <p:cNvPr id="7" name="Rectangle 6"/>
          <p:cNvSpPr>
            <a:spLocks/>
          </p:cNvSpPr>
          <p:nvPr>
            <p:custDataLst>
              <p:tags r:id="rId10"/>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rtlCol="0" anchor="t"/>
          <a:lstStyle/>
          <a:p>
            <a:pPr marL="0" marR="0" indent="0" defTabSz="914400" eaLnBrk="1" fontAlgn="auto" latinLnBrk="0" hangingPunct="1">
              <a:buClrTx/>
              <a:buSzTx/>
              <a:buFontTx/>
              <a:buNone/>
              <a:tabLst/>
            </a:pPr>
            <a:endParaRPr kumimoji="0" lang="en-GB" sz="1200" b="0" i="0" u="none" strike="noStrike" kern="0" cap="none" normalizeH="0" baseline="0" noProof="0" dirty="0">
              <a:ln>
                <a:noFill/>
              </a:ln>
              <a:solidFill>
                <a:srgbClr val="999FA6"/>
              </a:solidFill>
              <a:effectLst/>
              <a:uLnTx/>
              <a:uFillTx/>
              <a:latin typeface="Bosch Office Sans"/>
              <a:ea typeface="+mn-ea"/>
              <a:cs typeface="+mn-cs"/>
            </a:endParaRPr>
          </a:p>
        </p:txBody>
      </p:sp>
      <p:sp>
        <p:nvSpPr>
          <p:cNvPr id="6" name="Rectangle 5" hidden="1"/>
          <p:cNvSpPr>
            <a:spLocks/>
          </p:cNvSpPr>
          <p:nvPr>
            <p:custDataLst>
              <p:tags r:id="rId11"/>
            </p:custDataLst>
          </p:nvPr>
        </p:nvSpPr>
        <p:spPr>
          <a:xfrm>
            <a:off x="9224010" y="259080"/>
            <a:ext cx="1691640" cy="77724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17780" rIns="0" bIns="0" rtlCol="0" anchor="t">
            <a:normAutofit/>
          </a:bodyPr>
          <a:lstStyle/>
          <a:p>
            <a:pPr marL="0" marR="0" indent="0" defTabSz="914400" eaLnBrk="1" fontAlgn="auto" latinLnBrk="0" hangingPunct="1">
              <a:lnSpc>
                <a:spcPts val="900"/>
              </a:lnSpc>
              <a:buClrTx/>
              <a:buSzTx/>
              <a:buFontTx/>
              <a:buNone/>
              <a:tabLst/>
            </a:pPr>
            <a:endParaRPr kumimoji="0" lang="en-GB" sz="550" b="0" i="0" u="none" strike="noStrike" kern="0" cap="none" normalizeH="0" baseline="0" noProof="0" dirty="0">
              <a:ln>
                <a:noFill/>
              </a:ln>
              <a:effectLst/>
              <a:uLnTx/>
              <a:uFillTx/>
              <a:latin typeface="Bosch Office Sans"/>
              <a:ea typeface="+mn-ea"/>
              <a:cs typeface="+mn-cs"/>
            </a:endParaRPr>
          </a:p>
        </p:txBody>
      </p:sp>
      <p:sp>
        <p:nvSpPr>
          <p:cNvPr id="5" name="TextBox 4" hidden="1"/>
          <p:cNvSpPr txBox="1"/>
          <p:nvPr>
            <p:custDataLst>
              <p:tags r:id="rId12"/>
            </p:custDataLst>
          </p:nvPr>
        </p:nvSpPr>
        <p:spPr>
          <a:xfrm>
            <a:off x="0" y="5975350"/>
            <a:ext cx="0" cy="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t">
            <a:noAutofit/>
          </a:bodyPr>
          <a:lstStyle/>
          <a:p>
            <a:pPr marR="0" defTabSz="914400" eaLnBrk="1" fontAlgn="auto" latinLnBrk="0" hangingPunct="1">
              <a:lnSpc>
                <a:spcPts val="2300"/>
              </a:lnSpc>
              <a:buClrTx/>
              <a:buSzTx/>
              <a:buFontTx/>
              <a:buNone/>
              <a:tabLst/>
            </a:pPr>
            <a:endParaRPr kumimoji="0" lang="en-GB" sz="1300" b="0" i="0" u="none" strike="noStrike" kern="0" cap="none" normalizeH="0" baseline="0" noProof="0" dirty="0">
              <a:ln>
                <a:noFill/>
              </a:ln>
              <a:effectLst/>
              <a:uLnTx/>
              <a:uFillTx/>
            </a:endParaRPr>
          </a:p>
        </p:txBody>
      </p:sp>
      <p:pic>
        <p:nvPicPr>
          <p:cNvPr id="14" name="Content Placeholder 5" descr="A screenshot of a cell phone&#10;&#10;Description automatically generated">
            <a:extLst>
              <a:ext uri="{FF2B5EF4-FFF2-40B4-BE49-F238E27FC236}">
                <a16:creationId xmlns:a16="http://schemas.microsoft.com/office/drawing/2014/main" id="{52745FDA-970D-4C85-84F7-3707E069F6A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bwMode="auto">
          <a:xfrm>
            <a:off x="4994558" y="1703062"/>
            <a:ext cx="5597242" cy="3873507"/>
          </a:xfrm>
          <a:prstGeom prst="rect">
            <a:avLst/>
          </a:prstGeom>
          <a:noFill/>
          <a:ln w="0">
            <a:noFill/>
            <a:miter lim="800000"/>
            <a:headEnd/>
            <a:tailEnd/>
          </a:ln>
        </p:spPr>
      </p:pic>
    </p:spTree>
    <p:custDataLst>
      <p:tags r:id="rId1"/>
    </p:custDataLst>
    <p:extLst>
      <p:ext uri="{BB962C8B-B14F-4D97-AF65-F5344CB8AC3E}">
        <p14:creationId xmlns:p14="http://schemas.microsoft.com/office/powerpoint/2010/main" val="2126668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43"/>
          <p:cNvPicPr>
            <a:picLocks noChangeAspect="1"/>
          </p:cNvPicPr>
          <p:nvPr>
            <p:custDataLst>
              <p:tags r:id="rId2"/>
            </p:custDataLst>
          </p:nvPr>
        </p:nvPicPr>
        <p:blipFill rotWithShape="1">
          <a:blip r:embed="rId15">
            <a:extLst>
              <a:ext uri="{28A0092B-C50C-407E-A947-70E740481C1C}">
                <a14:useLocalDpi xmlns:a14="http://schemas.microsoft.com/office/drawing/2010/main" val="0"/>
              </a:ext>
            </a:extLst>
          </a:blip>
          <a:srcRect l="492" t="19970" r="5578" b="10655"/>
          <a:stretch/>
        </p:blipFill>
        <p:spPr>
          <a:xfrm>
            <a:off x="0" y="1082647"/>
            <a:ext cx="10976749" cy="3497580"/>
          </a:xfrm>
          <a:prstGeom prst="rect">
            <a:avLst/>
          </a:prstGeom>
        </p:spPr>
      </p:pic>
      <p:sp>
        <p:nvSpPr>
          <p:cNvPr id="12" name="Rectangle 11"/>
          <p:cNvSpPr/>
          <p:nvPr>
            <p:custDataLst>
              <p:tags r:id="rId3"/>
            </p:custDataLst>
          </p:nvPr>
        </p:nvSpPr>
        <p:spPr>
          <a:xfrm>
            <a:off x="0" y="1478617"/>
            <a:ext cx="10976749" cy="523220"/>
          </a:xfrm>
          <a:prstGeom prst="rect">
            <a:avLst/>
          </a:prstGeom>
          <a:solidFill>
            <a:schemeClr val="bg1"/>
          </a:solidFill>
        </p:spPr>
        <p:txBody>
          <a:bodyPr wrap="square">
            <a:spAutoFit/>
          </a:bodyPr>
          <a:lstStyle/>
          <a:p>
            <a:r>
              <a:rPr lang="en-US" sz="2800" b="1" dirty="0">
                <a:solidFill>
                  <a:schemeClr val="accent3"/>
                </a:solidFill>
              </a:rPr>
              <a:t> Communicating</a:t>
            </a:r>
          </a:p>
        </p:txBody>
      </p:sp>
      <p:sp>
        <p:nvSpPr>
          <p:cNvPr id="17" name="Rectangle 16"/>
          <p:cNvSpPr/>
          <p:nvPr>
            <p:custDataLst>
              <p:tags r:id="rId4"/>
            </p:custDataLst>
          </p:nvPr>
        </p:nvSpPr>
        <p:spPr>
          <a:xfrm>
            <a:off x="0" y="2001837"/>
            <a:ext cx="10970260" cy="214598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lIns="259200" tIns="228600" rIns="259200" bIns="133200" rtlCol="0" anchor="t" anchorCtr="0">
            <a:noAutofit/>
          </a:bodyPr>
          <a:lstStyle/>
          <a:p>
            <a:pPr>
              <a:spcAft>
                <a:spcPts val="700"/>
              </a:spcAft>
            </a:pPr>
            <a:endParaRPr lang="en-US" sz="2000" dirty="0">
              <a:solidFill>
                <a:schemeClr val="bg1"/>
              </a:solidFill>
              <a:latin typeface="Bosch Office Sans"/>
            </a:endParaRPr>
          </a:p>
          <a:p>
            <a:pPr>
              <a:spcAft>
                <a:spcPts val="200"/>
              </a:spcAft>
            </a:pPr>
            <a:r>
              <a:rPr lang="en-US" sz="2000" b="1" kern="0" dirty="0">
                <a:solidFill>
                  <a:schemeClr val="bg1"/>
                </a:solidFill>
              </a:rPr>
              <a:t>The security industry has </a:t>
            </a:r>
            <a:r>
              <a:rPr lang="en-US" sz="2000" b="1" kern="0">
                <a:solidFill>
                  <a:schemeClr val="bg1"/>
                </a:solidFill>
              </a:rPr>
              <a:t>used PSTN </a:t>
            </a:r>
            <a:r>
              <a:rPr lang="en-US" sz="2000" b="1" kern="0" dirty="0">
                <a:solidFill>
                  <a:schemeClr val="bg1"/>
                </a:solidFill>
              </a:rPr>
              <a:t>for decades</a:t>
            </a:r>
          </a:p>
          <a:p>
            <a:pPr marL="285750" indent="-285750">
              <a:spcAft>
                <a:spcPts val="200"/>
              </a:spcAft>
              <a:buFont typeface="Arial" panose="020B0604020202020204" pitchFamily="34" charset="0"/>
              <a:buChar char="•"/>
            </a:pPr>
            <a:r>
              <a:rPr lang="en-US" kern="0" dirty="0">
                <a:solidFill>
                  <a:schemeClr val="bg1"/>
                </a:solidFill>
              </a:rPr>
              <a:t>Alarm panel has built in telephone communicator</a:t>
            </a:r>
          </a:p>
          <a:p>
            <a:pPr marL="285750" indent="-285750">
              <a:spcAft>
                <a:spcPts val="200"/>
              </a:spcAft>
              <a:buFont typeface="Arial" panose="020B0604020202020204" pitchFamily="34" charset="0"/>
              <a:buChar char="•"/>
            </a:pPr>
            <a:r>
              <a:rPr lang="en-US" kern="0" dirty="0">
                <a:solidFill>
                  <a:schemeClr val="bg1"/>
                </a:solidFill>
              </a:rPr>
              <a:t>Central station has a receiver</a:t>
            </a:r>
          </a:p>
          <a:p>
            <a:pPr marL="285750" indent="-285750">
              <a:spcAft>
                <a:spcPts val="200"/>
              </a:spcAft>
              <a:buFont typeface="Arial" panose="020B0604020202020204" pitchFamily="34" charset="0"/>
              <a:buChar char="•"/>
            </a:pPr>
            <a:r>
              <a:rPr lang="en-US" kern="0" dirty="0">
                <a:solidFill>
                  <a:schemeClr val="bg1"/>
                </a:solidFill>
              </a:rPr>
              <a:t>Alarm signals transmitted over telephone</a:t>
            </a:r>
          </a:p>
        </p:txBody>
      </p:sp>
      <p:sp>
        <p:nvSpPr>
          <p:cNvPr id="24" name="Rectangle 23"/>
          <p:cNvSpPr/>
          <p:nvPr>
            <p:custDataLst>
              <p:tags r:id="rId5"/>
            </p:custDataLst>
          </p:nvPr>
        </p:nvSpPr>
        <p:spPr>
          <a:xfrm>
            <a:off x="0" y="2001837"/>
            <a:ext cx="10970259" cy="3415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lIns="259200" tIns="365760" rIns="133200" bIns="228600" rtlCol="0" anchor="t" anchorCtr="0">
            <a:noAutofit/>
          </a:bodyPr>
          <a:lstStyle/>
          <a:p>
            <a:pPr algn="ctr"/>
            <a:endParaRPr lang="en-US" sz="2400" dirty="0">
              <a:solidFill>
                <a:schemeClr val="accent5"/>
              </a:solidFill>
            </a:endParaRPr>
          </a:p>
        </p:txBody>
      </p:sp>
      <p:pic>
        <p:nvPicPr>
          <p:cNvPr id="18" name="Picture 17"/>
          <p:cNvPicPr>
            <a:picLocks/>
          </p:cNvPicPr>
          <p:nvPr>
            <p:custDataLst>
              <p:tags r:id="rId6"/>
            </p:custDataLst>
          </p:nvPr>
        </p:nvPicPr>
        <p:blipFill>
          <a:blip r:embed="rId16" cstate="screen">
            <a:extLst>
              <a:ext uri="{28A0092B-C50C-407E-A947-70E740481C1C}">
                <a14:useLocalDpi xmlns:a14="http://schemas.microsoft.com/office/drawing/2010/main"/>
              </a:ext>
            </a:extLst>
          </a:blip>
          <a:stretch>
            <a:fillRect/>
          </a:stretch>
        </p:blipFill>
        <p:spPr>
          <a:xfrm>
            <a:off x="9758680" y="5464810"/>
            <a:ext cx="1094740" cy="57531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pic>
        <p:nvPicPr>
          <p:cNvPr id="13" name="Picture 12"/>
          <p:cNvPicPr>
            <a:picLocks/>
          </p:cNvPicPr>
          <p:nvPr>
            <p:custDataLst>
              <p:tags r:id="rId7"/>
            </p:custDataLst>
          </p:nvPr>
        </p:nvPicPr>
        <p:blipFill>
          <a:blip r:embed="rId17" cstate="screen">
            <a:extLst>
              <a:ext uri="{28A0092B-C50C-407E-A947-70E740481C1C}">
                <a14:useLocalDpi xmlns:a14="http://schemas.microsoft.com/office/drawing/2010/main"/>
              </a:ext>
            </a:extLst>
          </a:blip>
          <a:stretch>
            <a:fillRect/>
          </a:stretch>
        </p:blipFill>
        <p:spPr>
          <a:xfrm>
            <a:off x="0" y="6041390"/>
            <a:ext cx="10970260" cy="12954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9" name="Rectangle 8"/>
          <p:cNvSpPr>
            <a:spLocks/>
          </p:cNvSpPr>
          <p:nvPr>
            <p:custDataLst>
              <p:tags r:id="rId8"/>
            </p:custDataLst>
          </p:nvPr>
        </p:nvSpPr>
        <p:spPr>
          <a:xfrm>
            <a:off x="593090" y="5643880"/>
            <a:ext cx="9152890" cy="10795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Aft>
                <a:spcPts val="100"/>
              </a:spcAft>
              <a:buClrTx/>
              <a:buSzTx/>
              <a:buFontTx/>
              <a:buNone/>
              <a:tabLst/>
            </a:pPr>
            <a:endParaRPr kumimoji="0" lang="en-GB" sz="600" strike="noStrike" kern="0" cap="none" normalizeH="0" baseline="0" noProof="0" dirty="0">
              <a:ln>
                <a:noFill/>
              </a:ln>
              <a:solidFill>
                <a:srgbClr val="000000"/>
              </a:solidFill>
              <a:effectLst/>
              <a:uLnTx/>
              <a:uFillTx/>
              <a:latin typeface="Bosch Office Sans" pitchFamily="2" charset="0"/>
              <a:ea typeface="+mn-ea"/>
              <a:cs typeface="+mn-cs"/>
            </a:endParaRPr>
          </a:p>
        </p:txBody>
      </p:sp>
      <p:sp>
        <p:nvSpPr>
          <p:cNvPr id="8" name="Rectangle 7"/>
          <p:cNvSpPr>
            <a:spLocks/>
          </p:cNvSpPr>
          <p:nvPr>
            <p:custDataLst>
              <p:tags r:id="rId9"/>
            </p:custDataLst>
          </p:nvPr>
        </p:nvSpPr>
        <p:spPr>
          <a:xfrm>
            <a:off x="593090" y="5758180"/>
            <a:ext cx="9152890" cy="2159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Aft>
                <a:spcPts val="100"/>
              </a:spcAft>
              <a:buClrTx/>
              <a:buSzTx/>
              <a:buFontTx/>
              <a:buNone/>
              <a:tabLst/>
            </a:pPr>
            <a:endParaRPr kumimoji="0" lang="en-GB" sz="600" b="0" i="0" u="none" strike="noStrike" kern="0" cap="none" normalizeH="0" baseline="0" noProof="0" dirty="0">
              <a:ln>
                <a:noFill/>
              </a:ln>
              <a:solidFill>
                <a:srgbClr val="B2B3B5"/>
              </a:solidFill>
              <a:effectLst/>
              <a:uLnTx/>
              <a:uFillTx/>
              <a:latin typeface="Bosch Office Sans"/>
              <a:ea typeface="+mn-ea"/>
              <a:cs typeface="+mn-cs"/>
            </a:endParaRPr>
          </a:p>
        </p:txBody>
      </p:sp>
      <p:sp>
        <p:nvSpPr>
          <p:cNvPr id="7" name="Rectangle 6"/>
          <p:cNvSpPr>
            <a:spLocks/>
          </p:cNvSpPr>
          <p:nvPr>
            <p:custDataLst>
              <p:tags r:id="rId10"/>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rtlCol="0" anchor="t"/>
          <a:lstStyle/>
          <a:p>
            <a:pPr marL="0" marR="0" indent="0" defTabSz="914400" eaLnBrk="1" fontAlgn="auto" latinLnBrk="0" hangingPunct="1">
              <a:buClrTx/>
              <a:buSzTx/>
              <a:buFontTx/>
              <a:buNone/>
              <a:tabLst/>
            </a:pPr>
            <a:endParaRPr kumimoji="0" lang="en-GB" sz="1200" b="0" i="0" u="none" strike="noStrike" kern="0" cap="none" normalizeH="0" baseline="0" noProof="0" dirty="0">
              <a:ln>
                <a:noFill/>
              </a:ln>
              <a:solidFill>
                <a:srgbClr val="999FA6"/>
              </a:solidFill>
              <a:effectLst/>
              <a:uLnTx/>
              <a:uFillTx/>
              <a:latin typeface="Bosch Office Sans"/>
              <a:ea typeface="+mn-ea"/>
              <a:cs typeface="+mn-cs"/>
            </a:endParaRPr>
          </a:p>
        </p:txBody>
      </p:sp>
      <p:sp>
        <p:nvSpPr>
          <p:cNvPr id="6" name="Rectangle 5" hidden="1"/>
          <p:cNvSpPr>
            <a:spLocks/>
          </p:cNvSpPr>
          <p:nvPr>
            <p:custDataLst>
              <p:tags r:id="rId11"/>
            </p:custDataLst>
          </p:nvPr>
        </p:nvSpPr>
        <p:spPr>
          <a:xfrm>
            <a:off x="9224010" y="259080"/>
            <a:ext cx="1691640" cy="77724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17780" rIns="0" bIns="0" rtlCol="0" anchor="t">
            <a:normAutofit/>
          </a:bodyPr>
          <a:lstStyle/>
          <a:p>
            <a:pPr marL="0" marR="0" indent="0" defTabSz="914400" eaLnBrk="1" fontAlgn="auto" latinLnBrk="0" hangingPunct="1">
              <a:lnSpc>
                <a:spcPts val="900"/>
              </a:lnSpc>
              <a:buClrTx/>
              <a:buSzTx/>
              <a:buFontTx/>
              <a:buNone/>
              <a:tabLst/>
            </a:pPr>
            <a:endParaRPr kumimoji="0" lang="en-GB" sz="550" b="0" i="0" u="none" strike="noStrike" kern="0" cap="none" normalizeH="0" baseline="0" noProof="0" dirty="0">
              <a:ln>
                <a:noFill/>
              </a:ln>
              <a:effectLst/>
              <a:uLnTx/>
              <a:uFillTx/>
              <a:latin typeface="Bosch Office Sans"/>
              <a:ea typeface="+mn-ea"/>
              <a:cs typeface="+mn-cs"/>
            </a:endParaRPr>
          </a:p>
        </p:txBody>
      </p:sp>
      <p:sp>
        <p:nvSpPr>
          <p:cNvPr id="5" name="TextBox 4" hidden="1"/>
          <p:cNvSpPr txBox="1"/>
          <p:nvPr>
            <p:custDataLst>
              <p:tags r:id="rId12"/>
            </p:custDataLst>
          </p:nvPr>
        </p:nvSpPr>
        <p:spPr>
          <a:xfrm>
            <a:off x="0" y="5975350"/>
            <a:ext cx="0" cy="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t">
            <a:noAutofit/>
          </a:bodyPr>
          <a:lstStyle/>
          <a:p>
            <a:pPr marR="0" defTabSz="914400" eaLnBrk="1" fontAlgn="auto" latinLnBrk="0" hangingPunct="1">
              <a:lnSpc>
                <a:spcPts val="2300"/>
              </a:lnSpc>
              <a:buClrTx/>
              <a:buSzTx/>
              <a:buFontTx/>
              <a:buNone/>
              <a:tabLst/>
            </a:pPr>
            <a:endParaRPr kumimoji="0" lang="en-GB" sz="1300" b="0" i="0" u="none" strike="noStrike" kern="0" cap="none" normalizeH="0" baseline="0" noProof="0" dirty="0">
              <a:ln>
                <a:noFill/>
              </a:ln>
              <a:effectLst/>
              <a:uLnTx/>
              <a:uFillTx/>
            </a:endParaRPr>
          </a:p>
        </p:txBody>
      </p:sp>
      <p:pic>
        <p:nvPicPr>
          <p:cNvPr id="4098" name="Picture 2" descr="https://i.pinimg.com/originals/63/ad/49/63ad494a2347ad149ddd0ed3784f72bb.png">
            <a:extLst>
              <a:ext uri="{FF2B5EF4-FFF2-40B4-BE49-F238E27FC236}">
                <a16:creationId xmlns:a16="http://schemas.microsoft.com/office/drawing/2014/main" id="{88E8808A-9CC5-4182-B2C5-5F5C7B523F7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172200" y="1159220"/>
            <a:ext cx="3928745" cy="392874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66400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custDataLst>
              <p:tags r:id="rId2"/>
            </p:custDataLst>
          </p:nvPr>
        </p:nvPicPr>
        <p:blipFill>
          <a:blip r:embed="rId15">
            <a:extLst>
              <a:ext uri="{28A0092B-C50C-407E-A947-70E740481C1C}">
                <a14:useLocalDpi xmlns:a14="http://schemas.microsoft.com/office/drawing/2010/main" val="0"/>
              </a:ext>
            </a:extLst>
          </a:blip>
          <a:stretch>
            <a:fillRect/>
          </a:stretch>
        </p:blipFill>
        <p:spPr>
          <a:xfrm>
            <a:off x="645959" y="0"/>
            <a:ext cx="9678341" cy="5444067"/>
          </a:xfrm>
          <a:prstGeom prst="rect">
            <a:avLst/>
          </a:prstGeom>
        </p:spPr>
      </p:pic>
      <p:pic>
        <p:nvPicPr>
          <p:cNvPr id="18" name="Picture 17"/>
          <p:cNvPicPr>
            <a:picLocks/>
          </p:cNvPicPr>
          <p:nvPr>
            <p:custDataLst>
              <p:tags r:id="rId3"/>
            </p:custDataLst>
          </p:nvPr>
        </p:nvPicPr>
        <p:blipFill>
          <a:blip r:embed="rId16" cstate="screen">
            <a:extLst>
              <a:ext uri="{28A0092B-C50C-407E-A947-70E740481C1C}">
                <a14:useLocalDpi xmlns:a14="http://schemas.microsoft.com/office/drawing/2010/main"/>
              </a:ext>
            </a:extLst>
          </a:blip>
          <a:stretch>
            <a:fillRect/>
          </a:stretch>
        </p:blipFill>
        <p:spPr>
          <a:xfrm>
            <a:off x="9758680" y="5464810"/>
            <a:ext cx="1094740" cy="57531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pic>
        <p:nvPicPr>
          <p:cNvPr id="13" name="Picture 12"/>
          <p:cNvPicPr>
            <a:picLocks/>
          </p:cNvPicPr>
          <p:nvPr>
            <p:custDataLst>
              <p:tags r:id="rId4"/>
            </p:custDataLst>
          </p:nvPr>
        </p:nvPicPr>
        <p:blipFill>
          <a:blip r:embed="rId17" cstate="screen">
            <a:extLst>
              <a:ext uri="{28A0092B-C50C-407E-A947-70E740481C1C}">
                <a14:useLocalDpi xmlns:a14="http://schemas.microsoft.com/office/drawing/2010/main"/>
              </a:ext>
            </a:extLst>
          </a:blip>
          <a:stretch>
            <a:fillRect/>
          </a:stretch>
        </p:blipFill>
        <p:spPr>
          <a:xfrm>
            <a:off x="0" y="6041390"/>
            <a:ext cx="10970260" cy="12954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9" name="Rectangle 8"/>
          <p:cNvSpPr>
            <a:spLocks/>
          </p:cNvSpPr>
          <p:nvPr>
            <p:custDataLst>
              <p:tags r:id="rId5"/>
            </p:custDataLst>
          </p:nvPr>
        </p:nvSpPr>
        <p:spPr>
          <a:xfrm>
            <a:off x="593090" y="5643880"/>
            <a:ext cx="9152890" cy="10795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lvl="0" indent="0" algn="l" defTabSz="914400" rtl="0" eaLnBrk="1" fontAlgn="auto" latinLnBrk="0" hangingPunct="1">
              <a:lnSpc>
                <a:spcPct val="107000"/>
              </a:lnSpc>
              <a:spcBef>
                <a:spcPts val="0"/>
              </a:spcBef>
              <a:spcAft>
                <a:spcPts val="100"/>
              </a:spcAft>
              <a:buClrTx/>
              <a:buSzTx/>
              <a:buFontTx/>
              <a:buNone/>
              <a:tabLst/>
              <a:defRPr/>
            </a:pPr>
            <a:endParaRPr kumimoji="0" lang="en-GB" sz="600" b="0" i="0" u="none" strike="noStrike" kern="0" cap="none" spc="0" normalizeH="0" baseline="0" noProof="0" dirty="0">
              <a:ln>
                <a:noFill/>
              </a:ln>
              <a:solidFill>
                <a:srgbClr val="000000"/>
              </a:solidFill>
              <a:effectLst/>
              <a:uLnTx/>
              <a:uFillTx/>
              <a:latin typeface="Bosch Office Sans" pitchFamily="2" charset="0"/>
              <a:ea typeface="+mn-ea"/>
              <a:cs typeface="+mn-cs"/>
            </a:endParaRPr>
          </a:p>
        </p:txBody>
      </p:sp>
      <p:sp>
        <p:nvSpPr>
          <p:cNvPr id="8" name="Rectangle 7"/>
          <p:cNvSpPr>
            <a:spLocks/>
          </p:cNvSpPr>
          <p:nvPr>
            <p:custDataLst>
              <p:tags r:id="rId6"/>
            </p:custDataLst>
          </p:nvPr>
        </p:nvSpPr>
        <p:spPr>
          <a:xfrm>
            <a:off x="593090" y="5758180"/>
            <a:ext cx="9152890" cy="2159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lvl="0" indent="0" algn="l" defTabSz="914400" rtl="0" eaLnBrk="1" fontAlgn="auto" latinLnBrk="0" hangingPunct="1">
              <a:lnSpc>
                <a:spcPct val="107000"/>
              </a:lnSpc>
              <a:spcBef>
                <a:spcPts val="0"/>
              </a:spcBef>
              <a:spcAft>
                <a:spcPts val="100"/>
              </a:spcAft>
              <a:buClrTx/>
              <a:buSzTx/>
              <a:buFontTx/>
              <a:buNone/>
              <a:tabLst/>
              <a:defRPr/>
            </a:pPr>
            <a:endParaRPr kumimoji="0" lang="en-GB" sz="600" b="0" i="0" u="none" strike="noStrike" kern="0" cap="none" spc="0" normalizeH="0" baseline="0" noProof="0" dirty="0">
              <a:ln>
                <a:noFill/>
              </a:ln>
              <a:solidFill>
                <a:srgbClr val="B2B3B5"/>
              </a:solidFill>
              <a:effectLst/>
              <a:uLnTx/>
              <a:uFillTx/>
              <a:latin typeface="Bosch Office Sans"/>
              <a:ea typeface="+mn-ea"/>
              <a:cs typeface="+mn-cs"/>
            </a:endParaRPr>
          </a:p>
        </p:txBody>
      </p:sp>
      <p:sp>
        <p:nvSpPr>
          <p:cNvPr id="7" name="Rectangle 6"/>
          <p:cNvSpPr>
            <a:spLocks/>
          </p:cNvSpPr>
          <p:nvPr>
            <p:custDataLst>
              <p:tags r:id="rId7"/>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999FA6"/>
              </a:solidFill>
              <a:effectLst/>
              <a:uLnTx/>
              <a:uFillTx/>
              <a:latin typeface="Bosch Office Sans"/>
              <a:ea typeface="+mn-ea"/>
              <a:cs typeface="+mn-cs"/>
            </a:endParaRPr>
          </a:p>
        </p:txBody>
      </p:sp>
      <p:sp>
        <p:nvSpPr>
          <p:cNvPr id="6" name="Rectangle 5" hidden="1"/>
          <p:cNvSpPr>
            <a:spLocks/>
          </p:cNvSpPr>
          <p:nvPr>
            <p:custDataLst>
              <p:tags r:id="rId8"/>
            </p:custDataLst>
          </p:nvPr>
        </p:nvSpPr>
        <p:spPr>
          <a:xfrm>
            <a:off x="9224010" y="259080"/>
            <a:ext cx="1691640" cy="77724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17780" rIns="0" bIns="0" rtlCol="0" anchor="t">
            <a:normAutofit/>
          </a:bodyPr>
          <a:lstStyle/>
          <a:p>
            <a:pPr marL="0" marR="0" lvl="0" indent="0" algn="l" defTabSz="914400" rtl="0" eaLnBrk="1" fontAlgn="auto" latinLnBrk="0" hangingPunct="1">
              <a:lnSpc>
                <a:spcPts val="900"/>
              </a:lnSpc>
              <a:spcBef>
                <a:spcPts val="0"/>
              </a:spcBef>
              <a:spcAft>
                <a:spcPts val="0"/>
              </a:spcAft>
              <a:buClrTx/>
              <a:buSzTx/>
              <a:buFontTx/>
              <a:buNone/>
              <a:tabLst/>
              <a:defRPr/>
            </a:pPr>
            <a:endParaRPr kumimoji="0" lang="en-GB" sz="550" b="0" i="0" u="none" strike="noStrike" kern="0" cap="none" spc="0" normalizeH="0" baseline="0" noProof="0" dirty="0">
              <a:ln>
                <a:noFill/>
              </a:ln>
              <a:solidFill>
                <a:prstClr val="black"/>
              </a:solidFill>
              <a:effectLst/>
              <a:uLnTx/>
              <a:uFillTx/>
              <a:latin typeface="Bosch Office Sans"/>
              <a:ea typeface="+mn-ea"/>
              <a:cs typeface="+mn-cs"/>
            </a:endParaRPr>
          </a:p>
        </p:txBody>
      </p:sp>
      <p:sp>
        <p:nvSpPr>
          <p:cNvPr id="5" name="TextBox 4" hidden="1"/>
          <p:cNvSpPr txBox="1"/>
          <p:nvPr>
            <p:custDataLst>
              <p:tags r:id="rId9"/>
            </p:custDataLst>
          </p:nvPr>
        </p:nvSpPr>
        <p:spPr>
          <a:xfrm>
            <a:off x="0" y="5975350"/>
            <a:ext cx="0" cy="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t">
            <a:noAutofit/>
          </a:bodyPr>
          <a:lstStyle/>
          <a:p>
            <a:pPr marL="0" marR="0" lvl="0" indent="0" algn="l" defTabSz="914400" rtl="0" eaLnBrk="1" fontAlgn="auto" latinLnBrk="0" hangingPunct="1">
              <a:lnSpc>
                <a:spcPts val="2300"/>
              </a:lnSpc>
              <a:spcBef>
                <a:spcPts val="0"/>
              </a:spcBef>
              <a:spcAft>
                <a:spcPts val="0"/>
              </a:spcAft>
              <a:buClrTx/>
              <a:buSzTx/>
              <a:buFontTx/>
              <a:buNone/>
              <a:tabLst/>
              <a:defRPr/>
            </a:pPr>
            <a:endParaRPr kumimoji="0" lang="en-GB" sz="1300" b="0" i="0" u="none" strike="noStrike" kern="0" cap="none" spc="0" normalizeH="0" baseline="0" noProof="0" dirty="0">
              <a:ln>
                <a:noFill/>
              </a:ln>
              <a:solidFill>
                <a:prstClr val="black"/>
              </a:solidFill>
              <a:effectLst/>
              <a:uLnTx/>
              <a:uFillTx/>
              <a:latin typeface="Bosch Office Sans" panose="020B0604020202020204" pitchFamily="34" charset="0"/>
              <a:ea typeface="+mn-ea"/>
              <a:cs typeface="+mn-cs"/>
            </a:endParaRPr>
          </a:p>
        </p:txBody>
      </p:sp>
      <p:sp>
        <p:nvSpPr>
          <p:cNvPr id="17" name="Rectangle 16"/>
          <p:cNvSpPr/>
          <p:nvPr>
            <p:custDataLst>
              <p:tags r:id="rId10"/>
            </p:custDataLst>
          </p:nvPr>
        </p:nvSpPr>
        <p:spPr>
          <a:xfrm>
            <a:off x="4364990" y="2179964"/>
            <a:ext cx="6286077" cy="256983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lIns="259200" tIns="228600" rIns="259200" bIns="13320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Bosch Office Sans"/>
              <a:ea typeface="+mn-ea"/>
              <a:cs typeface="Bosch Office Sans"/>
            </a:endParaRPr>
          </a:p>
          <a:p>
            <a:pPr marL="0" marR="0" lvl="0" indent="0" algn="l" defTabSz="914400" rtl="0" eaLnBrk="1" fontAlgn="auto" latinLnBrk="0" hangingPunct="1">
              <a:lnSpc>
                <a:spcPct val="100000"/>
              </a:lnSpc>
              <a:spcBef>
                <a:spcPts val="0"/>
              </a:spcBef>
              <a:spcAft>
                <a:spcPts val="70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Bosch Office Sans" panose="020B0604020202020204" pitchFamily="34" charset="0"/>
                <a:ea typeface="+mn-ea"/>
                <a:cs typeface="+mn-cs"/>
              </a:rPr>
              <a:t>Alarms transmit DTMF signals over PSTN</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Bosch Office Sans" panose="020B0604020202020204" pitchFamily="34" charset="0"/>
                <a:ea typeface="+mn-ea"/>
                <a:cs typeface="+mn-cs"/>
              </a:rPr>
              <a:t>This allows the alarm to transmit lots of information quickly.</a:t>
            </a:r>
          </a:p>
          <a:p>
            <a:pPr marL="257089" indent="-257089">
              <a:buFont typeface="Arial" panose="020B0604020202020204" pitchFamily="34" charset="0"/>
              <a:buChar char="•"/>
            </a:pPr>
            <a:r>
              <a:rPr lang="en-US" dirty="0"/>
              <a:t>The signal consists of subscriber information, the nature of the signal, the originating zone, and a confirmation</a:t>
            </a:r>
          </a:p>
          <a:p>
            <a:pPr marL="257089" indent="-257089">
              <a:buFont typeface="Arial" panose="020B0604020202020204" pitchFamily="34" charset="0"/>
              <a:buChar char="•"/>
            </a:pPr>
            <a:r>
              <a:rPr lang="en-US" dirty="0"/>
              <a:t>The signal must be sent exactly, or it cannot be decoded accurately</a:t>
            </a:r>
          </a:p>
          <a:p>
            <a:pPr marL="285750" marR="0" lvl="0" indent="-2857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prstClr val="white"/>
              </a:solidFill>
              <a:effectLst/>
              <a:uLnTx/>
              <a:uFillTx/>
              <a:latin typeface="Bosch Office Sans" panose="020B0604020202020204" pitchFamily="34" charset="0"/>
              <a:ea typeface="+mn-ea"/>
              <a:cs typeface="+mn-cs"/>
            </a:endParaRPr>
          </a:p>
        </p:txBody>
      </p:sp>
      <p:sp>
        <p:nvSpPr>
          <p:cNvPr id="19" name="Rectangle 18"/>
          <p:cNvSpPr/>
          <p:nvPr>
            <p:custDataLst>
              <p:tags r:id="rId11"/>
            </p:custDataLst>
          </p:nvPr>
        </p:nvSpPr>
        <p:spPr>
          <a:xfrm>
            <a:off x="4364991" y="2173617"/>
            <a:ext cx="6286076" cy="386132"/>
          </a:xfrm>
          <a:prstGeom prst="rect">
            <a:avLst/>
          </a:prstGeom>
        </p:spPr>
        <p:style>
          <a:lnRef idx="1">
            <a:schemeClr val="accent3"/>
          </a:lnRef>
          <a:fillRef idx="2">
            <a:schemeClr val="accent3"/>
          </a:fillRef>
          <a:effectRef idx="1">
            <a:schemeClr val="accent3"/>
          </a:effectRef>
          <a:fontRef idx="minor">
            <a:schemeClr val="dk1"/>
          </a:fontRef>
        </p:style>
        <p:txBody>
          <a:bodyPr wrap="square" lIns="259200" tIns="365760" rIns="133200" bIns="22860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399A0"/>
              </a:solidFill>
              <a:effectLst/>
              <a:uLnTx/>
              <a:uFillTx/>
              <a:latin typeface="Bosch Office Sans" panose="020B0604020202020204" pitchFamily="34" charset="0"/>
              <a:ea typeface="+mn-ea"/>
              <a:cs typeface="+mn-cs"/>
            </a:endParaRPr>
          </a:p>
        </p:txBody>
      </p:sp>
      <p:sp>
        <p:nvSpPr>
          <p:cNvPr id="20" name="Rectangle 19"/>
          <p:cNvSpPr/>
          <p:nvPr>
            <p:custDataLst>
              <p:tags r:id="rId12"/>
            </p:custDataLst>
          </p:nvPr>
        </p:nvSpPr>
        <p:spPr>
          <a:xfrm>
            <a:off x="4364991" y="1663516"/>
            <a:ext cx="6286075" cy="523220"/>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3"/>
                </a:solidFill>
                <a:effectLst/>
                <a:uLnTx/>
                <a:uFillTx/>
                <a:latin typeface="Bosch Office Sans" panose="020B0604020202020204" pitchFamily="34" charset="0"/>
                <a:ea typeface="+mn-ea"/>
                <a:cs typeface="+mn-cs"/>
              </a:rPr>
              <a:t> How Alarms Communicate</a:t>
            </a:r>
          </a:p>
        </p:txBody>
      </p:sp>
    </p:spTree>
    <p:custDataLst>
      <p:tags r:id="rId1"/>
    </p:custDataLst>
    <p:extLst>
      <p:ext uri="{BB962C8B-B14F-4D97-AF65-F5344CB8AC3E}">
        <p14:creationId xmlns:p14="http://schemas.microsoft.com/office/powerpoint/2010/main" val="4102098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43"/>
          <p:cNvPicPr>
            <a:picLocks noChangeAspect="1"/>
          </p:cNvPicPr>
          <p:nvPr>
            <p:custDataLst>
              <p:tags r:id="rId2"/>
            </p:custDataLst>
          </p:nvPr>
        </p:nvPicPr>
        <p:blipFill rotWithShape="1">
          <a:blip r:embed="rId15">
            <a:extLst>
              <a:ext uri="{28A0092B-C50C-407E-A947-70E740481C1C}">
                <a14:useLocalDpi xmlns:a14="http://schemas.microsoft.com/office/drawing/2010/main" val="0"/>
              </a:ext>
            </a:extLst>
          </a:blip>
          <a:srcRect l="492" t="19970" r="5578" b="10655"/>
          <a:stretch/>
        </p:blipFill>
        <p:spPr>
          <a:xfrm>
            <a:off x="0" y="1082647"/>
            <a:ext cx="10976749" cy="3497580"/>
          </a:xfrm>
          <a:prstGeom prst="rect">
            <a:avLst/>
          </a:prstGeom>
        </p:spPr>
      </p:pic>
      <p:sp>
        <p:nvSpPr>
          <p:cNvPr id="12" name="Rectangle 11"/>
          <p:cNvSpPr/>
          <p:nvPr>
            <p:custDataLst>
              <p:tags r:id="rId3"/>
            </p:custDataLst>
          </p:nvPr>
        </p:nvSpPr>
        <p:spPr>
          <a:xfrm>
            <a:off x="0" y="1478617"/>
            <a:ext cx="10976749" cy="523220"/>
          </a:xfrm>
          <a:prstGeom prst="rect">
            <a:avLst/>
          </a:prstGeom>
          <a:solidFill>
            <a:schemeClr val="bg1"/>
          </a:solidFill>
        </p:spPr>
        <p:txBody>
          <a:bodyPr wrap="square">
            <a:spAutoFit/>
          </a:bodyPr>
          <a:lstStyle/>
          <a:p>
            <a:r>
              <a:rPr lang="en-US" sz="2800" b="1" dirty="0">
                <a:solidFill>
                  <a:schemeClr val="accent3"/>
                </a:solidFill>
              </a:rPr>
              <a:t> Challenges to alarm transmission</a:t>
            </a:r>
          </a:p>
        </p:txBody>
      </p:sp>
      <p:sp>
        <p:nvSpPr>
          <p:cNvPr id="17" name="Rectangle 16"/>
          <p:cNvSpPr/>
          <p:nvPr>
            <p:custDataLst>
              <p:tags r:id="rId4"/>
            </p:custDataLst>
          </p:nvPr>
        </p:nvSpPr>
        <p:spPr>
          <a:xfrm>
            <a:off x="0" y="2001837"/>
            <a:ext cx="10970260" cy="214598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lIns="259200" tIns="228600" rIns="259200" bIns="133200" rtlCol="0" anchor="t" anchorCtr="0">
            <a:noAutofit/>
          </a:bodyPr>
          <a:lstStyle/>
          <a:p>
            <a:pPr>
              <a:spcAft>
                <a:spcPts val="700"/>
              </a:spcAft>
            </a:pPr>
            <a:endParaRPr lang="en-US" sz="2000" dirty="0">
              <a:solidFill>
                <a:schemeClr val="bg1"/>
              </a:solidFill>
              <a:latin typeface="Bosch Office Sans"/>
            </a:endParaRPr>
          </a:p>
          <a:p>
            <a:pPr>
              <a:spcAft>
                <a:spcPts val="200"/>
              </a:spcAft>
            </a:pPr>
            <a:r>
              <a:rPr lang="en-US" sz="2000" b="1" kern="0" dirty="0">
                <a:solidFill>
                  <a:schemeClr val="bg1"/>
                </a:solidFill>
              </a:rPr>
              <a:t>Telecom companies are replacing copper with fiber</a:t>
            </a:r>
          </a:p>
          <a:p>
            <a:pPr marL="285750" indent="-285750">
              <a:spcAft>
                <a:spcPts val="200"/>
              </a:spcAft>
              <a:buFont typeface="Arial" panose="020B0604020202020204" pitchFamily="34" charset="0"/>
              <a:buChar char="•"/>
            </a:pPr>
            <a:r>
              <a:rPr lang="en-US" kern="0" dirty="0">
                <a:solidFill>
                  <a:schemeClr val="bg1"/>
                </a:solidFill>
              </a:rPr>
              <a:t>Signals transmitted via fiber are compressed</a:t>
            </a:r>
          </a:p>
          <a:p>
            <a:pPr marL="285750" indent="-285750">
              <a:spcAft>
                <a:spcPts val="200"/>
              </a:spcAft>
              <a:buFont typeface="Arial" panose="020B0604020202020204" pitchFamily="34" charset="0"/>
              <a:buChar char="•"/>
            </a:pPr>
            <a:r>
              <a:rPr lang="en-US" kern="0" dirty="0">
                <a:solidFill>
                  <a:schemeClr val="bg1"/>
                </a:solidFill>
              </a:rPr>
              <a:t>Receiver may not be able to decode compressed signals</a:t>
            </a:r>
          </a:p>
          <a:p>
            <a:pPr marL="285750" indent="-285750">
              <a:spcAft>
                <a:spcPts val="200"/>
              </a:spcAft>
              <a:buFont typeface="Arial" panose="020B0604020202020204" pitchFamily="34" charset="0"/>
              <a:buChar char="•"/>
            </a:pPr>
            <a:r>
              <a:rPr lang="en-US" kern="0" dirty="0">
                <a:solidFill>
                  <a:schemeClr val="bg1"/>
                </a:solidFill>
              </a:rPr>
              <a:t>Difficult for subscriber to tell if they have copper or fiber</a:t>
            </a:r>
          </a:p>
          <a:p>
            <a:pPr marL="285750" indent="-285750">
              <a:spcAft>
                <a:spcPts val="200"/>
              </a:spcAft>
              <a:buFont typeface="Arial" panose="020B0604020202020204" pitchFamily="34" charset="0"/>
              <a:buChar char="•"/>
            </a:pPr>
            <a:r>
              <a:rPr lang="en-US" kern="0" dirty="0">
                <a:solidFill>
                  <a:schemeClr val="bg1"/>
                </a:solidFill>
              </a:rPr>
              <a:t>Fiber being rapidly adapted </a:t>
            </a:r>
          </a:p>
        </p:txBody>
      </p:sp>
      <p:sp>
        <p:nvSpPr>
          <p:cNvPr id="24" name="Rectangle 23"/>
          <p:cNvSpPr/>
          <p:nvPr>
            <p:custDataLst>
              <p:tags r:id="rId5"/>
            </p:custDataLst>
          </p:nvPr>
        </p:nvSpPr>
        <p:spPr>
          <a:xfrm>
            <a:off x="0" y="2001837"/>
            <a:ext cx="10970259" cy="3415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lIns="259200" tIns="365760" rIns="133200" bIns="228600" rtlCol="0" anchor="t" anchorCtr="0">
            <a:noAutofit/>
          </a:bodyPr>
          <a:lstStyle/>
          <a:p>
            <a:pPr algn="ctr"/>
            <a:endParaRPr lang="en-US" sz="2400" dirty="0">
              <a:solidFill>
                <a:schemeClr val="accent5"/>
              </a:solidFill>
            </a:endParaRPr>
          </a:p>
        </p:txBody>
      </p:sp>
      <p:pic>
        <p:nvPicPr>
          <p:cNvPr id="18" name="Picture 17"/>
          <p:cNvPicPr>
            <a:picLocks/>
          </p:cNvPicPr>
          <p:nvPr>
            <p:custDataLst>
              <p:tags r:id="rId6"/>
            </p:custDataLst>
          </p:nvPr>
        </p:nvPicPr>
        <p:blipFill>
          <a:blip r:embed="rId16" cstate="screen">
            <a:extLst>
              <a:ext uri="{28A0092B-C50C-407E-A947-70E740481C1C}">
                <a14:useLocalDpi xmlns:a14="http://schemas.microsoft.com/office/drawing/2010/main"/>
              </a:ext>
            </a:extLst>
          </a:blip>
          <a:stretch>
            <a:fillRect/>
          </a:stretch>
        </p:blipFill>
        <p:spPr>
          <a:xfrm>
            <a:off x="9758680" y="5464810"/>
            <a:ext cx="1094740" cy="57531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pic>
        <p:nvPicPr>
          <p:cNvPr id="13" name="Picture 12"/>
          <p:cNvPicPr>
            <a:picLocks/>
          </p:cNvPicPr>
          <p:nvPr>
            <p:custDataLst>
              <p:tags r:id="rId7"/>
            </p:custDataLst>
          </p:nvPr>
        </p:nvPicPr>
        <p:blipFill>
          <a:blip r:embed="rId17" cstate="screen">
            <a:extLst>
              <a:ext uri="{28A0092B-C50C-407E-A947-70E740481C1C}">
                <a14:useLocalDpi xmlns:a14="http://schemas.microsoft.com/office/drawing/2010/main"/>
              </a:ext>
            </a:extLst>
          </a:blip>
          <a:stretch>
            <a:fillRect/>
          </a:stretch>
        </p:blipFill>
        <p:spPr>
          <a:xfrm>
            <a:off x="0" y="6041390"/>
            <a:ext cx="10970260" cy="12954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9" name="Rectangle 8"/>
          <p:cNvSpPr>
            <a:spLocks/>
          </p:cNvSpPr>
          <p:nvPr>
            <p:custDataLst>
              <p:tags r:id="rId8"/>
            </p:custDataLst>
          </p:nvPr>
        </p:nvSpPr>
        <p:spPr>
          <a:xfrm>
            <a:off x="593090" y="5643880"/>
            <a:ext cx="9152890" cy="10795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Aft>
                <a:spcPts val="100"/>
              </a:spcAft>
              <a:buClrTx/>
              <a:buSzTx/>
              <a:buFontTx/>
              <a:buNone/>
              <a:tabLst/>
            </a:pPr>
            <a:endParaRPr kumimoji="0" lang="en-GB" sz="600" strike="noStrike" kern="0" cap="none" normalizeH="0" baseline="0" noProof="0" dirty="0">
              <a:ln>
                <a:noFill/>
              </a:ln>
              <a:solidFill>
                <a:srgbClr val="000000"/>
              </a:solidFill>
              <a:effectLst/>
              <a:uLnTx/>
              <a:uFillTx/>
              <a:latin typeface="Bosch Office Sans" pitchFamily="2" charset="0"/>
              <a:ea typeface="+mn-ea"/>
              <a:cs typeface="+mn-cs"/>
            </a:endParaRPr>
          </a:p>
        </p:txBody>
      </p:sp>
      <p:sp>
        <p:nvSpPr>
          <p:cNvPr id="8" name="Rectangle 7"/>
          <p:cNvSpPr>
            <a:spLocks/>
          </p:cNvSpPr>
          <p:nvPr>
            <p:custDataLst>
              <p:tags r:id="rId9"/>
            </p:custDataLst>
          </p:nvPr>
        </p:nvSpPr>
        <p:spPr>
          <a:xfrm>
            <a:off x="593090" y="5758180"/>
            <a:ext cx="9152890" cy="2159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Aft>
                <a:spcPts val="100"/>
              </a:spcAft>
              <a:buClrTx/>
              <a:buSzTx/>
              <a:buFontTx/>
              <a:buNone/>
              <a:tabLst/>
            </a:pPr>
            <a:endParaRPr kumimoji="0" lang="en-GB" sz="600" b="0" i="0" u="none" strike="noStrike" kern="0" cap="none" normalizeH="0" baseline="0" noProof="0" dirty="0">
              <a:ln>
                <a:noFill/>
              </a:ln>
              <a:solidFill>
                <a:srgbClr val="B2B3B5"/>
              </a:solidFill>
              <a:effectLst/>
              <a:uLnTx/>
              <a:uFillTx/>
              <a:latin typeface="Bosch Office Sans"/>
              <a:ea typeface="+mn-ea"/>
              <a:cs typeface="+mn-cs"/>
            </a:endParaRPr>
          </a:p>
        </p:txBody>
      </p:sp>
      <p:sp>
        <p:nvSpPr>
          <p:cNvPr id="7" name="Rectangle 6"/>
          <p:cNvSpPr>
            <a:spLocks/>
          </p:cNvSpPr>
          <p:nvPr>
            <p:custDataLst>
              <p:tags r:id="rId10"/>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none" lIns="0" tIns="0" rIns="0" bIns="0" rtlCol="0" anchor="t"/>
          <a:lstStyle/>
          <a:p>
            <a:pPr marL="0" marR="0" indent="0" defTabSz="914400" eaLnBrk="1" fontAlgn="auto" latinLnBrk="0" hangingPunct="1">
              <a:buClrTx/>
              <a:buSzTx/>
              <a:buFontTx/>
              <a:buNone/>
              <a:tabLst/>
            </a:pPr>
            <a:endParaRPr kumimoji="0" lang="en-GB" sz="1200" b="0" i="0" u="none" strike="noStrike" kern="0" cap="none" normalizeH="0" baseline="0" noProof="0" dirty="0">
              <a:ln>
                <a:noFill/>
              </a:ln>
              <a:solidFill>
                <a:srgbClr val="999FA6"/>
              </a:solidFill>
              <a:effectLst/>
              <a:uLnTx/>
              <a:uFillTx/>
              <a:latin typeface="Bosch Office Sans"/>
              <a:ea typeface="+mn-ea"/>
              <a:cs typeface="+mn-cs"/>
            </a:endParaRPr>
          </a:p>
        </p:txBody>
      </p:sp>
      <p:sp>
        <p:nvSpPr>
          <p:cNvPr id="6" name="Rectangle 5" hidden="1"/>
          <p:cNvSpPr>
            <a:spLocks/>
          </p:cNvSpPr>
          <p:nvPr>
            <p:custDataLst>
              <p:tags r:id="rId11"/>
            </p:custDataLst>
          </p:nvPr>
        </p:nvSpPr>
        <p:spPr>
          <a:xfrm>
            <a:off x="9224010" y="259080"/>
            <a:ext cx="1691640" cy="77724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17780" rIns="0" bIns="0" rtlCol="0" anchor="t">
            <a:normAutofit/>
          </a:bodyPr>
          <a:lstStyle/>
          <a:p>
            <a:pPr marL="0" marR="0" indent="0" defTabSz="914400" eaLnBrk="1" fontAlgn="auto" latinLnBrk="0" hangingPunct="1">
              <a:lnSpc>
                <a:spcPts val="900"/>
              </a:lnSpc>
              <a:buClrTx/>
              <a:buSzTx/>
              <a:buFontTx/>
              <a:buNone/>
              <a:tabLst/>
            </a:pPr>
            <a:endParaRPr kumimoji="0" lang="en-GB" sz="550" b="0" i="0" u="none" strike="noStrike" kern="0" cap="none" normalizeH="0" baseline="0" noProof="0" dirty="0">
              <a:ln>
                <a:noFill/>
              </a:ln>
              <a:effectLst/>
              <a:uLnTx/>
              <a:uFillTx/>
              <a:latin typeface="Bosch Office Sans"/>
              <a:ea typeface="+mn-ea"/>
              <a:cs typeface="+mn-cs"/>
            </a:endParaRPr>
          </a:p>
        </p:txBody>
      </p:sp>
      <p:sp>
        <p:nvSpPr>
          <p:cNvPr id="5" name="TextBox 4" hidden="1"/>
          <p:cNvSpPr txBox="1"/>
          <p:nvPr>
            <p:custDataLst>
              <p:tags r:id="rId12"/>
            </p:custDataLst>
          </p:nvPr>
        </p:nvSpPr>
        <p:spPr>
          <a:xfrm>
            <a:off x="0" y="5975350"/>
            <a:ext cx="0" cy="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t">
            <a:noAutofit/>
          </a:bodyPr>
          <a:lstStyle/>
          <a:p>
            <a:pPr marR="0" defTabSz="914400" eaLnBrk="1" fontAlgn="auto" latinLnBrk="0" hangingPunct="1">
              <a:lnSpc>
                <a:spcPts val="2300"/>
              </a:lnSpc>
              <a:buClrTx/>
              <a:buSzTx/>
              <a:buFontTx/>
              <a:buNone/>
              <a:tabLst/>
            </a:pPr>
            <a:endParaRPr kumimoji="0" lang="en-GB" sz="1300" b="0" i="0" u="none" strike="noStrike" kern="0" cap="none" normalizeH="0" baseline="0" noProof="0" dirty="0">
              <a:ln>
                <a:noFill/>
              </a:ln>
              <a:effectLst/>
              <a:uLnTx/>
              <a:uFillTx/>
            </a:endParaRPr>
          </a:p>
        </p:txBody>
      </p:sp>
      <p:pic>
        <p:nvPicPr>
          <p:cNvPr id="5124" name="Picture 4" descr="http://infostructure.net/img/fiber-optics/fiber-optics.png">
            <a:extLst>
              <a:ext uri="{FF2B5EF4-FFF2-40B4-BE49-F238E27FC236}">
                <a16:creationId xmlns:a16="http://schemas.microsoft.com/office/drawing/2014/main" id="{18E3571C-D35C-4CEB-9FFD-77E2D3E727D0}"/>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77000" y="2062426"/>
            <a:ext cx="3878898" cy="265164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15249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3"/>
          <p:cNvPicPr>
            <a:picLocks noChangeAspect="1"/>
          </p:cNvPicPr>
          <p:nvPr>
            <p:custDataLst>
              <p:tags r:id="rId2"/>
            </p:custDataLst>
          </p:nvPr>
        </p:nvPicPr>
        <p:blipFill rotWithShape="1">
          <a:blip r:embed="rId14">
            <a:extLst>
              <a:ext uri="{28A0092B-C50C-407E-A947-70E740481C1C}">
                <a14:useLocalDpi xmlns:a14="http://schemas.microsoft.com/office/drawing/2010/main" val="0"/>
              </a:ext>
            </a:extLst>
          </a:blip>
          <a:srcRect l="7" t="6225" r="6063" b="5909"/>
          <a:stretch/>
        </p:blipFill>
        <p:spPr>
          <a:xfrm>
            <a:off x="396479" y="1311442"/>
            <a:ext cx="10070997" cy="3994484"/>
          </a:xfrm>
          <a:prstGeom prst="rect">
            <a:avLst/>
          </a:prstGeom>
        </p:spPr>
      </p:pic>
      <p:sp>
        <p:nvSpPr>
          <p:cNvPr id="14" name="Rectangle 13"/>
          <p:cNvSpPr/>
          <p:nvPr>
            <p:custDataLst>
              <p:tags r:id="rId3"/>
            </p:custDataLst>
          </p:nvPr>
        </p:nvSpPr>
        <p:spPr>
          <a:xfrm>
            <a:off x="688541" y="1576652"/>
            <a:ext cx="4323455" cy="1059843"/>
          </a:xfrm>
          <a:prstGeom prst="rect">
            <a:avLst/>
          </a:prstGeom>
          <a:solidFill>
            <a:schemeClr val="bg1"/>
          </a:solidFill>
          <a:ln w="9525" cap="flat" cmpd="sng" algn="ctr">
            <a:solidFill>
              <a:schemeClr val="bg1"/>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lang="en-US" sz="2400" kern="0" noProof="0" dirty="0">
                <a:solidFill>
                  <a:schemeClr val="accent5"/>
                </a:solidFill>
                <a:latin typeface="Bosch Office Sans"/>
              </a:rPr>
              <a:t>Transmit signals via IP</a:t>
            </a:r>
          </a:p>
        </p:txBody>
      </p:sp>
      <p:sp>
        <p:nvSpPr>
          <p:cNvPr id="9" name="TextBox 8"/>
          <p:cNvSpPr txBox="1">
            <a:spLocks/>
          </p:cNvSpPr>
          <p:nvPr>
            <p:custDataLst>
              <p:tags r:id="rId4"/>
            </p:custDataLst>
          </p:nvPr>
        </p:nvSpPr>
        <p:spPr>
          <a:xfrm>
            <a:off x="259080" y="259080"/>
            <a:ext cx="10452100" cy="38862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pPr marR="0" defTabSz="914400" eaLnBrk="1" fontAlgn="auto" latinLnBrk="0" hangingPunct="1">
              <a:lnSpc>
                <a:spcPct val="89000"/>
              </a:lnSpc>
              <a:buClrTx/>
              <a:buSzTx/>
              <a:buFontTx/>
              <a:buNone/>
              <a:tabLst/>
            </a:pPr>
            <a:r>
              <a:rPr kumimoji="0" lang="en-US" sz="2800" b="0" i="0" u="none" strike="noStrike" kern="0" cap="none" normalizeH="0" baseline="0" noProof="0" dirty="0">
                <a:ln>
                  <a:noFill/>
                </a:ln>
                <a:effectLst/>
                <a:uLnTx/>
                <a:uFillTx/>
              </a:rPr>
              <a:t>Alarm Over IP</a:t>
            </a:r>
          </a:p>
        </p:txBody>
      </p:sp>
      <p:sp>
        <p:nvSpPr>
          <p:cNvPr id="8" name="Rectangle 7"/>
          <p:cNvSpPr>
            <a:spLocks/>
          </p:cNvSpPr>
          <p:nvPr>
            <p:custDataLst>
              <p:tags r:id="rId5"/>
            </p:custDataLst>
          </p:nvPr>
        </p:nvSpPr>
        <p:spPr>
          <a:xfrm>
            <a:off x="593090" y="5643880"/>
            <a:ext cx="9152890" cy="10795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Aft>
                <a:spcPts val="100"/>
              </a:spcAft>
              <a:buClrTx/>
              <a:buSzTx/>
              <a:buFontTx/>
              <a:buNone/>
              <a:tabLst/>
            </a:pPr>
            <a:endParaRPr kumimoji="0" lang="en-US" sz="600" strike="noStrike" kern="0" cap="none" normalizeH="0" baseline="0" noProof="0" dirty="0">
              <a:ln>
                <a:noFill/>
              </a:ln>
              <a:solidFill>
                <a:srgbClr val="000000"/>
              </a:solidFill>
              <a:effectLst/>
              <a:uLnTx/>
              <a:uFillTx/>
              <a:latin typeface="Bosch Office Sans" pitchFamily="2" charset="0"/>
              <a:ea typeface="+mn-ea"/>
              <a:cs typeface="+mn-cs"/>
            </a:endParaRPr>
          </a:p>
        </p:txBody>
      </p:sp>
      <p:sp>
        <p:nvSpPr>
          <p:cNvPr id="7" name="Rectangle 6"/>
          <p:cNvSpPr>
            <a:spLocks/>
          </p:cNvSpPr>
          <p:nvPr>
            <p:custDataLst>
              <p:tags r:id="rId6"/>
            </p:custDataLst>
          </p:nvPr>
        </p:nvSpPr>
        <p:spPr>
          <a:xfrm>
            <a:off x="593090" y="5758180"/>
            <a:ext cx="9152890" cy="2159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indent="0" defTabSz="914400" eaLnBrk="1" fontAlgn="auto" latinLnBrk="0" hangingPunct="1">
              <a:lnSpc>
                <a:spcPct val="107000"/>
              </a:lnSpc>
              <a:spcAft>
                <a:spcPts val="100"/>
              </a:spcAft>
              <a:buClrTx/>
              <a:buSzTx/>
              <a:buFontTx/>
              <a:buNone/>
              <a:tabLst/>
            </a:pPr>
            <a:endParaRPr kumimoji="0" lang="en-US" sz="600" b="0" i="0" u="none" strike="noStrike" kern="0" cap="none" normalizeH="0" baseline="0" noProof="0" dirty="0">
              <a:ln>
                <a:noFill/>
              </a:ln>
              <a:solidFill>
                <a:srgbClr val="B2B3B5"/>
              </a:solidFill>
              <a:effectLst/>
              <a:uLnTx/>
              <a:uFillTx/>
              <a:latin typeface="Bosch Office Sans"/>
              <a:ea typeface="+mn-ea"/>
              <a:cs typeface="+mn-cs"/>
            </a:endParaRPr>
          </a:p>
        </p:txBody>
      </p:sp>
      <p:sp>
        <p:nvSpPr>
          <p:cNvPr id="5" name="Rectangle 4" hidden="1"/>
          <p:cNvSpPr>
            <a:spLocks/>
          </p:cNvSpPr>
          <p:nvPr>
            <p:custDataLst>
              <p:tags r:id="rId7"/>
            </p:custDataLst>
          </p:nvPr>
        </p:nvSpPr>
        <p:spPr>
          <a:xfrm>
            <a:off x="9224010" y="259080"/>
            <a:ext cx="1691640" cy="77724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17780" rIns="0" bIns="0" rtlCol="0" anchor="t">
            <a:normAutofit/>
          </a:bodyPr>
          <a:lstStyle/>
          <a:p>
            <a:pPr marL="0" marR="0" indent="0" defTabSz="914400" eaLnBrk="1" fontAlgn="auto" latinLnBrk="0" hangingPunct="1">
              <a:lnSpc>
                <a:spcPts val="900"/>
              </a:lnSpc>
              <a:buClrTx/>
              <a:buSzTx/>
              <a:buFontTx/>
              <a:buNone/>
              <a:tabLst/>
            </a:pPr>
            <a:endParaRPr kumimoji="0" lang="en-US" sz="550" b="0" i="0" u="none" strike="noStrike" kern="0" cap="none" normalizeH="0" baseline="0" noProof="0" dirty="0">
              <a:ln>
                <a:noFill/>
              </a:ln>
              <a:effectLst/>
              <a:uLnTx/>
              <a:uFillTx/>
              <a:latin typeface="Bosch Office Sans"/>
              <a:ea typeface="+mn-ea"/>
              <a:cs typeface="+mn-cs"/>
            </a:endParaRPr>
          </a:p>
        </p:txBody>
      </p:sp>
      <p:sp>
        <p:nvSpPr>
          <p:cNvPr id="4" name="TextBox 3" hidden="1"/>
          <p:cNvSpPr txBox="1"/>
          <p:nvPr>
            <p:custDataLst>
              <p:tags r:id="rId8"/>
            </p:custDataLst>
          </p:nvPr>
        </p:nvSpPr>
        <p:spPr>
          <a:xfrm>
            <a:off x="0" y="5975350"/>
            <a:ext cx="0" cy="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t">
            <a:noAutofit/>
          </a:bodyPr>
          <a:lstStyle/>
          <a:p>
            <a:pPr marR="0" defTabSz="914400" eaLnBrk="1" fontAlgn="auto" latinLnBrk="0" hangingPunct="1">
              <a:lnSpc>
                <a:spcPts val="2300"/>
              </a:lnSpc>
              <a:buClrTx/>
              <a:buSzTx/>
              <a:buFontTx/>
              <a:buNone/>
              <a:tabLst/>
            </a:pPr>
            <a:endParaRPr kumimoji="0" lang="en-US" sz="1300" b="0" i="0" u="none" strike="noStrike" kern="0" cap="none" normalizeH="0" baseline="0" noProof="0" dirty="0">
              <a:ln>
                <a:noFill/>
              </a:ln>
              <a:effectLst/>
              <a:uLnTx/>
              <a:uFillTx/>
            </a:endParaRPr>
          </a:p>
        </p:txBody>
      </p:sp>
      <p:sp>
        <p:nvSpPr>
          <p:cNvPr id="2" name="Title 1"/>
          <p:cNvSpPr>
            <a:spLocks noGrp="1"/>
          </p:cNvSpPr>
          <p:nvPr>
            <p:ph type="title"/>
            <p:custDataLst>
              <p:tags r:id="rId9"/>
            </p:custDataLst>
          </p:nvPr>
        </p:nvSpPr>
        <p:spPr>
          <a:xfrm>
            <a:off x="259080" y="647700"/>
            <a:ext cx="10452100" cy="38862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pPr>
              <a:lnSpc>
                <a:spcPct val="89000"/>
              </a:lnSpc>
              <a:spcBef>
                <a:spcPts val="0"/>
              </a:spcBef>
            </a:pPr>
            <a:r>
              <a:rPr lang="en-US" sz="2800" dirty="0">
                <a:solidFill>
                  <a:schemeClr val="accent5"/>
                </a:solidFill>
              </a:rPr>
              <a:t>Using encrypted signals </a:t>
            </a:r>
          </a:p>
        </p:txBody>
      </p:sp>
      <p:sp>
        <p:nvSpPr>
          <p:cNvPr id="42" name="Rectangle 41"/>
          <p:cNvSpPr/>
          <p:nvPr>
            <p:custDataLst>
              <p:tags r:id="rId10"/>
            </p:custDataLst>
          </p:nvPr>
        </p:nvSpPr>
        <p:spPr>
          <a:xfrm>
            <a:off x="5132166" y="1576653"/>
            <a:ext cx="5029200" cy="1059842"/>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lang="en-US" sz="2200" b="1" kern="0" noProof="0" dirty="0">
                <a:solidFill>
                  <a:schemeClr val="bg1"/>
                </a:solidFill>
                <a:latin typeface="Bosch Office Sans"/>
              </a:rPr>
              <a:t>256 Bit AES Encryption</a:t>
            </a:r>
          </a:p>
          <a:p>
            <a:pPr marL="0" marR="0" indent="0" algn="ctr" defTabSz="914400" eaLnBrk="1" fontAlgn="auto" latinLnBrk="0" hangingPunct="1">
              <a:lnSpc>
                <a:spcPct val="100000"/>
              </a:lnSpc>
              <a:spcBef>
                <a:spcPts val="0"/>
              </a:spcBef>
              <a:spcAft>
                <a:spcPts val="0"/>
              </a:spcAft>
              <a:buClrTx/>
              <a:buSzTx/>
              <a:buFontTx/>
              <a:buNone/>
              <a:tabLst/>
            </a:pPr>
            <a:r>
              <a:rPr lang="en-US" sz="2200" kern="0" noProof="0" dirty="0">
                <a:solidFill>
                  <a:schemeClr val="bg1"/>
                </a:solidFill>
                <a:latin typeface="Bosch Office Sans"/>
              </a:rPr>
              <a:t>Using Cypher Block Chaining</a:t>
            </a:r>
            <a:endParaRPr kumimoji="0" lang="en-US" sz="2200" i="0" u="none" strike="noStrike" kern="0" cap="none" spc="0" normalizeH="0" baseline="0" noProof="0" dirty="0">
              <a:ln>
                <a:noFill/>
              </a:ln>
              <a:solidFill>
                <a:schemeClr val="bg1"/>
              </a:solidFill>
              <a:effectLst/>
              <a:uLnTx/>
              <a:uFillTx/>
              <a:latin typeface="Bosch Office Sans"/>
            </a:endParaRPr>
          </a:p>
        </p:txBody>
      </p:sp>
      <p:sp>
        <p:nvSpPr>
          <p:cNvPr id="43" name="Rectangle 42"/>
          <p:cNvSpPr/>
          <p:nvPr>
            <p:custDataLst>
              <p:tags r:id="rId11"/>
            </p:custDataLst>
          </p:nvPr>
        </p:nvSpPr>
        <p:spPr>
          <a:xfrm>
            <a:off x="5169535" y="2932764"/>
            <a:ext cx="5029200" cy="2234064"/>
          </a:xfrm>
          <a:prstGeom prst="rect">
            <a:avLst/>
          </a:prstGeom>
          <a:solidFill>
            <a:schemeClr val="bg1"/>
          </a:solidFill>
          <a:ln w="9525" cap="flat" cmpd="sng" algn="ctr">
            <a:solidFill>
              <a:schemeClr val="bg1"/>
            </a:solidFill>
            <a:prstDash val="solid"/>
          </a:ln>
          <a:effectLst/>
        </p:spPr>
        <p:txBody>
          <a:bodyPr rtlCol="0" anchor="ctr"/>
          <a:lstStyle/>
          <a:p>
            <a:pPr marL="342900" marR="0" indent="-342900" defTabSz="914400" eaLnBrk="1" fontAlgn="auto" latinLnBrk="0" hangingPunct="1">
              <a:lnSpc>
                <a:spcPct val="100000"/>
              </a:lnSpc>
              <a:spcBef>
                <a:spcPts val="0"/>
              </a:spcBef>
              <a:spcAft>
                <a:spcPts val="0"/>
              </a:spcAft>
              <a:buClrTx/>
              <a:buSzTx/>
              <a:buFont typeface="Arial" panose="020B0604020202020204" pitchFamily="34" charset="0"/>
              <a:buChar char="•"/>
              <a:tabLst/>
            </a:pPr>
            <a:endParaRPr lang="en-US" sz="2200" kern="0" dirty="0">
              <a:solidFill>
                <a:schemeClr val="accent5"/>
              </a:solidFill>
              <a:latin typeface="Bosch Office Sans"/>
            </a:endParaRPr>
          </a:p>
          <a:p>
            <a:pPr marL="342900" marR="0" indent="-342900" defTabSz="914400" eaLnBrk="1" fontAlgn="auto" latinLnBrk="0" hangingPunct="1">
              <a:lnSpc>
                <a:spcPct val="100000"/>
              </a:lnSpc>
              <a:spcBef>
                <a:spcPts val="0"/>
              </a:spcBef>
              <a:spcAft>
                <a:spcPts val="0"/>
              </a:spcAft>
              <a:buClrTx/>
              <a:buSzTx/>
              <a:buFont typeface="Arial" panose="020B0604020202020204" pitchFamily="34" charset="0"/>
              <a:buChar char="•"/>
              <a:tabLst/>
            </a:pPr>
            <a:endParaRPr lang="en-US" sz="2200" kern="0" dirty="0">
              <a:solidFill>
                <a:schemeClr val="accent5"/>
              </a:solidFill>
              <a:latin typeface="Bosch Office Sans"/>
            </a:endParaRPr>
          </a:p>
          <a:p>
            <a:pPr marL="342900" marR="0" indent="-342900" defTabSz="914400" eaLnBrk="1" fontAlgn="auto" latinLnBrk="0" hangingPunct="1">
              <a:lnSpc>
                <a:spcPct val="100000"/>
              </a:lnSpc>
              <a:spcBef>
                <a:spcPts val="0"/>
              </a:spcBef>
              <a:spcAft>
                <a:spcPts val="0"/>
              </a:spcAft>
              <a:buClrTx/>
              <a:buSzTx/>
              <a:buFont typeface="Arial" panose="020B0604020202020204" pitchFamily="34" charset="0"/>
              <a:buChar char="•"/>
              <a:tabLst/>
            </a:pPr>
            <a:endParaRPr lang="en-US" sz="2200" kern="0" dirty="0">
              <a:solidFill>
                <a:schemeClr val="accent5"/>
              </a:solidFill>
              <a:latin typeface="Bosch Office Sans"/>
            </a:endParaRPr>
          </a:p>
          <a:p>
            <a:pPr marL="342900" marR="0" indent="-342900" defTabSz="914400" eaLnBrk="1" fontAlgn="auto" latinLnBrk="0" hangingPunct="1">
              <a:lnSpc>
                <a:spcPct val="100000"/>
              </a:lnSpc>
              <a:spcBef>
                <a:spcPts val="0"/>
              </a:spcBef>
              <a:spcAft>
                <a:spcPts val="0"/>
              </a:spcAft>
              <a:buClrTx/>
              <a:buSzTx/>
              <a:buFont typeface="Arial" panose="020B0604020202020204" pitchFamily="34" charset="0"/>
              <a:buChar char="•"/>
              <a:tabLst/>
            </a:pPr>
            <a:endParaRPr lang="en-US" sz="2200" kern="0" dirty="0">
              <a:solidFill>
                <a:schemeClr val="accent5"/>
              </a:solidFill>
              <a:latin typeface="Bosch Office Sans"/>
            </a:endParaRPr>
          </a:p>
          <a:p>
            <a:pPr marL="342900" marR="0" indent="-342900" defTabSz="914400" eaLnBrk="1" fontAlgn="auto" latinLnBrk="0" hangingPunct="1">
              <a:lnSpc>
                <a:spcPct val="100000"/>
              </a:lnSpc>
              <a:spcBef>
                <a:spcPts val="0"/>
              </a:spcBef>
              <a:spcAft>
                <a:spcPts val="0"/>
              </a:spcAft>
              <a:buClrTx/>
              <a:buSzTx/>
              <a:buFont typeface="Arial" panose="020B0604020202020204" pitchFamily="34" charset="0"/>
              <a:buChar char="•"/>
              <a:tabLst/>
            </a:pPr>
            <a:endParaRPr lang="en-US" sz="2200" kern="0" dirty="0">
              <a:solidFill>
                <a:schemeClr val="accent5"/>
              </a:solidFill>
              <a:latin typeface="Bosch Office Sans"/>
            </a:endParaRPr>
          </a:p>
          <a:p>
            <a:pPr marL="342900" marR="0" indent="-342900" defTabSz="914400" eaLnBrk="1" fontAlgn="auto" latinLnBrk="0" hangingPunct="1">
              <a:lnSpc>
                <a:spcPct val="100000"/>
              </a:lnSpc>
              <a:spcBef>
                <a:spcPts val="0"/>
              </a:spcBef>
              <a:spcAft>
                <a:spcPts val="0"/>
              </a:spcAft>
              <a:buClrTx/>
              <a:buSzTx/>
              <a:buFont typeface="Arial" panose="020B0604020202020204" pitchFamily="34" charset="0"/>
              <a:buChar char="•"/>
              <a:tabLst/>
            </a:pPr>
            <a:r>
              <a:rPr lang="en-US" sz="2200" kern="0" dirty="0">
                <a:solidFill>
                  <a:schemeClr val="accent5"/>
                </a:solidFill>
                <a:latin typeface="Bosch Office Sans"/>
              </a:rPr>
              <a:t>Higher speed</a:t>
            </a:r>
          </a:p>
          <a:p>
            <a:pPr marL="342900" marR="0" indent="-342900" defTabSz="914400" eaLnBrk="1" fontAlgn="auto" latinLnBrk="0" hangingPunct="1">
              <a:lnSpc>
                <a:spcPct val="100000"/>
              </a:lnSpc>
              <a:spcBef>
                <a:spcPts val="0"/>
              </a:spcBef>
              <a:spcAft>
                <a:spcPts val="0"/>
              </a:spcAft>
              <a:buClrTx/>
              <a:buSzTx/>
              <a:buFont typeface="Arial" panose="020B0604020202020204" pitchFamily="34" charset="0"/>
              <a:buChar char="•"/>
              <a:tabLst/>
            </a:pPr>
            <a:r>
              <a:rPr lang="en-US" sz="2200" kern="0" dirty="0">
                <a:solidFill>
                  <a:schemeClr val="accent5"/>
                </a:solidFill>
                <a:latin typeface="Bosch Office Sans"/>
              </a:rPr>
              <a:t>Lower cost</a:t>
            </a:r>
          </a:p>
          <a:p>
            <a:pPr marL="342900" marR="0" indent="-342900" defTabSz="914400" eaLnBrk="1" fontAlgn="auto" latinLnBrk="0" hangingPunct="1">
              <a:lnSpc>
                <a:spcPct val="100000"/>
              </a:lnSpc>
              <a:spcBef>
                <a:spcPts val="0"/>
              </a:spcBef>
              <a:spcAft>
                <a:spcPts val="0"/>
              </a:spcAft>
              <a:buClrTx/>
              <a:buSzTx/>
              <a:buFont typeface="Arial" panose="020B0604020202020204" pitchFamily="34" charset="0"/>
              <a:buChar char="•"/>
              <a:tabLst/>
            </a:pPr>
            <a:r>
              <a:rPr lang="en-US" sz="2200" kern="0" dirty="0">
                <a:solidFill>
                  <a:schemeClr val="accent5"/>
                </a:solidFill>
                <a:latin typeface="Bosch Office Sans"/>
              </a:rPr>
              <a:t>More secure</a:t>
            </a:r>
          </a:p>
          <a:p>
            <a:pPr marL="342900" marR="0" indent="-342900" defTabSz="914400" eaLnBrk="1" fontAlgn="auto" latinLnBrk="0" hangingPunct="1">
              <a:lnSpc>
                <a:spcPct val="100000"/>
              </a:lnSpc>
              <a:spcBef>
                <a:spcPts val="0"/>
              </a:spcBef>
              <a:spcAft>
                <a:spcPts val="0"/>
              </a:spcAft>
              <a:buClrTx/>
              <a:buSzTx/>
              <a:buFont typeface="Arial" panose="020B0604020202020204" pitchFamily="34" charset="0"/>
              <a:buChar char="•"/>
              <a:tabLst/>
            </a:pPr>
            <a:endParaRPr lang="en-US" sz="2200" kern="0" dirty="0">
              <a:solidFill>
                <a:schemeClr val="accent5"/>
              </a:solidFill>
              <a:latin typeface="Bosch Office Sans"/>
            </a:endParaRPr>
          </a:p>
          <a:p>
            <a:pPr marL="342900" marR="0" indent="-342900" algn="ctr" defTabSz="914400" eaLnBrk="1" fontAlgn="auto" latinLnBrk="0" hangingPunct="1">
              <a:lnSpc>
                <a:spcPct val="100000"/>
              </a:lnSpc>
              <a:spcBef>
                <a:spcPts val="0"/>
              </a:spcBef>
              <a:spcAft>
                <a:spcPts val="0"/>
              </a:spcAft>
              <a:buClrTx/>
              <a:buSzTx/>
              <a:buFont typeface="Arial" panose="020B0604020202020204" pitchFamily="34" charset="0"/>
              <a:buChar char="•"/>
              <a:tabLst/>
            </a:pPr>
            <a:endParaRPr lang="en-US" sz="2200" kern="0" dirty="0">
              <a:solidFill>
                <a:schemeClr val="accent5"/>
              </a:solidFill>
              <a:latin typeface="Bosch Office Sans"/>
            </a:endParaRPr>
          </a:p>
          <a:p>
            <a:pPr marL="342900" marR="0" indent="-342900" algn="ctr" defTabSz="914400" eaLnBrk="1" fontAlgn="auto" latinLnBrk="0" hangingPunct="1">
              <a:lnSpc>
                <a:spcPct val="100000"/>
              </a:lnSpc>
              <a:spcBef>
                <a:spcPts val="0"/>
              </a:spcBef>
              <a:spcAft>
                <a:spcPts val="0"/>
              </a:spcAft>
              <a:buClrTx/>
              <a:buSzTx/>
              <a:buFont typeface="Arial" panose="020B0604020202020204" pitchFamily="34" charset="0"/>
              <a:buChar char="•"/>
              <a:tabLst/>
            </a:pPr>
            <a:endParaRPr kumimoji="0" lang="en-US" sz="2200" b="0" i="0" u="none" strike="noStrike" kern="0" cap="none" spc="0" normalizeH="0" noProof="0" dirty="0">
              <a:ln>
                <a:noFill/>
              </a:ln>
              <a:solidFill>
                <a:schemeClr val="accent5"/>
              </a:solidFill>
              <a:effectLst/>
              <a:uLnTx/>
              <a:uFillTx/>
              <a:latin typeface="Bosch Office Sans"/>
              <a:ea typeface="+mn-ea"/>
              <a:cs typeface="+mn-cs"/>
            </a:endParaRPr>
          </a:p>
          <a:p>
            <a:pPr marL="342900" marR="0" indent="-342900" algn="ctr" defTabSz="914400" eaLnBrk="1" fontAlgn="auto" latinLnBrk="0" hangingPunct="1">
              <a:lnSpc>
                <a:spcPct val="100000"/>
              </a:lnSpc>
              <a:spcBef>
                <a:spcPts val="0"/>
              </a:spcBef>
              <a:spcAft>
                <a:spcPts val="0"/>
              </a:spcAft>
              <a:buClrTx/>
              <a:buSzTx/>
              <a:buFont typeface="Arial" panose="020B0604020202020204" pitchFamily="34" charset="0"/>
              <a:buChar char="•"/>
              <a:tabLst/>
            </a:pPr>
            <a:endParaRPr lang="en-US" sz="2200" kern="0" dirty="0">
              <a:solidFill>
                <a:schemeClr val="accent5"/>
              </a:solidFill>
              <a:latin typeface="Bosch Office Sans"/>
            </a:endParaRPr>
          </a:p>
          <a:p>
            <a:pPr marL="342900" marR="0" indent="-342900" algn="ctr" defTabSz="914400" eaLnBrk="1" fontAlgn="auto" latinLnBrk="0" hangingPunct="1">
              <a:lnSpc>
                <a:spcPct val="100000"/>
              </a:lnSpc>
              <a:spcBef>
                <a:spcPts val="0"/>
              </a:spcBef>
              <a:spcAft>
                <a:spcPts val="0"/>
              </a:spcAft>
              <a:buClrTx/>
              <a:buSzTx/>
              <a:buFont typeface="Arial" panose="020B0604020202020204" pitchFamily="34" charset="0"/>
              <a:buChar char="•"/>
              <a:tabLst/>
            </a:pPr>
            <a:endParaRPr kumimoji="0" lang="en-US" sz="2200" b="0" i="0" u="none" strike="noStrike" kern="0" cap="none" spc="0" normalizeH="0" noProof="0" dirty="0">
              <a:ln>
                <a:noFill/>
              </a:ln>
              <a:solidFill>
                <a:schemeClr val="accent5"/>
              </a:solidFill>
              <a:effectLst/>
              <a:uLnTx/>
              <a:uFillTx/>
              <a:latin typeface="Bosch Office Sans"/>
              <a:ea typeface="+mn-ea"/>
              <a:cs typeface="+mn-cs"/>
            </a:endParaRPr>
          </a:p>
        </p:txBody>
      </p:sp>
      <p:pic>
        <p:nvPicPr>
          <p:cNvPr id="11" name="Picture 10" descr="A screenshot of a cell phone&#10;&#10;Description automatically generated">
            <a:extLst>
              <a:ext uri="{FF2B5EF4-FFF2-40B4-BE49-F238E27FC236}">
                <a16:creationId xmlns:a16="http://schemas.microsoft.com/office/drawing/2014/main" id="{1CE953F6-4792-49C7-9DAD-393A0A1D46B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32060" y="3085306"/>
            <a:ext cx="4644348" cy="1928980"/>
          </a:xfrm>
          <a:prstGeom prst="rect">
            <a:avLst/>
          </a:prstGeom>
        </p:spPr>
      </p:pic>
    </p:spTree>
    <p:custDataLst>
      <p:tags r:id="rId1"/>
    </p:custDataLst>
    <p:extLst>
      <p:ext uri="{BB962C8B-B14F-4D97-AF65-F5344CB8AC3E}">
        <p14:creationId xmlns:p14="http://schemas.microsoft.com/office/powerpoint/2010/main" val="2755873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p:cNvSpPr>
          <p:nvPr>
            <p:custDataLst>
              <p:tags r:id="rId2"/>
            </p:custDataLst>
          </p:nvPr>
        </p:nvSpPr>
        <p:spPr>
          <a:xfrm>
            <a:off x="593090" y="5758180"/>
            <a:ext cx="9152890" cy="21590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0" rIns="0" bIns="0" rtlCol="0" anchor="t"/>
          <a:lstStyle/>
          <a:p>
            <a:pPr marL="0" marR="0" lvl="0" indent="0" algn="l" defTabSz="914400" rtl="0" eaLnBrk="1" fontAlgn="auto" latinLnBrk="0" hangingPunct="1">
              <a:lnSpc>
                <a:spcPct val="107000"/>
              </a:lnSpc>
              <a:spcBef>
                <a:spcPts val="0"/>
              </a:spcBef>
              <a:spcAft>
                <a:spcPts val="100"/>
              </a:spcAft>
              <a:buClrTx/>
              <a:buSzTx/>
              <a:buFontTx/>
              <a:buNone/>
              <a:tabLst/>
              <a:defRPr/>
            </a:pPr>
            <a:endParaRPr kumimoji="0" lang="en-US" sz="600" b="0" i="0" u="none" strike="noStrike" kern="0" cap="none" spc="0" normalizeH="0" baseline="0" noProof="0" dirty="0">
              <a:ln>
                <a:noFill/>
              </a:ln>
              <a:solidFill>
                <a:srgbClr val="B2B3B5"/>
              </a:solidFill>
              <a:effectLst/>
              <a:uLnTx/>
              <a:uFillTx/>
              <a:latin typeface="Bosch Office Sans"/>
              <a:ea typeface="+mn-ea"/>
              <a:cs typeface="+mn-cs"/>
            </a:endParaRPr>
          </a:p>
        </p:txBody>
      </p:sp>
      <p:sp>
        <p:nvSpPr>
          <p:cNvPr id="5" name="Rectangle 4" hidden="1"/>
          <p:cNvSpPr>
            <a:spLocks/>
          </p:cNvSpPr>
          <p:nvPr>
            <p:custDataLst>
              <p:tags r:id="rId3"/>
            </p:custDataLst>
          </p:nvPr>
        </p:nvSpPr>
        <p:spPr>
          <a:xfrm>
            <a:off x="9224010" y="259080"/>
            <a:ext cx="1691640" cy="777240"/>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3F136C"/>
                </a:solidFill>
                <a:prstDash val="solid"/>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lIns="0" tIns="17780" rIns="0" bIns="0" rtlCol="0" anchor="t">
            <a:normAutofit/>
          </a:bodyPr>
          <a:lstStyle/>
          <a:p>
            <a:pPr marL="0" marR="0" lvl="0" indent="0" algn="l" defTabSz="914400" rtl="0" eaLnBrk="1" fontAlgn="auto" latinLnBrk="0" hangingPunct="1">
              <a:lnSpc>
                <a:spcPts val="900"/>
              </a:lnSpc>
              <a:spcBef>
                <a:spcPts val="0"/>
              </a:spcBef>
              <a:spcAft>
                <a:spcPts val="0"/>
              </a:spcAft>
              <a:buClrTx/>
              <a:buSzTx/>
              <a:buFontTx/>
              <a:buNone/>
              <a:tabLst/>
              <a:defRPr/>
            </a:pPr>
            <a:endParaRPr kumimoji="0" lang="en-US" sz="550" b="0" i="0" u="none" strike="noStrike" kern="0" cap="none" spc="0" normalizeH="0" baseline="0" noProof="0" dirty="0">
              <a:ln>
                <a:noFill/>
              </a:ln>
              <a:solidFill>
                <a:prstClr val="black"/>
              </a:solidFill>
              <a:effectLst/>
              <a:uLnTx/>
              <a:uFillTx/>
              <a:latin typeface="Bosch Office Sans"/>
              <a:ea typeface="+mn-ea"/>
              <a:cs typeface="+mn-cs"/>
            </a:endParaRPr>
          </a:p>
        </p:txBody>
      </p:sp>
      <p:sp>
        <p:nvSpPr>
          <p:cNvPr id="4" name="TextBox 3" hidden="1"/>
          <p:cNvSpPr txBox="1"/>
          <p:nvPr>
            <p:custDataLst>
              <p:tags r:id="rId4"/>
            </p:custDataLst>
          </p:nvPr>
        </p:nvSpPr>
        <p:spPr>
          <a:xfrm>
            <a:off x="0" y="5975350"/>
            <a:ext cx="0" cy="0"/>
          </a:xfrm>
          <a:prstGeom prst="rect">
            <a:avLst/>
          </a:prstGeom>
          <a:no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t">
            <a:noAutofit/>
          </a:bodyPr>
          <a:lstStyle/>
          <a:p>
            <a:pPr marL="0" marR="0" lvl="0" indent="0" algn="l" defTabSz="914400" rtl="0" eaLnBrk="1" fontAlgn="auto" latinLnBrk="0" hangingPunct="1">
              <a:lnSpc>
                <a:spcPts val="2300"/>
              </a:lnSpc>
              <a:spcBef>
                <a:spcPts val="0"/>
              </a:spcBef>
              <a:spcAft>
                <a:spcPts val="0"/>
              </a:spcAft>
              <a:buClrTx/>
              <a:buSzTx/>
              <a:buFontTx/>
              <a:buNone/>
              <a:tabLst/>
              <a:defRPr/>
            </a:pPr>
            <a:endParaRPr kumimoji="0" lang="en-US" sz="1300" b="0" i="0" u="none" strike="noStrike" kern="0" cap="none" spc="0" normalizeH="0" baseline="0" noProof="0" dirty="0">
              <a:ln>
                <a:noFill/>
              </a:ln>
              <a:solidFill>
                <a:prstClr val="black"/>
              </a:solidFill>
              <a:effectLst/>
              <a:uLnTx/>
              <a:uFillTx/>
              <a:latin typeface="Bosch Office Sans" panose="020B0604020202020204" pitchFamily="34" charset="0"/>
              <a:ea typeface="+mn-ea"/>
              <a:cs typeface="+mn-cs"/>
            </a:endParaRPr>
          </a:p>
        </p:txBody>
      </p:sp>
      <p:pic>
        <p:nvPicPr>
          <p:cNvPr id="10" name="Picture 9"/>
          <p:cNvPicPr>
            <a:picLocks noChangeAspect="1"/>
          </p:cNvPicPr>
          <p:nvPr>
            <p:custDataLst>
              <p:tags r:id="rId5"/>
            </p:custDataLst>
          </p:nvPr>
        </p:nvPicPr>
        <p:blipFill>
          <a:blip r:embed="rId12">
            <a:extLst>
              <a:ext uri="{28A0092B-C50C-407E-A947-70E740481C1C}">
                <a14:useLocalDpi xmlns:a14="http://schemas.microsoft.com/office/drawing/2010/main" val="0"/>
              </a:ext>
            </a:extLst>
          </a:blip>
          <a:stretch>
            <a:fillRect/>
          </a:stretch>
        </p:blipFill>
        <p:spPr>
          <a:xfrm>
            <a:off x="-1" y="173695"/>
            <a:ext cx="10969625" cy="5062903"/>
          </a:xfrm>
          <a:prstGeom prst="rect">
            <a:avLst/>
          </a:prstGeom>
        </p:spPr>
      </p:pic>
      <p:sp>
        <p:nvSpPr>
          <p:cNvPr id="11" name="Rectangle 10"/>
          <p:cNvSpPr/>
          <p:nvPr>
            <p:custDataLst>
              <p:tags r:id="rId6"/>
            </p:custDataLst>
          </p:nvPr>
        </p:nvSpPr>
        <p:spPr>
          <a:xfrm>
            <a:off x="373042" y="444924"/>
            <a:ext cx="4211391" cy="1238818"/>
          </a:xfrm>
          <a:prstGeom prst="rect">
            <a:avLst/>
          </a:prstGeom>
          <a:solidFill>
            <a:schemeClr val="bg1">
              <a:alpha val="90000"/>
            </a:schemeClr>
          </a:solidFill>
        </p:spPr>
        <p:txBody>
          <a:bodyPr wrap="square" lIns="259200" tIns="365760" rIns="133200" bIns="22860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399A0"/>
                </a:solidFill>
                <a:effectLst/>
                <a:uLnTx/>
                <a:uFillTx/>
                <a:latin typeface="Bosch Office Sans" panose="020B0604020202020204" pitchFamily="34" charset="0"/>
                <a:ea typeface="+mn-ea"/>
                <a:cs typeface="+mn-cs"/>
              </a:rPr>
              <a:t>      Real World Application</a:t>
            </a:r>
          </a:p>
        </p:txBody>
      </p:sp>
      <p:sp>
        <p:nvSpPr>
          <p:cNvPr id="12" name="Rectangle 11"/>
          <p:cNvSpPr/>
          <p:nvPr>
            <p:custDataLst>
              <p:tags r:id="rId7"/>
            </p:custDataLst>
          </p:nvPr>
        </p:nvSpPr>
        <p:spPr>
          <a:xfrm>
            <a:off x="373042" y="1291683"/>
            <a:ext cx="4211391" cy="2829942"/>
          </a:xfrm>
          <a:prstGeom prst="rect">
            <a:avLst/>
          </a:prstGeom>
          <a:solidFill>
            <a:schemeClr val="accent5"/>
          </a:solidFill>
        </p:spPr>
        <p:txBody>
          <a:bodyPr wrap="square" lIns="259200" tIns="228600" rIns="259200" bIns="133200" rtlCol="0" anchor="t" anchorCtr="0">
            <a:noAutofit/>
          </a:bodyPr>
          <a:lstStyle/>
          <a:p>
            <a:pPr marL="0" marR="0" lvl="0" indent="0" algn="l" defTabSz="914400" rtl="0" eaLnBrk="1" fontAlgn="auto" latinLnBrk="0" hangingPunct="1">
              <a:lnSpc>
                <a:spcPct val="100000"/>
              </a:lnSpc>
              <a:spcBef>
                <a:spcPts val="0"/>
              </a:spcBef>
              <a:spcAft>
                <a:spcPts val="700"/>
              </a:spcAft>
              <a:buClrTx/>
              <a:buSzTx/>
              <a:buFontTx/>
              <a:buNone/>
              <a:tabLst/>
              <a:defRPr/>
            </a:pPr>
            <a:endParaRPr kumimoji="0" lang="en-US" sz="2000" b="1" i="0" u="none" strike="noStrike" kern="0" cap="none" spc="0" normalizeH="0" baseline="0" noProof="0" dirty="0">
              <a:ln>
                <a:noFill/>
              </a:ln>
              <a:solidFill>
                <a:prstClr val="white"/>
              </a:solidFill>
              <a:effectLst/>
              <a:uLnTx/>
              <a:uFillTx/>
              <a:latin typeface="Bosch Office Sans"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Bosch Office Sans" panose="020B0604020202020204" pitchFamily="34" charset="0"/>
                <a:ea typeface="+mn-ea"/>
                <a:cs typeface="+mn-cs"/>
              </a:rPr>
              <a:t>Davidson College used to require 140 separate telephone lines to monitor alarm systems from a variety of manufacturers. By converting to IP monitoring using Bosch universal communicators, they were able to save money while improving response time. </a:t>
            </a:r>
          </a:p>
        </p:txBody>
      </p:sp>
      <p:sp>
        <p:nvSpPr>
          <p:cNvPr id="13" name="Rectangle 12"/>
          <p:cNvSpPr/>
          <p:nvPr>
            <p:custDataLst>
              <p:tags r:id="rId8"/>
            </p:custDataLst>
          </p:nvPr>
        </p:nvSpPr>
        <p:spPr>
          <a:xfrm>
            <a:off x="373042" y="1285333"/>
            <a:ext cx="4211391" cy="398409"/>
          </a:xfrm>
          <a:prstGeom prst="rect">
            <a:avLst/>
          </a:prstGeom>
          <a:solidFill>
            <a:schemeClr val="bg1">
              <a:alpha val="50000"/>
            </a:schemeClr>
          </a:solidFill>
        </p:spPr>
        <p:txBody>
          <a:bodyPr wrap="square" lIns="259200" tIns="365760" rIns="133200" bIns="22860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399A0"/>
              </a:solidFill>
              <a:effectLst/>
              <a:uLnTx/>
              <a:uFillTx/>
              <a:latin typeface="Bosch Office Sans" panose="020B0604020202020204" pitchFamily="34" charset="0"/>
              <a:ea typeface="+mn-ea"/>
              <a:cs typeface="+mn-cs"/>
            </a:endParaRPr>
          </a:p>
        </p:txBody>
      </p:sp>
      <p:pic>
        <p:nvPicPr>
          <p:cNvPr id="14" name="Picture 13"/>
          <p:cNvPicPr>
            <a:picLocks noChangeAspect="1"/>
          </p:cNvPicPr>
          <p:nvPr>
            <p:custDataLst>
              <p:tags r:id="rId9"/>
            </p:custDataLst>
          </p:nvPr>
        </p:nvPicPr>
        <p:blipFill>
          <a:blip r:embed="rId1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05923" y="534548"/>
            <a:ext cx="676497" cy="667512"/>
          </a:xfrm>
          <a:prstGeom prst="rect">
            <a:avLst/>
          </a:prstGeom>
        </p:spPr>
      </p:pic>
    </p:spTree>
    <p:custDataLst>
      <p:tags r:id="rId1"/>
    </p:custDataLst>
    <p:extLst>
      <p:ext uri="{BB962C8B-B14F-4D97-AF65-F5344CB8AC3E}">
        <p14:creationId xmlns:p14="http://schemas.microsoft.com/office/powerpoint/2010/main" val="25123362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ONT" val="Titlefont"/>
  <p:tag name="FONTSETCLASSNAME" val="FontSet1"/>
  <p:tag name="COLORS" val="-2;-2;-2;-2;TitleFontColor;-2"/>
  <p:tag name="COLORSETCLASSNAME" val="ColorSet1"/>
  <p:tag name="MLI" val="1"/>
  <p:tag name="SHAPESETGROUPCLASSNAME" val="ShapeSetGroup1"/>
  <p:tag name="SHAPESETCLASSNAME" val="Slide"/>
  <p:tag name="COLORSETGROUPCLASSNAME" val="ColorSetGroup1"/>
  <p:tag name="FONTSETGROUPCLASSNAME" val="FontSetGroup1"/>
  <p:tag name="SHAPECLASSNAME" val="TitleBox"/>
  <p:tag name="SHAPECLASSPROTECTIONTYPE" val="0"/>
</p:tagLst>
</file>

<file path=ppt/tags/tag10.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Slide"/>
  <p:tag name="COLORSETGROUPCLASSNAME" val="ColorSetGroup6"/>
  <p:tag name="FONTSETGROUPCLASSNAME" val="FontSetGroup1"/>
  <p:tag name="SHAPECLASSFILE" val="BoschLogo2016.emf"/>
  <p:tag name="MLI" val="1"/>
  <p:tag name="SHAPECLASSNAME" val="LogoOnSlides"/>
  <p:tag name="SHAPECLASSPROTECTIONTYPE" val="15"/>
</p:tagLst>
</file>

<file path=ppt/tags/tag100.xml><?xml version="1.0" encoding="utf-8"?>
<p:tagLst xmlns:a="http://schemas.openxmlformats.org/drawingml/2006/main" xmlns:r="http://schemas.openxmlformats.org/officeDocument/2006/relationships" xmlns:p="http://schemas.openxmlformats.org/presentationml/2006/main">
  <p:tag name="FONT" val="NavbarItem"/>
  <p:tag name="FONTSETCLASSNAME" val="FontSet1"/>
  <p:tag name="COLORS" val="-2;-2;-2;-2;-2;-2"/>
  <p:tag name="COLORSETCLASSNAME" val="ColorSet1"/>
  <p:tag name="MLI" val="1"/>
  <p:tag name="SHAPESETGROUPCLASSNAME" val="ShapeSetGroup1"/>
  <p:tag name="SHAPESETCLASSNAME" val="TwoObjects"/>
  <p:tag name="COLORSETGROUPCLASSNAME" val="ColorSetGroup1"/>
  <p:tag name="FONTSETGROUPCLASSNAME" val="FontSetGroup1"/>
  <p:tag name="SHAPECLASSNAME" val="tNavbar"/>
  <p:tag name="SHAPECLASSPROTECTIONTYPE" val="31"/>
</p:tagLst>
</file>

<file path=ppt/tags/tag101.xml><?xml version="1.0" encoding="utf-8"?>
<p:tagLst xmlns:a="http://schemas.openxmlformats.org/drawingml/2006/main" xmlns:r="http://schemas.openxmlformats.org/officeDocument/2006/relationships" xmlns:p="http://schemas.openxmlformats.org/presentationml/2006/main">
  <p:tag name="COLORSETCLASSNAME" val="ColorSet2"/>
  <p:tag name="COLORS" val="LightGreen;-1;-2;-2;-1;-2"/>
</p:tagLst>
</file>

<file path=ppt/tags/tag102.xml><?xml version="1.0" encoding="utf-8"?>
<p:tagLst xmlns:a="http://schemas.openxmlformats.org/drawingml/2006/main" xmlns:r="http://schemas.openxmlformats.org/officeDocument/2006/relationships" xmlns:p="http://schemas.openxmlformats.org/presentationml/2006/main">
  <p:tag name="COLORSETCLASSNAME" val="ColorSet2"/>
  <p:tag name="COLORS" val="-1;-1;-2;-2;-1;-2"/>
</p:tagLst>
</file>

<file path=ppt/tags/tag103.xml><?xml version="1.0" encoding="utf-8"?>
<p:tagLst xmlns:a="http://schemas.openxmlformats.org/drawingml/2006/main" xmlns:r="http://schemas.openxmlformats.org/officeDocument/2006/relationships" xmlns:p="http://schemas.openxmlformats.org/presentationml/2006/main">
  <p:tag name="COLORSETCLASSNAME" val="ColorSet2"/>
  <p:tag name="COLORS" val="-1;-1;-2;-2;LightGreen;-2"/>
</p:tagLst>
</file>

<file path=ppt/tags/tag104.xml><?xml version="1.0" encoding="utf-8"?>
<p:tagLst xmlns:a="http://schemas.openxmlformats.org/drawingml/2006/main" xmlns:r="http://schemas.openxmlformats.org/officeDocument/2006/relationships" xmlns:p="http://schemas.openxmlformats.org/presentationml/2006/main">
  <p:tag name="FIELD.CHAPTER.CONTENT" val="Header of section"/>
  <p:tag name="FIELD.CHAPTER.VALUE" val="Header of section"/>
  <p:tag name="FIELD.DPT.CONTENT" val="ST/MKS"/>
  <p:tag name="FIELD.DPT.VALUE" val="ST/MKS | "/>
  <p:tag name="FIELDS.INITIALIZED" val="1"/>
  <p:tag name="ML_1" val="ST_GRB_ST"/>
  <p:tag name="ML_2" val="Bosch2.mcr"/>
  <p:tag name="ML_LAYOUT_RESOURCE" val="BOSCH2_16_9.mcr"/>
  <p:tag name="SHAPESETGROUPCLASSNAME" val="ShapeSetGroup1"/>
  <p:tag name="SHAPESETCLASSNAME" val="TwoObjects"/>
  <p:tag name="COLORSETGROUPCLASSNAME" val="ColorSetGroup1"/>
  <p:tag name="COLORSETCLASSNAME" val="ColorSet2"/>
  <p:tag name="FONTSETGROUPCLASSNAME" val="FontSetGroup1"/>
  <p:tag name="STYLESETGROUPCLASSNAME" val="StyleSetGroup1"/>
  <p:tag name="MAPNAME" val="Map1"/>
  <p:tag name="CFG.LAYOUT" val="BOSCH2"/>
  <p:tag name="MLI" val="1"/>
  <p:tag name="TEXTBOX 4_SHAPECLASSPROTECTIONTYPE" val="31"/>
  <p:tag name="RECTANGLE 5_SHAPECLASSPROTECTIONTYPE" val="3"/>
  <p:tag name="RECTANGLE 6_SHAPECLASSPROTECTIONTYPE" val="63"/>
  <p:tag name="RECTANGLE 7_SHAPECLASSPROTECTIONTYPE" val="63"/>
  <p:tag name="RECTANGLE 8_SHAPECLASSPROTECTIONTYPE" val="63"/>
  <p:tag name="CONTENT PLACEHOLDER 3_SHAPECLASSPROTECTIONTYPE" val="0"/>
  <p:tag name="CONTENT PLACEHOLDER 2_SHAPECLASSPROTECTIONTYPE" val="0"/>
  <p:tag name="TEXTBOX 9_SHAPECLASSPROTECTIONTYPE" val="25"/>
  <p:tag name="TITLE 1_SHAPECLASSPROTECTIONTYPE" val="9"/>
  <p:tag name="CONTENT PLACEHOLDER 13_SHAPECLASSPROTECTIONTYPE" val="0"/>
  <p:tag name="CONTENT PLACEHOLDER 14_SHAPECLASSPROTECTIONTYPE" val="0"/>
  <p:tag name="PICTURE 12_SHAPECLASSPROTECTIONTYPE" val="15"/>
  <p:tag name="CONTENT PLACEHOLDER 18_SHAPECLASSPROTECTIONTYPE" val="0"/>
  <p:tag name="CONTENT PLACEHOLDER 19_SHAPECLASSPROTECTIONTYPE" val="0"/>
  <p:tag name="PICTURE 17_SHAPECLASSPROTECTIONTYPE" val="15"/>
  <p:tag name="TITLE 3_SHAPECLASSPROTECTIONTYPE" val="9"/>
  <p:tag name="CONTENT PLACEHOLDER 10_SHAPECLASSPROTECTIONTYPE" val="0"/>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06.xml><?xml version="1.0" encoding="utf-8"?>
<p:tagLst xmlns:a="http://schemas.openxmlformats.org/drawingml/2006/main" xmlns:r="http://schemas.openxmlformats.org/officeDocument/2006/relationships" xmlns:p="http://schemas.openxmlformats.org/presentationml/2006/main">
  <p:tag name="COLORSETCLASSNAME" val="ColorSet2"/>
  <p:tag name="COLORS" val="-1;-1;-2;-2;Turquoise;-2"/>
</p:tagLst>
</file>

<file path=ppt/tags/tag107.xml><?xml version="1.0" encoding="utf-8"?>
<p:tagLst xmlns:a="http://schemas.openxmlformats.org/drawingml/2006/main" xmlns:r="http://schemas.openxmlformats.org/officeDocument/2006/relationships" xmlns:p="http://schemas.openxmlformats.org/presentationml/2006/main">
  <p:tag name="COLORSETCLASSNAME" val="ColorSet2"/>
  <p:tag name="COLORS" val="Turquoise;-1;-2;-2;-1;-2"/>
</p:tagLst>
</file>

<file path=ppt/tags/tag108.xml><?xml version="1.0" encoding="utf-8"?>
<p:tagLst xmlns:a="http://schemas.openxmlformats.org/drawingml/2006/main" xmlns:r="http://schemas.openxmlformats.org/officeDocument/2006/relationships" xmlns:p="http://schemas.openxmlformats.org/presentationml/2006/main">
  <p:tag name="COLORSETCLASSNAME" val="ColorSet2"/>
  <p:tag name="COLORS" val="-1;-1;-2;-2;-1;-2"/>
</p:tagLst>
</file>

<file path=ppt/tags/tag109.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Slide"/>
  <p:tag name="COLORSETGROUPCLASSNAME" val="ColorSetGroup1"/>
  <p:tag name="FONTSETGROUPCLASSNAME" val="FontSetGroup1"/>
  <p:tag name="SHAPECLASSFILE" val="BoschLogo2016.emf"/>
  <p:tag name="MLI" val="1"/>
  <p:tag name="SHAPECLASSNAME" val="LogoOnSlides"/>
  <p:tag name="SHAPECLASSPROTECTIONTYPE" val="15"/>
</p:tagLst>
</file>

<file path=ppt/tags/tag11.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Slide"/>
  <p:tag name="COLORSETGROUPCLASSNAME" val="ColorSetGroup6"/>
  <p:tag name="FONTSETGROUPCLASSNAME" val="FontSetGroup1"/>
  <p:tag name="SHAPECLASSFILE" val="Bosch-Supergraphic-Bottom-16-9.png"/>
  <p:tag name="MLI" val="1"/>
  <p:tag name="SHAPECLASSNAME" val="ColorBarOnSlides"/>
  <p:tag name="SHAPECLASSPROTECTIONTYPE" val="15"/>
</p:tagLst>
</file>

<file path=ppt/tags/tag110.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Slide"/>
  <p:tag name="COLORSETGROUPCLASSNAME" val="ColorSetGroup1"/>
  <p:tag name="FONTSETGROUPCLASSNAME" val="FontSetGroup1"/>
  <p:tag name="SHAPECLASSFILE" val="Bosch-Supergraphic-Bottom-16-9.png"/>
  <p:tag name="MLI" val="1"/>
  <p:tag name="SHAPECLASSNAME" val="ColorBarOnSlides"/>
  <p:tag name="SHAPECLASSPROTECTIONTYPE" val="15"/>
</p:tagLst>
</file>

<file path=ppt/tags/tag111.xml><?xml version="1.0" encoding="utf-8"?>
<p:tagLst xmlns:a="http://schemas.openxmlformats.org/drawingml/2006/main" xmlns:r="http://schemas.openxmlformats.org/officeDocument/2006/relationships" xmlns:p="http://schemas.openxmlformats.org/presentationml/2006/main">
  <p:tag name="FONT" val="Bold6"/>
  <p:tag name="FONT2" val="Reg6"/>
  <p:tag name="FONT3" val="Reg6"/>
  <p:tag name="FONTSETCLASSNAME" val="FontSet1"/>
  <p:tag name="FONTCOLOR" val="Red"/>
  <p:tag name="FONTCOLOR2" val="Black"/>
  <p:tag name="FONTCOLOR3" val="Black"/>
  <p:tag name="FONTCOLOR4" val="Black"/>
  <p:tag name="RUNS.FONT" val="4"/>
  <p:tag name="COLORS" val="-2;-2;-2;-2;Red;-2"/>
  <p:tag name="COLORSETCLASSNAME" val="ColorSet1"/>
  <p:tag name="SCRIPT" val="1"/>
  <p:tag name="FIELDS" val="CONF;DPT;DATE;"/>
  <p:tag name="MLI" val="1"/>
  <p:tag name="SHAPESETGROUPCLASSNAME" val="ShapeSetGroup1"/>
  <p:tag name="SHAPESETCLASSNAME" val="TwoObjects"/>
  <p:tag name="COLORSETGROUPCLASSNAME" val="ColorSetGroup1"/>
  <p:tag name="FONTSETGROUPCLASSNAME" val="FontSetGroup1"/>
  <p:tag name="SHAPECLASSNAME" val="FooterLine1OnSlides"/>
  <p:tag name="SHAPECLASSPROTECTIONTYPE" val="63"/>
</p:tagLst>
</file>

<file path=ppt/tags/tag112.xml><?xml version="1.0" encoding="utf-8"?>
<p:tagLst xmlns:a="http://schemas.openxmlformats.org/drawingml/2006/main" xmlns:r="http://schemas.openxmlformats.org/officeDocument/2006/relationships" xmlns:p="http://schemas.openxmlformats.org/presentationml/2006/main">
  <p:tag name="FONT" val="Reg6"/>
  <p:tag name="FONTSETCLASSNAME" val="FontSet1"/>
  <p:tag name="FONTCOLOR" val="Black"/>
  <p:tag name="FONTCOLOR2" val="LightGray"/>
  <p:tag name="FONTCOLOR3" val="LightGray"/>
  <p:tag name="RUNS.FONT" val="3"/>
  <p:tag name="COLORS" val="-2;-2;-2;-2;Black;-2"/>
  <p:tag name="COLORSETCLASSNAME" val="ColorSet1"/>
  <p:tag name="SCRIPT" val="1"/>
  <p:tag name="FIELDS" val="REM_ABL;COPY;"/>
  <p:tag name="MLI" val="1"/>
  <p:tag name="SHAPESETGROUPCLASSNAME" val="ShapeSetGroup1"/>
  <p:tag name="SHAPESETCLASSNAME" val="TwoObjects"/>
  <p:tag name="COLORSETGROUPCLASSNAME" val="ColorSetGroup1"/>
  <p:tag name="FONTSETGROUPCLASSNAME" val="FontSetGroup1"/>
  <p:tag name="SHAPECLASSNAME" val="FooterLine2OnSlides"/>
  <p:tag name="SHAPECLASSPROTECTIONTYPE" val="63"/>
</p:tagLst>
</file>

<file path=ppt/tags/tag113.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SHAPESETCLASSNAME" val="TwoObjects"/>
  <p:tag name="COLORSETGROUPCLASSNAME" val="ColorSetGroup1"/>
  <p:tag name="FONTSETGROUPCLASSNAME" val="FontSetGroup1"/>
  <p:tag name="SHAPECLASSNAME" val="PageNumberOnSlides"/>
  <p:tag name="SHAPECLASSPROTECTIONTYPE" val="63"/>
</p:tagLst>
</file>

<file path=ppt/tags/tag114.xml><?xml version="1.0" encoding="utf-8"?>
<p:tagLst xmlns:a="http://schemas.openxmlformats.org/drawingml/2006/main" xmlns:r="http://schemas.openxmlformats.org/officeDocument/2006/relationships" xmlns:p="http://schemas.openxmlformats.org/presentationml/2006/main">
  <p:tag name="FONT" val="Reg5x5"/>
  <p:tag name="FONTSETCLASSNAME" val="FontSet1"/>
  <p:tag name="COLORS" val="-2;-2;-2;-2;-2;-2"/>
  <p:tag name="COLORSETCLASSNAME" val="ColorSet1"/>
  <p:tag name="SCRIPT" val="1"/>
  <p:tag name="FIELDS" val="REM_ANL;"/>
  <p:tag name="MLI" val="1"/>
  <p:tag name="SHAPESETGROUPCLASSNAME" val="ShapeSetGroup1"/>
  <p:tag name="SHAPESETCLASSNAME" val="TwoObjects"/>
  <p:tag name="COLORSETGROUPCLASSNAME" val="ColorSetGroup1"/>
  <p:tag name="FONTSETGROUPCLASSNAME" val="FontSetGroup1"/>
  <p:tag name="SHAPECLASSNAME" val="Attachment"/>
  <p:tag name="SHAPECLASSPROTECTIONTYPE" val="3"/>
</p:tagLst>
</file>

<file path=ppt/tags/tag115.xml><?xml version="1.0" encoding="utf-8"?>
<p:tagLst xmlns:a="http://schemas.openxmlformats.org/drawingml/2006/main" xmlns:r="http://schemas.openxmlformats.org/officeDocument/2006/relationships" xmlns:p="http://schemas.openxmlformats.org/presentationml/2006/main">
  <p:tag name="FONT" val="NavbarItem"/>
  <p:tag name="FONTSETCLASSNAME" val="FontSet1"/>
  <p:tag name="COLORS" val="-2;-2;-2;-2;-2;-2"/>
  <p:tag name="COLORSETCLASSNAME" val="ColorSet1"/>
  <p:tag name="MLI" val="1"/>
  <p:tag name="SHAPESETGROUPCLASSNAME" val="ShapeSetGroup1"/>
  <p:tag name="SHAPESETCLASSNAME" val="TwoObjects"/>
  <p:tag name="COLORSETGROUPCLASSNAME" val="ColorSetGroup1"/>
  <p:tag name="FONTSETGROUPCLASSNAME" val="FontSetGroup1"/>
  <p:tag name="SHAPECLASSNAME" val="tNavbar"/>
  <p:tag name="SHAPECLASSPROTECTIONTYPE" val="31"/>
</p:tagLst>
</file>

<file path=ppt/tags/tag116.xml><?xml version="1.0" encoding="utf-8"?>
<p:tagLst xmlns:a="http://schemas.openxmlformats.org/drawingml/2006/main" xmlns:r="http://schemas.openxmlformats.org/officeDocument/2006/relationships" xmlns:p="http://schemas.openxmlformats.org/presentationml/2006/main">
  <p:tag name="FIELD.CHAPTER.CONTENT" val="Intrusion Overview"/>
  <p:tag name="FIELD.CHAPTER.VALUE" val="Intrusion Overview"/>
  <p:tag name="FIELD.DPT.CONTENT" val="ST-IN/MKK"/>
  <p:tag name="FIELD.DPT.VALUE" val="ST-IN/MKK | "/>
  <p:tag name="FIELDS.INITIALIZED" val="1"/>
  <p:tag name="ML_1" val="STNA_Fp_ST"/>
  <p:tag name="ML_2" val="Bosch2.mcr"/>
  <p:tag name="ML_LAYOUT_RESOURCE" val="BOSCH2_16_9.mcr"/>
  <p:tag name="SHAPESETGROUPCLASSNAME" val="ShapeSetGroup1"/>
  <p:tag name="SHAPESETCLASSNAME" val="Object"/>
  <p:tag name="COLORSETGROUPCLASSNAME" val="ColorSetGroup3"/>
  <p:tag name="COLORSETCLASSNAME" val="ColorSet2"/>
  <p:tag name="FONTSETGROUPCLASSNAME" val="FontSetGroup1"/>
  <p:tag name="STYLESETGROUPCLASSNAME" val="StyleSetGroup1"/>
  <p:tag name="MAPNAME" val="Map1"/>
  <p:tag name="CFG.LAYOUT" val="BOSCH2"/>
  <p:tag name="MLI" val="1"/>
  <p:tag name="TEXTBOX 3_SHAPECLASSPROTECTIONTYPE" val="31"/>
  <p:tag name="RECTANGLE 4_SHAPECLASSPROTECTIONTYPE" val="3"/>
  <p:tag name="RECTANGLE 5_SHAPECLASSPROTECTIONTYPE" val="63"/>
  <p:tag name="RECTANGLE 6_SHAPECLASSPROTECTIONTYPE" val="63"/>
  <p:tag name="RECTANGLE 7_SHAPECLASSPROTECTIONTYPE" val="63"/>
  <p:tag name="CONTENT PLACEHOLDER 2_SHAPECLASSPROTECTIONTYPE" val="0"/>
  <p:tag name="TEXTBOX 8_SHAPECLASSPROTECTIONTYPE" val="25"/>
  <p:tag name="TITLE 1_SHAPECLASSPROTECTIONTYPE" val="9"/>
  <p:tag name="CONTENT PLACEHOLDER 9_SHAPECLASSPROTECTIONTYPE" val="0"/>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18.xml><?xml version="1.0" encoding="utf-8"?>
<p:tagLst xmlns:a="http://schemas.openxmlformats.org/drawingml/2006/main" xmlns:r="http://schemas.openxmlformats.org/officeDocument/2006/relationships" xmlns:p="http://schemas.openxmlformats.org/presentationml/2006/main">
  <p:tag name="COLORSETCLASSNAME" val="ColorSet2"/>
  <p:tag name="COLORS" val="-1;-1;-1;-1;-3;-2"/>
</p:tagLst>
</file>

<file path=ppt/tags/tag119.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COLORS" val="-2;-2;-2;-2;-2;-2"/>
  <p:tag name="COLORSETCLASSNAME" val="ColorSet1"/>
  <p:tag name="SCRIPT" val="1"/>
  <p:tag name="FIELDS" val="CHAPTER;"/>
  <p:tag name="MLI" val="1"/>
  <p:tag name="SHAPESETGROUPCLASSNAME" val="ShapeSetGroup1"/>
  <p:tag name="SHAPESETCLASSNAME" val="Object"/>
  <p:tag name="COLORSETGROUPCLASSNAME" val="ColorSetGroup3"/>
  <p:tag name="FONTSETGROUPCLASSNAME" val="FontSetGroup1"/>
  <p:tag name="SHAPECLASSNAME" val="Chapterbox"/>
  <p:tag name="SHAPECLASSPROTECTIONTYPE" val="25"/>
</p:tagLst>
</file>

<file path=ppt/tags/tag12.xml><?xml version="1.0" encoding="utf-8"?>
<p:tagLst xmlns:a="http://schemas.openxmlformats.org/drawingml/2006/main" xmlns:r="http://schemas.openxmlformats.org/officeDocument/2006/relationships" xmlns:p="http://schemas.openxmlformats.org/presentationml/2006/main">
  <p:tag name="FONT" val="Disguised"/>
  <p:tag name="FONTSETCLASSNAME" val="FontSet1"/>
  <p:tag name="COLORS" val="-2;-2;-2;-2;-2;-2"/>
  <p:tag name="COLORSETCLASSNAME" val="ColorSet1"/>
  <p:tag name="MLI" val="1"/>
  <p:tag name="SHAPESETGROUPCLASSNAME" val="ShapeSetGroup1"/>
  <p:tag name="SHAPESETCLASSNAME" val="TitleSlide"/>
  <p:tag name="FONTSETGROUPCLASSNAME" val="FontSetGroup1"/>
  <p:tag name="SHAPECLASSNAME" val="HiddenSubtitle"/>
  <p:tag name="SHAPECLASSPROTECTIONTYPE" val="0"/>
  <p:tag name="COLORSETGROUPCLASSNAME" val="ColorSetGroup6"/>
  <p:tag name="ML_SENDTOBACK" val=" 1"/>
</p:tagLst>
</file>

<file path=ppt/tags/tag120.xml><?xml version="1.0" encoding="utf-8"?>
<p:tagLst xmlns:a="http://schemas.openxmlformats.org/drawingml/2006/main" xmlns:r="http://schemas.openxmlformats.org/officeDocument/2006/relationships" xmlns:p="http://schemas.openxmlformats.org/presentationml/2006/main">
  <p:tag name="FONT" val="Bold6"/>
  <p:tag name="FONT2" val="Reg6"/>
  <p:tag name="FONT3" val="Reg6"/>
  <p:tag name="FONTSETCLASSNAME" val="FontSet1"/>
  <p:tag name="FONTCOLOR" val="Red"/>
  <p:tag name="FONTCOLOR2" val="Black"/>
  <p:tag name="FONTCOLOR3" val="Black"/>
  <p:tag name="FONTCOLOR4" val="Black"/>
  <p:tag name="RUNS.FONT" val="4"/>
  <p:tag name="COLORS" val="-2;-2;-2;-2;Red;-2"/>
  <p:tag name="COLORSETCLASSNAME" val="ColorSet1"/>
  <p:tag name="SCRIPT" val="1"/>
  <p:tag name="FIELDS" val="CONF;DPT;DATE;"/>
  <p:tag name="MLI" val="1"/>
  <p:tag name="SHAPESETGROUPCLASSNAME" val="ShapeSetGroup1"/>
  <p:tag name="SHAPESETCLASSNAME" val="Object"/>
  <p:tag name="COLORSETGROUPCLASSNAME" val="ColorSetGroup3"/>
  <p:tag name="FONTSETGROUPCLASSNAME" val="FontSetGroup1"/>
  <p:tag name="SHAPECLASSNAME" val="FooterLine1OnSlides"/>
  <p:tag name="SHAPECLASSPROTECTIONTYPE" val="63"/>
</p:tagLst>
</file>

<file path=ppt/tags/tag121.xml><?xml version="1.0" encoding="utf-8"?>
<p:tagLst xmlns:a="http://schemas.openxmlformats.org/drawingml/2006/main" xmlns:r="http://schemas.openxmlformats.org/officeDocument/2006/relationships" xmlns:p="http://schemas.openxmlformats.org/presentationml/2006/main">
  <p:tag name="FONT" val="Reg6"/>
  <p:tag name="FONTSETCLASSNAME" val="FontSet1"/>
  <p:tag name="FONTCOLOR" val="Black"/>
  <p:tag name="FONTCOLOR2" val="LightGray"/>
  <p:tag name="FONTCOLOR3" val="LightGray"/>
  <p:tag name="RUNS.FONT" val="3"/>
  <p:tag name="COLORS" val="-2;-2;-2;-2;Black;-2"/>
  <p:tag name="COLORSETCLASSNAME" val="ColorSet1"/>
  <p:tag name="SCRIPT" val="1"/>
  <p:tag name="FIELDS" val="REM_ABL;COPY;"/>
  <p:tag name="MLI" val="1"/>
  <p:tag name="SHAPESETGROUPCLASSNAME" val="ShapeSetGroup1"/>
  <p:tag name="SHAPESETCLASSNAME" val="Object"/>
  <p:tag name="COLORSETGROUPCLASSNAME" val="ColorSetGroup3"/>
  <p:tag name="FONTSETGROUPCLASSNAME" val="FontSetGroup1"/>
  <p:tag name="SHAPECLASSNAME" val="FooterLine2OnSlides"/>
  <p:tag name="SHAPECLASSPROTECTIONTYPE" val="63"/>
</p:tagLst>
</file>

<file path=ppt/tags/tag122.xml><?xml version="1.0" encoding="utf-8"?>
<p:tagLst xmlns:a="http://schemas.openxmlformats.org/drawingml/2006/main" xmlns:r="http://schemas.openxmlformats.org/officeDocument/2006/relationships" xmlns:p="http://schemas.openxmlformats.org/presentationml/2006/main">
  <p:tag name="FONT" val="Reg5x5"/>
  <p:tag name="FONTSETCLASSNAME" val="FontSet1"/>
  <p:tag name="COLORS" val="-2;-2;-2;-2;-2;-2"/>
  <p:tag name="COLORSETCLASSNAME" val="ColorSet1"/>
  <p:tag name="SCRIPT" val="1"/>
  <p:tag name="FIELDS" val="REM_ANL;"/>
  <p:tag name="MLI" val="1"/>
  <p:tag name="SHAPESETGROUPCLASSNAME" val="ShapeSetGroup1"/>
  <p:tag name="SHAPESETCLASSNAME" val="Object"/>
  <p:tag name="COLORSETGROUPCLASSNAME" val="ColorSetGroup3"/>
  <p:tag name="FONTSETGROUPCLASSNAME" val="FontSetGroup1"/>
  <p:tag name="SHAPECLASSNAME" val="Attachment"/>
  <p:tag name="SHAPECLASSPROTECTIONTYPE" val="3"/>
</p:tagLst>
</file>

<file path=ppt/tags/tag123.xml><?xml version="1.0" encoding="utf-8"?>
<p:tagLst xmlns:a="http://schemas.openxmlformats.org/drawingml/2006/main" xmlns:r="http://schemas.openxmlformats.org/officeDocument/2006/relationships" xmlns:p="http://schemas.openxmlformats.org/presentationml/2006/main">
  <p:tag name="FONT" val="NavbarItem"/>
  <p:tag name="FONTSETCLASSNAME" val="FontSet1"/>
  <p:tag name="COLORS" val="-2;-2;-2;-2;-2;-2"/>
  <p:tag name="COLORSETCLASSNAME" val="ColorSet1"/>
  <p:tag name="MLI" val="1"/>
  <p:tag name="SHAPESETGROUPCLASSNAME" val="ShapeSetGroup1"/>
  <p:tag name="SHAPESETCLASSNAME" val="Object"/>
  <p:tag name="COLORSETGROUPCLASSNAME" val="ColorSetGroup3"/>
  <p:tag name="FONTSETGROUPCLASSNAME" val="FontSetGroup1"/>
  <p:tag name="SHAPECLASSNAME" val="tNavbar"/>
  <p:tag name="SHAPECLASSPROTECTIONTYPE" val="31"/>
</p:tagLst>
</file>

<file path=ppt/tags/tag124.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FONTCOLOR" val="Primary"/>
  <p:tag name="FONTCOLOR2" val="Primary"/>
  <p:tag name="RUNS.FONT" val="2"/>
  <p:tag name="COLORSETCLASSNAME" val="ColorSet2"/>
  <p:tag name="MLI" val="1"/>
  <p:tag name="SHAPESETGROUPCLASSNAME" val="ShapeSetGroup1"/>
  <p:tag name="SHAPESETCLASSNAME" val="Object"/>
  <p:tag name="COLORSETGROUPCLASSNAME" val="ColorSetGroup3"/>
  <p:tag name="FONTSETGROUPCLASSNAME" val="FontSetGroup1"/>
  <p:tag name="SHAPECLASSNAME" val="TitleOnSlides"/>
  <p:tag name="SHAPECLASSPROTECTIONTYPE" val="9"/>
  <p:tag name="COLORS" val="-2;-2;-2;-2;LightBlue;-2"/>
</p:tagLst>
</file>

<file path=ppt/tags/tag125.xml><?xml version="1.0" encoding="utf-8"?>
<p:tagLst xmlns:a="http://schemas.openxmlformats.org/drawingml/2006/main" xmlns:r="http://schemas.openxmlformats.org/officeDocument/2006/relationships" xmlns:p="http://schemas.openxmlformats.org/presentationml/2006/main">
  <p:tag name="COLORSETCLASSNAME" val="ColorSet2"/>
  <p:tag name="COLORS" val="LightBlue;-1;LightBlue;-1;-1;-2"/>
</p:tagLst>
</file>

<file path=ppt/tags/tag126.xml><?xml version="1.0" encoding="utf-8"?>
<p:tagLst xmlns:a="http://schemas.openxmlformats.org/drawingml/2006/main" xmlns:r="http://schemas.openxmlformats.org/officeDocument/2006/relationships" xmlns:p="http://schemas.openxmlformats.org/presentationml/2006/main">
  <p:tag name="COLORSETCLASSNAME" val="ColorSet2"/>
  <p:tag name="COLORS" val="-1;-1;-1;-1;LightBlue;-2"/>
</p:tagLst>
</file>

<file path=ppt/tags/tag127.xml><?xml version="1.0" encoding="utf-8"?>
<p:tagLst xmlns:a="http://schemas.openxmlformats.org/drawingml/2006/main" xmlns:r="http://schemas.openxmlformats.org/officeDocument/2006/relationships" xmlns:p="http://schemas.openxmlformats.org/presentationml/2006/main">
  <p:tag name="FIELD.CHAPTER.CONTENT" val="Intrusion Overview"/>
  <p:tag name="FIELD.CHAPTER.VALUE" val="Intrusion Overview"/>
  <p:tag name="FIELD.DPT.CONTENT" val="ST-IN/MKK"/>
  <p:tag name="FIELD.DPT.VALUE" val="ST-IN/MKK | "/>
  <p:tag name="FIELDS.INITIALIZED" val="1"/>
  <p:tag name="ML_1" val="STNA_Fp_ST"/>
  <p:tag name="ML_2" val="Bosch2.mcr"/>
  <p:tag name="ML_LAYOUT_RESOURCE" val="BOSCH2_16_9.mcr"/>
  <p:tag name="SHAPESETGROUPCLASSNAME" val="ShapeSetGroup1"/>
  <p:tag name="SHAPESETCLASSNAME" val="Object"/>
  <p:tag name="COLORSETGROUPCLASSNAME" val="ColorSetGroup3"/>
  <p:tag name="COLORSETCLASSNAME" val="ColorSet2"/>
  <p:tag name="FONTSETGROUPCLASSNAME" val="FontSetGroup1"/>
  <p:tag name="STYLESETGROUPCLASSNAME" val="StyleSetGroup1"/>
  <p:tag name="MAPNAME" val="Map1"/>
  <p:tag name="CFG.LAYOUT" val="BOSCH2"/>
  <p:tag name="MLI" val="1"/>
  <p:tag name="TEXTBOX 3_SHAPECLASSPROTECTIONTYPE" val="31"/>
  <p:tag name="RECTANGLE 4_SHAPECLASSPROTECTIONTYPE" val="3"/>
  <p:tag name="RECTANGLE 5_SHAPECLASSPROTECTIONTYPE" val="63"/>
  <p:tag name="RECTANGLE 6_SHAPECLASSPROTECTIONTYPE" val="63"/>
  <p:tag name="RECTANGLE 7_SHAPECLASSPROTECTIONTYPE" val="63"/>
  <p:tag name="CONTENT PLACEHOLDER 2_SHAPECLASSPROTECTIONTYPE" val="0"/>
  <p:tag name="TEXTBOX 8_SHAPECLASSPROTECTIONTYPE" val="25"/>
  <p:tag name="TITLE 1_SHAPECLASSPROTECTIONTYPE" val="9"/>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FONT" val="Reg6"/>
  <p:tag name="FONTSETCLASSNAME" val="FontSet1"/>
  <p:tag name="FONTCOLOR" val="Black"/>
  <p:tag name="FONTCOLOR2" val="LightGray"/>
  <p:tag name="FONTCOLOR3" val="LightGray"/>
  <p:tag name="RUNS.FONT" val="3"/>
  <p:tag name="COLORS" val="-2;-2;-2;-2;Black;-2"/>
  <p:tag name="COLORSETCLASSNAME" val="ColorSet1"/>
  <p:tag name="SCRIPT" val="1"/>
  <p:tag name="FIELDS" val="REM_ABL;COPY;"/>
  <p:tag name="MLI" val="1"/>
  <p:tag name="SHAPESETGROUPCLASSNAME" val="ShapeSetGroup1"/>
  <p:tag name="SHAPESETCLASSNAME" val="Object"/>
  <p:tag name="COLORSETGROUPCLASSNAME" val="ColorSetGroup3"/>
  <p:tag name="FONTSETGROUPCLASSNAME" val="FontSetGroup1"/>
  <p:tag name="SHAPECLASSNAME" val="FooterLine2OnSlides"/>
  <p:tag name="SHAPECLASSPROTECTIONTYPE" val="63"/>
</p:tagLst>
</file>

<file path=ppt/tags/tag129.xml><?xml version="1.0" encoding="utf-8"?>
<p:tagLst xmlns:a="http://schemas.openxmlformats.org/drawingml/2006/main" xmlns:r="http://schemas.openxmlformats.org/officeDocument/2006/relationships" xmlns:p="http://schemas.openxmlformats.org/presentationml/2006/main">
  <p:tag name="FONT" val="Reg5x5"/>
  <p:tag name="FONTSETCLASSNAME" val="FontSet1"/>
  <p:tag name="COLORS" val="-2;-2;-2;-2;-2;-2"/>
  <p:tag name="COLORSETCLASSNAME" val="ColorSet1"/>
  <p:tag name="SCRIPT" val="1"/>
  <p:tag name="FIELDS" val="REM_ANL;"/>
  <p:tag name="MLI" val="1"/>
  <p:tag name="SHAPESETGROUPCLASSNAME" val="ShapeSetGroup1"/>
  <p:tag name="SHAPESETCLASSNAME" val="Object"/>
  <p:tag name="COLORSETGROUPCLASSNAME" val="ColorSetGroup3"/>
  <p:tag name="FONTSETGROUPCLASSNAME" val="FontSetGroup1"/>
  <p:tag name="SHAPECLASSNAME" val="Attachment"/>
  <p:tag name="SHAPECLASSPROTECTIONTYPE" val="3"/>
</p:tagLst>
</file>

<file path=ppt/tags/tag13.xml><?xml version="1.0" encoding="utf-8"?>
<p:tagLst xmlns:a="http://schemas.openxmlformats.org/drawingml/2006/main" xmlns:r="http://schemas.openxmlformats.org/officeDocument/2006/relationships" xmlns:p="http://schemas.openxmlformats.org/presentationml/2006/main">
  <p:tag name="FONT" val="Reg80"/>
  <p:tag name="FONTSETCLASSNAME" val="FontSet1"/>
  <p:tag name="COLORS" val="-2;-2;-2;-2;White;-2"/>
  <p:tag name="COLORSETCLASSNAME" val="ColorSet1"/>
  <p:tag name="MLI" val="1"/>
  <p:tag name="SHAPESETGROUPCLASSNAME" val="ShapeSetGroup1"/>
  <p:tag name="SHAPESETCLASSNAME" val="TitleSlide"/>
  <p:tag name="FONTSETGROUPCLASSNAME" val="FontSetGroup1"/>
  <p:tag name="SHAPECLASSNAME" val="TitleOnTitleSlides"/>
  <p:tag name="SHAPECLASSPROTECTIONTYPE" val="0"/>
  <p:tag name="COLORSETGROUPCLASSNAME" val="ColorSetGroup6"/>
</p:tagLst>
</file>

<file path=ppt/tags/tag130.xml><?xml version="1.0" encoding="utf-8"?>
<p:tagLst xmlns:a="http://schemas.openxmlformats.org/drawingml/2006/main" xmlns:r="http://schemas.openxmlformats.org/officeDocument/2006/relationships" xmlns:p="http://schemas.openxmlformats.org/presentationml/2006/main">
  <p:tag name="FONT" val="NavbarItem"/>
  <p:tag name="FONTSETCLASSNAME" val="FontSet1"/>
  <p:tag name="COLORS" val="-2;-2;-2;-2;-2;-2"/>
  <p:tag name="COLORSETCLASSNAME" val="ColorSet1"/>
  <p:tag name="MLI" val="1"/>
  <p:tag name="SHAPESETGROUPCLASSNAME" val="ShapeSetGroup1"/>
  <p:tag name="SHAPESETCLASSNAME" val="Object"/>
  <p:tag name="COLORSETGROUPCLASSNAME" val="ColorSetGroup3"/>
  <p:tag name="FONTSETGROUPCLASSNAME" val="FontSetGroup1"/>
  <p:tag name="SHAPECLASSNAME" val="tNavbar"/>
  <p:tag name="SHAPECLASSPROTECTIONTYPE" val="31"/>
</p:tagLst>
</file>

<file path=ppt/tags/tag131.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32.xml><?xml version="1.0" encoding="utf-8"?>
<p:tagLst xmlns:a="http://schemas.openxmlformats.org/drawingml/2006/main" xmlns:r="http://schemas.openxmlformats.org/officeDocument/2006/relationships" xmlns:p="http://schemas.openxmlformats.org/presentationml/2006/main">
  <p:tag name="COLORSETCLASSNAME" val="ColorSet2"/>
  <p:tag name="COLORS" val="-1;-1;-2;-2;Turquoise;-2"/>
</p:tagLst>
</file>

<file path=ppt/tags/tag133.xml><?xml version="1.0" encoding="utf-8"?>
<p:tagLst xmlns:a="http://schemas.openxmlformats.org/drawingml/2006/main" xmlns:r="http://schemas.openxmlformats.org/officeDocument/2006/relationships" xmlns:p="http://schemas.openxmlformats.org/presentationml/2006/main">
  <p:tag name="COLORSETCLASSNAME" val="ColorSet2"/>
  <p:tag name="COLORS" val="Turquoise;-1;-2;-2;-1;-2"/>
</p:tagLst>
</file>

<file path=ppt/tags/tag134.xml><?xml version="1.0" encoding="utf-8"?>
<p:tagLst xmlns:a="http://schemas.openxmlformats.org/drawingml/2006/main" xmlns:r="http://schemas.openxmlformats.org/officeDocument/2006/relationships" xmlns:p="http://schemas.openxmlformats.org/presentationml/2006/main">
  <p:tag name="COLORSETCLASSNAME" val="ColorSet2"/>
  <p:tag name="COLORS" val="-1;-1;-2;-2;-1;-2"/>
</p:tagLst>
</file>

<file path=ppt/tags/tag135.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36.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37.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38.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39.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4.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Slide"/>
  <p:tag name="COLORSETGROUPCLASSNAME" val="ColorSetGroup4"/>
  <p:tag name="FONTSETGROUPCLASSNAME" val="FontSetGroup1"/>
  <p:tag name="SHAPECLASSFILE" val="BoschLogo2016.emf"/>
  <p:tag name="MLI" val="1"/>
  <p:tag name="SHAPECLASSNAME" val="LogoOnSlides"/>
  <p:tag name="SHAPECLASSPROTECTIONTYPE" val="15"/>
</p:tagLst>
</file>

<file path=ppt/tags/tag140.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41.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42.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43.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44.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45.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46.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47.xml><?xml version="1.0" encoding="utf-8"?>
<p:tagLst xmlns:a="http://schemas.openxmlformats.org/drawingml/2006/main" xmlns:r="http://schemas.openxmlformats.org/officeDocument/2006/relationships" xmlns:p="http://schemas.openxmlformats.org/presentationml/2006/main">
  <p:tag name="COLORSETCLASSNAME" val="ColorSet1"/>
  <p:tag name="COLORS" val="Blue1;White;-2;-2;-1;-2"/>
</p:tagLst>
</file>

<file path=ppt/tags/tag148.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49.xml><?xml version="1.0" encoding="utf-8"?>
<p:tagLst xmlns:a="http://schemas.openxmlformats.org/drawingml/2006/main" xmlns:r="http://schemas.openxmlformats.org/officeDocument/2006/relationships" xmlns:p="http://schemas.openxmlformats.org/presentationml/2006/main">
  <p:tag name="COLORSETCLASSNAME" val="ColorSet1"/>
  <p:tag name="COLORS" val="Blue1;White;-2;-2;-1;-2"/>
</p:tagLst>
</file>

<file path=ppt/tags/tag15.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Slide"/>
  <p:tag name="COLORSETGROUPCLASSNAME" val="ColorSetGroup4"/>
  <p:tag name="FONTSETGROUPCLASSNAME" val="FontSetGroup1"/>
  <p:tag name="SHAPECLASSFILE" val="Bosch-Supergraphic-Bottom-16-9.png"/>
  <p:tag name="MLI" val="1"/>
  <p:tag name="SHAPECLASSNAME" val="ColorBarOnSlides"/>
  <p:tag name="SHAPECLASSPROTECTIONTYPE" val="15"/>
</p:tagLst>
</file>

<file path=ppt/tags/tag150.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51.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52.xml><?xml version="1.0" encoding="utf-8"?>
<p:tagLst xmlns:a="http://schemas.openxmlformats.org/drawingml/2006/main" xmlns:r="http://schemas.openxmlformats.org/officeDocument/2006/relationships" xmlns:p="http://schemas.openxmlformats.org/presentationml/2006/main">
  <p:tag name="COLORSETCLASSNAME" val="ColorSet1"/>
  <p:tag name="COLORS" val="Blue1;White;-2;-2;-1;-2"/>
</p:tagLst>
</file>

<file path=ppt/tags/tag153.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54.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55.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56.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57.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58.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59.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6.xml><?xml version="1.0" encoding="utf-8"?>
<p:tagLst xmlns:a="http://schemas.openxmlformats.org/drawingml/2006/main" xmlns:r="http://schemas.openxmlformats.org/officeDocument/2006/relationships" xmlns:p="http://schemas.openxmlformats.org/presentationml/2006/main">
  <p:tag name="FONT" val="Disguised"/>
  <p:tag name="FONTSETCLASSNAME" val="FontSet1"/>
  <p:tag name="COLORS" val="-2;-2;-2;-2;-2;-2"/>
  <p:tag name="COLORSETCLASSNAME" val="ColorSet1"/>
  <p:tag name="MLI" val="1"/>
  <p:tag name="SHAPESETGROUPCLASSNAME" val="ShapeSetGroup1"/>
  <p:tag name="SHAPESETCLASSNAME" val="TitleSlide"/>
  <p:tag name="COLORSETGROUPCLASSNAME" val="ColorSetGroup4"/>
  <p:tag name="FONTSETGROUPCLASSNAME" val="FontSetGroup1"/>
  <p:tag name="SHAPECLASSNAME" val="HiddenSubtitle"/>
  <p:tag name="SHAPECLASSPROTECTIONTYPE" val="0"/>
  <p:tag name="ML_SENDTOBACK" val=" 1"/>
</p:tagLst>
</file>

<file path=ppt/tags/tag160.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61.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62.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63.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64.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65.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66.xml><?xml version="1.0" encoding="utf-8"?>
<p:tagLst xmlns:a="http://schemas.openxmlformats.org/drawingml/2006/main" xmlns:r="http://schemas.openxmlformats.org/officeDocument/2006/relationships" xmlns:p="http://schemas.openxmlformats.org/presentationml/2006/main">
  <p:tag name="COLORSETCLASSNAME" val="ColorSet1"/>
  <p:tag name="COLORS" val="-2;-2;Black;White;-1;-2"/>
</p:tagLst>
</file>

<file path=ppt/tags/tag167.xml><?xml version="1.0" encoding="utf-8"?>
<p:tagLst xmlns:a="http://schemas.openxmlformats.org/drawingml/2006/main" xmlns:r="http://schemas.openxmlformats.org/officeDocument/2006/relationships" xmlns:p="http://schemas.openxmlformats.org/presentationml/2006/main">
  <p:tag name="SHAPESETGROUPCLASSNAME" val="ShapeSetGroup1"/>
  <p:tag name="COLORSETGROUPCLASSNAME" val="ColorSetGroup1"/>
  <p:tag name="FONTSETGROUPCLASSNAME" val="FontSetGroup1"/>
  <p:tag name="STYLESETGROUPCLASSNAME" val="StyleSetGroup1"/>
  <p:tag name="MAPNAME" val="Map1"/>
  <p:tag name="MLI" val="1"/>
  <p:tag name="TEXTBOX 3_SHAPECLASSPROTECTIONTYPE" val="31"/>
  <p:tag name="RECTANGLE 4_SHAPECLASSPROTECTIONTYPE" val="27"/>
  <p:tag name="RECTANGLE 5_SHAPECLASSPROTECTIONTYPE" val="15"/>
  <p:tag name="RECTANGLE 6_SHAPECLASSPROTECTIONTYPE" val="27"/>
  <p:tag name="PICTURE 7_SHAPECLASSPROTECTIONTYPE" val="15"/>
  <p:tag name="RECTANGLE 9_SHAPECLASSPROTECTIONTYPE" val="63"/>
  <p:tag name="TEXT PLACEHOLDER 2_SHAPECLASSPROTECTIONTYPE" val="0"/>
  <p:tag name="PICTURE 12_SHAPECLASSPROTECTIONTYPE" val="15"/>
  <p:tag name="TEXT PLACEHOLDER 11_SHAPECLASSPROTECTIONTYPE" val="0"/>
  <p:tag name="NBTXT" val="IP Camera Integration – Application Examples"/>
  <p:tag name="NBTXTC" val="IP Camera Integration – Application Examples"/>
  <p:tag name="AGTX" val="IP Camera Integration – Application Examples"/>
  <p:tag name="AGTXC" val="IP Camera Integration – Application Examples"/>
  <p:tag name="ML_1" val="ST_GRB_ST"/>
  <p:tag name="ML_2" val="Bosch2.mcr"/>
  <p:tag name="ML_LAYOUT_RESOURCE" val="BOSCH2_16_9.mcr"/>
  <p:tag name="FIELD.CHAPTER.CONTENT" val="Header of section"/>
  <p:tag name="FIELD.CHAPTER.VALUE" val="Header of section"/>
  <p:tag name="FIELD.REM_ANL.CONTENT" val=""/>
  <p:tag name="FIELD.REM_ANL.VALUE" val=""/>
  <p:tag name="FIELD.DPT.CONTENT" val="ST/MKS"/>
  <p:tag name="FIELD.DPT.VALUE" val="ST/MKS | "/>
  <p:tag name="FIELDS.INITIALIZED" val="1"/>
  <p:tag name="SHAPESETCLASSNAME" val="HiddenType3"/>
  <p:tag name="COLORSETCLASSNAME" val="ColorSet2"/>
  <p:tag name="CFG.LAYOUT" val="BOSCH2"/>
  <p:tag name="RECTANGLE 7_SHAPECLASSPROTECTIONTYPE" val="3"/>
  <p:tag name="RECTANGLE 10_SHAPECLASSPROTECTIONTYPE" val="63"/>
  <p:tag name="RECTANGLE 14_SHAPECLASSPROTECTIONTYPE" val="63"/>
  <p:tag name="RECTANGLE 15_SHAPECLASSPROTECTIONTYPE" val="63"/>
  <p:tag name="TEXTBOX 8_SHAPECLASSPROTECTIONTYPE" val="25"/>
  <p:tag name="TITLE 1_SHAPECLASSPROTECTIONTYPE" val="9"/>
  <p:tag name="PICTURE 16_SHAPECLASSPROTECTIONTYPE" val="15"/>
  <p:tag name="PICTURE 17_SHAPECLASSPROTECTIONTYPE" val="15"/>
  <p:tag name="TEXT PLACEHOLDER 12_SHAPECLASSPROTECTIONTYPE" val="0"/>
  <p:tag name="TEXT PLACEHOLDER 9_SHAPECLASSPROTECTIONTYPE" val="0"/>
  <p:tag name="ARTICULATE_SLIDE_THUMBNAIL_REFRESH" val="1"/>
</p:tagLst>
</file>

<file path=ppt/tags/tag168.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69.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Slide"/>
  <p:tag name="COLORSETGROUPCLASSNAME" val="ColorSetGroup1"/>
  <p:tag name="FONTSETGROUPCLASSNAME" val="FontSetGroup1"/>
  <p:tag name="SHAPECLASSFILE" val="BoschLogo2016.emf"/>
  <p:tag name="MLI" val="1"/>
  <p:tag name="SHAPECLASSNAME" val="LogoOnSlides"/>
  <p:tag name="SHAPECLASSPROTECTIONTYPE" val="15"/>
</p:tagLst>
</file>

<file path=ppt/tags/tag17.xml><?xml version="1.0" encoding="utf-8"?>
<p:tagLst xmlns:a="http://schemas.openxmlformats.org/drawingml/2006/main" xmlns:r="http://schemas.openxmlformats.org/officeDocument/2006/relationships" xmlns:p="http://schemas.openxmlformats.org/presentationml/2006/main">
  <p:tag name="FONT" val="Reg80"/>
  <p:tag name="FONTSETCLASSNAME" val="FontSet1"/>
  <p:tag name="COLORS" val="-2;-2;-2;-2;White;-2"/>
  <p:tag name="COLORSETCLASSNAME" val="ColorSet1"/>
  <p:tag name="MLI" val="1"/>
  <p:tag name="SHAPESETGROUPCLASSNAME" val="ShapeSetGroup1"/>
  <p:tag name="SHAPESETCLASSNAME" val="TitleSlide"/>
  <p:tag name="COLORSETGROUPCLASSNAME" val="ColorSetGroup4"/>
  <p:tag name="FONTSETGROUPCLASSNAME" val="FontSetGroup1"/>
  <p:tag name="SHAPECLASSNAME" val="TitleOnTitleSlides"/>
  <p:tag name="SHAPECLASSPROTECTIONTYPE" val="3"/>
</p:tagLst>
</file>

<file path=ppt/tags/tag170.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Slide"/>
  <p:tag name="COLORSETGROUPCLASSNAME" val="ColorSetGroup1"/>
  <p:tag name="FONTSETGROUPCLASSNAME" val="FontSetGroup1"/>
  <p:tag name="SHAPECLASSFILE" val="Bosch-Supergraphic-Bottom-16-9.png"/>
  <p:tag name="MLI" val="1"/>
  <p:tag name="SHAPECLASSNAME" val="ColorBarOnSlides"/>
  <p:tag name="SHAPECLASSPROTECTIONTYPE" val="15"/>
</p:tagLst>
</file>

<file path=ppt/tags/tag171.xml><?xml version="1.0" encoding="utf-8"?>
<p:tagLst xmlns:a="http://schemas.openxmlformats.org/drawingml/2006/main" xmlns:r="http://schemas.openxmlformats.org/officeDocument/2006/relationships" xmlns:p="http://schemas.openxmlformats.org/presentationml/2006/main">
  <p:tag name="FONT" val="Bold6"/>
  <p:tag name="FONT2" val="Reg6"/>
  <p:tag name="FONT3" val="Reg6"/>
  <p:tag name="FONTSETCLASSNAME" val="FontSet1"/>
  <p:tag name="FONTCOLOR" val="Red"/>
  <p:tag name="FONTCOLOR2" val="Black"/>
  <p:tag name="FONTCOLOR3" val="Black"/>
  <p:tag name="FONTCOLOR4" val="Black"/>
  <p:tag name="RUNS.FONT" val="4"/>
  <p:tag name="COLORS" val="-2;-2;-2;-2;Red;-2"/>
  <p:tag name="COLORSETCLASSNAME" val="ColorSet1"/>
  <p:tag name="SCRIPT" val="1"/>
  <p:tag name="FIELDS" val="CONF;DPT;DATE;"/>
  <p:tag name="MLI" val="1"/>
  <p:tag name="SHAPESETGROUPCLASSNAME" val="ShapeSetGroup1"/>
  <p:tag name="SHAPESETCLASSNAME" val="HiddenType3"/>
  <p:tag name="COLORSETGROUPCLASSNAME" val="ColorSetGroup1"/>
  <p:tag name="FONTSETGROUPCLASSNAME" val="FontSetGroup1"/>
  <p:tag name="SHAPECLASSNAME" val="FooterLine1OnSlides"/>
  <p:tag name="SHAPECLASSPROTECTIONTYPE" val="63"/>
</p:tagLst>
</file>

<file path=ppt/tags/tag172.xml><?xml version="1.0" encoding="utf-8"?>
<p:tagLst xmlns:a="http://schemas.openxmlformats.org/drawingml/2006/main" xmlns:r="http://schemas.openxmlformats.org/officeDocument/2006/relationships" xmlns:p="http://schemas.openxmlformats.org/presentationml/2006/main">
  <p:tag name="FONT" val="Reg6"/>
  <p:tag name="FONTSETCLASSNAME" val="FontSet1"/>
  <p:tag name="FONTCOLOR" val="Black"/>
  <p:tag name="FONTCOLOR2" val="LightGray"/>
  <p:tag name="FONTCOLOR3" val="LightGray"/>
  <p:tag name="RUNS.FONT" val="3"/>
  <p:tag name="COLORS" val="-2;-2;-2;-2;Black;-2"/>
  <p:tag name="COLORSETCLASSNAME" val="ColorSet1"/>
  <p:tag name="SCRIPT" val="1"/>
  <p:tag name="FIELDS" val="REM_ABL;COPY;"/>
  <p:tag name="MLI" val="1"/>
  <p:tag name="SHAPESETGROUPCLASSNAME" val="ShapeSetGroup1"/>
  <p:tag name="SHAPESETCLASSNAME" val="HiddenType3"/>
  <p:tag name="COLORSETGROUPCLASSNAME" val="ColorSetGroup1"/>
  <p:tag name="FONTSETGROUPCLASSNAME" val="FontSetGroup1"/>
  <p:tag name="SHAPECLASSNAME" val="FooterLine2OnSlides"/>
  <p:tag name="SHAPECLASSPROTECTIONTYPE" val="63"/>
</p:tagLst>
</file>

<file path=ppt/tags/tag173.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SHAPESETCLASSNAME" val="HiddenType3"/>
  <p:tag name="COLORSETGROUPCLASSNAME" val="ColorSetGroup1"/>
  <p:tag name="FONTSETGROUPCLASSNAME" val="FontSetGroup1"/>
  <p:tag name="SHAPECLASSNAME" val="PageNumberOnSlides"/>
  <p:tag name="SHAPECLASSPROTECTIONTYPE" val="63"/>
</p:tagLst>
</file>

<file path=ppt/tags/tag174.xml><?xml version="1.0" encoding="utf-8"?>
<p:tagLst xmlns:a="http://schemas.openxmlformats.org/drawingml/2006/main" xmlns:r="http://schemas.openxmlformats.org/officeDocument/2006/relationships" xmlns:p="http://schemas.openxmlformats.org/presentationml/2006/main">
  <p:tag name="FONT" val="Reg5x5"/>
  <p:tag name="FONTSETCLASSNAME" val="FontSet1"/>
  <p:tag name="COLORS" val="-2;-2;-2;-2;-2;-2"/>
  <p:tag name="COLORSETCLASSNAME" val="ColorSet1"/>
  <p:tag name="SCRIPT" val="1"/>
  <p:tag name="FIELDS" val="REM_ANL;"/>
  <p:tag name="MLI" val="1"/>
  <p:tag name="SHAPESETGROUPCLASSNAME" val="ShapeSetGroup1"/>
  <p:tag name="SHAPESETCLASSNAME" val="HiddenType3"/>
  <p:tag name="COLORSETGROUPCLASSNAME" val="ColorSetGroup1"/>
  <p:tag name="FONTSETGROUPCLASSNAME" val="FontSetGroup1"/>
  <p:tag name="SHAPECLASSNAME" val="Attachment"/>
  <p:tag name="SHAPECLASSPROTECTIONTYPE" val="3"/>
</p:tagLst>
</file>

<file path=ppt/tags/tag175.xml><?xml version="1.0" encoding="utf-8"?>
<p:tagLst xmlns:a="http://schemas.openxmlformats.org/drawingml/2006/main" xmlns:r="http://schemas.openxmlformats.org/officeDocument/2006/relationships" xmlns:p="http://schemas.openxmlformats.org/presentationml/2006/main">
  <p:tag name="FONTSETCLASSNAME" val="FontSet1"/>
  <p:tag name="COLORSETCLASSNAME" val="ColorSet1"/>
  <p:tag name="SCRIPT" val="1"/>
  <p:tag name="FIELDS" val="CHAPTER;"/>
  <p:tag name="MLI" val="1"/>
  <p:tag name="SHAPESETGROUPCLASSNAME" val="ShapeSetGroup1"/>
  <p:tag name="COLORSETGROUPCLASSNAME" val="ColorSetGroup1"/>
  <p:tag name="FONTSETGROUPCLASSNAME" val="FontSetGroup1"/>
  <p:tag name="SHAPECLASSNAME" val="Chapterbox"/>
  <p:tag name="FONT" val="Reg28"/>
  <p:tag name="COLORS" val="-2;-2;-2;-2;-2;-2"/>
  <p:tag name="SHAPESETCLASSNAME" val="HiddenType3"/>
  <p:tag name="SHAPECLASSPROTECTIONTYPE" val="25"/>
</p:tagLst>
</file>

<file path=ppt/tags/tag176.xml><?xml version="1.0" encoding="utf-8"?>
<p:tagLst xmlns:a="http://schemas.openxmlformats.org/drawingml/2006/main" xmlns:r="http://schemas.openxmlformats.org/officeDocument/2006/relationships" xmlns:p="http://schemas.openxmlformats.org/presentationml/2006/main">
  <p:tag name="FONTSETCLASSNAME" val="FontSet1"/>
  <p:tag name="MLI" val="1"/>
  <p:tag name="SHAPESETGROUPCLASSNAME" val="ShapeSetGroup1"/>
  <p:tag name="COLORSETGROUPCLASSNAME" val="ColorSetGroup1"/>
  <p:tag name="FONTSETGROUPCLASSNAME" val="FontSetGroup1"/>
  <p:tag name="FONT" val="Reg28"/>
  <p:tag name="FONTCOLOR" val="Primary"/>
  <p:tag name="FONTCOLOR2" val="Primary"/>
  <p:tag name="RUNS.FONT" val="2"/>
  <p:tag name="COLORSETCLASSNAME" val="ColorSet2"/>
  <p:tag name="SHAPESETCLASSNAME" val="HiddenType3"/>
  <p:tag name="SHAPECLASSNAME" val="TitleOnSlides"/>
  <p:tag name="SHAPECLASSPROTECTIONTYPE" val="9"/>
  <p:tag name="COLORS" val="-2;-2;-2;-2;Violet;-2"/>
</p:tagLst>
</file>

<file path=ppt/tags/tag177.xml><?xml version="1.0" encoding="utf-8"?>
<p:tagLst xmlns:a="http://schemas.openxmlformats.org/drawingml/2006/main" xmlns:r="http://schemas.openxmlformats.org/officeDocument/2006/relationships" xmlns:p="http://schemas.openxmlformats.org/presentationml/2006/main">
  <p:tag name="FONTSETCLASSNAME" val="FontSet1"/>
  <p:tag name="COLORS" val="-2;-2;-2;-2;-2;-2"/>
  <p:tag name="COLORSETCLASSNAME" val="ColorSet1"/>
  <p:tag name="MLI" val="1"/>
  <p:tag name="SHAPESETGROUPCLASSNAME" val="ShapeSetGroup1"/>
  <p:tag name="COLORSETGROUPCLASSNAME" val="ColorSetGroup1"/>
  <p:tag name="FONTSETGROUPCLASSNAME" val="FontSetGroup1"/>
  <p:tag name="SHAPECLASSNAME" val="tNavbar"/>
  <p:tag name="FONT" val="NavbarItem"/>
  <p:tag name="SHAPESETCLASSNAME" val="HiddenType3"/>
  <p:tag name="SHAPECLASSPROTECTIONTYPE" val="31"/>
</p:tagLst>
</file>

<file path=ppt/tags/tag178.xml><?xml version="1.0" encoding="utf-8"?>
<p:tagLst xmlns:a="http://schemas.openxmlformats.org/drawingml/2006/main" xmlns:r="http://schemas.openxmlformats.org/officeDocument/2006/relationships" xmlns:p="http://schemas.openxmlformats.org/presentationml/2006/main">
  <p:tag name="COLORSETCLASSNAME" val="ColorSet2"/>
  <p:tag name="COLORS" val="-1;-1;-2;-2;Violet;-2"/>
</p:tagLst>
</file>

<file path=ppt/tags/tag179.xml><?xml version="1.0" encoding="utf-8"?>
<p:tagLst xmlns:a="http://schemas.openxmlformats.org/drawingml/2006/main" xmlns:r="http://schemas.openxmlformats.org/officeDocument/2006/relationships" xmlns:p="http://schemas.openxmlformats.org/presentationml/2006/main">
  <p:tag name="COLORSETCLASSNAME" val="ColorSet2"/>
  <p:tag name="COLORS" val="Violet;-1;-2;-2;-1;-2"/>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COLORSETCLASSNAME" val="ColorSet2"/>
  <p:tag name="COLORS" val="-1;-1;-2;-2;-1;-2"/>
</p:tagLst>
</file>

<file path=ppt/tags/tag181.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82.xml><?xml version="1.0" encoding="utf-8"?>
<p:tagLst xmlns:a="http://schemas.openxmlformats.org/drawingml/2006/main" xmlns:r="http://schemas.openxmlformats.org/officeDocument/2006/relationships" xmlns:p="http://schemas.openxmlformats.org/presentationml/2006/main">
  <p:tag name="SHAPESETGROUPCLASSNAME" val="ShapeSetGroup1"/>
  <p:tag name="COLORSETGROUPCLASSNAME" val="ColorSetGroup1"/>
  <p:tag name="FONTSETGROUPCLASSNAME" val="FontSetGroup1"/>
  <p:tag name="STYLESETGROUPCLASSNAME" val="StyleSetGroup1"/>
  <p:tag name="MAPNAME" val="Map1"/>
  <p:tag name="MLI" val="1"/>
  <p:tag name="TEXTBOX 3_SHAPECLASSPROTECTIONTYPE" val="31"/>
  <p:tag name="RECTANGLE 4_SHAPECLASSPROTECTIONTYPE" val="27"/>
  <p:tag name="RECTANGLE 5_SHAPECLASSPROTECTIONTYPE" val="15"/>
  <p:tag name="RECTANGLE 6_SHAPECLASSPROTECTIONTYPE" val="27"/>
  <p:tag name="PICTURE 7_SHAPECLASSPROTECTIONTYPE" val="15"/>
  <p:tag name="RECTANGLE 9_SHAPECLASSPROTECTIONTYPE" val="63"/>
  <p:tag name="TEXT PLACEHOLDER 2_SHAPECLASSPROTECTIONTYPE" val="0"/>
  <p:tag name="PICTURE 12_SHAPECLASSPROTECTIONTYPE" val="15"/>
  <p:tag name="TEXT PLACEHOLDER 11_SHAPECLASSPROTECTIONTYPE" val="0"/>
  <p:tag name="NBTXT" val="IP Camera Integration – Application Examples"/>
  <p:tag name="NBTXTC" val="IP Camera Integration – Application Examples"/>
  <p:tag name="AGTX" val="IP Camera Integration – Application Examples"/>
  <p:tag name="AGTXC" val="IP Camera Integration – Application Examples"/>
  <p:tag name="ML_1" val="ST_GRB_ST"/>
  <p:tag name="ML_2" val="Bosch2.mcr"/>
  <p:tag name="ML_LAYOUT_RESOURCE" val="BOSCH2_16_9.mcr"/>
  <p:tag name="FIELD.CHAPTER.CONTENT" val="Header of section"/>
  <p:tag name="FIELD.CHAPTER.VALUE" val="Header of section"/>
  <p:tag name="FIELD.REM_ANL.CONTENT" val=""/>
  <p:tag name="FIELD.REM_ANL.VALUE" val=""/>
  <p:tag name="FIELD.DPT.CONTENT" val="ST/MKS"/>
  <p:tag name="FIELD.DPT.VALUE" val="ST/MKS | "/>
  <p:tag name="FIELDS.INITIALIZED" val="1"/>
  <p:tag name="SHAPESETCLASSNAME" val="HiddenType3"/>
  <p:tag name="COLORSETCLASSNAME" val="ColorSet2"/>
  <p:tag name="CFG.LAYOUT" val="BOSCH2"/>
  <p:tag name="RECTANGLE 7_SHAPECLASSPROTECTIONTYPE" val="3"/>
  <p:tag name="RECTANGLE 10_SHAPECLASSPROTECTIONTYPE" val="63"/>
  <p:tag name="RECTANGLE 14_SHAPECLASSPROTECTIONTYPE" val="63"/>
  <p:tag name="RECTANGLE 15_SHAPECLASSPROTECTIONTYPE" val="63"/>
  <p:tag name="TEXTBOX 8_SHAPECLASSPROTECTIONTYPE" val="25"/>
  <p:tag name="TITLE 1_SHAPECLASSPROTECTIONTYPE" val="9"/>
  <p:tag name="PICTURE 16_SHAPECLASSPROTECTIONTYPE" val="15"/>
  <p:tag name="PICTURE 17_SHAPECLASSPROTECTIONTYPE" val="15"/>
  <p:tag name="TEXT PLACEHOLDER 12_SHAPECLASSPROTECTIONTYPE" val="0"/>
  <p:tag name="TEXT PLACEHOLDER 9_SHAPECLASSPROTECTIONTYPE" val="0"/>
  <p:tag name="ARTICULATE_SLIDE_THUMBNAIL_REFRESH" val="1"/>
</p:tagLst>
</file>

<file path=ppt/tags/tag183.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84.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Slide"/>
  <p:tag name="COLORSETGROUPCLASSNAME" val="ColorSetGroup1"/>
  <p:tag name="FONTSETGROUPCLASSNAME" val="FontSetGroup1"/>
  <p:tag name="SHAPECLASSFILE" val="BoschLogo2016.emf"/>
  <p:tag name="MLI" val="1"/>
  <p:tag name="SHAPECLASSNAME" val="LogoOnSlides"/>
  <p:tag name="SHAPECLASSPROTECTIONTYPE" val="15"/>
</p:tagLst>
</file>

<file path=ppt/tags/tag185.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Slide"/>
  <p:tag name="COLORSETGROUPCLASSNAME" val="ColorSetGroup1"/>
  <p:tag name="FONTSETGROUPCLASSNAME" val="FontSetGroup1"/>
  <p:tag name="SHAPECLASSFILE" val="Bosch-Supergraphic-Bottom-16-9.png"/>
  <p:tag name="MLI" val="1"/>
  <p:tag name="SHAPECLASSNAME" val="ColorBarOnSlides"/>
  <p:tag name="SHAPECLASSPROTECTIONTYPE" val="15"/>
</p:tagLst>
</file>

<file path=ppt/tags/tag186.xml><?xml version="1.0" encoding="utf-8"?>
<p:tagLst xmlns:a="http://schemas.openxmlformats.org/drawingml/2006/main" xmlns:r="http://schemas.openxmlformats.org/officeDocument/2006/relationships" xmlns:p="http://schemas.openxmlformats.org/presentationml/2006/main">
  <p:tag name="FONT" val="Bold6"/>
  <p:tag name="FONT2" val="Reg6"/>
  <p:tag name="FONT3" val="Reg6"/>
  <p:tag name="FONTSETCLASSNAME" val="FontSet1"/>
  <p:tag name="FONTCOLOR" val="Red"/>
  <p:tag name="FONTCOLOR2" val="Black"/>
  <p:tag name="FONTCOLOR3" val="Black"/>
  <p:tag name="FONTCOLOR4" val="Black"/>
  <p:tag name="RUNS.FONT" val="4"/>
  <p:tag name="COLORS" val="-2;-2;-2;-2;Red;-2"/>
  <p:tag name="COLORSETCLASSNAME" val="ColorSet1"/>
  <p:tag name="SCRIPT" val="1"/>
  <p:tag name="FIELDS" val="CONF;DPT;DATE;"/>
  <p:tag name="MLI" val="1"/>
  <p:tag name="SHAPESETGROUPCLASSNAME" val="ShapeSetGroup1"/>
  <p:tag name="SHAPESETCLASSNAME" val="HiddenType3"/>
  <p:tag name="COLORSETGROUPCLASSNAME" val="ColorSetGroup1"/>
  <p:tag name="FONTSETGROUPCLASSNAME" val="FontSetGroup1"/>
  <p:tag name="SHAPECLASSNAME" val="FooterLine1OnSlides"/>
  <p:tag name="SHAPECLASSPROTECTIONTYPE" val="63"/>
</p:tagLst>
</file>

<file path=ppt/tags/tag187.xml><?xml version="1.0" encoding="utf-8"?>
<p:tagLst xmlns:a="http://schemas.openxmlformats.org/drawingml/2006/main" xmlns:r="http://schemas.openxmlformats.org/officeDocument/2006/relationships" xmlns:p="http://schemas.openxmlformats.org/presentationml/2006/main">
  <p:tag name="FONT" val="Reg6"/>
  <p:tag name="FONTSETCLASSNAME" val="FontSet1"/>
  <p:tag name="FONTCOLOR" val="Black"/>
  <p:tag name="FONTCOLOR2" val="LightGray"/>
  <p:tag name="FONTCOLOR3" val="LightGray"/>
  <p:tag name="RUNS.FONT" val="3"/>
  <p:tag name="COLORS" val="-2;-2;-2;-2;Black;-2"/>
  <p:tag name="COLORSETCLASSNAME" val="ColorSet1"/>
  <p:tag name="SCRIPT" val="1"/>
  <p:tag name="FIELDS" val="REM_ABL;COPY;"/>
  <p:tag name="MLI" val="1"/>
  <p:tag name="SHAPESETGROUPCLASSNAME" val="ShapeSetGroup1"/>
  <p:tag name="SHAPESETCLASSNAME" val="HiddenType3"/>
  <p:tag name="COLORSETGROUPCLASSNAME" val="ColorSetGroup1"/>
  <p:tag name="FONTSETGROUPCLASSNAME" val="FontSetGroup1"/>
  <p:tag name="SHAPECLASSNAME" val="FooterLine2OnSlides"/>
  <p:tag name="SHAPECLASSPROTECTIONTYPE" val="63"/>
</p:tagLst>
</file>

<file path=ppt/tags/tag188.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SHAPESETCLASSNAME" val="HiddenType3"/>
  <p:tag name="COLORSETGROUPCLASSNAME" val="ColorSetGroup1"/>
  <p:tag name="FONTSETGROUPCLASSNAME" val="FontSetGroup1"/>
  <p:tag name="SHAPECLASSNAME" val="PageNumberOnSlides"/>
  <p:tag name="SHAPECLASSPROTECTIONTYPE" val="63"/>
</p:tagLst>
</file>

<file path=ppt/tags/tag189.xml><?xml version="1.0" encoding="utf-8"?>
<p:tagLst xmlns:a="http://schemas.openxmlformats.org/drawingml/2006/main" xmlns:r="http://schemas.openxmlformats.org/officeDocument/2006/relationships" xmlns:p="http://schemas.openxmlformats.org/presentationml/2006/main">
  <p:tag name="FONT" val="Reg5x5"/>
  <p:tag name="FONTSETCLASSNAME" val="FontSet1"/>
  <p:tag name="COLORS" val="-2;-2;-2;-2;-2;-2"/>
  <p:tag name="COLORSETCLASSNAME" val="ColorSet1"/>
  <p:tag name="SCRIPT" val="1"/>
  <p:tag name="FIELDS" val="REM_ANL;"/>
  <p:tag name="MLI" val="1"/>
  <p:tag name="SHAPESETGROUPCLASSNAME" val="ShapeSetGroup1"/>
  <p:tag name="SHAPESETCLASSNAME" val="HiddenType3"/>
  <p:tag name="COLORSETGROUPCLASSNAME" val="ColorSetGroup1"/>
  <p:tag name="FONTSETGROUPCLASSNAME" val="FontSetGroup1"/>
  <p:tag name="SHAPECLASSNAME" val="Attachment"/>
  <p:tag name="SHAPECLASSPROTECTIONTYPE" val="3"/>
</p:tagLst>
</file>

<file path=ppt/tags/tag19.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Slide"/>
  <p:tag name="COLORSETGROUPCLASSNAME" val="ColorSetGroup4"/>
  <p:tag name="FONTSETGROUPCLASSNAME" val="FontSetGroup1"/>
  <p:tag name="SHAPECLASSFILE" val="BoschLogo2016.emf"/>
  <p:tag name="MLI" val="1"/>
  <p:tag name="SHAPECLASSNAME" val="LogoOnSlides"/>
  <p:tag name="SHAPECLASSPROTECTIONTYPE" val="15"/>
</p:tagLst>
</file>

<file path=ppt/tags/tag190.xml><?xml version="1.0" encoding="utf-8"?>
<p:tagLst xmlns:a="http://schemas.openxmlformats.org/drawingml/2006/main" xmlns:r="http://schemas.openxmlformats.org/officeDocument/2006/relationships" xmlns:p="http://schemas.openxmlformats.org/presentationml/2006/main">
  <p:tag name="FONTSETCLASSNAME" val="FontSet1"/>
  <p:tag name="COLORSETCLASSNAME" val="ColorSet1"/>
  <p:tag name="SCRIPT" val="1"/>
  <p:tag name="FIELDS" val="CHAPTER;"/>
  <p:tag name="MLI" val="1"/>
  <p:tag name="SHAPESETGROUPCLASSNAME" val="ShapeSetGroup1"/>
  <p:tag name="COLORSETGROUPCLASSNAME" val="ColorSetGroup1"/>
  <p:tag name="FONTSETGROUPCLASSNAME" val="FontSetGroup1"/>
  <p:tag name="SHAPECLASSNAME" val="Chapterbox"/>
  <p:tag name="FONT" val="Reg28"/>
  <p:tag name="COLORS" val="-2;-2;-2;-2;-2;-2"/>
  <p:tag name="SHAPESETCLASSNAME" val="HiddenType3"/>
  <p:tag name="SHAPECLASSPROTECTIONTYPE" val="25"/>
</p:tagLst>
</file>

<file path=ppt/tags/tag191.xml><?xml version="1.0" encoding="utf-8"?>
<p:tagLst xmlns:a="http://schemas.openxmlformats.org/drawingml/2006/main" xmlns:r="http://schemas.openxmlformats.org/officeDocument/2006/relationships" xmlns:p="http://schemas.openxmlformats.org/presentationml/2006/main">
  <p:tag name="FONTSETCLASSNAME" val="FontSet1"/>
  <p:tag name="MLI" val="1"/>
  <p:tag name="SHAPESETGROUPCLASSNAME" val="ShapeSetGroup1"/>
  <p:tag name="COLORSETGROUPCLASSNAME" val="ColorSetGroup1"/>
  <p:tag name="FONTSETGROUPCLASSNAME" val="FontSetGroup1"/>
  <p:tag name="FONT" val="Reg28"/>
  <p:tag name="FONTCOLOR" val="Primary"/>
  <p:tag name="FONTCOLOR2" val="Primary"/>
  <p:tag name="RUNS.FONT" val="2"/>
  <p:tag name="COLORSETCLASSNAME" val="ColorSet2"/>
  <p:tag name="SHAPESETCLASSNAME" val="HiddenType3"/>
  <p:tag name="SHAPECLASSNAME" val="TitleOnSlides"/>
  <p:tag name="SHAPECLASSPROTECTIONTYPE" val="9"/>
  <p:tag name="COLORS" val="-2;-2;-2;-2;Violet;-2"/>
</p:tagLst>
</file>

<file path=ppt/tags/tag192.xml><?xml version="1.0" encoding="utf-8"?>
<p:tagLst xmlns:a="http://schemas.openxmlformats.org/drawingml/2006/main" xmlns:r="http://schemas.openxmlformats.org/officeDocument/2006/relationships" xmlns:p="http://schemas.openxmlformats.org/presentationml/2006/main">
  <p:tag name="FONTSETCLASSNAME" val="FontSet1"/>
  <p:tag name="COLORS" val="-2;-2;-2;-2;-2;-2"/>
  <p:tag name="COLORSETCLASSNAME" val="ColorSet1"/>
  <p:tag name="MLI" val="1"/>
  <p:tag name="SHAPESETGROUPCLASSNAME" val="ShapeSetGroup1"/>
  <p:tag name="COLORSETGROUPCLASSNAME" val="ColorSetGroup1"/>
  <p:tag name="FONTSETGROUPCLASSNAME" val="FontSetGroup1"/>
  <p:tag name="SHAPECLASSNAME" val="tNavbar"/>
  <p:tag name="FONT" val="NavbarItem"/>
  <p:tag name="SHAPESETCLASSNAME" val="HiddenType3"/>
  <p:tag name="SHAPECLASSPROTECTIONTYPE" val="31"/>
</p:tagLst>
</file>

<file path=ppt/tags/tag193.xml><?xml version="1.0" encoding="utf-8"?>
<p:tagLst xmlns:a="http://schemas.openxmlformats.org/drawingml/2006/main" xmlns:r="http://schemas.openxmlformats.org/officeDocument/2006/relationships" xmlns:p="http://schemas.openxmlformats.org/presentationml/2006/main">
  <p:tag name="COLORSETCLASSNAME" val="ColorSet2"/>
  <p:tag name="COLORS" val="-1;-1;-2;-2;Violet;-2"/>
</p:tagLst>
</file>

<file path=ppt/tags/tag194.xml><?xml version="1.0" encoding="utf-8"?>
<p:tagLst xmlns:a="http://schemas.openxmlformats.org/drawingml/2006/main" xmlns:r="http://schemas.openxmlformats.org/officeDocument/2006/relationships" xmlns:p="http://schemas.openxmlformats.org/presentationml/2006/main">
  <p:tag name="COLORSETCLASSNAME" val="ColorSet2"/>
  <p:tag name="COLORS" val="Violet;-1;-2;-2;-1;-2"/>
</p:tagLst>
</file>

<file path=ppt/tags/tag195.xml><?xml version="1.0" encoding="utf-8"?>
<p:tagLst xmlns:a="http://schemas.openxmlformats.org/drawingml/2006/main" xmlns:r="http://schemas.openxmlformats.org/officeDocument/2006/relationships" xmlns:p="http://schemas.openxmlformats.org/presentationml/2006/main">
  <p:tag name="COLORSETCLASSNAME" val="ColorSet2"/>
  <p:tag name="COLORS" val="-1;-1;-2;-2;-1;-2"/>
</p:tagLst>
</file>

<file path=ppt/tags/tag196.xml><?xml version="1.0" encoding="utf-8"?>
<p:tagLst xmlns:a="http://schemas.openxmlformats.org/drawingml/2006/main" xmlns:r="http://schemas.openxmlformats.org/officeDocument/2006/relationships" xmlns:p="http://schemas.openxmlformats.org/presentationml/2006/main">
  <p:tag name="COLORSETCLASSNAME" val="ColorSet1"/>
  <p:tag name="COLORS" val="-2;-2;-2;-2;-1"/>
</p:tagLst>
</file>

<file path=ppt/tags/tag197.xml><?xml version="1.0" encoding="utf-8"?>
<p:tagLst xmlns:a="http://schemas.openxmlformats.org/drawingml/2006/main" xmlns:r="http://schemas.openxmlformats.org/officeDocument/2006/relationships" xmlns:p="http://schemas.openxmlformats.org/presentationml/2006/main">
  <p:tag name="FIELD.CHAPTER.CONTENT" val="Intrusion Overview"/>
  <p:tag name="FIELD.CHAPTER.VALUE" val="Intrusion Overview"/>
  <p:tag name="FIELD.DPT.CONTENT" val="ST-IN/MKK"/>
  <p:tag name="FIELD.DPT.VALUE" val="ST-IN/MKK | "/>
  <p:tag name="FIELDS.INITIALIZED" val="1"/>
  <p:tag name="ML_1" val="STNA_Fp_ST"/>
  <p:tag name="ML_2" val="Bosch2.mcr"/>
  <p:tag name="ML_LAYOUT_RESOURCE" val="BOSCH2_16_9.mcr"/>
  <p:tag name="SHAPESETGROUPCLASSNAME" val="ShapeSetGroup1"/>
  <p:tag name="SHAPESETCLASSNAME" val="Object"/>
  <p:tag name="COLORSETGROUPCLASSNAME" val="ColorSetGroup3"/>
  <p:tag name="COLORSETCLASSNAME" val="ColorSet2"/>
  <p:tag name="FONTSETGROUPCLASSNAME" val="FontSetGroup1"/>
  <p:tag name="STYLESETGROUPCLASSNAME" val="StyleSetGroup1"/>
  <p:tag name="MAPNAME" val="Map1"/>
  <p:tag name="CFG.LAYOUT" val="BOSCH2"/>
  <p:tag name="MLI" val="1"/>
  <p:tag name="TEXTBOX 3_SHAPECLASSPROTECTIONTYPE" val="31"/>
  <p:tag name="RECTANGLE 4_SHAPECLASSPROTECTIONTYPE" val="3"/>
  <p:tag name="RECTANGLE 5_SHAPECLASSPROTECTIONTYPE" val="63"/>
  <p:tag name="RECTANGLE 6_SHAPECLASSPROTECTIONTYPE" val="63"/>
  <p:tag name="RECTANGLE 7_SHAPECLASSPROTECTIONTYPE" val="63"/>
  <p:tag name="CONTENT PLACEHOLDER 2_SHAPECLASSPROTECTIONTYPE" val="0"/>
  <p:tag name="TEXTBOX 8_SHAPECLASSPROTECTIONTYPE" val="25"/>
  <p:tag name="TITLE 1_SHAPECLASSPROTECTIONTYPE" val="9"/>
  <p:tag name="CONTENT PLACEHOLDER 10_SHAPECLASSPROTECTIONTYPE" val="0"/>
  <p:tag name="ARTICULATE_SLIDE_THUMBNAIL_REFRESH" val="1"/>
  <p:tag name="NBTXT" val="Dual Authentication"/>
  <p:tag name="NBTXTC" val="Dual Authentication"/>
  <p:tag name="AGTX" val="Dual Authentication"/>
  <p:tag name="AGTXC" val="Dual Authentication"/>
</p:tagLst>
</file>

<file path=ppt/tags/tag198.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199.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COLORS" val="-2;-2;-2;-2;-2;-2"/>
  <p:tag name="COLORSETCLASSNAME" val="ColorSet1"/>
  <p:tag name="SCRIPT" val="1"/>
  <p:tag name="FIELDS" val="CHAPTER;"/>
  <p:tag name="MLI" val="1"/>
  <p:tag name="SHAPESETGROUPCLASSNAME" val="ShapeSetGroup1"/>
  <p:tag name="SHAPESETCLASSNAME" val="Object"/>
  <p:tag name="COLORSETGROUPCLASSNAME" val="ColorSetGroup3"/>
  <p:tag name="FONTSETGROUPCLASSNAME" val="FontSetGroup1"/>
  <p:tag name="SHAPECLASSNAME" val="Chapterbox"/>
  <p:tag name="SHAPECLASSPROTECTIONTYPE" val="25"/>
</p:tagLst>
</file>

<file path=ppt/tags/tag2.xml><?xml version="1.0" encoding="utf-8"?>
<p:tagLst xmlns:a="http://schemas.openxmlformats.org/drawingml/2006/main" xmlns:r="http://schemas.openxmlformats.org/officeDocument/2006/relationships" xmlns:p="http://schemas.openxmlformats.org/presentationml/2006/main">
  <p:tag name="FONT" val="TextBoxFont"/>
  <p:tag name="FONTSETCLASSNAME" val="FontSet1"/>
  <p:tag name="COLORS" val="-2;-2;-2;-2;-2;-2"/>
  <p:tag name="COLORSETCLASSNAME" val="ColorSet1"/>
  <p:tag name="MLI" val="1"/>
  <p:tag name="SHAPESETGROUPCLASSNAME" val="ShapeSetGroup1"/>
  <p:tag name="SHAPESETCLASSNAME" val="Slide"/>
  <p:tag name="COLORSETGROUPCLASSNAME" val="ColorSetGroup1"/>
  <p:tag name="FONTSETGROUPCLASSNAME" val="FontSetGroup1"/>
  <p:tag name="SHAPECLASSNAME" val="TextBox"/>
  <p:tag name="SHAPECLASSPROTECTIONTYPE" val="0"/>
</p:tagLst>
</file>

<file path=ppt/tags/tag20.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Slide"/>
  <p:tag name="COLORSETGROUPCLASSNAME" val="ColorSetGroup4"/>
  <p:tag name="FONTSETGROUPCLASSNAME" val="FontSetGroup1"/>
  <p:tag name="SHAPECLASSFILE" val="Bosch-Supergraphic-Bottom-16-9.png"/>
  <p:tag name="MLI" val="1"/>
  <p:tag name="SHAPECLASSNAME" val="ColorBarOnSlides"/>
  <p:tag name="SHAPECLASSPROTECTIONTYPE" val="15"/>
</p:tagLst>
</file>

<file path=ppt/tags/tag200.xml><?xml version="1.0" encoding="utf-8"?>
<p:tagLst xmlns:a="http://schemas.openxmlformats.org/drawingml/2006/main" xmlns:r="http://schemas.openxmlformats.org/officeDocument/2006/relationships" xmlns:p="http://schemas.openxmlformats.org/presentationml/2006/main">
  <p:tag name="FONT" val="Bold6"/>
  <p:tag name="FONT2" val="Reg6"/>
  <p:tag name="FONT3" val="Reg6"/>
  <p:tag name="FONTSETCLASSNAME" val="FontSet1"/>
  <p:tag name="FONTCOLOR" val="Red"/>
  <p:tag name="FONTCOLOR2" val="Black"/>
  <p:tag name="FONTCOLOR3" val="Black"/>
  <p:tag name="FONTCOLOR4" val="Black"/>
  <p:tag name="RUNS.FONT" val="4"/>
  <p:tag name="COLORS" val="-2;-2;-2;-2;Red;-2"/>
  <p:tag name="COLORSETCLASSNAME" val="ColorSet1"/>
  <p:tag name="SCRIPT" val="1"/>
  <p:tag name="FIELDS" val="CONF;DPT;DATE;"/>
  <p:tag name="MLI" val="1"/>
  <p:tag name="SHAPESETGROUPCLASSNAME" val="ShapeSetGroup1"/>
  <p:tag name="SHAPESETCLASSNAME" val="Object"/>
  <p:tag name="COLORSETGROUPCLASSNAME" val="ColorSetGroup3"/>
  <p:tag name="FONTSETGROUPCLASSNAME" val="FontSetGroup1"/>
  <p:tag name="SHAPECLASSNAME" val="FooterLine1OnSlides"/>
  <p:tag name="SHAPECLASSPROTECTIONTYPE" val="63"/>
</p:tagLst>
</file>

<file path=ppt/tags/tag201.xml><?xml version="1.0" encoding="utf-8"?>
<p:tagLst xmlns:a="http://schemas.openxmlformats.org/drawingml/2006/main" xmlns:r="http://schemas.openxmlformats.org/officeDocument/2006/relationships" xmlns:p="http://schemas.openxmlformats.org/presentationml/2006/main">
  <p:tag name="FONT" val="Reg6"/>
  <p:tag name="FONTSETCLASSNAME" val="FontSet1"/>
  <p:tag name="FONTCOLOR" val="Black"/>
  <p:tag name="FONTCOLOR2" val="LightGray"/>
  <p:tag name="FONTCOLOR3" val="LightGray"/>
  <p:tag name="RUNS.FONT" val="3"/>
  <p:tag name="COLORS" val="-2;-2;-2;-2;Black;-2"/>
  <p:tag name="COLORSETCLASSNAME" val="ColorSet1"/>
  <p:tag name="SCRIPT" val="1"/>
  <p:tag name="FIELDS" val="REM_ABL;COPY;"/>
  <p:tag name="MLI" val="1"/>
  <p:tag name="SHAPESETGROUPCLASSNAME" val="ShapeSetGroup1"/>
  <p:tag name="SHAPESETCLASSNAME" val="Object"/>
  <p:tag name="COLORSETGROUPCLASSNAME" val="ColorSetGroup3"/>
  <p:tag name="FONTSETGROUPCLASSNAME" val="FontSetGroup1"/>
  <p:tag name="SHAPECLASSNAME" val="FooterLine2OnSlides"/>
  <p:tag name="SHAPECLASSPROTECTIONTYPE" val="63"/>
</p:tagLst>
</file>

<file path=ppt/tags/tag202.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SHAPESETCLASSNAME" val="Object"/>
  <p:tag name="COLORSETGROUPCLASSNAME" val="ColorSetGroup3"/>
  <p:tag name="FONTSETGROUPCLASSNAME" val="FontSetGroup1"/>
  <p:tag name="SHAPECLASSNAME" val="PageNumberOnSlides"/>
  <p:tag name="SHAPECLASSPROTECTIONTYPE" val="63"/>
</p:tagLst>
</file>

<file path=ppt/tags/tag203.xml><?xml version="1.0" encoding="utf-8"?>
<p:tagLst xmlns:a="http://schemas.openxmlformats.org/drawingml/2006/main" xmlns:r="http://schemas.openxmlformats.org/officeDocument/2006/relationships" xmlns:p="http://schemas.openxmlformats.org/presentationml/2006/main">
  <p:tag name="FONT" val="Reg5x5"/>
  <p:tag name="FONTSETCLASSNAME" val="FontSet1"/>
  <p:tag name="COLORS" val="-2;-2;-2;-2;-2;-2"/>
  <p:tag name="COLORSETCLASSNAME" val="ColorSet1"/>
  <p:tag name="SCRIPT" val="1"/>
  <p:tag name="FIELDS" val="REM_ANL;"/>
  <p:tag name="MLI" val="1"/>
  <p:tag name="SHAPESETGROUPCLASSNAME" val="ShapeSetGroup1"/>
  <p:tag name="SHAPESETCLASSNAME" val="Object"/>
  <p:tag name="COLORSETGROUPCLASSNAME" val="ColorSetGroup3"/>
  <p:tag name="FONTSETGROUPCLASSNAME" val="FontSetGroup1"/>
  <p:tag name="SHAPECLASSNAME" val="Attachment"/>
  <p:tag name="SHAPECLASSPROTECTIONTYPE" val="3"/>
</p:tagLst>
</file>

<file path=ppt/tags/tag204.xml><?xml version="1.0" encoding="utf-8"?>
<p:tagLst xmlns:a="http://schemas.openxmlformats.org/drawingml/2006/main" xmlns:r="http://schemas.openxmlformats.org/officeDocument/2006/relationships" xmlns:p="http://schemas.openxmlformats.org/presentationml/2006/main">
  <p:tag name="FONT" val="NavbarItem"/>
  <p:tag name="FONTSETCLASSNAME" val="FontSet1"/>
  <p:tag name="COLORS" val="-2;-2;-2;-2;-2;-2"/>
  <p:tag name="COLORSETCLASSNAME" val="ColorSet1"/>
  <p:tag name="MLI" val="1"/>
  <p:tag name="SHAPESETGROUPCLASSNAME" val="ShapeSetGroup1"/>
  <p:tag name="SHAPESETCLASSNAME" val="Object"/>
  <p:tag name="COLORSETGROUPCLASSNAME" val="ColorSetGroup3"/>
  <p:tag name="FONTSETGROUPCLASSNAME" val="FontSetGroup1"/>
  <p:tag name="SHAPECLASSNAME" val="tNavbar"/>
  <p:tag name="SHAPECLASSPROTECTIONTYPE" val="31"/>
</p:tagLst>
</file>

<file path=ppt/tags/tag205.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FONTCOLOR" val="Primary"/>
  <p:tag name="FONTCOLOR2" val="Primary"/>
  <p:tag name="RUNS.FONT" val="2"/>
  <p:tag name="COLORSETCLASSNAME" val="ColorSet2"/>
  <p:tag name="MLI" val="1"/>
  <p:tag name="SHAPESETGROUPCLASSNAME" val="ShapeSetGroup1"/>
  <p:tag name="SHAPESETCLASSNAME" val="Object"/>
  <p:tag name="COLORSETGROUPCLASSNAME" val="ColorSetGroup3"/>
  <p:tag name="FONTSETGROUPCLASSNAME" val="FontSetGroup1"/>
  <p:tag name="SHAPECLASSNAME" val="TitleOnSlides"/>
  <p:tag name="SHAPECLASSPROTECTIONTYPE" val="9"/>
  <p:tag name="COLORS" val="-2;-2;-2;-2;Violet;-2"/>
</p:tagLst>
</file>

<file path=ppt/tags/tag206.xml><?xml version="1.0" encoding="utf-8"?>
<p:tagLst xmlns:a="http://schemas.openxmlformats.org/drawingml/2006/main" xmlns:r="http://schemas.openxmlformats.org/officeDocument/2006/relationships" xmlns:p="http://schemas.openxmlformats.org/presentationml/2006/main">
  <p:tag name="COLORSETCLASSNAME" val="ColorSet2"/>
  <p:tag name="COLORS" val="-1;-1;-2;-2;Violet;-2"/>
</p:tagLst>
</file>

<file path=ppt/tags/tag207.xml><?xml version="1.0" encoding="utf-8"?>
<p:tagLst xmlns:a="http://schemas.openxmlformats.org/drawingml/2006/main" xmlns:r="http://schemas.openxmlformats.org/officeDocument/2006/relationships" xmlns:p="http://schemas.openxmlformats.org/presentationml/2006/main">
  <p:tag name="COLORSETCLASSNAME" val="ColorSet2"/>
  <p:tag name="COLORS" val="Violet;-1;-2;-2;-1;-2"/>
</p:tagLst>
</file>

<file path=ppt/tags/tag208.xml><?xml version="1.0" encoding="utf-8"?>
<p:tagLst xmlns:a="http://schemas.openxmlformats.org/drawingml/2006/main" xmlns:r="http://schemas.openxmlformats.org/officeDocument/2006/relationships" xmlns:p="http://schemas.openxmlformats.org/presentationml/2006/main">
  <p:tag name="COLORSETCLASSNAME" val="ColorSet2"/>
  <p:tag name="COLORS" val="-1;-1;-2;-2;-1;-2"/>
</p:tagLst>
</file>

<file path=ppt/tags/tag209.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1.xml><?xml version="1.0" encoding="utf-8"?>
<p:tagLst xmlns:a="http://schemas.openxmlformats.org/drawingml/2006/main" xmlns:r="http://schemas.openxmlformats.org/officeDocument/2006/relationships" xmlns:p="http://schemas.openxmlformats.org/presentationml/2006/main">
  <p:tag name="FONT" val="Disguised"/>
  <p:tag name="FONTSETCLASSNAME" val="FontSet1"/>
  <p:tag name="COLORS" val="-2;-2;-2;-2;-2;-2"/>
  <p:tag name="COLORSETCLASSNAME" val="ColorSet1"/>
  <p:tag name="MLI" val="1"/>
  <p:tag name="SHAPESETGROUPCLASSNAME" val="ShapeSetGroup1"/>
  <p:tag name="SHAPESETCLASSNAME" val="TitleSlide"/>
  <p:tag name="COLORSETGROUPCLASSNAME" val="ColorSetGroup4"/>
  <p:tag name="FONTSETGROUPCLASSNAME" val="FontSetGroup1"/>
  <p:tag name="SHAPECLASSNAME" val="HiddenSubtitle"/>
  <p:tag name="SHAPECLASSPROTECTIONTYPE" val="0"/>
  <p:tag name="ML_SENDTOBACK" val=" 1"/>
</p:tagLst>
</file>

<file path=ppt/tags/tag210.xml><?xml version="1.0" encoding="utf-8"?>
<p:tagLst xmlns:a="http://schemas.openxmlformats.org/drawingml/2006/main" xmlns:r="http://schemas.openxmlformats.org/officeDocument/2006/relationships" xmlns:p="http://schemas.openxmlformats.org/presentationml/2006/main">
  <p:tag name="COLORSETCLASSNAME" val="ColorSet2"/>
  <p:tag name="COLORS" val="-2;-2;-2;-2;-1;Black"/>
</p:tagLst>
</file>

<file path=ppt/tags/tag211.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12.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13.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14.xml><?xml version="1.0" encoding="utf-8"?>
<p:tagLst xmlns:a="http://schemas.openxmlformats.org/drawingml/2006/main" xmlns:r="http://schemas.openxmlformats.org/officeDocument/2006/relationships" xmlns:p="http://schemas.openxmlformats.org/presentationml/2006/main">
  <p:tag name="FIELD.CHAPTER.CONTENT" val="Header of section"/>
  <p:tag name="FIELD.CHAPTER.VALUE" val="Header of section"/>
  <p:tag name="FIELD.DPT.CONTENT" val="ST/MKS"/>
  <p:tag name="FIELD.DPT.VALUE" val="ST/MKS | "/>
  <p:tag name="FIELDS.INITIALIZED" val="1"/>
  <p:tag name="ML_1" val="ST_GRB_ST"/>
  <p:tag name="ML_2" val="Bosch2.mcr"/>
  <p:tag name="ML_LAYOUT_RESOURCE" val="BOSCH2_16_9.mcr"/>
  <p:tag name="SHAPESETGROUPCLASSNAME" val="ShapeSetGroup1"/>
  <p:tag name="SHAPESETCLASSNAME" val="Summary2"/>
  <p:tag name="COLORSETGROUPCLASSNAME" val="ColorSetGroup1"/>
  <p:tag name="COLORSETCLASSNAME" val="ColorSet2"/>
  <p:tag name="FONTSETGROUPCLASSNAME" val="FontSetGroup1"/>
  <p:tag name="STYLESETGROUPCLASSNAME" val="StyleSetGroup1"/>
  <p:tag name="MAPNAME" val="Map1"/>
  <p:tag name="CFG.LAYOUT" val="BOSCH2"/>
  <p:tag name="MLI" val="1"/>
  <p:tag name="RECTANGLE 3_SHAPECLASSPROTECTIONTYPE" val="3"/>
  <p:tag name="RECTANGLE 4_SHAPECLASSPROTECTIONTYPE" val="63"/>
  <p:tag name="RECTANGLE 5_SHAPECLASSPROTECTIONTYPE" val="63"/>
  <p:tag name="RECTANGLE 6_SHAPECLASSPROTECTIONTYPE" val="63"/>
  <p:tag name="TEXT PLACEHOLDER 2_SHAPECLASSPROTECTIONTYPE" val="3"/>
  <p:tag name="PICTURE 7_SHAPECLASSPROTECTIONTYPE" val="15"/>
  <p:tag name="PICTURE 8_SHAPECLASSPROTECTIONTYPE" val="15"/>
  <p:tag name="NBTXT" val="Ensuring Security for Sensitive Areas"/>
  <p:tag name="NBTXTC" val="Ensuring Security for Sensitive Areas"/>
  <p:tag name="AGTX" val="Ensuring Security for Sensitive Areas"/>
  <p:tag name="AGTXC" val="Ensuring Security for Sensitive Areas"/>
</p:tagLst>
</file>

<file path=ppt/tags/tag215.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Slide"/>
  <p:tag name="COLORSETGROUPCLASSNAME" val="ColorSetGroup1"/>
  <p:tag name="FONTSETGROUPCLASSNAME" val="FontSetGroup1"/>
  <p:tag name="SHAPECLASSFILE" val="BoschLogo2016.emf"/>
  <p:tag name="MLI" val="1"/>
  <p:tag name="SHAPECLASSNAME" val="LogoOnSlides"/>
  <p:tag name="SHAPECLASSPROTECTIONTYPE" val="15"/>
</p:tagLst>
</file>

<file path=ppt/tags/tag216.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Slide"/>
  <p:tag name="COLORSETGROUPCLASSNAME" val="ColorSetGroup1"/>
  <p:tag name="FONTSETGROUPCLASSNAME" val="FontSetGroup1"/>
  <p:tag name="SHAPECLASSFILE" val="Bosch-Supergraphic-Bottom-16-9.png"/>
  <p:tag name="MLI" val="1"/>
  <p:tag name="SHAPECLASSNAME" val="ColorBarOnSlides"/>
  <p:tag name="SHAPECLASSPROTECTIONTYPE" val="15"/>
</p:tagLst>
</file>

<file path=ppt/tags/tag217.xml><?xml version="1.0" encoding="utf-8"?>
<p:tagLst xmlns:a="http://schemas.openxmlformats.org/drawingml/2006/main" xmlns:r="http://schemas.openxmlformats.org/officeDocument/2006/relationships" xmlns:p="http://schemas.openxmlformats.org/presentationml/2006/main">
  <p:tag name="FONT" val="Bold6"/>
  <p:tag name="FONT2" val="Reg6"/>
  <p:tag name="FONT3" val="Reg6"/>
  <p:tag name="FONTSETCLASSNAME" val="FontSet1"/>
  <p:tag name="FONTCOLOR" val="Red"/>
  <p:tag name="FONTCOLOR2" val="Black"/>
  <p:tag name="FONTCOLOR3" val="Black"/>
  <p:tag name="FONTCOLOR4" val="Black"/>
  <p:tag name="RUNS.FONT" val="4"/>
  <p:tag name="COLORS" val="-2;-2;-2;-2;Red;-2"/>
  <p:tag name="COLORSETCLASSNAME" val="ColorSet1"/>
  <p:tag name="SCRIPT" val="1"/>
  <p:tag name="FIELDS" val="CONF;DPT;DATE;"/>
  <p:tag name="MLI" val="1"/>
  <p:tag name="SHAPESETGROUPCLASSNAME" val="ShapeSetGroup1"/>
  <p:tag name="SHAPESETCLASSNAME" val="Summary2"/>
  <p:tag name="COLORSETGROUPCLASSNAME" val="ColorSetGroup1"/>
  <p:tag name="FONTSETGROUPCLASSNAME" val="FontSetGroup1"/>
  <p:tag name="SHAPECLASSNAME" val="FooterLine1OnSlides"/>
  <p:tag name="SHAPECLASSPROTECTIONTYPE" val="63"/>
</p:tagLst>
</file>

<file path=ppt/tags/tag218.xml><?xml version="1.0" encoding="utf-8"?>
<p:tagLst xmlns:a="http://schemas.openxmlformats.org/drawingml/2006/main" xmlns:r="http://schemas.openxmlformats.org/officeDocument/2006/relationships" xmlns:p="http://schemas.openxmlformats.org/presentationml/2006/main">
  <p:tag name="FONT" val="Reg6"/>
  <p:tag name="FONTSETCLASSNAME" val="FontSet1"/>
  <p:tag name="FONTCOLOR" val="Black"/>
  <p:tag name="FONTCOLOR2" val="LightGray"/>
  <p:tag name="FONTCOLOR3" val="LightGray"/>
  <p:tag name="RUNS.FONT" val="3"/>
  <p:tag name="COLORS" val="-2;-2;-2;-2;Black;-2"/>
  <p:tag name="COLORSETCLASSNAME" val="ColorSet1"/>
  <p:tag name="SCRIPT" val="1"/>
  <p:tag name="FIELDS" val="REM_ABL;COPY;"/>
  <p:tag name="MLI" val="1"/>
  <p:tag name="SHAPESETGROUPCLASSNAME" val="ShapeSetGroup1"/>
  <p:tag name="SHAPESETCLASSNAME" val="Summary2"/>
  <p:tag name="COLORSETGROUPCLASSNAME" val="ColorSetGroup1"/>
  <p:tag name="FONTSETGROUPCLASSNAME" val="FontSetGroup1"/>
  <p:tag name="SHAPECLASSNAME" val="FooterLine2OnSlides"/>
  <p:tag name="SHAPECLASSPROTECTIONTYPE" val="63"/>
</p:tagLst>
</file>

<file path=ppt/tags/tag219.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SHAPESETCLASSNAME" val="Summary2"/>
  <p:tag name="COLORSETGROUPCLASSNAME" val="ColorSetGroup1"/>
  <p:tag name="FONTSETGROUPCLASSNAME" val="FontSetGroup1"/>
  <p:tag name="SHAPECLASSNAME" val="PageNumberOnSlides"/>
  <p:tag name="SHAPECLASSPROTECTIONTYPE" val="63"/>
</p:tagLst>
</file>

<file path=ppt/tags/tag22.xml><?xml version="1.0" encoding="utf-8"?>
<p:tagLst xmlns:a="http://schemas.openxmlformats.org/drawingml/2006/main" xmlns:r="http://schemas.openxmlformats.org/officeDocument/2006/relationships" xmlns:p="http://schemas.openxmlformats.org/presentationml/2006/main">
  <p:tag name="FONT" val="Reg80"/>
  <p:tag name="FONTSETCLASSNAME" val="FontSet1"/>
  <p:tag name="COLORS" val="-2;-2;-2;-2;White;-2"/>
  <p:tag name="COLORSETCLASSNAME" val="ColorSet1"/>
  <p:tag name="MLI" val="1"/>
  <p:tag name="SHAPESETGROUPCLASSNAME" val="ShapeSetGroup1"/>
  <p:tag name="SHAPESETCLASSNAME" val="TitleSlide"/>
  <p:tag name="COLORSETGROUPCLASSNAME" val="ColorSetGroup4"/>
  <p:tag name="FONTSETGROUPCLASSNAME" val="FontSetGroup1"/>
  <p:tag name="SHAPECLASSNAME" val="TitleOnTitleSlides"/>
  <p:tag name="SHAPECLASSPROTECTIONTYPE" val="0"/>
</p:tagLst>
</file>

<file path=ppt/tags/tag220.xml><?xml version="1.0" encoding="utf-8"?>
<p:tagLst xmlns:a="http://schemas.openxmlformats.org/drawingml/2006/main" xmlns:r="http://schemas.openxmlformats.org/officeDocument/2006/relationships" xmlns:p="http://schemas.openxmlformats.org/presentationml/2006/main">
  <p:tag name="FONT" val="Reg5x5"/>
  <p:tag name="FONTSETCLASSNAME" val="FontSet1"/>
  <p:tag name="COLORS" val="-2;-2;-2;-2;-2;-2"/>
  <p:tag name="COLORSETCLASSNAME" val="ColorSet1"/>
  <p:tag name="SCRIPT" val="1"/>
  <p:tag name="FIELDS" val="REM_ANL;"/>
  <p:tag name="MLI" val="1"/>
  <p:tag name="SHAPESETGROUPCLASSNAME" val="ShapeSetGroup1"/>
  <p:tag name="SHAPESETCLASSNAME" val="Summary2"/>
  <p:tag name="COLORSETGROUPCLASSNAME" val="ColorSetGroup1"/>
  <p:tag name="FONTSETGROUPCLASSNAME" val="FontSetGroup1"/>
  <p:tag name="SHAPECLASSNAME" val="Attachment"/>
  <p:tag name="SHAPECLASSPROTECTIONTYPE" val="3"/>
</p:tagLst>
</file>

<file path=ppt/tags/tag221.xml><?xml version="1.0" encoding="utf-8"?>
<p:tagLst xmlns:a="http://schemas.openxmlformats.org/drawingml/2006/main" xmlns:r="http://schemas.openxmlformats.org/officeDocument/2006/relationships" xmlns:p="http://schemas.openxmlformats.org/presentationml/2006/main">
  <p:tag name="FONT" val="Reg40"/>
  <p:tag name="FONTSETCLASSNAME" val="FontSet1"/>
  <p:tag name="FONTCOLOR" val="Primary"/>
  <p:tag name="FONTCOLOR2" val="Primary"/>
  <p:tag name="RUNS.FONT" val="2"/>
  <p:tag name="COLORS" val="-2;-2;-2;-2;Primary;-2"/>
  <p:tag name="COLORSETCLASSNAME" val="ColorSet2"/>
  <p:tag name="MLI" val="1"/>
  <p:tag name="SHAPESETGROUPCLASSNAME" val="ShapeSetGroup1"/>
  <p:tag name="SHAPESETCLASSNAME" val="Summary2"/>
  <p:tag name="COLORSETGROUPCLASSNAME" val="ColorSetGroup1"/>
  <p:tag name="FONTSETGROUPCLASSNAME" val="FontSetGroup1"/>
  <p:tag name="SHAPECLASSNAME" val="TextOnSummary2"/>
  <p:tag name="SHAPECLASSPROTECTIONTYPE" val="3"/>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FIELD.CHAPTER.CONTENT" val="Header of section"/>
  <p:tag name="FIELD.CHAPTER.VALUE" val="Header of section"/>
  <p:tag name="FIELD.DPT.CONTENT" val="ST/MKS"/>
  <p:tag name="FIELD.DPT.VALUE" val="ST/MKS | "/>
  <p:tag name="FIELDS.INITIALIZED" val="1"/>
  <p:tag name="ML_1" val="ST_GRB_ST"/>
  <p:tag name="ML_2" val="Bosch2.mcr"/>
  <p:tag name="ML_LAYOUT_RESOURCE" val="BOSCH2_16_9.mcr"/>
  <p:tag name="SHAPESETGROUPCLASSNAME" val="ShapeSetGroup1"/>
  <p:tag name="SHAPESETCLASSNAME" val="TitleSupergraphic1"/>
  <p:tag name="COLORSETGROUPCLASSNAME" val="ColorSetGroup1"/>
  <p:tag name="COLORSETCLASSNAME" val="ColorSet2"/>
  <p:tag name="FONTSETGROUPCLASSNAME" val="FontSetGroup1"/>
  <p:tag name="STYLESETGROUPCLASSNAME" val="StyleSetGroup1"/>
  <p:tag name="MAPNAME" val="Map1"/>
  <p:tag name="CFG.LAYOUT" val="BOSCH2"/>
  <p:tag name="MLI" val="1"/>
  <p:tag name="PICTURE 3_SHAPECLASSPROTECTIONTYPE" val="15"/>
  <p:tag name="PICTURE 4_SHAPECLASSPROTECTIONTYPE" val="15"/>
  <p:tag name="SUBTITLE 1_SHAPECLASSPROTECTIONTYPE" val="0"/>
  <p:tag name="TITLE 2_SHAPECLASSPROTECTIONTYPE" val="3"/>
  <p:tag name="PICTURE 5_SHAPECLASSPROTECTIONTYPE" val="15"/>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FONT" val="Disguised"/>
  <p:tag name="FONTSETCLASSNAME" val="FontSet1"/>
  <p:tag name="COLORS" val="-2;-2;-2;-2;-2;-2"/>
  <p:tag name="COLORSETCLASSNAME" val="ColorSet1"/>
  <p:tag name="MLI" val="1"/>
  <p:tag name="SHAPESETGROUPCLASSNAME" val="ShapeSetGroup1"/>
  <p:tag name="SHAPESETCLASSNAME" val="TitleSupergraphic1"/>
  <p:tag name="COLORSETGROUPCLASSNAME" val="ColorSetGroup1"/>
  <p:tag name="FONTSETGROUPCLASSNAME" val="FontSetGroup1"/>
  <p:tag name="SHAPECLASSNAME" val="HiddenSubtitle"/>
  <p:tag name="SHAPECLASSPROTECTIONTYPE" val="0"/>
  <p:tag name="ML_SENDTOBACK" val=" 1"/>
</p:tagLst>
</file>

<file path=ppt/tags/tag27.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TitleSupergraphic1"/>
  <p:tag name="COLORSETGROUPCLASSNAME" val="ColorSetGroup1"/>
  <p:tag name="FONTSETGROUPCLASSNAME" val="FontSetGroup1"/>
  <p:tag name="SHAPECLASSFILE" val="Bosch-Supergraphic-P1-16-9.png"/>
  <p:tag name="ML_SENDTOBACK" val=" 1"/>
  <p:tag name="MLI" val="1"/>
  <p:tag name="SHAPECLASSNAME" val="Supergraphic1"/>
  <p:tag name="SHAPECLASSPROTECTIONTYPE" val="15"/>
</p:tagLst>
</file>

<file path=ppt/tags/tag28.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TitleSupergraphic1"/>
  <p:tag name="COLORSETGROUPCLASSNAME" val="ColorSetGroup1"/>
  <p:tag name="FONTSETGROUPCLASSNAME" val="FontSetGroup1"/>
  <p:tag name="SHAPECLASSFILE" val="BoschLogo2016.emf"/>
  <p:tag name="MLI" val="1"/>
  <p:tag name="SHAPECLASSNAME" val="LogoOnSlides"/>
  <p:tag name="SHAPECLASSPROTECTIONTYPE" val="15"/>
</p:tagLst>
</file>

<file path=ppt/tags/tag29.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TitleSupergraphic1"/>
  <p:tag name="COLORSETGROUPCLASSNAME" val="ColorSetGroup1"/>
  <p:tag name="FONTSETGROUPCLASSNAME" val="FontSetGroup1"/>
  <p:tag name="SHAPECLASSFILE" val="Bosch-Symbol-Logotype-Supergraphic.png"/>
  <p:tag name="MLI" val="1"/>
  <p:tag name="SHAPECLASSNAME" val="ColorBarOnTitleSlides"/>
  <p:tag name="SHAPECLASSPROTECTIONTYPE" val="15"/>
</p:tagLst>
</file>

<file path=ppt/tags/tag3.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1"/>
  <p:tag name="SHAPESETCLASSNAME" val="Slide"/>
  <p:tag name="COLORSETGROUPCLASSNAME" val="ColorSetGroup4"/>
  <p:tag name="FONTSETGROUPCLASSNAME" val="FontSetGroup1"/>
  <p:tag name="SHAPECLASSNAME" val="LogoOnSlides"/>
  <p:tag name="SHAPECLASSFILE" val="BoschLogo2016.jpg"/>
  <p:tag name="SHAPECLASSPROTECTIONTYPE" val="15"/>
</p:tagLst>
</file>

<file path=ppt/tags/tag30.xml><?xml version="1.0" encoding="utf-8"?>
<p:tagLst xmlns:a="http://schemas.openxmlformats.org/drawingml/2006/main" xmlns:r="http://schemas.openxmlformats.org/officeDocument/2006/relationships" xmlns:p="http://schemas.openxmlformats.org/presentationml/2006/main">
  <p:tag name="FONT" val="Reg80"/>
  <p:tag name="FONTSETCLASSNAME" val="FontSet1"/>
  <p:tag name="COLORSETCLASSNAME" val="ColorSet1"/>
  <p:tag name="MLI" val="1"/>
  <p:tag name="SHAPESETGROUPCLASSNAME" val="ShapeSetGroup1"/>
  <p:tag name="SHAPESETCLASSNAME" val="TitleSupergraphic1"/>
  <p:tag name="COLORSETGROUPCLASSNAME" val="ColorSetGroup1"/>
  <p:tag name="FONTSETGROUPCLASSNAME" val="FontSetGroup1"/>
  <p:tag name="SHAPECLASSNAME" val="TitleOnTitleSlides"/>
  <p:tag name="SHAPECLASSPROTECTIONTYPE" val="3"/>
  <p:tag name="COLORS" val="-2;-2;-2;-2;-1;-2"/>
</p:tagLst>
</file>

<file path=ppt/tags/tag31.xml><?xml version="1.0" encoding="utf-8"?>
<p:tagLst xmlns:a="http://schemas.openxmlformats.org/drawingml/2006/main" xmlns:r="http://schemas.openxmlformats.org/officeDocument/2006/relationships" xmlns:p="http://schemas.openxmlformats.org/presentationml/2006/main">
  <p:tag name="ML_2" val="Bosch2.mcr"/>
  <p:tag name="ML_LAYOUT_RESOURCE" val="BOSCH2_16_9.mcr"/>
  <p:tag name="FIELDS.INITIALIZED" val="1"/>
  <p:tag name="SHAPESETGROUPCLASSNAME" val="ShapeSetGroup1"/>
  <p:tag name="SHAPESETCLASSNAME" val="HiddenType2"/>
  <p:tag name="COLORSETGROUPCLASSNAME" val="ColorSetGroup1"/>
  <p:tag name="COLORSETCLASSNAME" val="ColorSet2"/>
  <p:tag name="FONTSETGROUPCLASSNAME" val="FontSetGroup1"/>
  <p:tag name="STYLESETGROUPCLASSNAME" val="StyleSetGroup1"/>
  <p:tag name="MAPNAME" val="Map1"/>
  <p:tag name="CFG.LAYOUT" val="BOSCH2"/>
  <p:tag name="MLI" val="1"/>
  <p:tag name="RECTANGLE 3_SHAPECLASSPROTECTIONTYPE" val="3"/>
  <p:tag name="RECTANGLE 4_SHAPECLASSPROTECTIONTYPE" val="63"/>
  <p:tag name="RECTANGLE 5_SHAPECLASSPROTECTIONTYPE" val="63"/>
  <p:tag name="RECTANGLE 6_SHAPECLASSPROTECTIONTYPE" val="63"/>
  <p:tag name="TEXT PLACEHOLDER 2_SHAPECLASSPROTECTIONTYPE" val="0"/>
  <p:tag name="TITLE 1_SHAPECLASSPROTECTIONTYPE" val="0"/>
  <p:tag name="TEXT PLACEHOLDER 7_SHAPECLASSPROTECTIONTYPE" val="0"/>
  <p:tag name="FIELD.REM_ANL.CONTENT" val=" "/>
  <p:tag name="FIELD.REM_ANL.VALUE" val=" "/>
  <p:tag name="FIELD.REM_ANL.COMBOINDEX" val="0"/>
  <p:tag name="FIELD.DPT.CONTENT" val="ST-IN/MKA-EU"/>
  <p:tag name="FIELD.DPT.VALUE" val="ST-IN/MKA-EU | "/>
  <p:tag name="FIELD.DPT.COMBOINDEX" val="0"/>
  <p:tag name="ML_1" val="ST-BT_Grb_ST"/>
  <p:tag name="CONFIG" val="BOSCH2"/>
  <p:tag name="NBTXT" val="Day 1 Start 9:00"/>
  <p:tag name="NBTXTC" val="Day 1 Start 9:00"/>
  <p:tag name="AGTX" val="Day 1 Start 9:00"/>
  <p:tag name="AGTXC" val="Day 1 Start 9:00"/>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FONTSETCLASSNAME" val="FontSet1"/>
  <p:tag name="COLORSETCLASSNAME" val="ColorSet1"/>
  <p:tag name="SCRIPT" val="1"/>
  <p:tag name="FIELDS" val="CONF;DPT;DATE;"/>
  <p:tag name="MLI" val="1"/>
  <p:tag name="SHAPESETGROUPCLASSNAME" val="ShapeSetGroup1"/>
  <p:tag name="SHAPESETCLASSNAME" val="HiddenType2"/>
  <p:tag name="COLORSETGROUPCLASSNAME" val="ColorSetGroup1"/>
  <p:tag name="FONTSETGROUPCLASSNAME" val="FontSetGroup1"/>
  <p:tag name="SHAPECLASSNAME" val="FooterLine1OnSlides"/>
  <p:tag name="SHAPECLASSPROTECTIONTYPE" val="63"/>
  <p:tag name="FONT" val="Bold6"/>
  <p:tag name="FONT2" val="Reg6"/>
  <p:tag name="FONT3" val="Reg6"/>
  <p:tag name="FONTCOLOR" val="Red"/>
  <p:tag name="FONTCOLOR2" val="Black"/>
  <p:tag name="FONTCOLOR3" val="Black"/>
  <p:tag name="FONTCOLOR4" val="Black"/>
  <p:tag name="RUNS.FONT" val="4"/>
  <p:tag name="COLORS" val="-2;-2;-2;-2;-1;-2"/>
</p:tagLst>
</file>

<file path=ppt/tags/tag33.xml><?xml version="1.0" encoding="utf-8"?>
<p:tagLst xmlns:a="http://schemas.openxmlformats.org/drawingml/2006/main" xmlns:r="http://schemas.openxmlformats.org/officeDocument/2006/relationships" xmlns:p="http://schemas.openxmlformats.org/presentationml/2006/main">
  <p:tag name="FONT" val="Reg6"/>
  <p:tag name="FONTSETCLASSNAME" val="FontSet1"/>
  <p:tag name="COLORSETCLASSNAME" val="ColorSet1"/>
  <p:tag name="SCRIPT" val="1"/>
  <p:tag name="FIELDS" val="REM_ABL;COPY;"/>
  <p:tag name="MLI" val="1"/>
  <p:tag name="SHAPESETGROUPCLASSNAME" val="ShapeSetGroup1"/>
  <p:tag name="SHAPESETCLASSNAME" val="HiddenType2"/>
  <p:tag name="COLORSETGROUPCLASSNAME" val="ColorSetGroup1"/>
  <p:tag name="FONTSETGROUPCLASSNAME" val="FontSetGroup1"/>
  <p:tag name="SHAPECLASSNAME" val="FooterLine2OnSlides"/>
  <p:tag name="SHAPECLASSPROTECTIONTYPE" val="63"/>
  <p:tag name="FONTCOLOR" val="Black"/>
  <p:tag name="FONTCOLOR2" val="LightGray"/>
  <p:tag name="FONTCOLOR3" val="LightGray"/>
  <p:tag name="RUNS.FONT" val="3"/>
  <p:tag name="COLORS" val="-2;-2;-2;-2;LightGray;-2"/>
</p:tagLst>
</file>

<file path=ppt/tags/tag34.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SHAPESETCLASSNAME" val="HiddenType2"/>
  <p:tag name="COLORSETGROUPCLASSNAME" val="ColorSetGroup1"/>
  <p:tag name="FONTSETGROUPCLASSNAME" val="FontSetGroup1"/>
  <p:tag name="SHAPECLASSNAME" val="PageNumberOnSlides"/>
  <p:tag name="SHAPECLASSPROTECTIONTYPE" val="63"/>
</p:tagLst>
</file>

<file path=ppt/tags/tag35.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FONTCOLOR" val="Black"/>
  <p:tag name="FONTCOLOR2" val="Primary"/>
  <p:tag name="COLORSETCLASSNAME" val="ColorSet2"/>
  <p:tag name="MLI" val="1"/>
  <p:tag name="SHAPESETGROUPCLASSNAME" val="ShapeSetGroup1"/>
  <p:tag name="SHAPESETCLASSNAME" val="HiddenType2"/>
  <p:tag name="COLORSETGROUPCLASSNAME" val="ColorSetGroup1"/>
  <p:tag name="FONTSETGROUPCLASSNAME" val="FontSetGroup1"/>
  <p:tag name="SHAPECLASSNAME" val="TitleOnSlidesPredefined"/>
  <p:tag name="SHAPECLASSPROTECTIONTYPE" val="0"/>
  <p:tag name="COLORS" val="-2;-2;-2;-2;-3;-2"/>
</p:tagLst>
</file>

<file path=ppt/tags/tag36.xml><?xml version="1.0" encoding="utf-8"?>
<p:tagLst xmlns:a="http://schemas.openxmlformats.org/drawingml/2006/main" xmlns:r="http://schemas.openxmlformats.org/officeDocument/2006/relationships" xmlns:p="http://schemas.openxmlformats.org/presentationml/2006/main">
  <p:tag name="FONTSETCLASSNAME" val="FontSet1"/>
  <p:tag name="COLORSETCLASSNAME" val="ColorSet1"/>
  <p:tag name="STYLENAME" val="Bodystyle"/>
  <p:tag name="MLI" val="1"/>
  <p:tag name="SHAPESETGROUPCLASSNAME" val="ShapeSetGroup1"/>
  <p:tag name="SHAPESETCLASSNAME" val="Object"/>
  <p:tag name="COLORSETGROUPCLASSNAME" val="ColorSetGroup1"/>
  <p:tag name="FONTSETGROUPCLASSNAME" val="FontSetGroup1"/>
  <p:tag name="SHAPECLASSNAME" val="ObjectFull"/>
  <p:tag name="SHAPECLASSPROTECTIONTYPE" val="0"/>
  <p:tag name="COLORS" val="-2;-2;-2;-2;-3;-2"/>
</p:tagLst>
</file>

<file path=ppt/tags/tag37.xml><?xml version="1.0" encoding="utf-8"?>
<p:tagLst xmlns:a="http://schemas.openxmlformats.org/drawingml/2006/main" xmlns:r="http://schemas.openxmlformats.org/officeDocument/2006/relationships" xmlns:p="http://schemas.openxmlformats.org/presentationml/2006/main">
  <p:tag name="COLORSETCLASSNAME" val="ColorSet2"/>
  <p:tag name="COLORS" val="LightGray2;-1;-2;-2;-1;-2"/>
</p:tagLst>
</file>

<file path=ppt/tags/tag38.xml><?xml version="1.0" encoding="utf-8"?>
<p:tagLst xmlns:a="http://schemas.openxmlformats.org/drawingml/2006/main" xmlns:r="http://schemas.openxmlformats.org/officeDocument/2006/relationships" xmlns:p="http://schemas.openxmlformats.org/presentationml/2006/main">
  <p:tag name="COLORSETCLASSNAME" val="ColorSet2"/>
  <p:tag name="COLORS" val="LightGreen;-1;-2;-2;-1;-2"/>
</p:tagLst>
</file>

<file path=ppt/tags/tag39.xml><?xml version="1.0" encoding="utf-8"?>
<p:tagLst xmlns:a="http://schemas.openxmlformats.org/drawingml/2006/main" xmlns:r="http://schemas.openxmlformats.org/officeDocument/2006/relationships" xmlns:p="http://schemas.openxmlformats.org/presentationml/2006/main">
  <p:tag name="COLORSETCLASSNAME" val="ColorSet2"/>
  <p:tag name="COLORS" val="LightGray2;-1;-2;-2;-1;-2"/>
</p:tagLst>
</file>

<file path=ppt/tags/tag4.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1"/>
  <p:tag name="SHAPESETCLASSNAME" val="Slide"/>
  <p:tag name="COLORSETGROUPCLASSNAME" val="ColorSetGroup4"/>
  <p:tag name="FONTSETGROUPCLASSNAME" val="FontSetGroup1"/>
  <p:tag name="SHAPECLASSNAME" val="ColorBarOnSlides"/>
  <p:tag name="SHAPECLASSFILE" val="Bosch-Supergraphic-Bottom-16-9.png"/>
  <p:tag name="SHAPECLASSPROTECTIONTYPE" val="15"/>
</p:tagLst>
</file>

<file path=ppt/tags/tag40.xml><?xml version="1.0" encoding="utf-8"?>
<p:tagLst xmlns:a="http://schemas.openxmlformats.org/drawingml/2006/main" xmlns:r="http://schemas.openxmlformats.org/officeDocument/2006/relationships" xmlns:p="http://schemas.openxmlformats.org/presentationml/2006/main">
  <p:tag name="COLORSETCLASSNAME" val="ColorSet2"/>
  <p:tag name="COLORS" val="LightGreen;-1;-2;-2;-1;-2"/>
</p:tagLst>
</file>

<file path=ppt/tags/tag41.xml><?xml version="1.0" encoding="utf-8"?>
<p:tagLst xmlns:a="http://schemas.openxmlformats.org/drawingml/2006/main" xmlns:r="http://schemas.openxmlformats.org/officeDocument/2006/relationships" xmlns:p="http://schemas.openxmlformats.org/presentationml/2006/main">
  <p:tag name="COLORSETCLASSNAME" val="ColorSet2"/>
  <p:tag name="COLORS" val="LightGray2;-1;-2;-2;-1;-2"/>
</p:tagLst>
</file>

<file path=ppt/tags/tag42.xml><?xml version="1.0" encoding="utf-8"?>
<p:tagLst xmlns:a="http://schemas.openxmlformats.org/drawingml/2006/main" xmlns:r="http://schemas.openxmlformats.org/officeDocument/2006/relationships" xmlns:p="http://schemas.openxmlformats.org/presentationml/2006/main">
  <p:tag name="COLORSETCLASSNAME" val="ColorSet2"/>
  <p:tag name="COLORS" val="LightGreen;-1;-2;-2;-1;-2"/>
</p:tagLst>
</file>

<file path=ppt/tags/tag43.xml><?xml version="1.0" encoding="utf-8"?>
<p:tagLst xmlns:a="http://schemas.openxmlformats.org/drawingml/2006/main" xmlns:r="http://schemas.openxmlformats.org/officeDocument/2006/relationships" xmlns:p="http://schemas.openxmlformats.org/presentationml/2006/main">
  <p:tag name="COLORSETCLASSNAME" val="ColorSet2"/>
  <p:tag name="COLORS" val="LightGray2;-1;-2;-2;-1;-2"/>
</p:tagLst>
</file>

<file path=ppt/tags/tag44.xml><?xml version="1.0" encoding="utf-8"?>
<p:tagLst xmlns:a="http://schemas.openxmlformats.org/drawingml/2006/main" xmlns:r="http://schemas.openxmlformats.org/officeDocument/2006/relationships" xmlns:p="http://schemas.openxmlformats.org/presentationml/2006/main">
  <p:tag name="COLORSETCLASSNAME" val="ColorSet2"/>
  <p:tag name="COLORS" val="LightGreen;-1;-2;-2;-1;-2"/>
</p:tagLst>
</file>

<file path=ppt/tags/tag45.xml><?xml version="1.0" encoding="utf-8"?>
<p:tagLst xmlns:a="http://schemas.openxmlformats.org/drawingml/2006/main" xmlns:r="http://schemas.openxmlformats.org/officeDocument/2006/relationships" xmlns:p="http://schemas.openxmlformats.org/presentationml/2006/main">
  <p:tag name="COLORSETCLASSNAME" val="ColorSet2"/>
  <p:tag name="COLORS" val="LightGray2;-1;-2;-2;-1;-2"/>
</p:tagLst>
</file>

<file path=ppt/tags/tag46.xml><?xml version="1.0" encoding="utf-8"?>
<p:tagLst xmlns:a="http://schemas.openxmlformats.org/drawingml/2006/main" xmlns:r="http://schemas.openxmlformats.org/officeDocument/2006/relationships" xmlns:p="http://schemas.openxmlformats.org/presentationml/2006/main">
  <p:tag name="COLORSETCLASSNAME" val="ColorSet2"/>
  <p:tag name="COLORS" val="LightGreen;-1;-2;-2;-1;-2"/>
</p:tagLst>
</file>

<file path=ppt/tags/tag47.xml><?xml version="1.0" encoding="utf-8"?>
<p:tagLst xmlns:a="http://schemas.openxmlformats.org/drawingml/2006/main" xmlns:r="http://schemas.openxmlformats.org/officeDocument/2006/relationships" xmlns:p="http://schemas.openxmlformats.org/presentationml/2006/main">
  <p:tag name="FIELD.CHAPTER.CONTENT" val="Header of section"/>
  <p:tag name="FIELD.CHAPTER.VALUE" val="Header of section"/>
  <p:tag name="FIELD.DPT.CONTENT" val="ST-IN/MKA-NA"/>
  <p:tag name="FIELD.DPT.VALUE" val="ST-IN/MKA-NA | "/>
  <p:tag name="FIELDS.INITIALIZED" val="1"/>
  <p:tag name="ML_1" val="STNA_Fp_ST"/>
  <p:tag name="ML_2" val="Bosch2.mcr"/>
  <p:tag name="ML_LAYOUT_RESOURCE" val="BOSCH2_16_9.mcr"/>
  <p:tag name="SHAPESETGROUPCLASSNAME" val="ShapeSetGroup1"/>
  <p:tag name="SHAPESETCLASSNAME" val="Object"/>
  <p:tag name="COLORSETGROUPCLASSNAME" val="ColorSetGroup1"/>
  <p:tag name="COLORSETCLASSNAME" val="ColorSet2"/>
  <p:tag name="FONTSETGROUPCLASSNAME" val="FontSetGroup1"/>
  <p:tag name="STYLESETGROUPCLASSNAME" val="StyleSetGroup1"/>
  <p:tag name="MAPNAME" val="Map1"/>
  <p:tag name="CFG.LAYOUT" val="BOSCH2"/>
  <p:tag name="MLI" val="1"/>
  <p:tag name="TEXTBOX 3_SHAPECLASSPROTECTIONTYPE" val="31"/>
  <p:tag name="RECTANGLE 4_SHAPECLASSPROTECTIONTYPE" val="3"/>
  <p:tag name="RECTANGLE 5_SHAPECLASSPROTECTIONTYPE" val="63"/>
  <p:tag name="RECTANGLE 6_SHAPECLASSPROTECTIONTYPE" val="63"/>
  <p:tag name="RECTANGLE 7_SHAPECLASSPROTECTIONTYPE" val="63"/>
  <p:tag name="CONTENT PLACEHOLDER 2_SHAPECLASSPROTECTIONTYPE" val="0"/>
  <p:tag name="TEXTBOX 8_SHAPECLASSPROTECTIONTYPE" val="25"/>
  <p:tag name="TITLE 1_SHAPECLASSPROTECTIONTYPE" val="9"/>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49.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COLORSETCLASSNAME" val="ColorSet1"/>
  <p:tag name="SCRIPT" val="1"/>
  <p:tag name="FIELDS" val="CHAPTER;"/>
  <p:tag name="MLI" val="1"/>
  <p:tag name="SHAPESETGROUPCLASSNAME" val="ShapeSetGroup1"/>
  <p:tag name="SHAPESETCLASSNAME" val="Object"/>
  <p:tag name="COLORSETGROUPCLASSNAME" val="ColorSetGroup1"/>
  <p:tag name="FONTSETGROUPCLASSNAME" val="FontSetGroup1"/>
  <p:tag name="SHAPECLASSNAME" val="Chapterbox"/>
  <p:tag name="SHAPECLASSPROTECTIONTYPE" val="25"/>
  <p:tag name="COLORS" val="-2;-2;-2;-2;-1;-2"/>
</p:tagLst>
</file>

<file path=ppt/tags/tag5.xml><?xml version="1.0" encoding="utf-8"?>
<p:tagLst xmlns:a="http://schemas.openxmlformats.org/drawingml/2006/main" xmlns:r="http://schemas.openxmlformats.org/officeDocument/2006/relationships" xmlns:p="http://schemas.openxmlformats.org/presentationml/2006/main">
  <p:tag name="FONT" val="Titlefont"/>
  <p:tag name="FONTSETCLASSNAME" val="FontSet1"/>
  <p:tag name="COLORS" val="-2;-2;-2;-2;TitleFontColor;-2"/>
  <p:tag name="COLORSETCLASSNAME" val="ColorSet1"/>
  <p:tag name="MLI" val="1"/>
  <p:tag name="SHAPESETGROUPCLASSNAME" val="ShapeSetGroup1"/>
  <p:tag name="SHAPESETCLASSNAME" val="Slide"/>
  <p:tag name="COLORSETGROUPCLASSNAME" val="ColorSetGroup1"/>
  <p:tag name="FONTSETGROUPCLASSNAME" val="FontSetGroup1"/>
  <p:tag name="SHAPECLASSNAME" val="TitleBox"/>
  <p:tag name="SHAPECLASSPROTECTIONTYPE" val="0"/>
</p:tagLst>
</file>

<file path=ppt/tags/tag50.xml><?xml version="1.0" encoding="utf-8"?>
<p:tagLst xmlns:a="http://schemas.openxmlformats.org/drawingml/2006/main" xmlns:r="http://schemas.openxmlformats.org/officeDocument/2006/relationships" xmlns:p="http://schemas.openxmlformats.org/presentationml/2006/main">
  <p:tag name="FONT" val="Bold6"/>
  <p:tag name="FONT2" val="Reg6"/>
  <p:tag name="FONT3" val="Reg6"/>
  <p:tag name="FONTSETCLASSNAME" val="FontSet1"/>
  <p:tag name="FONTCOLOR" val="Red"/>
  <p:tag name="FONTCOLOR2" val="Black"/>
  <p:tag name="FONTCOLOR3" val="Black"/>
  <p:tag name="FONTCOLOR4" val="Black"/>
  <p:tag name="RUNS.FONT" val="4"/>
  <p:tag name="COLORS" val="-2;-2;-2;-2;Red;-2"/>
  <p:tag name="COLORSETCLASSNAME" val="ColorSet1"/>
  <p:tag name="SCRIPT" val="1"/>
  <p:tag name="FIELDS" val="CONF;DPT;DATE;"/>
  <p:tag name="MLI" val="1"/>
  <p:tag name="SHAPESETGROUPCLASSNAME" val="ShapeSetGroup1"/>
  <p:tag name="SHAPESETCLASSNAME" val="Object"/>
  <p:tag name="COLORSETGROUPCLASSNAME" val="ColorSetGroup1"/>
  <p:tag name="FONTSETGROUPCLASSNAME" val="FontSetGroup1"/>
  <p:tag name="SHAPECLASSNAME" val="FooterLine1OnSlides"/>
  <p:tag name="SHAPECLASSPROTECTIONTYPE" val="63"/>
</p:tagLst>
</file>

<file path=ppt/tags/tag51.xml><?xml version="1.0" encoding="utf-8"?>
<p:tagLst xmlns:a="http://schemas.openxmlformats.org/drawingml/2006/main" xmlns:r="http://schemas.openxmlformats.org/officeDocument/2006/relationships" xmlns:p="http://schemas.openxmlformats.org/presentationml/2006/main">
  <p:tag name="FONT" val="Reg6"/>
  <p:tag name="FONTSETCLASSNAME" val="FontSet1"/>
  <p:tag name="FONTCOLOR" val="Black"/>
  <p:tag name="FONTCOLOR2" val="LightGray"/>
  <p:tag name="FONTCOLOR3" val="LightGray"/>
  <p:tag name="RUNS.FONT" val="3"/>
  <p:tag name="COLORS" val="-2;-2;-2;-2;Black;-2"/>
  <p:tag name="COLORSETCLASSNAME" val="ColorSet1"/>
  <p:tag name="SCRIPT" val="1"/>
  <p:tag name="FIELDS" val="REM_ABL;COPY;"/>
  <p:tag name="MLI" val="1"/>
  <p:tag name="SHAPESETGROUPCLASSNAME" val="ShapeSetGroup1"/>
  <p:tag name="SHAPESETCLASSNAME" val="Object"/>
  <p:tag name="COLORSETGROUPCLASSNAME" val="ColorSetGroup1"/>
  <p:tag name="FONTSETGROUPCLASSNAME" val="FontSetGroup1"/>
  <p:tag name="SHAPECLASSNAME" val="FooterLine2OnSlides"/>
  <p:tag name="SHAPECLASSPROTECTIONTYPE" val="63"/>
</p:tagLst>
</file>

<file path=ppt/tags/tag52.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SHAPESETCLASSNAME" val="Object"/>
  <p:tag name="COLORSETGROUPCLASSNAME" val="ColorSetGroup1"/>
  <p:tag name="FONTSETGROUPCLASSNAME" val="FontSetGroup1"/>
  <p:tag name="SHAPECLASSNAME" val="PageNumberOnSlides"/>
  <p:tag name="SHAPECLASSPROTECTIONTYPE" val="63"/>
</p:tagLst>
</file>

<file path=ppt/tags/tag53.xml><?xml version="1.0" encoding="utf-8"?>
<p:tagLst xmlns:a="http://schemas.openxmlformats.org/drawingml/2006/main" xmlns:r="http://schemas.openxmlformats.org/officeDocument/2006/relationships" xmlns:p="http://schemas.openxmlformats.org/presentationml/2006/main">
  <p:tag name="FONT" val="Reg5x5"/>
  <p:tag name="FONTSETCLASSNAME" val="FontSet1"/>
  <p:tag name="COLORS" val="-2;-2;-2;-2;-2;-2"/>
  <p:tag name="COLORSETCLASSNAME" val="ColorSet1"/>
  <p:tag name="SCRIPT" val="1"/>
  <p:tag name="FIELDS" val="REM_ANL;"/>
  <p:tag name="MLI" val="1"/>
  <p:tag name="SHAPESETGROUPCLASSNAME" val="ShapeSetGroup1"/>
  <p:tag name="SHAPESETCLASSNAME" val="Object"/>
  <p:tag name="COLORSETGROUPCLASSNAME" val="ColorSetGroup1"/>
  <p:tag name="FONTSETGROUPCLASSNAME" val="FontSetGroup1"/>
  <p:tag name="SHAPECLASSNAME" val="Attachment"/>
  <p:tag name="SHAPECLASSPROTECTIONTYPE" val="3"/>
</p:tagLst>
</file>

<file path=ppt/tags/tag54.xml><?xml version="1.0" encoding="utf-8"?>
<p:tagLst xmlns:a="http://schemas.openxmlformats.org/drawingml/2006/main" xmlns:r="http://schemas.openxmlformats.org/officeDocument/2006/relationships" xmlns:p="http://schemas.openxmlformats.org/presentationml/2006/main">
  <p:tag name="FONT" val="NavbarItem"/>
  <p:tag name="FONTSETCLASSNAME" val="FontSet1"/>
  <p:tag name="COLORS" val="-2;-2;-2;-2;-2;-2"/>
  <p:tag name="COLORSETCLASSNAME" val="ColorSet1"/>
  <p:tag name="MLI" val="1"/>
  <p:tag name="SHAPESETGROUPCLASSNAME" val="ShapeSetGroup1"/>
  <p:tag name="SHAPESETCLASSNAME" val="Object"/>
  <p:tag name="COLORSETGROUPCLASSNAME" val="ColorSetGroup1"/>
  <p:tag name="FONTSETGROUPCLASSNAME" val="FontSetGroup1"/>
  <p:tag name="SHAPECLASSNAME" val="tNavbar"/>
  <p:tag name="SHAPECLASSPROTECTIONTYPE" val="31"/>
</p:tagLst>
</file>

<file path=ppt/tags/tag55.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FONTCOLOR" val="Primary"/>
  <p:tag name="FONTCOLOR2" val="Primary"/>
  <p:tag name="RUNS.FONT" val="2"/>
  <p:tag name="COLORSETCLASSNAME" val="ColorSet2"/>
  <p:tag name="MLI" val="1"/>
  <p:tag name="SHAPESETGROUPCLASSNAME" val="ShapeSetGroup1"/>
  <p:tag name="SHAPESETCLASSNAME" val="Object"/>
  <p:tag name="COLORSETGROUPCLASSNAME" val="ColorSetGroup1"/>
  <p:tag name="FONTSETGROUPCLASSNAME" val="FontSetGroup1"/>
  <p:tag name="SHAPECLASSNAME" val="TitleOnSlides"/>
  <p:tag name="SHAPECLASSPROTECTIONTYPE" val="9"/>
  <p:tag name="COLORS" val="-2;-2;-2;-2;DarkBlue;-2"/>
</p:tagLst>
</file>

<file path=ppt/tags/tag56.xml><?xml version="1.0" encoding="utf-8"?>
<p:tagLst xmlns:a="http://schemas.openxmlformats.org/drawingml/2006/main" xmlns:r="http://schemas.openxmlformats.org/officeDocument/2006/relationships" xmlns:p="http://schemas.openxmlformats.org/presentationml/2006/main">
  <p:tag name="FONTSETCLASSNAME" val="FontSet1"/>
  <p:tag name="COLORSETCLASSNAME" val="ColorSet1"/>
  <p:tag name="STYLENAME" val="Bodystyle"/>
  <p:tag name="MLI" val="1"/>
  <p:tag name="SHAPESETGROUPCLASSNAME" val="ShapeSetGroup1"/>
  <p:tag name="SHAPESETCLASSNAME" val="Object"/>
  <p:tag name="COLORSETGROUPCLASSNAME" val="ColorSetGroup1"/>
  <p:tag name="FONTSETGROUPCLASSNAME" val="FontSetGroup1"/>
  <p:tag name="SHAPECLASSNAME" val="ObjectFull"/>
  <p:tag name="SHAPECLASSPROTECTIONTYPE" val="0"/>
  <p:tag name="COLORS" val="-2;-2;-2;-2;-1;-2"/>
</p:tagLst>
</file>

<file path=ppt/tags/tag57.xml><?xml version="1.0" encoding="utf-8"?>
<p:tagLst xmlns:a="http://schemas.openxmlformats.org/drawingml/2006/main" xmlns:r="http://schemas.openxmlformats.org/officeDocument/2006/relationships" xmlns:p="http://schemas.openxmlformats.org/presentationml/2006/main">
  <p:tag name="COLORSETCLASSNAME" val="ColorSet2"/>
  <p:tag name="COLORS" val="-1;-1;-1;-1;-1;-2"/>
</p:tagLst>
</file>

<file path=ppt/tags/tag58.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59.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6.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Slide"/>
  <p:tag name="COLORSETGROUPCLASSNAME" val="ColorSetGroup6"/>
  <p:tag name="FONTSETGROUPCLASSNAME" val="FontSetGroup1"/>
  <p:tag name="SHAPECLASSFILE" val="BoschLogo2016.emf"/>
  <p:tag name="MLI" val="1"/>
  <p:tag name="SHAPECLASSNAME" val="LogoOnSlides"/>
  <p:tag name="SHAPECLASSPROTECTIONTYPE" val="15"/>
</p:tagLst>
</file>

<file path=ppt/tags/tag60.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61.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62.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63.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64.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65.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66.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67.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68.xml><?xml version="1.0" encoding="utf-8"?>
<p:tagLst xmlns:a="http://schemas.openxmlformats.org/drawingml/2006/main" xmlns:r="http://schemas.openxmlformats.org/officeDocument/2006/relationships" xmlns:p="http://schemas.openxmlformats.org/presentationml/2006/main">
  <p:tag name="FIELD.CHAPTER.CONTENT" val="Header of section"/>
  <p:tag name="FIELD.CHAPTER.VALUE" val="Header of section"/>
  <p:tag name="FIELD.DPT.CONTENT" val="ST/MKS"/>
  <p:tag name="FIELD.DPT.VALUE" val="ST/MKS | "/>
  <p:tag name="FIELDS.INITIALIZED" val="1"/>
  <p:tag name="ML_1" val="ST_GRB_ST"/>
  <p:tag name="ML_2" val="Bosch2.mcr"/>
  <p:tag name="ML_LAYOUT_RESOURCE" val="BOSCH2_16_9.mcr"/>
  <p:tag name="SHAPESETGROUPCLASSNAME" val="ShapeSetGroup1"/>
  <p:tag name="SHAPESETCLASSNAME" val="TwoObjects"/>
  <p:tag name="COLORSETGROUPCLASSNAME" val="ColorSetGroup1"/>
  <p:tag name="COLORSETCLASSNAME" val="ColorSet2"/>
  <p:tag name="FONTSETGROUPCLASSNAME" val="FontSetGroup1"/>
  <p:tag name="STYLESETGROUPCLASSNAME" val="StyleSetGroup1"/>
  <p:tag name="MAPNAME" val="Map1"/>
  <p:tag name="CFG.LAYOUT" val="BOSCH2"/>
  <p:tag name="MLI" val="1"/>
  <p:tag name="TEXTBOX 4_SHAPECLASSPROTECTIONTYPE" val="31"/>
  <p:tag name="RECTANGLE 5_SHAPECLASSPROTECTIONTYPE" val="3"/>
  <p:tag name="RECTANGLE 6_SHAPECLASSPROTECTIONTYPE" val="63"/>
  <p:tag name="RECTANGLE 7_SHAPECLASSPROTECTIONTYPE" val="63"/>
  <p:tag name="RECTANGLE 8_SHAPECLASSPROTECTIONTYPE" val="63"/>
  <p:tag name="CONTENT PLACEHOLDER 3_SHAPECLASSPROTECTIONTYPE" val="0"/>
  <p:tag name="CONTENT PLACEHOLDER 2_SHAPECLASSPROTECTIONTYPE" val="0"/>
  <p:tag name="TEXTBOX 9_SHAPECLASSPROTECTIONTYPE" val="25"/>
  <p:tag name="TITLE 1_SHAPECLASSPROTECTIONTYPE" val="9"/>
  <p:tag name="CONTENT PLACEHOLDER 13_SHAPECLASSPROTECTIONTYPE" val="0"/>
  <p:tag name="CONTENT PLACEHOLDER 14_SHAPECLASSPROTECTIONTYPE" val="0"/>
  <p:tag name="PICTURE 12_SHAPECLASSPROTECTIONTYPE" val="15"/>
  <p:tag name="CONTENT PLACEHOLDER 18_SHAPECLASSPROTECTIONTYPE" val="0"/>
  <p:tag name="CONTENT PLACEHOLDER 19_SHAPECLASSPROTECTIONTYPE" val="0"/>
  <p:tag name="PICTURE 17_SHAPECLASSPROTECTIONTYPE" val="15"/>
  <p:tag name="TITLE 3_SHAPECLASSPROTECTIONTYPE" val="9"/>
  <p:tag name="CONTENT PLACEHOLDER 10_SHAPECLASSPROTECTIONTYPE" val="0"/>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7.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Slide"/>
  <p:tag name="COLORSETGROUPCLASSNAME" val="ColorSetGroup6"/>
  <p:tag name="FONTSETGROUPCLASSNAME" val="FontSetGroup1"/>
  <p:tag name="SHAPECLASSFILE" val="Bosch-Supergraphic-Bottom-16-9.png"/>
  <p:tag name="MLI" val="1"/>
  <p:tag name="SHAPECLASSNAME" val="ColorBarOnSlides"/>
  <p:tag name="SHAPECLASSPROTECTIONTYPE" val="15"/>
</p:tagLst>
</file>

<file path=ppt/tags/tag70.xml><?xml version="1.0" encoding="utf-8"?>
<p:tagLst xmlns:a="http://schemas.openxmlformats.org/drawingml/2006/main" xmlns:r="http://schemas.openxmlformats.org/officeDocument/2006/relationships" xmlns:p="http://schemas.openxmlformats.org/presentationml/2006/main">
  <p:tag name="COLORSETCLASSNAME" val="ColorSet2"/>
  <p:tag name="COLORS" val="-1;-1;-2;-2;Turquoise;-2"/>
</p:tagLst>
</file>

<file path=ppt/tags/tag71.xml><?xml version="1.0" encoding="utf-8"?>
<p:tagLst xmlns:a="http://schemas.openxmlformats.org/drawingml/2006/main" xmlns:r="http://schemas.openxmlformats.org/officeDocument/2006/relationships" xmlns:p="http://schemas.openxmlformats.org/presentationml/2006/main">
  <p:tag name="COLORSETCLASSNAME" val="ColorSet2"/>
  <p:tag name="COLORS" val="Turquoise;-1;-2;-2;-1;-2"/>
</p:tagLst>
</file>

<file path=ppt/tags/tag72.xml><?xml version="1.0" encoding="utf-8"?>
<p:tagLst xmlns:a="http://schemas.openxmlformats.org/drawingml/2006/main" xmlns:r="http://schemas.openxmlformats.org/officeDocument/2006/relationships" xmlns:p="http://schemas.openxmlformats.org/presentationml/2006/main">
  <p:tag name="COLORSETCLASSNAME" val="ColorSet2"/>
  <p:tag name="COLORS" val="-1;-1;-2;-2;-1;-2"/>
</p:tagLst>
</file>

<file path=ppt/tags/tag73.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Slide"/>
  <p:tag name="COLORSETGROUPCLASSNAME" val="ColorSetGroup1"/>
  <p:tag name="FONTSETGROUPCLASSNAME" val="FontSetGroup1"/>
  <p:tag name="SHAPECLASSFILE" val="BoschLogo2016.emf"/>
  <p:tag name="MLI" val="1"/>
  <p:tag name="SHAPECLASSNAME" val="LogoOnSlides"/>
  <p:tag name="SHAPECLASSPROTECTIONTYPE" val="15"/>
</p:tagLst>
</file>

<file path=ppt/tags/tag74.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Slide"/>
  <p:tag name="COLORSETGROUPCLASSNAME" val="ColorSetGroup1"/>
  <p:tag name="FONTSETGROUPCLASSNAME" val="FontSetGroup1"/>
  <p:tag name="SHAPECLASSFILE" val="Bosch-Supergraphic-Bottom-16-9.png"/>
  <p:tag name="MLI" val="1"/>
  <p:tag name="SHAPECLASSNAME" val="ColorBarOnSlides"/>
  <p:tag name="SHAPECLASSPROTECTIONTYPE" val="15"/>
</p:tagLst>
</file>

<file path=ppt/tags/tag75.xml><?xml version="1.0" encoding="utf-8"?>
<p:tagLst xmlns:a="http://schemas.openxmlformats.org/drawingml/2006/main" xmlns:r="http://schemas.openxmlformats.org/officeDocument/2006/relationships" xmlns:p="http://schemas.openxmlformats.org/presentationml/2006/main">
  <p:tag name="FONT" val="Bold6"/>
  <p:tag name="FONT2" val="Reg6"/>
  <p:tag name="FONT3" val="Reg6"/>
  <p:tag name="FONTSETCLASSNAME" val="FontSet1"/>
  <p:tag name="FONTCOLOR" val="Red"/>
  <p:tag name="FONTCOLOR2" val="Black"/>
  <p:tag name="FONTCOLOR3" val="Black"/>
  <p:tag name="FONTCOLOR4" val="Black"/>
  <p:tag name="RUNS.FONT" val="4"/>
  <p:tag name="COLORS" val="-2;-2;-2;-2;Red;-2"/>
  <p:tag name="COLORSETCLASSNAME" val="ColorSet1"/>
  <p:tag name="SCRIPT" val="1"/>
  <p:tag name="FIELDS" val="CONF;DPT;DATE;"/>
  <p:tag name="MLI" val="1"/>
  <p:tag name="SHAPESETGROUPCLASSNAME" val="ShapeSetGroup1"/>
  <p:tag name="SHAPESETCLASSNAME" val="TwoObjects"/>
  <p:tag name="COLORSETGROUPCLASSNAME" val="ColorSetGroup1"/>
  <p:tag name="FONTSETGROUPCLASSNAME" val="FontSetGroup1"/>
  <p:tag name="SHAPECLASSNAME" val="FooterLine1OnSlides"/>
  <p:tag name="SHAPECLASSPROTECTIONTYPE" val="63"/>
</p:tagLst>
</file>

<file path=ppt/tags/tag76.xml><?xml version="1.0" encoding="utf-8"?>
<p:tagLst xmlns:a="http://schemas.openxmlformats.org/drawingml/2006/main" xmlns:r="http://schemas.openxmlformats.org/officeDocument/2006/relationships" xmlns:p="http://schemas.openxmlformats.org/presentationml/2006/main">
  <p:tag name="FONT" val="Reg6"/>
  <p:tag name="FONTSETCLASSNAME" val="FontSet1"/>
  <p:tag name="FONTCOLOR" val="Black"/>
  <p:tag name="FONTCOLOR2" val="LightGray"/>
  <p:tag name="FONTCOLOR3" val="LightGray"/>
  <p:tag name="RUNS.FONT" val="3"/>
  <p:tag name="COLORS" val="-2;-2;-2;-2;Black;-2"/>
  <p:tag name="COLORSETCLASSNAME" val="ColorSet1"/>
  <p:tag name="SCRIPT" val="1"/>
  <p:tag name="FIELDS" val="REM_ABL;COPY;"/>
  <p:tag name="MLI" val="1"/>
  <p:tag name="SHAPESETGROUPCLASSNAME" val="ShapeSetGroup1"/>
  <p:tag name="SHAPESETCLASSNAME" val="TwoObjects"/>
  <p:tag name="COLORSETGROUPCLASSNAME" val="ColorSetGroup1"/>
  <p:tag name="FONTSETGROUPCLASSNAME" val="FontSetGroup1"/>
  <p:tag name="SHAPECLASSNAME" val="FooterLine2OnSlides"/>
  <p:tag name="SHAPECLASSPROTECTIONTYPE" val="63"/>
</p:tagLst>
</file>

<file path=ppt/tags/tag77.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SHAPESETCLASSNAME" val="TwoObjects"/>
  <p:tag name="COLORSETGROUPCLASSNAME" val="ColorSetGroup1"/>
  <p:tag name="FONTSETGROUPCLASSNAME" val="FontSetGroup1"/>
  <p:tag name="SHAPECLASSNAME" val="PageNumberOnSlides"/>
  <p:tag name="SHAPECLASSPROTECTIONTYPE" val="63"/>
</p:tagLst>
</file>

<file path=ppt/tags/tag78.xml><?xml version="1.0" encoding="utf-8"?>
<p:tagLst xmlns:a="http://schemas.openxmlformats.org/drawingml/2006/main" xmlns:r="http://schemas.openxmlformats.org/officeDocument/2006/relationships" xmlns:p="http://schemas.openxmlformats.org/presentationml/2006/main">
  <p:tag name="FONT" val="Reg5x5"/>
  <p:tag name="FONTSETCLASSNAME" val="FontSet1"/>
  <p:tag name="COLORS" val="-2;-2;-2;-2;-2;-2"/>
  <p:tag name="COLORSETCLASSNAME" val="ColorSet1"/>
  <p:tag name="SCRIPT" val="1"/>
  <p:tag name="FIELDS" val="REM_ANL;"/>
  <p:tag name="MLI" val="1"/>
  <p:tag name="SHAPESETGROUPCLASSNAME" val="ShapeSetGroup1"/>
  <p:tag name="SHAPESETCLASSNAME" val="TwoObjects"/>
  <p:tag name="COLORSETGROUPCLASSNAME" val="ColorSetGroup1"/>
  <p:tag name="FONTSETGROUPCLASSNAME" val="FontSetGroup1"/>
  <p:tag name="SHAPECLASSNAME" val="Attachment"/>
  <p:tag name="SHAPECLASSPROTECTIONTYPE" val="3"/>
</p:tagLst>
</file>

<file path=ppt/tags/tag79.xml><?xml version="1.0" encoding="utf-8"?>
<p:tagLst xmlns:a="http://schemas.openxmlformats.org/drawingml/2006/main" xmlns:r="http://schemas.openxmlformats.org/officeDocument/2006/relationships" xmlns:p="http://schemas.openxmlformats.org/presentationml/2006/main">
  <p:tag name="FONT" val="NavbarItem"/>
  <p:tag name="FONTSETCLASSNAME" val="FontSet1"/>
  <p:tag name="COLORS" val="-2;-2;-2;-2;-2;-2"/>
  <p:tag name="COLORSETCLASSNAME" val="ColorSet1"/>
  <p:tag name="MLI" val="1"/>
  <p:tag name="SHAPESETGROUPCLASSNAME" val="ShapeSetGroup1"/>
  <p:tag name="SHAPESETCLASSNAME" val="TwoObjects"/>
  <p:tag name="COLORSETGROUPCLASSNAME" val="ColorSetGroup1"/>
  <p:tag name="FONTSETGROUPCLASSNAME" val="FontSetGroup1"/>
  <p:tag name="SHAPECLASSNAME" val="tNavbar"/>
  <p:tag name="SHAPECLASSPROTECTIONTYPE" val="31"/>
</p:tagLst>
</file>

<file path=ppt/tags/tag8.xml><?xml version="1.0" encoding="utf-8"?>
<p:tagLst xmlns:a="http://schemas.openxmlformats.org/drawingml/2006/main" xmlns:r="http://schemas.openxmlformats.org/officeDocument/2006/relationships" xmlns:p="http://schemas.openxmlformats.org/presentationml/2006/main">
  <p:tag name="FONT" val="Disguised"/>
  <p:tag name="FONTSETCLASSNAME" val="FontSet1"/>
  <p:tag name="COLORS" val="-2;-2;-2;-2;-2;-2"/>
  <p:tag name="COLORSETCLASSNAME" val="ColorSet1"/>
  <p:tag name="MLI" val="1"/>
  <p:tag name="SHAPESETGROUPCLASSNAME" val="ShapeSetGroup1"/>
  <p:tag name="SHAPESETCLASSNAME" val="TitleSlide"/>
  <p:tag name="FONTSETGROUPCLASSNAME" val="FontSetGroup1"/>
  <p:tag name="SHAPECLASSNAME" val="HiddenSubtitle"/>
  <p:tag name="SHAPECLASSPROTECTIONTYPE" val="0"/>
  <p:tag name="COLORSETGROUPCLASSNAME" val="ColorSetGroup6"/>
  <p:tag name="ML_SENDTOBACK" val=" 1"/>
</p:tagLst>
</file>

<file path=ppt/tags/tag80.xml><?xml version="1.0" encoding="utf-8"?>
<p:tagLst xmlns:a="http://schemas.openxmlformats.org/drawingml/2006/main" xmlns:r="http://schemas.openxmlformats.org/officeDocument/2006/relationships" xmlns:p="http://schemas.openxmlformats.org/presentationml/2006/main">
  <p:tag name="FIELD.CHAPTER.CONTENT" val="Header of section"/>
  <p:tag name="FIELD.CHAPTER.VALUE" val="Header of section"/>
  <p:tag name="FIELD.DPT.CONTENT" val="ST/MKS"/>
  <p:tag name="FIELD.DPT.VALUE" val="ST/MKS | "/>
  <p:tag name="FIELDS.INITIALIZED" val="1"/>
  <p:tag name="ML_1" val="ST_GRB_ST"/>
  <p:tag name="ML_2" val="Bosch2.mcr"/>
  <p:tag name="ML_LAYOUT_RESOURCE" val="BOSCH2_16_9.mcr"/>
  <p:tag name="SHAPESETGROUPCLASSNAME" val="ShapeSetGroup1"/>
  <p:tag name="SHAPESETCLASSNAME" val="TwoObjects"/>
  <p:tag name="COLORSETGROUPCLASSNAME" val="ColorSetGroup1"/>
  <p:tag name="COLORSETCLASSNAME" val="ColorSet2"/>
  <p:tag name="FONTSETGROUPCLASSNAME" val="FontSetGroup1"/>
  <p:tag name="STYLESETGROUPCLASSNAME" val="StyleSetGroup1"/>
  <p:tag name="MAPNAME" val="Map1"/>
  <p:tag name="CFG.LAYOUT" val="BOSCH2"/>
  <p:tag name="MLI" val="1"/>
  <p:tag name="TEXTBOX 4_SHAPECLASSPROTECTIONTYPE" val="31"/>
  <p:tag name="RECTANGLE 5_SHAPECLASSPROTECTIONTYPE" val="3"/>
  <p:tag name="RECTANGLE 6_SHAPECLASSPROTECTIONTYPE" val="63"/>
  <p:tag name="RECTANGLE 7_SHAPECLASSPROTECTIONTYPE" val="63"/>
  <p:tag name="RECTANGLE 8_SHAPECLASSPROTECTIONTYPE" val="63"/>
  <p:tag name="CONTENT PLACEHOLDER 3_SHAPECLASSPROTECTIONTYPE" val="0"/>
  <p:tag name="CONTENT PLACEHOLDER 2_SHAPECLASSPROTECTIONTYPE" val="0"/>
  <p:tag name="TEXTBOX 9_SHAPECLASSPROTECTIONTYPE" val="25"/>
  <p:tag name="TITLE 1_SHAPECLASSPROTECTIONTYPE" val="9"/>
  <p:tag name="CONTENT PLACEHOLDER 13_SHAPECLASSPROTECTIONTYPE" val="0"/>
  <p:tag name="CONTENT PLACEHOLDER 14_SHAPECLASSPROTECTIONTYPE" val="0"/>
  <p:tag name="PICTURE 12_SHAPECLASSPROTECTIONTYPE" val="15"/>
  <p:tag name="CONTENT PLACEHOLDER 18_SHAPECLASSPROTECTIONTYPE" val="0"/>
  <p:tag name="CONTENT PLACEHOLDER 19_SHAPECLASSPROTECTIONTYPE" val="0"/>
  <p:tag name="PICTURE 17_SHAPECLASSPROTECTIONTYPE" val="15"/>
  <p:tag name="TITLE 3_SHAPECLASSPROTECTIONTYPE" val="9"/>
  <p:tag name="CONTENT PLACEHOLDER 10_SHAPECLASSPROTECTIONTYPE" val="0"/>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82.xml><?xml version="1.0" encoding="utf-8"?>
<p:tagLst xmlns:a="http://schemas.openxmlformats.org/drawingml/2006/main" xmlns:r="http://schemas.openxmlformats.org/officeDocument/2006/relationships" xmlns:p="http://schemas.openxmlformats.org/presentationml/2006/main">
  <p:tag name="COLORSETCLASSNAME" val="ColorSet2"/>
  <p:tag name="COLORS" val="-1;-1;-2;-2;Turquoise;-2"/>
</p:tagLst>
</file>

<file path=ppt/tags/tag83.xml><?xml version="1.0" encoding="utf-8"?>
<p:tagLst xmlns:a="http://schemas.openxmlformats.org/drawingml/2006/main" xmlns:r="http://schemas.openxmlformats.org/officeDocument/2006/relationships" xmlns:p="http://schemas.openxmlformats.org/presentationml/2006/main">
  <p:tag name="COLORSETCLASSNAME" val="ColorSet2"/>
  <p:tag name="COLORS" val="Turquoise;-1;-2;-2;-1;-2"/>
</p:tagLst>
</file>

<file path=ppt/tags/tag84.xml><?xml version="1.0" encoding="utf-8"?>
<p:tagLst xmlns:a="http://schemas.openxmlformats.org/drawingml/2006/main" xmlns:r="http://schemas.openxmlformats.org/officeDocument/2006/relationships" xmlns:p="http://schemas.openxmlformats.org/presentationml/2006/main">
  <p:tag name="COLORSETCLASSNAME" val="ColorSet2"/>
  <p:tag name="COLORS" val="-1;-1;-2;-2;-1;-2"/>
</p:tagLst>
</file>

<file path=ppt/tags/tag85.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Slide"/>
  <p:tag name="COLORSETGROUPCLASSNAME" val="ColorSetGroup1"/>
  <p:tag name="FONTSETGROUPCLASSNAME" val="FontSetGroup1"/>
  <p:tag name="SHAPECLASSFILE" val="BoschLogo2016.emf"/>
  <p:tag name="MLI" val="1"/>
  <p:tag name="SHAPECLASSNAME" val="LogoOnSlides"/>
  <p:tag name="SHAPECLASSPROTECTIONTYPE" val="15"/>
</p:tagLst>
</file>

<file path=ppt/tags/tag86.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Slide"/>
  <p:tag name="COLORSETGROUPCLASSNAME" val="ColorSetGroup1"/>
  <p:tag name="FONTSETGROUPCLASSNAME" val="FontSetGroup1"/>
  <p:tag name="SHAPECLASSFILE" val="Bosch-Supergraphic-Bottom-16-9.png"/>
  <p:tag name="MLI" val="1"/>
  <p:tag name="SHAPECLASSNAME" val="ColorBarOnSlides"/>
  <p:tag name="SHAPECLASSPROTECTIONTYPE" val="15"/>
</p:tagLst>
</file>

<file path=ppt/tags/tag87.xml><?xml version="1.0" encoding="utf-8"?>
<p:tagLst xmlns:a="http://schemas.openxmlformats.org/drawingml/2006/main" xmlns:r="http://schemas.openxmlformats.org/officeDocument/2006/relationships" xmlns:p="http://schemas.openxmlformats.org/presentationml/2006/main">
  <p:tag name="FONT" val="Bold6"/>
  <p:tag name="FONT2" val="Reg6"/>
  <p:tag name="FONT3" val="Reg6"/>
  <p:tag name="FONTSETCLASSNAME" val="FontSet1"/>
  <p:tag name="FONTCOLOR" val="Red"/>
  <p:tag name="FONTCOLOR2" val="Black"/>
  <p:tag name="FONTCOLOR3" val="Black"/>
  <p:tag name="FONTCOLOR4" val="Black"/>
  <p:tag name="RUNS.FONT" val="4"/>
  <p:tag name="COLORS" val="-2;-2;-2;-2;Red;-2"/>
  <p:tag name="COLORSETCLASSNAME" val="ColorSet1"/>
  <p:tag name="SCRIPT" val="1"/>
  <p:tag name="FIELDS" val="CONF;DPT;DATE;"/>
  <p:tag name="MLI" val="1"/>
  <p:tag name="SHAPESETGROUPCLASSNAME" val="ShapeSetGroup1"/>
  <p:tag name="SHAPESETCLASSNAME" val="TwoObjects"/>
  <p:tag name="COLORSETGROUPCLASSNAME" val="ColorSetGroup1"/>
  <p:tag name="FONTSETGROUPCLASSNAME" val="FontSetGroup1"/>
  <p:tag name="SHAPECLASSNAME" val="FooterLine1OnSlides"/>
  <p:tag name="SHAPECLASSPROTECTIONTYPE" val="63"/>
</p:tagLst>
</file>

<file path=ppt/tags/tag88.xml><?xml version="1.0" encoding="utf-8"?>
<p:tagLst xmlns:a="http://schemas.openxmlformats.org/drawingml/2006/main" xmlns:r="http://schemas.openxmlformats.org/officeDocument/2006/relationships" xmlns:p="http://schemas.openxmlformats.org/presentationml/2006/main">
  <p:tag name="FONT" val="Reg6"/>
  <p:tag name="FONTSETCLASSNAME" val="FontSet1"/>
  <p:tag name="FONTCOLOR" val="Black"/>
  <p:tag name="FONTCOLOR2" val="LightGray"/>
  <p:tag name="FONTCOLOR3" val="LightGray"/>
  <p:tag name="RUNS.FONT" val="3"/>
  <p:tag name="COLORS" val="-2;-2;-2;-2;Black;-2"/>
  <p:tag name="COLORSETCLASSNAME" val="ColorSet1"/>
  <p:tag name="SCRIPT" val="1"/>
  <p:tag name="FIELDS" val="REM_ABL;COPY;"/>
  <p:tag name="MLI" val="1"/>
  <p:tag name="SHAPESETGROUPCLASSNAME" val="ShapeSetGroup1"/>
  <p:tag name="SHAPESETCLASSNAME" val="TwoObjects"/>
  <p:tag name="COLORSETGROUPCLASSNAME" val="ColorSetGroup1"/>
  <p:tag name="FONTSETGROUPCLASSNAME" val="FontSetGroup1"/>
  <p:tag name="SHAPECLASSNAME" val="FooterLine2OnSlides"/>
  <p:tag name="SHAPECLASSPROTECTIONTYPE" val="63"/>
</p:tagLst>
</file>

<file path=ppt/tags/tag89.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SHAPESETCLASSNAME" val="TwoObjects"/>
  <p:tag name="COLORSETGROUPCLASSNAME" val="ColorSetGroup1"/>
  <p:tag name="FONTSETGROUPCLASSNAME" val="FontSetGroup1"/>
  <p:tag name="SHAPECLASSNAME" val="PageNumberOnSlides"/>
  <p:tag name="SHAPECLASSPROTECTIONTYPE" val="63"/>
</p:tagLst>
</file>

<file path=ppt/tags/tag9.xml><?xml version="1.0" encoding="utf-8"?>
<p:tagLst xmlns:a="http://schemas.openxmlformats.org/drawingml/2006/main" xmlns:r="http://schemas.openxmlformats.org/officeDocument/2006/relationships" xmlns:p="http://schemas.openxmlformats.org/presentationml/2006/main">
  <p:tag name="FONT" val="Reg80"/>
  <p:tag name="FONTSETCLASSNAME" val="FontSet1"/>
  <p:tag name="COLORS" val="-2;-2;-2;-2;White;-2"/>
  <p:tag name="COLORSETCLASSNAME" val="ColorSet1"/>
  <p:tag name="MLI" val="1"/>
  <p:tag name="SHAPESETGROUPCLASSNAME" val="ShapeSetGroup1"/>
  <p:tag name="SHAPESETCLASSNAME" val="TitleSlide"/>
  <p:tag name="FONTSETGROUPCLASSNAME" val="FontSetGroup1"/>
  <p:tag name="SHAPECLASSNAME" val="TitleOnTitleSlides"/>
  <p:tag name="SHAPECLASSPROTECTIONTYPE" val="0"/>
  <p:tag name="COLORSETGROUPCLASSNAME" val="ColorSetGroup6"/>
</p:tagLst>
</file>

<file path=ppt/tags/tag90.xml><?xml version="1.0" encoding="utf-8"?>
<p:tagLst xmlns:a="http://schemas.openxmlformats.org/drawingml/2006/main" xmlns:r="http://schemas.openxmlformats.org/officeDocument/2006/relationships" xmlns:p="http://schemas.openxmlformats.org/presentationml/2006/main">
  <p:tag name="FONT" val="Reg5x5"/>
  <p:tag name="FONTSETCLASSNAME" val="FontSet1"/>
  <p:tag name="COLORS" val="-2;-2;-2;-2;-2;-2"/>
  <p:tag name="COLORSETCLASSNAME" val="ColorSet1"/>
  <p:tag name="SCRIPT" val="1"/>
  <p:tag name="FIELDS" val="REM_ANL;"/>
  <p:tag name="MLI" val="1"/>
  <p:tag name="SHAPESETGROUPCLASSNAME" val="ShapeSetGroup1"/>
  <p:tag name="SHAPESETCLASSNAME" val="TwoObjects"/>
  <p:tag name="COLORSETGROUPCLASSNAME" val="ColorSetGroup1"/>
  <p:tag name="FONTSETGROUPCLASSNAME" val="FontSetGroup1"/>
  <p:tag name="SHAPECLASSNAME" val="Attachment"/>
  <p:tag name="SHAPECLASSPROTECTIONTYPE" val="3"/>
</p:tagLst>
</file>

<file path=ppt/tags/tag91.xml><?xml version="1.0" encoding="utf-8"?>
<p:tagLst xmlns:a="http://schemas.openxmlformats.org/drawingml/2006/main" xmlns:r="http://schemas.openxmlformats.org/officeDocument/2006/relationships" xmlns:p="http://schemas.openxmlformats.org/presentationml/2006/main">
  <p:tag name="FONT" val="NavbarItem"/>
  <p:tag name="FONTSETCLASSNAME" val="FontSet1"/>
  <p:tag name="COLORS" val="-2;-2;-2;-2;-2;-2"/>
  <p:tag name="COLORSETCLASSNAME" val="ColorSet1"/>
  <p:tag name="MLI" val="1"/>
  <p:tag name="SHAPESETGROUPCLASSNAME" val="ShapeSetGroup1"/>
  <p:tag name="SHAPESETCLASSNAME" val="TwoObjects"/>
  <p:tag name="COLORSETGROUPCLASSNAME" val="ColorSetGroup1"/>
  <p:tag name="FONTSETGROUPCLASSNAME" val="FontSetGroup1"/>
  <p:tag name="SHAPECLASSNAME" val="tNavbar"/>
  <p:tag name="SHAPECLASSPROTECTIONTYPE" val="31"/>
</p:tagLst>
</file>

<file path=ppt/tags/tag92.xml><?xml version="1.0" encoding="utf-8"?>
<p:tagLst xmlns:a="http://schemas.openxmlformats.org/drawingml/2006/main" xmlns:r="http://schemas.openxmlformats.org/officeDocument/2006/relationships" xmlns:p="http://schemas.openxmlformats.org/presentationml/2006/main">
  <p:tag name="FIELD.CHAPTER.CONTENT" val="Header of section"/>
  <p:tag name="FIELD.CHAPTER.VALUE" val="Header of section"/>
  <p:tag name="FIELD.DPT.CONTENT" val="ST/MKS"/>
  <p:tag name="FIELD.DPT.VALUE" val="ST/MKS | "/>
  <p:tag name="FIELDS.INITIALIZED" val="1"/>
  <p:tag name="ML_1" val="ST_GRB_ST"/>
  <p:tag name="ML_2" val="Bosch2.mcr"/>
  <p:tag name="ML_LAYOUT_RESOURCE" val="BOSCH2_16_9.mcr"/>
  <p:tag name="SHAPESETGROUPCLASSNAME" val="ShapeSetGroup1"/>
  <p:tag name="SHAPESETCLASSNAME" val="TwoObjects"/>
  <p:tag name="COLORSETGROUPCLASSNAME" val="ColorSetGroup1"/>
  <p:tag name="COLORSETCLASSNAME" val="ColorSet2"/>
  <p:tag name="FONTSETGROUPCLASSNAME" val="FontSetGroup1"/>
  <p:tag name="STYLESETGROUPCLASSNAME" val="StyleSetGroup1"/>
  <p:tag name="MAPNAME" val="Map1"/>
  <p:tag name="CFG.LAYOUT" val="BOSCH2"/>
  <p:tag name="MLI" val="1"/>
  <p:tag name="TEXTBOX 4_SHAPECLASSPROTECTIONTYPE" val="31"/>
  <p:tag name="RECTANGLE 5_SHAPECLASSPROTECTIONTYPE" val="3"/>
  <p:tag name="RECTANGLE 6_SHAPECLASSPROTECTIONTYPE" val="63"/>
  <p:tag name="RECTANGLE 7_SHAPECLASSPROTECTIONTYPE" val="63"/>
  <p:tag name="RECTANGLE 8_SHAPECLASSPROTECTIONTYPE" val="63"/>
  <p:tag name="CONTENT PLACEHOLDER 3_SHAPECLASSPROTECTIONTYPE" val="0"/>
  <p:tag name="CONTENT PLACEHOLDER 2_SHAPECLASSPROTECTIONTYPE" val="0"/>
  <p:tag name="TEXTBOX 9_SHAPECLASSPROTECTIONTYPE" val="25"/>
  <p:tag name="TITLE 1_SHAPECLASSPROTECTIONTYPE" val="9"/>
  <p:tag name="CONTENT PLACEHOLDER 13_SHAPECLASSPROTECTIONTYPE" val="0"/>
  <p:tag name="CONTENT PLACEHOLDER 14_SHAPECLASSPROTECTIONTYPE" val="0"/>
  <p:tag name="PICTURE 12_SHAPECLASSPROTECTIONTYPE" val="15"/>
  <p:tag name="CONTENT PLACEHOLDER 18_SHAPECLASSPROTECTIONTYPE" val="0"/>
  <p:tag name="CONTENT PLACEHOLDER 19_SHAPECLASSPROTECTIONTYPE" val="0"/>
  <p:tag name="PICTURE 17_SHAPECLASSPROTECTIONTYPE" val="15"/>
  <p:tag name="CONTENT PLACEHOLDER 10_SHAPECLASSPROTECTIONTYPE" val="0"/>
  <p:tag name="TITLE 10_SHAPECLASSPROTECTIONTYPE" val="9"/>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94.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Slide"/>
  <p:tag name="COLORSETGROUPCLASSNAME" val="ColorSetGroup1"/>
  <p:tag name="FONTSETGROUPCLASSNAME" val="FontSetGroup1"/>
  <p:tag name="SHAPECLASSFILE" val="BoschLogo2016.emf"/>
  <p:tag name="MLI" val="1"/>
  <p:tag name="SHAPECLASSNAME" val="LogoOnSlides"/>
  <p:tag name="SHAPECLASSPROTECTIONTYPE" val="15"/>
</p:tagLst>
</file>

<file path=ppt/tags/tag95.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SHAPESETGROUPCLASSNAME" val="ShapeSetGroup1"/>
  <p:tag name="SHAPESETCLASSNAME" val="Slide"/>
  <p:tag name="COLORSETGROUPCLASSNAME" val="ColorSetGroup1"/>
  <p:tag name="FONTSETGROUPCLASSNAME" val="FontSetGroup1"/>
  <p:tag name="SHAPECLASSFILE" val="Bosch-Supergraphic-Bottom-16-9.png"/>
  <p:tag name="MLI" val="1"/>
  <p:tag name="SHAPECLASSNAME" val="ColorBarOnSlides"/>
  <p:tag name="SHAPECLASSPROTECTIONTYPE" val="15"/>
</p:tagLst>
</file>

<file path=ppt/tags/tag96.xml><?xml version="1.0" encoding="utf-8"?>
<p:tagLst xmlns:a="http://schemas.openxmlformats.org/drawingml/2006/main" xmlns:r="http://schemas.openxmlformats.org/officeDocument/2006/relationships" xmlns:p="http://schemas.openxmlformats.org/presentationml/2006/main">
  <p:tag name="FONT" val="Bold6"/>
  <p:tag name="FONT2" val="Reg6"/>
  <p:tag name="FONT3" val="Reg6"/>
  <p:tag name="FONTSETCLASSNAME" val="FontSet1"/>
  <p:tag name="FONTCOLOR" val="Red"/>
  <p:tag name="FONTCOLOR2" val="Black"/>
  <p:tag name="FONTCOLOR3" val="Black"/>
  <p:tag name="FONTCOLOR4" val="Black"/>
  <p:tag name="RUNS.FONT" val="4"/>
  <p:tag name="COLORS" val="-2;-2;-2;-2;Red;-2"/>
  <p:tag name="COLORSETCLASSNAME" val="ColorSet1"/>
  <p:tag name="SCRIPT" val="1"/>
  <p:tag name="FIELDS" val="CONF;DPT;DATE;"/>
  <p:tag name="MLI" val="1"/>
  <p:tag name="SHAPESETGROUPCLASSNAME" val="ShapeSetGroup1"/>
  <p:tag name="SHAPESETCLASSNAME" val="TwoObjects"/>
  <p:tag name="COLORSETGROUPCLASSNAME" val="ColorSetGroup1"/>
  <p:tag name="FONTSETGROUPCLASSNAME" val="FontSetGroup1"/>
  <p:tag name="SHAPECLASSNAME" val="FooterLine1OnSlides"/>
  <p:tag name="SHAPECLASSPROTECTIONTYPE" val="63"/>
</p:tagLst>
</file>

<file path=ppt/tags/tag97.xml><?xml version="1.0" encoding="utf-8"?>
<p:tagLst xmlns:a="http://schemas.openxmlformats.org/drawingml/2006/main" xmlns:r="http://schemas.openxmlformats.org/officeDocument/2006/relationships" xmlns:p="http://schemas.openxmlformats.org/presentationml/2006/main">
  <p:tag name="FONT" val="Reg6"/>
  <p:tag name="FONTSETCLASSNAME" val="FontSet1"/>
  <p:tag name="FONTCOLOR" val="Black"/>
  <p:tag name="FONTCOLOR2" val="LightGray"/>
  <p:tag name="FONTCOLOR3" val="LightGray"/>
  <p:tag name="RUNS.FONT" val="3"/>
  <p:tag name="COLORS" val="-2;-2;-2;-2;Black;-2"/>
  <p:tag name="COLORSETCLASSNAME" val="ColorSet1"/>
  <p:tag name="SCRIPT" val="1"/>
  <p:tag name="FIELDS" val="REM_ABL;COPY;"/>
  <p:tag name="MLI" val="1"/>
  <p:tag name="SHAPESETGROUPCLASSNAME" val="ShapeSetGroup1"/>
  <p:tag name="SHAPESETCLASSNAME" val="TwoObjects"/>
  <p:tag name="COLORSETGROUPCLASSNAME" val="ColorSetGroup1"/>
  <p:tag name="FONTSETGROUPCLASSNAME" val="FontSetGroup1"/>
  <p:tag name="SHAPECLASSNAME" val="FooterLine2OnSlides"/>
  <p:tag name="SHAPECLASSPROTECTIONTYPE" val="63"/>
</p:tagLst>
</file>

<file path=ppt/tags/tag98.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SHAPESETCLASSNAME" val="TwoObjects"/>
  <p:tag name="COLORSETGROUPCLASSNAME" val="ColorSetGroup1"/>
  <p:tag name="FONTSETGROUPCLASSNAME" val="FontSetGroup1"/>
  <p:tag name="SHAPECLASSNAME" val="PageNumberOnSlides"/>
  <p:tag name="SHAPECLASSPROTECTIONTYPE" val="63"/>
</p:tagLst>
</file>

<file path=ppt/tags/tag99.xml><?xml version="1.0" encoding="utf-8"?>
<p:tagLst xmlns:a="http://schemas.openxmlformats.org/drawingml/2006/main" xmlns:r="http://schemas.openxmlformats.org/officeDocument/2006/relationships" xmlns:p="http://schemas.openxmlformats.org/presentationml/2006/main">
  <p:tag name="FONT" val="Reg5x5"/>
  <p:tag name="FONTSETCLASSNAME" val="FontSet1"/>
  <p:tag name="COLORS" val="-2;-2;-2;-2;-2;-2"/>
  <p:tag name="COLORSETCLASSNAME" val="ColorSet1"/>
  <p:tag name="SCRIPT" val="1"/>
  <p:tag name="FIELDS" val="REM_ANL;"/>
  <p:tag name="MLI" val="1"/>
  <p:tag name="SHAPESETGROUPCLASSNAME" val="ShapeSetGroup1"/>
  <p:tag name="SHAPESETCLASSNAME" val="TwoObjects"/>
  <p:tag name="COLORSETGROUPCLASSNAME" val="ColorSetGroup1"/>
  <p:tag name="FONTSETGROUPCLASSNAME" val="FontSetGroup1"/>
  <p:tag name="SHAPECLASSNAME" val="Attachment"/>
  <p:tag name="SHAPECLASSPROTECTIONTYPE" val="3"/>
</p:tagLst>
</file>

<file path=ppt/theme/theme1.xml><?xml version="1.0" encoding="utf-8"?>
<a:theme xmlns:a="http://schemas.openxmlformats.org/drawingml/2006/main" name="new_bosch_theme">
  <a:themeElements>
    <a:clrScheme name="Bosch">
      <a:dk1>
        <a:srgbClr val="000000"/>
      </a:dk1>
      <a:lt1>
        <a:srgbClr val="FFFFFF"/>
      </a:lt1>
      <a:dk2>
        <a:srgbClr val="424C58"/>
      </a:dk2>
      <a:lt2>
        <a:srgbClr val="B2B3B5"/>
      </a:lt2>
      <a:accent1>
        <a:srgbClr val="3F136C"/>
      </a:accent1>
      <a:accent2>
        <a:srgbClr val="08427E"/>
      </a:accent2>
      <a:accent3>
        <a:srgbClr val="0E78C5"/>
      </a:accent3>
      <a:accent4>
        <a:srgbClr val="1399A0"/>
      </a:accent4>
      <a:accent5>
        <a:srgbClr val="67B419"/>
      </a:accent5>
      <a:accent6>
        <a:srgbClr val="0A5139"/>
      </a:accent6>
      <a:hlink>
        <a:srgbClr val="738CB4"/>
      </a:hlink>
      <a:folHlink>
        <a:srgbClr val="B0BBD0"/>
      </a:folHlink>
    </a:clrScheme>
    <a:fontScheme name="Bosch Office Sans">
      <a:majorFont>
        <a:latin typeface="Bosch Office Sans"/>
        <a:ea typeface=""/>
        <a:cs typeface=""/>
      </a:majorFont>
      <a:minorFont>
        <a:latin typeface="Bosch Office 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marL="252000" indent="-252000">
          <a:lnSpc>
            <a:spcPts val="2300"/>
          </a:lnSpc>
          <a:spcBef>
            <a:spcPts val="500"/>
          </a:spcBef>
          <a:buFontTx/>
          <a:buNone/>
          <a:defRPr dirty="0" smtClean="0"/>
        </a:defPPr>
      </a:lstStyle>
    </a:txDef>
  </a:objectDefaults>
  <a:extraClrSchemeLst>
    <a:extraClrScheme>
      <a:clrScheme name="Standarddesign 1">
        <a:dk1>
          <a:srgbClr val="000000"/>
        </a:dk1>
        <a:lt1>
          <a:srgbClr val="FFFFFF"/>
        </a:lt1>
        <a:dk2>
          <a:srgbClr val="000000"/>
        </a:dk2>
        <a:lt2>
          <a:srgbClr val="808080"/>
        </a:lt2>
        <a:accent1>
          <a:srgbClr val="153B63"/>
        </a:accent1>
        <a:accent2>
          <a:srgbClr val="425C8F"/>
        </a:accent2>
        <a:accent3>
          <a:srgbClr val="FFFFFF"/>
        </a:accent3>
        <a:accent4>
          <a:srgbClr val="000000"/>
        </a:accent4>
        <a:accent5>
          <a:srgbClr val="AAAFB7"/>
        </a:accent5>
        <a:accent6>
          <a:srgbClr val="3B5381"/>
        </a:accent6>
        <a:hlink>
          <a:srgbClr val="738CB4"/>
        </a:hlink>
        <a:folHlink>
          <a:srgbClr val="B0BBD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ew_bosch_theme" id="{7BB0A2A6-2E66-4161-8702-A947637BE44C}" vid="{15F78823-2157-4309-8037-5690FC7956BC}"/>
    </a:ext>
  </a:extLst>
</a:theme>
</file>

<file path=ppt/theme/theme2.xml><?xml version="1.0" encoding="utf-8"?>
<a:theme xmlns:a="http://schemas.openxmlformats.org/drawingml/2006/main" name="1_Bosch">
  <a:themeElements>
    <a:clrScheme name="Custom 1">
      <a:dk1>
        <a:sysClr val="windowText" lastClr="000000"/>
      </a:dk1>
      <a:lt1>
        <a:sysClr val="window" lastClr="FFFFFF"/>
      </a:lt1>
      <a:dk2>
        <a:srgbClr val="424C58"/>
      </a:dk2>
      <a:lt2>
        <a:srgbClr val="B2B3B5"/>
      </a:lt2>
      <a:accent1>
        <a:srgbClr val="A80163"/>
      </a:accent1>
      <a:accent2>
        <a:srgbClr val="3F136C"/>
      </a:accent2>
      <a:accent3>
        <a:srgbClr val="08427E"/>
      </a:accent3>
      <a:accent4>
        <a:srgbClr val="0E78C5"/>
      </a:accent4>
      <a:accent5>
        <a:srgbClr val="1399A0"/>
      </a:accent5>
      <a:accent6>
        <a:srgbClr val="67B419"/>
      </a:accent6>
      <a:hlink>
        <a:srgbClr val="738CB4"/>
      </a:hlink>
      <a:folHlink>
        <a:srgbClr val="B0BBD0"/>
      </a:folHlink>
    </a:clrScheme>
    <a:fontScheme name="Custom 1">
      <a:majorFont>
        <a:latin typeface="Bosch Office Sans"/>
        <a:ea typeface=""/>
        <a:cs typeface=""/>
      </a:majorFont>
      <a:minorFont>
        <a:latin typeface="Bosch Offic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9525" cap="flat" cmpd="sng" algn="ctr">
          <a:solidFill>
            <a:srgbClr val="3F136C"/>
          </a:solid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dirty="0" smtClean="0">
            <a:ln>
              <a:noFill/>
            </a:ln>
            <a:solidFill>
              <a:srgbClr val="000000"/>
            </a:solidFill>
            <a:effectLst/>
            <a:uLnTx/>
            <a:uFillTx/>
            <a:latin typeface="Bosch Office Sans"/>
            <a:ea typeface="+mn-ea"/>
            <a:cs typeface="+mn-cs"/>
          </a:defRPr>
        </a:defPPr>
      </a:lstStyle>
    </a:spDef>
    <a:txDef>
      <a:spPr>
        <a:noFill/>
      </a:spPr>
      <a:bodyPr wrap="square" lIns="0" tIns="0" rIns="0" bIns="0" rtlCol="0">
        <a:noAutofit/>
      </a:bodyPr>
      <a:lstStyle>
        <a:defPPr marR="0" defTabSz="914400" eaLnBrk="1" fontAlgn="auto" latinLnBrk="0" hangingPunct="1">
          <a:lnSpc>
            <a:spcPts val="2300"/>
          </a:lnSpc>
          <a:spcBef>
            <a:spcPts val="500"/>
          </a:spcBef>
          <a:spcAft>
            <a:spcPts val="0"/>
          </a:spcAft>
          <a:buClrTx/>
          <a:buSzTx/>
          <a:buFontTx/>
          <a:buNone/>
          <a:tabLst/>
          <a:defRPr kumimoji="0" sz="1800" b="0" i="0" u="none" strike="noStrike" kern="0" cap="none" spc="0" normalizeH="0" baseline="0" noProof="0" dirty="0" smtClean="0">
            <a:ln>
              <a:noFill/>
            </a:ln>
            <a:solidFill>
              <a:srgbClr val="000000"/>
            </a:solidFill>
            <a:effectLst/>
            <a:uLnTx/>
            <a:uFillTx/>
          </a:defRPr>
        </a:defPPr>
      </a:lstStyle>
    </a:txDef>
  </a:objectDefaults>
  <a:extraClrSchemeLst/>
  <a:extLst>
    <a:ext uri="{05A4C25C-085E-4340-85A3-A5531E510DB2}">
      <thm15:themeFamily xmlns:thm15="http://schemas.microsoft.com/office/thememl/2012/main" name="DefaultBosch2016.potx" id="{9C79B100-3E8C-49C0-8475-54E7D673F8CF}" vid="{0EBFA600-AC06-4417-8FA0-E8FF3BF23FE1}"/>
    </a:ext>
  </a:extLst>
</a:theme>
</file>

<file path=ppt/theme/theme3.xml><?xml version="1.0" encoding="utf-8"?>
<a:theme xmlns:a="http://schemas.openxmlformats.org/drawingml/2006/main" name="2_Bosch">
  <a:themeElements>
    <a:clrScheme name="Custom 1">
      <a:dk1>
        <a:sysClr val="windowText" lastClr="000000"/>
      </a:dk1>
      <a:lt1>
        <a:sysClr val="window" lastClr="FFFFFF"/>
      </a:lt1>
      <a:dk2>
        <a:srgbClr val="424C58"/>
      </a:dk2>
      <a:lt2>
        <a:srgbClr val="B2B3B5"/>
      </a:lt2>
      <a:accent1>
        <a:srgbClr val="A80163"/>
      </a:accent1>
      <a:accent2>
        <a:srgbClr val="3F136C"/>
      </a:accent2>
      <a:accent3>
        <a:srgbClr val="08427E"/>
      </a:accent3>
      <a:accent4>
        <a:srgbClr val="0E78C5"/>
      </a:accent4>
      <a:accent5>
        <a:srgbClr val="1399A0"/>
      </a:accent5>
      <a:accent6>
        <a:srgbClr val="67B419"/>
      </a:accent6>
      <a:hlink>
        <a:srgbClr val="738CB4"/>
      </a:hlink>
      <a:folHlink>
        <a:srgbClr val="B0BBD0"/>
      </a:folHlink>
    </a:clrScheme>
    <a:fontScheme name="Custom 1">
      <a:majorFont>
        <a:latin typeface="Bosch Office Sans"/>
        <a:ea typeface=""/>
        <a:cs typeface=""/>
      </a:majorFont>
      <a:minorFont>
        <a:latin typeface="Bosch Offic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9525" cap="flat" cmpd="sng" algn="ctr">
          <a:solidFill>
            <a:srgbClr val="3F136C"/>
          </a:solid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dirty="0" smtClean="0">
            <a:ln>
              <a:noFill/>
            </a:ln>
            <a:solidFill>
              <a:srgbClr val="000000"/>
            </a:solidFill>
            <a:effectLst/>
            <a:uLnTx/>
            <a:uFillTx/>
            <a:latin typeface="Bosch Office Sans"/>
            <a:ea typeface="+mn-ea"/>
            <a:cs typeface="+mn-cs"/>
          </a:defRPr>
        </a:defPPr>
      </a:lstStyle>
    </a:spDef>
    <a:txDef>
      <a:spPr>
        <a:noFill/>
      </a:spPr>
      <a:bodyPr wrap="square" lIns="0" tIns="0" rIns="0" bIns="0" rtlCol="0">
        <a:noAutofit/>
      </a:bodyPr>
      <a:lstStyle>
        <a:defPPr marR="0" defTabSz="914400" eaLnBrk="1" fontAlgn="auto" latinLnBrk="0" hangingPunct="1">
          <a:lnSpc>
            <a:spcPts val="2300"/>
          </a:lnSpc>
          <a:spcBef>
            <a:spcPts val="500"/>
          </a:spcBef>
          <a:spcAft>
            <a:spcPts val="0"/>
          </a:spcAft>
          <a:buClrTx/>
          <a:buSzTx/>
          <a:buFontTx/>
          <a:buNone/>
          <a:tabLst/>
          <a:defRPr kumimoji="0" sz="1800" b="0" i="0" u="none" strike="noStrike" kern="0" cap="none" spc="0" normalizeH="0" baseline="0" noProof="0" dirty="0" smtClean="0">
            <a:ln>
              <a:noFill/>
            </a:ln>
            <a:solidFill>
              <a:srgbClr val="000000"/>
            </a:solidFill>
            <a:effectLst/>
            <a:uLnTx/>
            <a:uFillTx/>
          </a:defRPr>
        </a:defPPr>
      </a:lstStyle>
    </a:txDef>
  </a:objectDefaults>
  <a:extraClrSchemeLst/>
  <a:extLst>
    <a:ext uri="{05A4C25C-085E-4340-85A3-A5531E510DB2}">
      <thm15:themeFamily xmlns:thm15="http://schemas.microsoft.com/office/thememl/2012/main" name="DefaultBosch2016.potx" id="{9C79B100-3E8C-49C0-8475-54E7D673F8CF}" vid="{0EBFA600-AC06-4417-8FA0-E8FF3BF23FE1}"/>
    </a:ext>
  </a:extLst>
</a:theme>
</file>

<file path=ppt/theme/theme4.xml><?xml version="1.0" encoding="utf-8"?>
<a:theme xmlns:a="http://schemas.openxmlformats.org/drawingml/2006/main" name="3_Bosch">
  <a:themeElements>
    <a:clrScheme name="Custom 1">
      <a:dk1>
        <a:sysClr val="windowText" lastClr="000000"/>
      </a:dk1>
      <a:lt1>
        <a:sysClr val="window" lastClr="FFFFFF"/>
      </a:lt1>
      <a:dk2>
        <a:srgbClr val="424C58"/>
      </a:dk2>
      <a:lt2>
        <a:srgbClr val="B2B3B5"/>
      </a:lt2>
      <a:accent1>
        <a:srgbClr val="A80163"/>
      </a:accent1>
      <a:accent2>
        <a:srgbClr val="3F136C"/>
      </a:accent2>
      <a:accent3>
        <a:srgbClr val="08427E"/>
      </a:accent3>
      <a:accent4>
        <a:srgbClr val="0E78C5"/>
      </a:accent4>
      <a:accent5>
        <a:srgbClr val="1399A0"/>
      </a:accent5>
      <a:accent6>
        <a:srgbClr val="67B419"/>
      </a:accent6>
      <a:hlink>
        <a:srgbClr val="738CB4"/>
      </a:hlink>
      <a:folHlink>
        <a:srgbClr val="B0BBD0"/>
      </a:folHlink>
    </a:clrScheme>
    <a:fontScheme name="Custom 1">
      <a:majorFont>
        <a:latin typeface="Bosch Office Sans"/>
        <a:ea typeface=""/>
        <a:cs typeface=""/>
      </a:majorFont>
      <a:minorFont>
        <a:latin typeface="Bosch Offic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9525" cap="flat" cmpd="sng" algn="ctr">
          <a:solidFill>
            <a:srgbClr val="3F136C"/>
          </a:solid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dirty="0" smtClean="0">
            <a:ln>
              <a:noFill/>
            </a:ln>
            <a:solidFill>
              <a:srgbClr val="000000"/>
            </a:solidFill>
            <a:effectLst/>
            <a:uLnTx/>
            <a:uFillTx/>
            <a:latin typeface="Bosch Office Sans"/>
            <a:ea typeface="+mn-ea"/>
            <a:cs typeface="+mn-cs"/>
          </a:defRPr>
        </a:defPPr>
      </a:lstStyle>
    </a:spDef>
    <a:txDef>
      <a:spPr>
        <a:noFill/>
      </a:spPr>
      <a:bodyPr wrap="square" lIns="0" tIns="0" rIns="0" bIns="0" rtlCol="0">
        <a:noAutofit/>
      </a:bodyPr>
      <a:lstStyle>
        <a:defPPr marR="0" defTabSz="914400" eaLnBrk="1" fontAlgn="auto" latinLnBrk="0" hangingPunct="1">
          <a:lnSpc>
            <a:spcPct val="107000"/>
          </a:lnSpc>
          <a:spcBef>
            <a:spcPts val="500"/>
          </a:spcBef>
          <a:spcAft>
            <a:spcPts val="0"/>
          </a:spcAft>
          <a:buClrTx/>
          <a:buSzTx/>
          <a:buFontTx/>
          <a:buNone/>
          <a:tabLst/>
          <a:defRPr kumimoji="0" sz="1800" b="0" i="0" u="none" strike="noStrike" kern="0" cap="none" spc="0" normalizeH="0" baseline="0" noProof="0" dirty="0" err="1" smtClean="0">
            <a:ln>
              <a:noFill/>
            </a:ln>
            <a:solidFill>
              <a:srgbClr val="000000"/>
            </a:solidFill>
            <a:effectLst/>
            <a:uLnTx/>
            <a:uFillTx/>
          </a:defRPr>
        </a:defPPr>
      </a:lstStyle>
    </a:txDef>
  </a:objectDefaults>
  <a:extraClrSchemeLst/>
  <a:extLst>
    <a:ext uri="{05A4C25C-085E-4340-85A3-A5531E510DB2}">
      <thm15:themeFamily xmlns:thm15="http://schemas.microsoft.com/office/thememl/2012/main" name="DefaultBosch2016.potx" id="{E6E424A2-CDFE-4FF3-B632-69E2B49B4471}" vid="{8DB00A46-DBD2-41A3-9952-545226F8B356}"/>
    </a:ext>
  </a:extLst>
</a:theme>
</file>

<file path=ppt/theme/theme5.xml><?xml version="1.0" encoding="utf-8"?>
<a:theme xmlns:a="http://schemas.openxmlformats.org/drawingml/2006/main" name="Bosch">
  <a:themeElements>
    <a:clrScheme name="Custom 1">
      <a:dk1>
        <a:sysClr val="windowText" lastClr="000000"/>
      </a:dk1>
      <a:lt1>
        <a:sysClr val="window" lastClr="FFFFFF"/>
      </a:lt1>
      <a:dk2>
        <a:srgbClr val="424C58"/>
      </a:dk2>
      <a:lt2>
        <a:srgbClr val="B2B3B5"/>
      </a:lt2>
      <a:accent1>
        <a:srgbClr val="A80163"/>
      </a:accent1>
      <a:accent2>
        <a:srgbClr val="3F136C"/>
      </a:accent2>
      <a:accent3>
        <a:srgbClr val="08427E"/>
      </a:accent3>
      <a:accent4>
        <a:srgbClr val="0E78C5"/>
      </a:accent4>
      <a:accent5>
        <a:srgbClr val="1399A0"/>
      </a:accent5>
      <a:accent6>
        <a:srgbClr val="67B419"/>
      </a:accent6>
      <a:hlink>
        <a:srgbClr val="738CB4"/>
      </a:hlink>
      <a:folHlink>
        <a:srgbClr val="B0BBD0"/>
      </a:folHlink>
    </a:clrScheme>
    <a:fontScheme name="Custom 1">
      <a:majorFont>
        <a:latin typeface="Bosch Office Sans"/>
        <a:ea typeface=""/>
        <a:cs typeface=""/>
      </a:majorFont>
      <a:minorFont>
        <a:latin typeface="Bosch Offic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9525" cap="flat" cmpd="sng" algn="ctr">
          <a:solidFill>
            <a:srgbClr val="3F136C"/>
          </a:solid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dirty="0" smtClean="0">
            <a:ln>
              <a:noFill/>
            </a:ln>
            <a:solidFill>
              <a:srgbClr val="000000"/>
            </a:solidFill>
            <a:effectLst/>
            <a:uLnTx/>
            <a:uFillTx/>
            <a:latin typeface="Bosch Office Sans"/>
            <a:ea typeface="+mn-ea"/>
            <a:cs typeface="+mn-cs"/>
          </a:defRPr>
        </a:defPPr>
      </a:lstStyle>
    </a:spDef>
    <a:txDef>
      <a:spPr>
        <a:noFill/>
      </a:spPr>
      <a:bodyPr wrap="square" lIns="0" tIns="0" rIns="0" bIns="0" rtlCol="0">
        <a:noAutofit/>
      </a:bodyPr>
      <a:lstStyle>
        <a:defPPr marR="0" defTabSz="914400" eaLnBrk="1" fontAlgn="auto" latinLnBrk="0" hangingPunct="1">
          <a:lnSpc>
            <a:spcPts val="2300"/>
          </a:lnSpc>
          <a:spcBef>
            <a:spcPts val="500"/>
          </a:spcBef>
          <a:spcAft>
            <a:spcPts val="0"/>
          </a:spcAft>
          <a:buClrTx/>
          <a:buSzTx/>
          <a:buFontTx/>
          <a:buNone/>
          <a:tabLst/>
          <a:defRPr kumimoji="0" sz="1800" b="0" i="0" u="none" strike="noStrike" kern="0" cap="none" spc="0" normalizeH="0" baseline="0" noProof="0" dirty="0" smtClean="0">
            <a:ln>
              <a:noFill/>
            </a:ln>
            <a:solidFill>
              <a:srgbClr val="000000"/>
            </a:solidFill>
            <a:effectLst/>
            <a:uLnTx/>
            <a:uFillTx/>
          </a:defRPr>
        </a:defPPr>
      </a:lstStyle>
    </a:txDef>
  </a:objectDefaults>
  <a:extraClrSchemeLst/>
  <a:extLst>
    <a:ext uri="{05A4C25C-085E-4340-85A3-A5531E510DB2}">
      <thm15:themeFamily xmlns:thm15="http://schemas.microsoft.com/office/thememl/2012/main" name="DefaultBosch2016.potx" id="{A7DDA6D0-2413-4F37-A2A5-774D3A1A63D6}" vid="{B4765207-DB29-40C2-99DC-9656F4B761D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new_bosch_theme</Template>
  <TotalTime>833</TotalTime>
  <Words>2082</Words>
  <Application>Microsoft Office PowerPoint</Application>
  <PresentationFormat>Custom</PresentationFormat>
  <Paragraphs>190</Paragraphs>
  <Slides>20</Slides>
  <Notes>17</Notes>
  <HiddenSlides>0</HiddenSlides>
  <MMClips>0</MMClips>
  <ScaleCrop>false</ScaleCrop>
  <HeadingPairs>
    <vt:vector size="8" baseType="variant">
      <vt:variant>
        <vt:lpstr>Fonts Used</vt:lpstr>
      </vt:variant>
      <vt:variant>
        <vt:i4>5</vt:i4>
      </vt:variant>
      <vt:variant>
        <vt:lpstr>Theme</vt:lpstr>
      </vt:variant>
      <vt:variant>
        <vt:i4>5</vt:i4>
      </vt:variant>
      <vt:variant>
        <vt:lpstr>Embedded OLE Servers</vt:lpstr>
      </vt:variant>
      <vt:variant>
        <vt:i4>1</vt:i4>
      </vt:variant>
      <vt:variant>
        <vt:lpstr>Slide Titles</vt:lpstr>
      </vt:variant>
      <vt:variant>
        <vt:i4>20</vt:i4>
      </vt:variant>
    </vt:vector>
  </HeadingPairs>
  <TitlesOfParts>
    <vt:vector size="31" baseType="lpstr">
      <vt:lpstr>Arial</vt:lpstr>
      <vt:lpstr>Bosch Office Sans</vt:lpstr>
      <vt:lpstr>Calibri</vt:lpstr>
      <vt:lpstr>Wingdings</vt:lpstr>
      <vt:lpstr>Wingdings 3</vt:lpstr>
      <vt:lpstr>new_bosch_theme</vt:lpstr>
      <vt:lpstr>1_Bosch</vt:lpstr>
      <vt:lpstr>2_Bosch</vt:lpstr>
      <vt:lpstr>3_Bosch</vt:lpstr>
      <vt:lpstr>Bosch</vt:lpstr>
      <vt:lpstr>think-cell Folie</vt:lpstr>
      <vt:lpstr> Alarm Over ip </vt:lpstr>
      <vt:lpstr>Communicating Alarm Signals Via IP Agenda</vt:lpstr>
      <vt:lpstr>A Leader in Retail Security Systems</vt:lpstr>
      <vt:lpstr>PowerPoint Presentation</vt:lpstr>
      <vt:lpstr>PowerPoint Presentation</vt:lpstr>
      <vt:lpstr>PowerPoint Presentation</vt:lpstr>
      <vt:lpstr>PowerPoint Presentation</vt:lpstr>
      <vt:lpstr>Using encrypted signals </vt:lpstr>
      <vt:lpstr>PowerPoint Presentation</vt:lpstr>
      <vt:lpstr>B465 Universal Dual Path Communicator</vt:lpstr>
      <vt:lpstr>Communicator Accessories</vt:lpstr>
      <vt:lpstr>Key Features</vt:lpstr>
      <vt:lpstr>How it all works</vt:lpstr>
      <vt:lpstr>End to end supervision</vt:lpstr>
      <vt:lpstr>Dual receiver support</vt:lpstr>
      <vt:lpstr>Certifications and approvals</vt:lpstr>
      <vt:lpstr>Cellular Communication Module</vt:lpstr>
      <vt:lpstr>Receiver Gateway</vt:lpstr>
      <vt:lpstr>Product Overview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Communicating alarm signals via ip</dc:title>
  <dc:creator>Ari Erenthal</dc:creator>
  <cp:lastModifiedBy>Ari Erenthal</cp:lastModifiedBy>
  <cp:revision>52</cp:revision>
  <dcterms:created xsi:type="dcterms:W3CDTF">2019-08-21T20:51:25Z</dcterms:created>
  <dcterms:modified xsi:type="dcterms:W3CDTF">2019-08-23T19:59:05Z</dcterms:modified>
</cp:coreProperties>
</file>