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284" r:id="rId3"/>
    <p:sldId id="285" r:id="rId4"/>
    <p:sldId id="286" r:id="rId5"/>
    <p:sldId id="287" r:id="rId6"/>
    <p:sldId id="288" r:id="rId7"/>
    <p:sldId id="283" r:id="rId8"/>
    <p:sldId id="280" r:id="rId9"/>
    <p:sldId id="279" r:id="rId10"/>
    <p:sldId id="277" r:id="rId11"/>
    <p:sldId id="291" r:id="rId12"/>
    <p:sldId id="290" r:id="rId13"/>
    <p:sldId id="292" r:id="rId14"/>
    <p:sldId id="28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wton David (BT/SSO-NA)" initials="DE" lastIdx="1" clrIdx="0">
    <p:extLst>
      <p:ext uri="{19B8F6BF-5375-455C-9EA6-DF929625EA0E}">
        <p15:presenceInfo xmlns:p15="http://schemas.microsoft.com/office/powerpoint/2012/main" userId="Ewton David (BT/SSO-NA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D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179F9-C20A-4A43-A5E4-548828838048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66E04-8B5F-460D-B6D0-AE48FEB3B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67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 analytics in IP cameras can directly trigger alarms in the intrusion system</a:t>
            </a:r>
          </a:p>
          <a:p>
            <a:r>
              <a:rPr lang="en-US" dirty="0"/>
              <a:t>Intrusion events can trigger predefined announcements on PA system and/or messages to radios</a:t>
            </a:r>
          </a:p>
          <a:p>
            <a:r>
              <a:rPr lang="en-US" dirty="0"/>
              <a:t>Video Management System can be used to arm and disarm zones, and to monitor intrusion and access systems.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D48B2-9EB0-4B37-9B35-FC11E2EA535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992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 analytics in IP cameras can directly trigger alarms in the intrusion system</a:t>
            </a:r>
          </a:p>
          <a:p>
            <a:r>
              <a:rPr lang="en-US" dirty="0"/>
              <a:t>Intrusion events can trigger predefined announcements on PA system and/or messages to radios</a:t>
            </a:r>
          </a:p>
          <a:p>
            <a:r>
              <a:rPr lang="en-US" dirty="0"/>
              <a:t>Video Management System can be used to arm and disarm zones, and to monitor intrusion and access systems.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D48B2-9EB0-4B37-9B35-FC11E2EA535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8911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 analytics in IP cameras can directly trigger alarms in the intrusion system</a:t>
            </a:r>
          </a:p>
          <a:p>
            <a:r>
              <a:rPr lang="en-US" dirty="0"/>
              <a:t>Intrusion events can trigger predefined announcements on PA system and/or messages to radios</a:t>
            </a:r>
          </a:p>
          <a:p>
            <a:r>
              <a:rPr lang="en-US" dirty="0"/>
              <a:t>Video Management System can be used to arm and disarm zones, and to monitor intrusion and access systems.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D48B2-9EB0-4B37-9B35-FC11E2EA535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4594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8CC2-E17A-4912-85E6-3D469C4B85D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57FA-0DCB-4A5B-A112-69088B62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55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8CC2-E17A-4912-85E6-3D469C4B85D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57FA-0DCB-4A5B-A112-69088B62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9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8CC2-E17A-4912-85E6-3D469C4B85D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57FA-0DCB-4A5B-A112-69088B62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48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5" descr="bg3_d2_169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" y="3"/>
            <a:ext cx="12191871" cy="6858351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60E046F-66D0-431E-9C49-8E6C18C3F3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083" y="288074"/>
            <a:ext cx="10975176" cy="5785488"/>
          </a:xfrm>
          <a:ln w="0">
            <a:noFill/>
          </a:ln>
          <a:effectLst/>
        </p:spPr>
        <p:txBody>
          <a:bodyPr anchor="t" anchorCtr="0"/>
          <a:lstStyle>
            <a:lvl1pPr algn="l">
              <a:lnSpc>
                <a:spcPct val="90000"/>
              </a:lnSpc>
              <a:defRPr sz="8891" kern="1200" cap="all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Add Closing Phrase</a:t>
            </a:r>
          </a:p>
        </p:txBody>
      </p:sp>
      <p:pic>
        <p:nvPicPr>
          <p:cNvPr id="6" name="Grafik 4" descr="logo1_d2.png">
            <a:extLst>
              <a:ext uri="{FF2B5EF4-FFF2-40B4-BE49-F238E27FC236}">
                <a16:creationId xmlns:a16="http://schemas.microsoft.com/office/drawing/2014/main" id="{AD329951-67FC-4FE1-85D1-D4AEA8479C0D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139" y="6073574"/>
            <a:ext cx="1216352" cy="639397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9" name="Grafik 3" descr="right_d2.png">
            <a:extLst>
              <a:ext uri="{FF2B5EF4-FFF2-40B4-BE49-F238E27FC236}">
                <a16:creationId xmlns:a16="http://schemas.microsoft.com/office/drawing/2014/main" id="{7AD5F0A5-2B17-4D20-B0E6-B4F0FA977516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975" y="3"/>
            <a:ext cx="144042" cy="6858351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8729885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384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344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E43D273-A15E-4B64-AFD2-1388D749B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83" y="720185"/>
            <a:ext cx="11615361" cy="432111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15" name="Chapter_titleonly">
            <a:extLst>
              <a:ext uri="{FF2B5EF4-FFF2-40B4-BE49-F238E27FC236}">
                <a16:creationId xmlns:a16="http://schemas.microsoft.com/office/drawing/2014/main" id="{5B281E01-A653-4813-BC65-8900B31D11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083" y="288074"/>
            <a:ext cx="11615361" cy="432111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3112" kern="0" baseline="0">
                <a:solidFill>
                  <a:schemeClr val="tx1"/>
                </a:solidFill>
              </a:defRPr>
            </a:lvl1pPr>
            <a:lvl2pPr marL="260049" indent="0">
              <a:buNone/>
              <a:defRPr sz="3112"/>
            </a:lvl2pPr>
            <a:lvl3pPr marL="584110" indent="0">
              <a:buNone/>
              <a:defRPr sz="3112"/>
            </a:lvl3pPr>
            <a:lvl4pPr marL="832155" indent="0">
              <a:buNone/>
              <a:defRPr sz="3112"/>
            </a:lvl4pPr>
            <a:lvl5pPr marL="832155" indent="0">
              <a:buNone/>
              <a:defRPr sz="3112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6419" y="6255653"/>
            <a:ext cx="320415" cy="455906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28" name="Grafik 3" descr="bottom_d2_169.png">
            <a:extLst>
              <a:ext uri="{FF2B5EF4-FFF2-40B4-BE49-F238E27FC236}">
                <a16:creationId xmlns:a16="http://schemas.microsoft.com/office/drawing/2014/main" id="{EE92306B-89C4-4A4D-81C1-DE629B5A33A0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4381"/>
            <a:ext cx="12192706" cy="14397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5" name="Grafik 34" descr="logo2_d2.png">
            <a:extLst>
              <a:ext uri="{FF2B5EF4-FFF2-40B4-BE49-F238E27FC236}">
                <a16:creationId xmlns:a16="http://schemas.microsoft.com/office/drawing/2014/main" id="{4A0BB653-08E0-42FB-832C-B4ECC24A4E72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815"/>
            <a:ext cx="151084" cy="720185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10251866" y="287941"/>
            <a:ext cx="1880144" cy="863822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9760" rIns="0" bIns="0" rtlCol="0" anchor="t">
            <a:normAutofit/>
          </a:bodyPr>
          <a:lstStyle/>
          <a:p>
            <a:pPr rtl="0">
              <a:lnSpc>
                <a:spcPts val="1000"/>
              </a:lnSpc>
            </a:pPr>
            <a:r>
              <a:rPr lang="en-US" sz="611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EA45B0BA-5E3B-4D0F-8BE3-B1AAA7A49623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139" y="6073574"/>
            <a:ext cx="1216352" cy="639397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D46C5CB-CB38-4AD2-99D2-34C738DF30C0}"/>
              </a:ext>
            </a:extLst>
          </p:cNvPr>
          <p:cNvSpPr>
            <a:spLocks noGrp="1"/>
          </p:cNvSpPr>
          <p:nvPr>
            <p:ph sz="quarter" idx="1" hasCustomPrompt="1"/>
          </p:nvPr>
        </p:nvSpPr>
        <p:spPr>
          <a:xfrm>
            <a:off x="287597" y="1440370"/>
            <a:ext cx="11615361" cy="46331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716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747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654">
          <p15:clr>
            <a:srgbClr val="FBAE40"/>
          </p15:clr>
        </p15:guide>
        <p15:guide id="6" orient="horz" pos="816">
          <p15:clr>
            <a:srgbClr val="FBAE40"/>
          </p15:clr>
        </p15:guide>
        <p15:guide id="7" orient="horz" pos="344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 1" descr="bg1_d2_169.png">
            <a:extLst>
              <a:ext uri="{FF2B5EF4-FFF2-40B4-BE49-F238E27FC236}">
                <a16:creationId xmlns:a16="http://schemas.microsoft.com/office/drawing/2014/main" id="{896CC0FD-4256-4167-AE25-A738EE088951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" y="3"/>
            <a:ext cx="12191871" cy="6858351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6" name="Grafik 4" descr="logo1_d2.png">
            <a:extLst>
              <a:ext uri="{FF2B5EF4-FFF2-40B4-BE49-F238E27FC236}">
                <a16:creationId xmlns:a16="http://schemas.microsoft.com/office/drawing/2014/main" id="{173BBCFB-9404-4FBA-9EEC-E8008B6044A2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139" y="6073574"/>
            <a:ext cx="1216352" cy="639397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083" y="288074"/>
            <a:ext cx="10975176" cy="5785488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889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Add Pres. Title</a:t>
            </a:r>
          </a:p>
        </p:txBody>
      </p:sp>
      <p:pic>
        <p:nvPicPr>
          <p:cNvPr id="10" name="Grafik 3" descr="right_d2.png">
            <a:extLst>
              <a:ext uri="{FF2B5EF4-FFF2-40B4-BE49-F238E27FC236}">
                <a16:creationId xmlns:a16="http://schemas.microsoft.com/office/drawing/2014/main" id="{649683E7-5D3C-46E0-92A4-661F3C29C858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975" y="3"/>
            <a:ext cx="144042" cy="6858351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4928619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384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344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2" descr="bg2_d2_169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" y="3"/>
            <a:ext cx="12191871" cy="6858351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083" y="288074"/>
            <a:ext cx="10975176" cy="5785488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889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Add Pres. Title</a:t>
            </a:r>
          </a:p>
        </p:txBody>
      </p:sp>
      <p:pic>
        <p:nvPicPr>
          <p:cNvPr id="7" name="Grafik 4" descr="logo1_d2.png">
            <a:extLst>
              <a:ext uri="{FF2B5EF4-FFF2-40B4-BE49-F238E27FC236}">
                <a16:creationId xmlns:a16="http://schemas.microsoft.com/office/drawing/2014/main" id="{7868D6E5-0EC1-4883-8CF9-7E8712A5DE97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139" y="6073574"/>
            <a:ext cx="1216352" cy="639397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9" name="Grafik 3" descr="right_d2.png">
            <a:extLst>
              <a:ext uri="{FF2B5EF4-FFF2-40B4-BE49-F238E27FC236}">
                <a16:creationId xmlns:a16="http://schemas.microsoft.com/office/drawing/2014/main" id="{24DBB17F-A4BD-455D-A654-0625D135562B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975" y="3"/>
            <a:ext cx="144042" cy="6858351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5080994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384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344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ustom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083" y="288074"/>
            <a:ext cx="10975176" cy="5785488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889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Add Pres. Title</a:t>
            </a:r>
          </a:p>
        </p:txBody>
      </p:sp>
      <p:pic>
        <p:nvPicPr>
          <p:cNvPr id="7" name="Grafik 4" descr="logo1_d2.png">
            <a:extLst>
              <a:ext uri="{FF2B5EF4-FFF2-40B4-BE49-F238E27FC236}">
                <a16:creationId xmlns:a16="http://schemas.microsoft.com/office/drawing/2014/main" id="{EFF0EBDE-7B9D-4454-9B44-8763A24EC960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139" y="6073574"/>
            <a:ext cx="1216352" cy="639397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9" name="Grafik 3" descr="right_d2.png">
            <a:extLst>
              <a:ext uri="{FF2B5EF4-FFF2-40B4-BE49-F238E27FC236}">
                <a16:creationId xmlns:a16="http://schemas.microsoft.com/office/drawing/2014/main" id="{24DBB17F-A4BD-455D-A654-0625D135562B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975" y="3"/>
            <a:ext cx="144042" cy="6858351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4818060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384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344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hapter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pter_title">
            <a:extLst>
              <a:ext uri="{FF2B5EF4-FFF2-40B4-BE49-F238E27FC236}">
                <a16:creationId xmlns:a16="http://schemas.microsoft.com/office/drawing/2014/main" id="{EE80FFE3-B9B2-433E-9111-10990FD419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083" y="288074"/>
            <a:ext cx="10975176" cy="5785488"/>
          </a:xfrm>
          <a:ln w="0">
            <a:noFill/>
          </a:ln>
          <a:effectLst/>
        </p:spPr>
        <p:txBody>
          <a:bodyPr anchor="t" anchorCtr="0"/>
          <a:lstStyle>
            <a:lvl1pPr algn="l">
              <a:lnSpc>
                <a:spcPct val="90000"/>
              </a:lnSpc>
              <a:defRPr sz="7224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Add Chapter Title</a:t>
            </a:r>
          </a:p>
        </p:txBody>
      </p:sp>
      <p:pic>
        <p:nvPicPr>
          <p:cNvPr id="5" name="Grafik 4" descr="logo1_d2.png">
            <a:extLst>
              <a:ext uri="{FF2B5EF4-FFF2-40B4-BE49-F238E27FC236}">
                <a16:creationId xmlns:a16="http://schemas.microsoft.com/office/drawing/2014/main" id="{FC6E8050-6AB1-433E-A876-5E84688D10B0}"/>
              </a:ext>
            </a:extLst>
          </p:cNvPr>
          <p:cNvPicPr>
            <a:picLocks noSel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139" y="6073574"/>
            <a:ext cx="1216352" cy="639397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7" name="Grafik 3" descr="right_d2.png">
            <a:extLst>
              <a:ext uri="{FF2B5EF4-FFF2-40B4-BE49-F238E27FC236}">
                <a16:creationId xmlns:a16="http://schemas.microsoft.com/office/drawing/2014/main" id="{50EF21B3-288B-44C8-B2D9-3FFE25CF4E6C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975" y="3"/>
            <a:ext cx="144042" cy="6858351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5822620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384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344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83" y="288073"/>
            <a:ext cx="10975176" cy="5785488"/>
          </a:xfrm>
        </p:spPr>
        <p:txBody>
          <a:bodyPr anchor="ctr" anchorCtr="0"/>
          <a:lstStyle>
            <a:lvl1pPr>
              <a:lnSpc>
                <a:spcPct val="90000"/>
              </a:lnSpc>
              <a:defRPr sz="4446" i="1"/>
            </a:lvl1pPr>
          </a:lstStyle>
          <a:p>
            <a:r>
              <a:rPr lang="en-US" noProof="1"/>
              <a:t>“Add Quotation”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6419" y="6255653"/>
            <a:ext cx="320415" cy="455906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7" name="Grafik 3" descr="bottom_d2_169.png"/>
          <p:cNvPicPr>
            <a:picLocks noSel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4382"/>
            <a:ext cx="12192706" cy="14397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1" name="Grafik 10" descr="logo2_d2.png">
            <a:extLst>
              <a:ext uri="{FF2B5EF4-FFF2-40B4-BE49-F238E27FC236}">
                <a16:creationId xmlns:a16="http://schemas.microsoft.com/office/drawing/2014/main" id="{77D5F5E1-4827-426B-99FE-8CE2E1270E26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815"/>
            <a:ext cx="151084" cy="720185"/>
          </a:xfrm>
          <a:prstGeom prst="rect">
            <a:avLst/>
          </a:prstGeom>
        </p:spPr>
      </p:pic>
      <p:sp>
        <p:nvSpPr>
          <p:cNvPr id="12" name="Rectangle7">
            <a:extLst>
              <a:ext uri="{FF2B5EF4-FFF2-40B4-BE49-F238E27FC236}">
                <a16:creationId xmlns:a16="http://schemas.microsoft.com/office/drawing/2014/main" id="{855EB1A0-FDAA-4D62-99AE-E08E3E26E93B}"/>
              </a:ext>
            </a:extLst>
          </p:cNvPr>
          <p:cNvSpPr>
            <a:spLocks/>
          </p:cNvSpPr>
          <p:nvPr userDrawn="1"/>
        </p:nvSpPr>
        <p:spPr>
          <a:xfrm>
            <a:off x="10251866" y="287941"/>
            <a:ext cx="1880144" cy="863822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9760" rIns="0" bIns="0" rtlCol="0" anchor="t">
            <a:normAutofit/>
          </a:bodyPr>
          <a:lstStyle/>
          <a:p>
            <a:pPr rtl="0">
              <a:lnSpc>
                <a:spcPts val="1000"/>
              </a:lnSpc>
            </a:pPr>
            <a:r>
              <a:rPr lang="en-US" sz="611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5" name="Grafik 4" descr="logo1_d2.png">
            <a:extLst>
              <a:ext uri="{FF2B5EF4-FFF2-40B4-BE49-F238E27FC236}">
                <a16:creationId xmlns:a16="http://schemas.microsoft.com/office/drawing/2014/main" id="{6E018BBC-5CA8-4135-B38C-8681A1586972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139" y="6073574"/>
            <a:ext cx="1216352" cy="639397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37868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384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344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83" y="288073"/>
            <a:ext cx="10975176" cy="5785488"/>
          </a:xfrm>
        </p:spPr>
        <p:txBody>
          <a:bodyPr anchor="ctr" anchorCtr="0"/>
          <a:lstStyle>
            <a:lvl1pPr>
              <a:lnSpc>
                <a:spcPct val="90000"/>
              </a:lnSpc>
              <a:defRPr sz="4446" i="0"/>
            </a:lvl1pPr>
          </a:lstStyle>
          <a:p>
            <a:r>
              <a:rPr lang="en-US" noProof="1"/>
              <a:t>Add Conclusion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6419" y="6255653"/>
            <a:ext cx="320415" cy="455906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7" name="Grafik 3" descr="bottom_d2_169.png"/>
          <p:cNvPicPr>
            <a:picLocks noSel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4381"/>
            <a:ext cx="12192706" cy="14397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1" name="Grafik 10" descr="logo2_d2.png">
            <a:extLst>
              <a:ext uri="{FF2B5EF4-FFF2-40B4-BE49-F238E27FC236}">
                <a16:creationId xmlns:a16="http://schemas.microsoft.com/office/drawing/2014/main" id="{77D5F5E1-4827-426B-99FE-8CE2E1270E26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815"/>
            <a:ext cx="151084" cy="720185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72390B9F-3EB3-4FEE-B4B2-61FC80890073}"/>
              </a:ext>
            </a:extLst>
          </p:cNvPr>
          <p:cNvSpPr>
            <a:spLocks/>
          </p:cNvSpPr>
          <p:nvPr userDrawn="1"/>
        </p:nvSpPr>
        <p:spPr>
          <a:xfrm>
            <a:off x="10251866" y="287941"/>
            <a:ext cx="1880144" cy="863822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9760" rIns="0" bIns="0" rtlCol="0" anchor="t">
            <a:normAutofit/>
          </a:bodyPr>
          <a:lstStyle/>
          <a:p>
            <a:pPr rtl="0">
              <a:lnSpc>
                <a:spcPts val="1000"/>
              </a:lnSpc>
            </a:pPr>
            <a:r>
              <a:rPr lang="en-US" sz="611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4" name="Grafik 4" descr="logo1_d2.png">
            <a:extLst>
              <a:ext uri="{FF2B5EF4-FFF2-40B4-BE49-F238E27FC236}">
                <a16:creationId xmlns:a16="http://schemas.microsoft.com/office/drawing/2014/main" id="{30F7B7DF-6F0E-4921-B877-3E2AD7D8C29A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139" y="6073574"/>
            <a:ext cx="1216352" cy="639397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2122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384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344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8CC2-E17A-4912-85E6-3D469C4B85D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57FA-0DCB-4A5B-A112-69088B62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39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96419" y="6255653"/>
            <a:ext cx="320415" cy="455906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 hasCustomPrompt="1"/>
          </p:nvPr>
        </p:nvSpPr>
        <p:spPr>
          <a:xfrm>
            <a:off x="288083" y="1440370"/>
            <a:ext cx="11615361" cy="4633191"/>
          </a:xfrm>
        </p:spPr>
        <p:txBody>
          <a:bodyPr/>
          <a:lstStyle>
            <a:lvl1pPr marL="280053" indent="-280053">
              <a:lnSpc>
                <a:spcPct val="107000"/>
              </a:lnSpc>
              <a:buFont typeface="+mj-lt"/>
              <a:buAutoNum type="arabicPeriod"/>
              <a:defRPr/>
            </a:lvl1pPr>
            <a:lvl2pPr marL="564106" indent="-304057">
              <a:lnSpc>
                <a:spcPct val="103000"/>
              </a:lnSpc>
              <a:buFont typeface="+mj-lt"/>
              <a:buAutoNum type="arabicPeriod"/>
              <a:defRPr/>
            </a:lvl2pPr>
            <a:lvl3pPr marL="812151" indent="-228043">
              <a:lnSpc>
                <a:spcPct val="102000"/>
              </a:lnSpc>
              <a:buFont typeface="+mj-lt"/>
              <a:buAutoNum type="arabicPeriod"/>
              <a:defRPr/>
            </a:lvl3pPr>
            <a:lvl4pPr marL="1036193" indent="-204037">
              <a:lnSpc>
                <a:spcPct val="107000"/>
              </a:lnSpc>
              <a:buFont typeface="+mj-lt"/>
              <a:buAutoNum type="arabicPeriod"/>
              <a:defRPr/>
            </a:lvl4pPr>
            <a:lvl5pPr marL="1036193" indent="-204037">
              <a:lnSpc>
                <a:spcPct val="103000"/>
              </a:lnSpc>
              <a:buFont typeface="+mj-lt"/>
              <a:buAutoNum type="arabicPeriod"/>
              <a:defRPr/>
            </a:lvl5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Rectangle7" hidden="1"/>
          <p:cNvSpPr>
            <a:spLocks/>
          </p:cNvSpPr>
          <p:nvPr/>
        </p:nvSpPr>
        <p:spPr>
          <a:xfrm>
            <a:off x="10250966" y="287939"/>
            <a:ext cx="1880544" cy="864357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9760" rIns="0" bIns="0" rtlCol="0" anchor="t">
            <a:normAutofit/>
          </a:bodyPr>
          <a:lstStyle/>
          <a:p>
            <a:pPr rtl="0">
              <a:lnSpc>
                <a:spcPts val="1000"/>
              </a:lnSpc>
            </a:pPr>
            <a:r>
              <a:rPr lang="en-US" sz="611" b="0" i="0" u="none" strike="noStrike" kern="0" baseline="0" noProof="1">
                <a:solidFill>
                  <a:srgbClr val="000000"/>
                </a:solidFill>
                <a:latin typeface="+mn-lt"/>
              </a:rPr>
              <a:t>%attachmentremark% </a:t>
            </a:r>
          </a:p>
        </p:txBody>
      </p:sp>
      <p:pic>
        <p:nvPicPr>
          <p:cNvPr id="25" name="Grafik 3" descr="bottom_d2_169.png">
            <a:extLst>
              <a:ext uri="{FF2B5EF4-FFF2-40B4-BE49-F238E27FC236}">
                <a16:creationId xmlns:a16="http://schemas.microsoft.com/office/drawing/2014/main" id="{5924583E-7B93-41AC-AC5B-430C0AD45AC7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4382"/>
            <a:ext cx="12192706" cy="14397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3" name="Grafik 32" descr="logo2_d2.png">
            <a:extLst>
              <a:ext uri="{FF2B5EF4-FFF2-40B4-BE49-F238E27FC236}">
                <a16:creationId xmlns:a16="http://schemas.microsoft.com/office/drawing/2014/main" id="{48E231CC-E3B9-4D96-AA06-B1CFFA847D96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815"/>
            <a:ext cx="151084" cy="72018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EC746CB-10AC-40C9-8647-79D1DEB9F93D}"/>
              </a:ext>
            </a:extLst>
          </p:cNvPr>
          <p:cNvSpPr txBox="1"/>
          <p:nvPr userDrawn="1"/>
        </p:nvSpPr>
        <p:spPr>
          <a:xfrm>
            <a:off x="288083" y="288074"/>
            <a:ext cx="11615361" cy="8642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1016264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112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Agenda</a:t>
            </a:r>
          </a:p>
        </p:txBody>
      </p:sp>
      <p:sp>
        <p:nvSpPr>
          <p:cNvPr id="12" name="Rectangle7">
            <a:extLst>
              <a:ext uri="{FF2B5EF4-FFF2-40B4-BE49-F238E27FC236}">
                <a16:creationId xmlns:a16="http://schemas.microsoft.com/office/drawing/2014/main" id="{F0D59F04-5C89-4857-A44C-3D9D9D3D938E}"/>
              </a:ext>
            </a:extLst>
          </p:cNvPr>
          <p:cNvSpPr>
            <a:spLocks/>
          </p:cNvSpPr>
          <p:nvPr userDrawn="1"/>
        </p:nvSpPr>
        <p:spPr>
          <a:xfrm>
            <a:off x="10251866" y="287941"/>
            <a:ext cx="1880144" cy="863822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9760" rIns="0" bIns="0" rtlCol="0" anchor="t">
            <a:normAutofit/>
          </a:bodyPr>
          <a:lstStyle/>
          <a:p>
            <a:pPr rtl="0">
              <a:lnSpc>
                <a:spcPts val="1000"/>
              </a:lnSpc>
            </a:pPr>
            <a:r>
              <a:rPr lang="en-US" sz="611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3" name="Grafik 4" descr="logo1_d2.png">
            <a:extLst>
              <a:ext uri="{FF2B5EF4-FFF2-40B4-BE49-F238E27FC236}">
                <a16:creationId xmlns:a16="http://schemas.microsoft.com/office/drawing/2014/main" id="{39A24C14-69FA-48C5-9BFC-E264F89C2E76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139" y="6073574"/>
            <a:ext cx="1216352" cy="639397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63649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747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654">
          <p15:clr>
            <a:srgbClr val="FBAE40"/>
          </p15:clr>
        </p15:guide>
        <p15:guide id="6" orient="horz" pos="816">
          <p15:clr>
            <a:srgbClr val="FBAE40"/>
          </p15:clr>
        </p15:guide>
        <p15:guide id="7" orient="horz" pos="344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83" y="720185"/>
            <a:ext cx="11615361" cy="432111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4" name="Chapter_titleonly"/>
          <p:cNvSpPr>
            <a:spLocks noGrp="1"/>
          </p:cNvSpPr>
          <p:nvPr>
            <p:ph type="body" sz="quarter" idx="15" hasCustomPrompt="1"/>
          </p:nvPr>
        </p:nvSpPr>
        <p:spPr>
          <a:xfrm>
            <a:off x="288083" y="288074"/>
            <a:ext cx="11615361" cy="432111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3112" kern="0" baseline="0">
                <a:solidFill>
                  <a:schemeClr val="tx1"/>
                </a:solidFill>
              </a:defRPr>
            </a:lvl1pPr>
            <a:lvl2pPr marL="260049" indent="0">
              <a:buNone/>
              <a:defRPr sz="3112"/>
            </a:lvl2pPr>
            <a:lvl3pPr marL="584110" indent="0">
              <a:buNone/>
              <a:defRPr sz="3112"/>
            </a:lvl3pPr>
            <a:lvl4pPr marL="832155" indent="0">
              <a:buNone/>
              <a:defRPr sz="3112"/>
            </a:lvl4pPr>
            <a:lvl5pPr marL="832155" indent="0">
              <a:buNone/>
              <a:defRPr sz="3112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6419" y="6255653"/>
            <a:ext cx="320415" cy="455906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28" name="Grafik 3" descr="bottom_d2_169.png">
            <a:extLst>
              <a:ext uri="{FF2B5EF4-FFF2-40B4-BE49-F238E27FC236}">
                <a16:creationId xmlns:a16="http://schemas.microsoft.com/office/drawing/2014/main" id="{EE92306B-89C4-4A4D-81C1-DE629B5A33A0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4381"/>
            <a:ext cx="12192706" cy="14397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5" name="Grafik 34" descr="logo2_d2.png">
            <a:extLst>
              <a:ext uri="{FF2B5EF4-FFF2-40B4-BE49-F238E27FC236}">
                <a16:creationId xmlns:a16="http://schemas.microsoft.com/office/drawing/2014/main" id="{4A0BB653-08E0-42FB-832C-B4ECC24A4E72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815"/>
            <a:ext cx="151084" cy="720185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10251866" y="287941"/>
            <a:ext cx="1880144" cy="863822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9760" rIns="0" bIns="0" rtlCol="0" anchor="t">
            <a:normAutofit/>
          </a:bodyPr>
          <a:lstStyle/>
          <a:p>
            <a:pPr rtl="0">
              <a:lnSpc>
                <a:spcPts val="1000"/>
              </a:lnSpc>
            </a:pPr>
            <a:r>
              <a:rPr lang="en-US" sz="611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EA45B0BA-5E3B-4D0F-8BE3-B1AAA7A49623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139" y="6073574"/>
            <a:ext cx="1216352" cy="639397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92403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747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654">
          <p15:clr>
            <a:srgbClr val="FBAE40"/>
          </p15:clr>
        </p15:guide>
        <p15:guide id="6" orient="horz" pos="816">
          <p15:clr>
            <a:srgbClr val="FBAE40"/>
          </p15:clr>
        </p15:guide>
        <p15:guide id="7" orient="horz" pos="344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E43D273-A15E-4B64-AFD2-1388D749B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83" y="720185"/>
            <a:ext cx="11615361" cy="432111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15" name="Chapter_titleonly">
            <a:extLst>
              <a:ext uri="{FF2B5EF4-FFF2-40B4-BE49-F238E27FC236}">
                <a16:creationId xmlns:a16="http://schemas.microsoft.com/office/drawing/2014/main" id="{5B281E01-A653-4813-BC65-8900B31D11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083" y="288074"/>
            <a:ext cx="11615361" cy="432111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3112" kern="0" baseline="0">
                <a:solidFill>
                  <a:schemeClr val="tx1"/>
                </a:solidFill>
              </a:defRPr>
            </a:lvl1pPr>
            <a:lvl2pPr marL="260049" indent="0">
              <a:buNone/>
              <a:defRPr sz="3112"/>
            </a:lvl2pPr>
            <a:lvl3pPr marL="584110" indent="0">
              <a:buNone/>
              <a:defRPr sz="3112"/>
            </a:lvl3pPr>
            <a:lvl4pPr marL="832155" indent="0">
              <a:buNone/>
              <a:defRPr sz="3112"/>
            </a:lvl4pPr>
            <a:lvl5pPr marL="832155" indent="0">
              <a:buNone/>
              <a:defRPr sz="3112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6419" y="6255653"/>
            <a:ext cx="320415" cy="455906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28" name="Grafik 3" descr="bottom_d2_169.png">
            <a:extLst>
              <a:ext uri="{FF2B5EF4-FFF2-40B4-BE49-F238E27FC236}">
                <a16:creationId xmlns:a16="http://schemas.microsoft.com/office/drawing/2014/main" id="{EE92306B-89C4-4A4D-81C1-DE629B5A33A0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4381"/>
            <a:ext cx="12192706" cy="14397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5" name="Grafik 34" descr="logo2_d2.png">
            <a:extLst>
              <a:ext uri="{FF2B5EF4-FFF2-40B4-BE49-F238E27FC236}">
                <a16:creationId xmlns:a16="http://schemas.microsoft.com/office/drawing/2014/main" id="{4A0BB653-08E0-42FB-832C-B4ECC24A4E72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815"/>
            <a:ext cx="151084" cy="720185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10251866" y="287941"/>
            <a:ext cx="1880144" cy="863822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9760" rIns="0" bIns="0" rtlCol="0" anchor="t">
            <a:normAutofit/>
          </a:bodyPr>
          <a:lstStyle/>
          <a:p>
            <a:pPr rtl="0">
              <a:lnSpc>
                <a:spcPts val="1000"/>
              </a:lnSpc>
            </a:pPr>
            <a:r>
              <a:rPr lang="en-US" sz="611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EA45B0BA-5E3B-4D0F-8BE3-B1AAA7A49623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139" y="6073574"/>
            <a:ext cx="1216352" cy="639397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D46C5CB-CB38-4AD2-99D2-34C738DF30C0}"/>
              </a:ext>
            </a:extLst>
          </p:cNvPr>
          <p:cNvSpPr>
            <a:spLocks noGrp="1"/>
          </p:cNvSpPr>
          <p:nvPr>
            <p:ph sz="quarter" idx="1" hasCustomPrompt="1"/>
          </p:nvPr>
        </p:nvSpPr>
        <p:spPr>
          <a:xfrm>
            <a:off x="287597" y="1440370"/>
            <a:ext cx="11615361" cy="46331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92800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747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654">
          <p15:clr>
            <a:srgbClr val="FBAE40"/>
          </p15:clr>
        </p15:guide>
        <p15:guide id="6" orient="horz" pos="816">
          <p15:clr>
            <a:srgbClr val="FBAE40"/>
          </p15:clr>
        </p15:guide>
        <p15:guide id="7" orient="horz" pos="344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vertic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E29BFEC5-7639-4AE9-A818-5EB7EC3C9C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083" y="288074"/>
            <a:ext cx="11615361" cy="432111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3112" kern="0" baseline="0">
                <a:solidFill>
                  <a:schemeClr val="tx1"/>
                </a:solidFill>
              </a:defRPr>
            </a:lvl1pPr>
            <a:lvl2pPr marL="260049" indent="0">
              <a:buNone/>
              <a:defRPr sz="3112"/>
            </a:lvl2pPr>
            <a:lvl3pPr marL="584110" indent="0">
              <a:buNone/>
              <a:defRPr sz="3112"/>
            </a:lvl3pPr>
            <a:lvl4pPr marL="832155" indent="0">
              <a:buNone/>
              <a:defRPr sz="3112"/>
            </a:lvl4pPr>
            <a:lvl5pPr marL="832155" indent="0">
              <a:buNone/>
              <a:defRPr sz="3112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9B80D-00FD-40C8-B929-FA71A2E03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83" y="720185"/>
            <a:ext cx="11615361" cy="432111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8083" y="1440370"/>
            <a:ext cx="5401563" cy="46331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05882" y="1440369"/>
            <a:ext cx="5401563" cy="46331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96419" y="6255653"/>
            <a:ext cx="320415" cy="455906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29" name="Grafik 3" descr="bottom_d2_169.png">
            <a:extLst>
              <a:ext uri="{FF2B5EF4-FFF2-40B4-BE49-F238E27FC236}">
                <a16:creationId xmlns:a16="http://schemas.microsoft.com/office/drawing/2014/main" id="{2646ABA5-1E42-496E-B88F-BEBEC4B2C7B6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4381"/>
            <a:ext cx="12192706" cy="14397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0" name="Grafik 29" descr="logo2_d2.png">
            <a:extLst>
              <a:ext uri="{FF2B5EF4-FFF2-40B4-BE49-F238E27FC236}">
                <a16:creationId xmlns:a16="http://schemas.microsoft.com/office/drawing/2014/main" id="{BA9AAC15-C2E5-4D68-B499-7D3FC8760D94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815"/>
            <a:ext cx="151084" cy="720185"/>
          </a:xfrm>
          <a:prstGeom prst="rect">
            <a:avLst/>
          </a:prstGeom>
        </p:spPr>
      </p:pic>
      <p:sp>
        <p:nvSpPr>
          <p:cNvPr id="12" name="Rectangle7">
            <a:extLst>
              <a:ext uri="{FF2B5EF4-FFF2-40B4-BE49-F238E27FC236}">
                <a16:creationId xmlns:a16="http://schemas.microsoft.com/office/drawing/2014/main" id="{0193DB20-8E77-4A05-AA77-554F32E8990F}"/>
              </a:ext>
            </a:extLst>
          </p:cNvPr>
          <p:cNvSpPr>
            <a:spLocks/>
          </p:cNvSpPr>
          <p:nvPr userDrawn="1"/>
        </p:nvSpPr>
        <p:spPr>
          <a:xfrm>
            <a:off x="10251866" y="287941"/>
            <a:ext cx="1880144" cy="863822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9760" rIns="0" bIns="0" rtlCol="0" anchor="t">
            <a:normAutofit/>
          </a:bodyPr>
          <a:lstStyle/>
          <a:p>
            <a:pPr rtl="0">
              <a:lnSpc>
                <a:spcPts val="1000"/>
              </a:lnSpc>
            </a:pPr>
            <a:r>
              <a:rPr lang="en-US" sz="611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4" name="Grafik 4" descr="logo1_d2.png">
            <a:extLst>
              <a:ext uri="{FF2B5EF4-FFF2-40B4-BE49-F238E27FC236}">
                <a16:creationId xmlns:a16="http://schemas.microsoft.com/office/drawing/2014/main" id="{AD1AA2B6-6C2F-4A14-9E4C-FB86A10EF6B2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139" y="6073574"/>
            <a:ext cx="1216352" cy="639397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87639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747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654">
          <p15:clr>
            <a:srgbClr val="FBAE40"/>
          </p15:clr>
        </p15:guide>
        <p15:guide id="6" orient="horz" pos="816">
          <p15:clr>
            <a:srgbClr val="FBAE40"/>
          </p15:clr>
        </p15:guide>
        <p15:guide id="7" orient="horz" pos="3443">
          <p15:clr>
            <a:srgbClr val="FBAE40"/>
          </p15:clr>
        </p15:guide>
        <p15:guide id="8" pos="3225">
          <p15:clr>
            <a:srgbClr val="FBAE40"/>
          </p15:clr>
        </p15:guide>
        <p15:guide id="9" pos="368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apter_titleonly">
            <a:extLst>
              <a:ext uri="{FF2B5EF4-FFF2-40B4-BE49-F238E27FC236}">
                <a16:creationId xmlns:a16="http://schemas.microsoft.com/office/drawing/2014/main" id="{7CCAFAD8-87FF-4E8A-B13E-2709A28399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083" y="288074"/>
            <a:ext cx="11615361" cy="432111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3112" kern="0" baseline="0">
                <a:solidFill>
                  <a:schemeClr val="tx1"/>
                </a:solidFill>
              </a:defRPr>
            </a:lvl1pPr>
            <a:lvl2pPr marL="260049" indent="0">
              <a:buNone/>
              <a:defRPr sz="3112"/>
            </a:lvl2pPr>
            <a:lvl3pPr marL="584110" indent="0">
              <a:buNone/>
              <a:defRPr sz="3112"/>
            </a:lvl3pPr>
            <a:lvl4pPr marL="832155" indent="0">
              <a:buNone/>
              <a:defRPr sz="3112"/>
            </a:lvl4pPr>
            <a:lvl5pPr marL="832155" indent="0">
              <a:buNone/>
              <a:defRPr sz="3112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13B860-B040-4AA5-BCCF-91A137076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83" y="720185"/>
            <a:ext cx="11615361" cy="432111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8083" y="1440370"/>
            <a:ext cx="3477006" cy="46331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8402431" y="1440369"/>
            <a:ext cx="3477006" cy="46331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96419" y="6255653"/>
            <a:ext cx="320415" cy="455906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29" name="Grafik 3" descr="bottom_d2_169.png">
            <a:extLst>
              <a:ext uri="{FF2B5EF4-FFF2-40B4-BE49-F238E27FC236}">
                <a16:creationId xmlns:a16="http://schemas.microsoft.com/office/drawing/2014/main" id="{2646ABA5-1E42-496E-B88F-BEBEC4B2C7B6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4381"/>
            <a:ext cx="12192706" cy="14397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0" name="Grafik 29" descr="logo2_d2.png">
            <a:extLst>
              <a:ext uri="{FF2B5EF4-FFF2-40B4-BE49-F238E27FC236}">
                <a16:creationId xmlns:a16="http://schemas.microsoft.com/office/drawing/2014/main" id="{BA9AAC15-C2E5-4D68-B499-7D3FC8760D94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815"/>
            <a:ext cx="151084" cy="720185"/>
          </a:xfrm>
          <a:prstGeom prst="rect">
            <a:avLst/>
          </a:prstGeom>
        </p:spPr>
      </p:pic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3F3E027D-9EE5-4C12-9974-36EA025C35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45257" y="1440370"/>
            <a:ext cx="3477006" cy="46331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3" name="Rectangle7">
            <a:extLst>
              <a:ext uri="{FF2B5EF4-FFF2-40B4-BE49-F238E27FC236}">
                <a16:creationId xmlns:a16="http://schemas.microsoft.com/office/drawing/2014/main" id="{79759149-285E-4F0E-938E-7199B34084BE}"/>
              </a:ext>
            </a:extLst>
          </p:cNvPr>
          <p:cNvSpPr>
            <a:spLocks/>
          </p:cNvSpPr>
          <p:nvPr userDrawn="1"/>
        </p:nvSpPr>
        <p:spPr>
          <a:xfrm>
            <a:off x="10251866" y="287941"/>
            <a:ext cx="1880144" cy="863822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9760" rIns="0" bIns="0" rtlCol="0" anchor="t">
            <a:normAutofit/>
          </a:bodyPr>
          <a:lstStyle/>
          <a:p>
            <a:pPr rtl="0">
              <a:lnSpc>
                <a:spcPts val="1000"/>
              </a:lnSpc>
            </a:pPr>
            <a:r>
              <a:rPr lang="en-US" sz="611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6" name="Grafik 4" descr="logo1_d2.png">
            <a:extLst>
              <a:ext uri="{FF2B5EF4-FFF2-40B4-BE49-F238E27FC236}">
                <a16:creationId xmlns:a16="http://schemas.microsoft.com/office/drawing/2014/main" id="{853C9362-E049-4C5A-93EB-CA7DB346BCAC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139" y="6073574"/>
            <a:ext cx="1216352" cy="639397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40392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747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654">
          <p15:clr>
            <a:srgbClr val="FBAE40"/>
          </p15:clr>
        </p15:guide>
        <p15:guide id="6" orient="horz" pos="816">
          <p15:clr>
            <a:srgbClr val="FBAE40"/>
          </p15:clr>
        </p15:guide>
        <p15:guide id="7" orient="horz" pos="3443">
          <p15:clr>
            <a:srgbClr val="FBAE40"/>
          </p15:clr>
        </p15:guide>
        <p15:guide id="8" pos="2135">
          <p15:clr>
            <a:srgbClr val="FBAE40"/>
          </p15:clr>
        </p15:guide>
        <p15:guide id="9" pos="2462">
          <p15:clr>
            <a:srgbClr val="FBAE40"/>
          </p15:clr>
        </p15:guide>
        <p15:guide id="10" pos="4434">
          <p15:clr>
            <a:srgbClr val="FBAE40"/>
          </p15:clr>
        </p15:guide>
        <p15:guide id="11" pos="476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85E4898A-B45B-416F-8A7F-E57751056E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083" y="288074"/>
            <a:ext cx="11615361" cy="432111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3112" kern="0" baseline="0">
                <a:solidFill>
                  <a:schemeClr val="tx1"/>
                </a:solidFill>
              </a:defRPr>
            </a:lvl1pPr>
            <a:lvl2pPr marL="260049" indent="0">
              <a:buNone/>
              <a:defRPr sz="3112"/>
            </a:lvl2pPr>
            <a:lvl3pPr marL="584110" indent="0">
              <a:buNone/>
              <a:defRPr sz="3112"/>
            </a:lvl3pPr>
            <a:lvl4pPr marL="832155" indent="0">
              <a:buNone/>
              <a:defRPr sz="3112"/>
            </a:lvl4pPr>
            <a:lvl5pPr marL="832155" indent="0">
              <a:buNone/>
              <a:defRPr sz="3112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33F6F31-B924-4EAD-BDA8-332AAD2C4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83" y="720185"/>
            <a:ext cx="11615361" cy="432111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7950" y="1439702"/>
            <a:ext cx="2796220" cy="46324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6168340" y="1439702"/>
            <a:ext cx="2796220" cy="46324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3228145" y="1439703"/>
            <a:ext cx="2796220" cy="46324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4" hasCustomPrompt="1"/>
          </p:nvPr>
        </p:nvSpPr>
        <p:spPr>
          <a:xfrm>
            <a:off x="9108536" y="1439703"/>
            <a:ext cx="2796220" cy="46324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96419" y="6255653"/>
            <a:ext cx="320415" cy="455906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31" name="Grafik 3" descr="bottom_d2_169.png">
            <a:extLst>
              <a:ext uri="{FF2B5EF4-FFF2-40B4-BE49-F238E27FC236}">
                <a16:creationId xmlns:a16="http://schemas.microsoft.com/office/drawing/2014/main" id="{A3C6D0D9-04AD-43FA-8B6F-53255648BE83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4381"/>
            <a:ext cx="12192706" cy="14397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2" name="Grafik 31" descr="logo2_d2.png">
            <a:extLst>
              <a:ext uri="{FF2B5EF4-FFF2-40B4-BE49-F238E27FC236}">
                <a16:creationId xmlns:a16="http://schemas.microsoft.com/office/drawing/2014/main" id="{A5FC486E-34C4-4DFC-9640-0742E0B83B94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815"/>
            <a:ext cx="151084" cy="720185"/>
          </a:xfrm>
          <a:prstGeom prst="rect">
            <a:avLst/>
          </a:prstGeom>
        </p:spPr>
      </p:pic>
      <p:sp>
        <p:nvSpPr>
          <p:cNvPr id="14" name="Rectangle7">
            <a:extLst>
              <a:ext uri="{FF2B5EF4-FFF2-40B4-BE49-F238E27FC236}">
                <a16:creationId xmlns:a16="http://schemas.microsoft.com/office/drawing/2014/main" id="{3A9A741C-7644-4810-ABAF-465822FC0D76}"/>
              </a:ext>
            </a:extLst>
          </p:cNvPr>
          <p:cNvSpPr>
            <a:spLocks/>
          </p:cNvSpPr>
          <p:nvPr userDrawn="1"/>
        </p:nvSpPr>
        <p:spPr>
          <a:xfrm>
            <a:off x="10251866" y="287941"/>
            <a:ext cx="1880144" cy="863822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9760" rIns="0" bIns="0" rtlCol="0" anchor="t">
            <a:normAutofit/>
          </a:bodyPr>
          <a:lstStyle/>
          <a:p>
            <a:pPr rtl="0">
              <a:lnSpc>
                <a:spcPts val="1000"/>
              </a:lnSpc>
            </a:pPr>
            <a:r>
              <a:rPr lang="en-US" sz="611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7" name="Grafik 4" descr="logo1_d2.png">
            <a:extLst>
              <a:ext uri="{FF2B5EF4-FFF2-40B4-BE49-F238E27FC236}">
                <a16:creationId xmlns:a16="http://schemas.microsoft.com/office/drawing/2014/main" id="{2F5D5F7F-9AC3-4C8C-9378-5DCB41FEB94B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139" y="6073574"/>
            <a:ext cx="1216352" cy="639397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02906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747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654">
          <p15:clr>
            <a:srgbClr val="FBAE40"/>
          </p15:clr>
        </p15:guide>
        <p15:guide id="6" orient="horz" pos="816">
          <p15:clr>
            <a:srgbClr val="FBAE40"/>
          </p15:clr>
        </p15:guide>
        <p15:guide id="7" orient="horz" pos="3443">
          <p15:clr>
            <a:srgbClr val="FBAE40"/>
          </p15:clr>
        </p15:guide>
        <p15:guide id="8" pos="1749">
          <p15:clr>
            <a:srgbClr val="FBAE40"/>
          </p15:clr>
        </p15:guide>
        <p15:guide id="9" pos="1829">
          <p15:clr>
            <a:srgbClr val="FBAE40"/>
          </p15:clr>
        </p15:guide>
        <p15:guide id="10" pos="3416">
          <p15:clr>
            <a:srgbClr val="FBAE40"/>
          </p15:clr>
        </p15:guide>
        <p15:guide id="11" pos="3495">
          <p15:clr>
            <a:srgbClr val="FBAE40"/>
          </p15:clr>
        </p15:guide>
        <p15:guide id="12" pos="5082">
          <p15:clr>
            <a:srgbClr val="FBAE40"/>
          </p15:clr>
        </p15:guide>
        <p15:guide id="13" pos="516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horizont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9398DDFA-1939-498B-8921-7DDB40481F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083" y="288074"/>
            <a:ext cx="11615361" cy="432111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3112" kern="0" baseline="0">
                <a:solidFill>
                  <a:schemeClr val="tx1"/>
                </a:solidFill>
              </a:defRPr>
            </a:lvl1pPr>
            <a:lvl2pPr marL="260049" indent="0">
              <a:buNone/>
              <a:defRPr sz="3112"/>
            </a:lvl2pPr>
            <a:lvl3pPr marL="584110" indent="0">
              <a:buNone/>
              <a:defRPr sz="3112"/>
            </a:lvl3pPr>
            <a:lvl4pPr marL="832155" indent="0">
              <a:buNone/>
              <a:defRPr sz="3112"/>
            </a:lvl4pPr>
            <a:lvl5pPr marL="832155" indent="0">
              <a:buNone/>
              <a:defRPr sz="3112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B79D08E-37B8-49BA-9E18-ED577CD99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83" y="720185"/>
            <a:ext cx="11615361" cy="432111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8083" y="1440370"/>
            <a:ext cx="11615361" cy="22445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88083" y="3828986"/>
            <a:ext cx="11615361" cy="22445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96419" y="6255653"/>
            <a:ext cx="320415" cy="455906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29" name="Grafik 3" descr="bottom_d2_169.png">
            <a:extLst>
              <a:ext uri="{FF2B5EF4-FFF2-40B4-BE49-F238E27FC236}">
                <a16:creationId xmlns:a16="http://schemas.microsoft.com/office/drawing/2014/main" id="{E1C644A7-78AF-407E-A25C-6F76F012AC1D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4381"/>
            <a:ext cx="12192706" cy="14397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0" name="Grafik 29" descr="logo2_d2.png">
            <a:extLst>
              <a:ext uri="{FF2B5EF4-FFF2-40B4-BE49-F238E27FC236}">
                <a16:creationId xmlns:a16="http://schemas.microsoft.com/office/drawing/2014/main" id="{BF432EB7-B56F-491D-9D42-9FA89D925A5A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815"/>
            <a:ext cx="151084" cy="720185"/>
          </a:xfrm>
          <a:prstGeom prst="rect">
            <a:avLst/>
          </a:prstGeom>
        </p:spPr>
      </p:pic>
      <p:sp>
        <p:nvSpPr>
          <p:cNvPr id="12" name="Rectangle7">
            <a:extLst>
              <a:ext uri="{FF2B5EF4-FFF2-40B4-BE49-F238E27FC236}">
                <a16:creationId xmlns:a16="http://schemas.microsoft.com/office/drawing/2014/main" id="{2E7C0809-54C2-4B00-97B9-AEB55C54DF36}"/>
              </a:ext>
            </a:extLst>
          </p:cNvPr>
          <p:cNvSpPr>
            <a:spLocks/>
          </p:cNvSpPr>
          <p:nvPr userDrawn="1"/>
        </p:nvSpPr>
        <p:spPr>
          <a:xfrm>
            <a:off x="10251866" y="287941"/>
            <a:ext cx="1880144" cy="863822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9760" rIns="0" bIns="0" rtlCol="0" anchor="t">
            <a:normAutofit/>
          </a:bodyPr>
          <a:lstStyle/>
          <a:p>
            <a:pPr rtl="0">
              <a:lnSpc>
                <a:spcPts val="1000"/>
              </a:lnSpc>
            </a:pPr>
            <a:r>
              <a:rPr lang="en-US" sz="611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4" name="Grafik 4" descr="logo1_d2.png">
            <a:extLst>
              <a:ext uri="{FF2B5EF4-FFF2-40B4-BE49-F238E27FC236}">
                <a16:creationId xmlns:a16="http://schemas.microsoft.com/office/drawing/2014/main" id="{F944409F-1D53-436E-A382-254727DA7F5F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139" y="6073574"/>
            <a:ext cx="1216352" cy="639397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24571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747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654">
          <p15:clr>
            <a:srgbClr val="FBAE40"/>
          </p15:clr>
        </p15:guide>
        <p15:guide id="6" orient="horz" pos="816">
          <p15:clr>
            <a:srgbClr val="FBAE40"/>
          </p15:clr>
        </p15:guide>
        <p15:guide id="7" orient="horz" pos="3443">
          <p15:clr>
            <a:srgbClr val="FBAE40"/>
          </p15:clr>
        </p15:guide>
        <p15:guide id="8" orient="horz" pos="2090">
          <p15:clr>
            <a:srgbClr val="FBAE40"/>
          </p15:clr>
        </p15:guide>
        <p15:guide id="9" orient="horz" pos="216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x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90C8652B-1F43-4467-AC53-668A8D3D47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083" y="288074"/>
            <a:ext cx="11615361" cy="432111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3112" kern="0" baseline="0">
                <a:solidFill>
                  <a:schemeClr val="tx1"/>
                </a:solidFill>
              </a:defRPr>
            </a:lvl1pPr>
            <a:lvl2pPr marL="260049" indent="0">
              <a:buNone/>
              <a:defRPr sz="3112"/>
            </a:lvl2pPr>
            <a:lvl3pPr marL="584110" indent="0">
              <a:buNone/>
              <a:defRPr sz="3112"/>
            </a:lvl3pPr>
            <a:lvl4pPr marL="832155" indent="0">
              <a:buNone/>
              <a:defRPr sz="3112"/>
            </a:lvl4pPr>
            <a:lvl5pPr marL="832155" indent="0">
              <a:buNone/>
              <a:defRPr sz="3112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DBB36D-E1FF-4336-B805-B8B7F4B25A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83" y="720185"/>
            <a:ext cx="11615361" cy="432111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8083" y="1440370"/>
            <a:ext cx="5401563" cy="22445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6505882" y="1440369"/>
            <a:ext cx="5401563" cy="22445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88083" y="3828986"/>
            <a:ext cx="5401563" cy="22445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4" hasCustomPrompt="1"/>
          </p:nvPr>
        </p:nvSpPr>
        <p:spPr>
          <a:xfrm>
            <a:off x="6505882" y="3828986"/>
            <a:ext cx="5401563" cy="22445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96419" y="6255653"/>
            <a:ext cx="320415" cy="455906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31" name="Grafik 3" descr="bottom_d2_169.png">
            <a:extLst>
              <a:ext uri="{FF2B5EF4-FFF2-40B4-BE49-F238E27FC236}">
                <a16:creationId xmlns:a16="http://schemas.microsoft.com/office/drawing/2014/main" id="{14946AFE-2563-4C40-963E-DFE36F6D3171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4381"/>
            <a:ext cx="12192706" cy="14397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2" name="Grafik 31" descr="logo2_d2.png">
            <a:extLst>
              <a:ext uri="{FF2B5EF4-FFF2-40B4-BE49-F238E27FC236}">
                <a16:creationId xmlns:a16="http://schemas.microsoft.com/office/drawing/2014/main" id="{8A247A46-B0BA-49FE-BDE2-4F90A7348546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815"/>
            <a:ext cx="151084" cy="720185"/>
          </a:xfrm>
          <a:prstGeom prst="rect">
            <a:avLst/>
          </a:prstGeom>
        </p:spPr>
      </p:pic>
      <p:sp>
        <p:nvSpPr>
          <p:cNvPr id="14" name="Rectangle7">
            <a:extLst>
              <a:ext uri="{FF2B5EF4-FFF2-40B4-BE49-F238E27FC236}">
                <a16:creationId xmlns:a16="http://schemas.microsoft.com/office/drawing/2014/main" id="{43F0E5D0-784C-433E-AAB0-40D43C1BCBAB}"/>
              </a:ext>
            </a:extLst>
          </p:cNvPr>
          <p:cNvSpPr>
            <a:spLocks/>
          </p:cNvSpPr>
          <p:nvPr userDrawn="1"/>
        </p:nvSpPr>
        <p:spPr>
          <a:xfrm>
            <a:off x="10251866" y="287941"/>
            <a:ext cx="1880144" cy="863822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9760" rIns="0" bIns="0" rtlCol="0" anchor="t">
            <a:normAutofit/>
          </a:bodyPr>
          <a:lstStyle/>
          <a:p>
            <a:pPr rtl="0">
              <a:lnSpc>
                <a:spcPts val="1000"/>
              </a:lnSpc>
            </a:pPr>
            <a:r>
              <a:rPr lang="en-US" sz="611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6" name="Grafik 4" descr="logo1_d2.png">
            <a:extLst>
              <a:ext uri="{FF2B5EF4-FFF2-40B4-BE49-F238E27FC236}">
                <a16:creationId xmlns:a16="http://schemas.microsoft.com/office/drawing/2014/main" id="{17992435-2281-4D69-8E9C-A9BD8CD4504F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139" y="6073574"/>
            <a:ext cx="1216352" cy="639397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05748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747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654">
          <p15:clr>
            <a:srgbClr val="FBAE40"/>
          </p15:clr>
        </p15:guide>
        <p15:guide id="6" orient="horz" pos="816">
          <p15:clr>
            <a:srgbClr val="FBAE40"/>
          </p15:clr>
        </p15:guide>
        <p15:guide id="7" orient="horz" pos="3443">
          <p15:clr>
            <a:srgbClr val="FBAE40"/>
          </p15:clr>
        </p15:guide>
        <p15:guide id="8" orient="horz" pos="2090">
          <p15:clr>
            <a:srgbClr val="FBAE40"/>
          </p15:clr>
        </p15:guide>
        <p15:guide id="9" orient="horz" pos="2169">
          <p15:clr>
            <a:srgbClr val="FBAE40"/>
          </p15:clr>
        </p15:guide>
        <p15:guide id="10" pos="3225">
          <p15:clr>
            <a:srgbClr val="FBAE40"/>
          </p15:clr>
        </p15:guide>
        <p15:guide id="11" pos="368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x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apter_titleonly">
            <a:extLst>
              <a:ext uri="{FF2B5EF4-FFF2-40B4-BE49-F238E27FC236}">
                <a16:creationId xmlns:a16="http://schemas.microsoft.com/office/drawing/2014/main" id="{FEDBFC76-9F59-4A18-8E8B-EDDF9CC208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083" y="288074"/>
            <a:ext cx="11615361" cy="432111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3112" kern="0" baseline="0">
                <a:solidFill>
                  <a:schemeClr val="tx1"/>
                </a:solidFill>
              </a:defRPr>
            </a:lvl1pPr>
            <a:lvl2pPr marL="260049" indent="0">
              <a:buNone/>
              <a:defRPr sz="3112"/>
            </a:lvl2pPr>
            <a:lvl3pPr marL="584110" indent="0">
              <a:buNone/>
              <a:defRPr sz="3112"/>
            </a:lvl3pPr>
            <a:lvl4pPr marL="832155" indent="0">
              <a:buNone/>
              <a:defRPr sz="3112"/>
            </a:lvl4pPr>
            <a:lvl5pPr marL="832155" indent="0">
              <a:buNone/>
              <a:defRPr sz="3112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226D581-60F4-440B-A410-F6582BC0D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83" y="720185"/>
            <a:ext cx="11615361" cy="432111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8083" y="1440370"/>
            <a:ext cx="3477006" cy="22445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4345257" y="1440369"/>
            <a:ext cx="3477006" cy="22445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5" hasCustomPrompt="1"/>
          </p:nvPr>
        </p:nvSpPr>
        <p:spPr>
          <a:xfrm>
            <a:off x="8402431" y="1440369"/>
            <a:ext cx="3477006" cy="22445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88083" y="3828986"/>
            <a:ext cx="3477006" cy="22445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4" hasCustomPrompt="1"/>
          </p:nvPr>
        </p:nvSpPr>
        <p:spPr>
          <a:xfrm>
            <a:off x="4345257" y="3828986"/>
            <a:ext cx="3477006" cy="22445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6" hasCustomPrompt="1"/>
          </p:nvPr>
        </p:nvSpPr>
        <p:spPr>
          <a:xfrm>
            <a:off x="8402431" y="3828986"/>
            <a:ext cx="3477006" cy="22445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96419" y="6255653"/>
            <a:ext cx="320415" cy="455906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33" name="Grafik 3" descr="bottom_d2_169.png">
            <a:extLst>
              <a:ext uri="{FF2B5EF4-FFF2-40B4-BE49-F238E27FC236}">
                <a16:creationId xmlns:a16="http://schemas.microsoft.com/office/drawing/2014/main" id="{D68326DC-5F3B-4205-8352-8D213F6B12F1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4381"/>
            <a:ext cx="12192706" cy="14397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4" name="Grafik 33" descr="logo2_d2.png">
            <a:extLst>
              <a:ext uri="{FF2B5EF4-FFF2-40B4-BE49-F238E27FC236}">
                <a16:creationId xmlns:a16="http://schemas.microsoft.com/office/drawing/2014/main" id="{6306B871-7048-4385-84D6-368540647FAF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815"/>
            <a:ext cx="151084" cy="720185"/>
          </a:xfrm>
          <a:prstGeom prst="rect">
            <a:avLst/>
          </a:prstGeom>
        </p:spPr>
      </p:pic>
      <p:sp>
        <p:nvSpPr>
          <p:cNvPr id="16" name="Rectangle7">
            <a:extLst>
              <a:ext uri="{FF2B5EF4-FFF2-40B4-BE49-F238E27FC236}">
                <a16:creationId xmlns:a16="http://schemas.microsoft.com/office/drawing/2014/main" id="{C680F8C7-4715-4E6C-829A-E87F16C03BB3}"/>
              </a:ext>
            </a:extLst>
          </p:cNvPr>
          <p:cNvSpPr>
            <a:spLocks/>
          </p:cNvSpPr>
          <p:nvPr userDrawn="1"/>
        </p:nvSpPr>
        <p:spPr>
          <a:xfrm>
            <a:off x="10251866" y="287941"/>
            <a:ext cx="1880144" cy="863822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9760" rIns="0" bIns="0" rtlCol="0" anchor="t">
            <a:normAutofit/>
          </a:bodyPr>
          <a:lstStyle/>
          <a:p>
            <a:pPr rtl="0">
              <a:lnSpc>
                <a:spcPts val="1000"/>
              </a:lnSpc>
            </a:pPr>
            <a:r>
              <a:rPr lang="en-US" sz="611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8" name="Grafik 4" descr="logo1_d2.png">
            <a:extLst>
              <a:ext uri="{FF2B5EF4-FFF2-40B4-BE49-F238E27FC236}">
                <a16:creationId xmlns:a16="http://schemas.microsoft.com/office/drawing/2014/main" id="{058025F0-4E5A-4419-90FC-FD31DB24C306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139" y="6073574"/>
            <a:ext cx="1216352" cy="639397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08621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747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654">
          <p15:clr>
            <a:srgbClr val="FBAE40"/>
          </p15:clr>
        </p15:guide>
        <p15:guide id="6" orient="horz" pos="816">
          <p15:clr>
            <a:srgbClr val="FBAE40"/>
          </p15:clr>
        </p15:guide>
        <p15:guide id="7" orient="horz" pos="3443">
          <p15:clr>
            <a:srgbClr val="FBAE40"/>
          </p15:clr>
        </p15:guide>
        <p15:guide id="8" pos="2140">
          <p15:clr>
            <a:srgbClr val="FBAE40"/>
          </p15:clr>
        </p15:guide>
        <p15:guide id="9" pos="2457">
          <p15:clr>
            <a:srgbClr val="FBAE40"/>
          </p15:clr>
        </p15:guide>
        <p15:guide id="10" pos="4434">
          <p15:clr>
            <a:srgbClr val="FBAE40"/>
          </p15:clr>
        </p15:guide>
        <p15:guide id="11" pos="4761">
          <p15:clr>
            <a:srgbClr val="FBAE40"/>
          </p15:clr>
        </p15:guide>
        <p15:guide id="12" orient="horz" pos="2090">
          <p15:clr>
            <a:srgbClr val="FBAE40"/>
          </p15:clr>
        </p15:guide>
        <p15:guide id="13" orient="horz" pos="216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x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apter_titleonly">
            <a:extLst>
              <a:ext uri="{FF2B5EF4-FFF2-40B4-BE49-F238E27FC236}">
                <a16:creationId xmlns:a16="http://schemas.microsoft.com/office/drawing/2014/main" id="{20D581F7-7281-48B4-B67B-7228F84F39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083" y="288074"/>
            <a:ext cx="11615361" cy="432111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3112" kern="0" baseline="0">
                <a:solidFill>
                  <a:schemeClr val="tx1"/>
                </a:solidFill>
              </a:defRPr>
            </a:lvl1pPr>
            <a:lvl2pPr marL="260049" indent="0">
              <a:buNone/>
              <a:defRPr sz="3112"/>
            </a:lvl2pPr>
            <a:lvl3pPr marL="584110" indent="0">
              <a:buNone/>
              <a:defRPr sz="3112"/>
            </a:lvl3pPr>
            <a:lvl4pPr marL="832155" indent="0">
              <a:buNone/>
              <a:defRPr sz="3112"/>
            </a:lvl4pPr>
            <a:lvl5pPr marL="832155" indent="0">
              <a:buNone/>
              <a:defRPr sz="3112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7544615-D17B-4350-B517-7E469AC91A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83" y="720185"/>
            <a:ext cx="11615361" cy="432111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8083" y="1440370"/>
            <a:ext cx="2796809" cy="22445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3228934" y="1440369"/>
            <a:ext cx="2796809" cy="22445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7" hasCustomPrompt="1"/>
          </p:nvPr>
        </p:nvSpPr>
        <p:spPr>
          <a:xfrm>
            <a:off x="9110636" y="1440369"/>
            <a:ext cx="2796809" cy="22445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88083" y="3828986"/>
            <a:ext cx="2796809" cy="22445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4" hasCustomPrompt="1"/>
          </p:nvPr>
        </p:nvSpPr>
        <p:spPr>
          <a:xfrm>
            <a:off x="3228934" y="3828986"/>
            <a:ext cx="2796809" cy="22445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8" hasCustomPrompt="1"/>
          </p:nvPr>
        </p:nvSpPr>
        <p:spPr>
          <a:xfrm>
            <a:off x="9110636" y="3828986"/>
            <a:ext cx="2796809" cy="22445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96419" y="6255653"/>
            <a:ext cx="320415" cy="455906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33" name="Grafik 3" descr="bottom_d2_169.png">
            <a:extLst>
              <a:ext uri="{FF2B5EF4-FFF2-40B4-BE49-F238E27FC236}">
                <a16:creationId xmlns:a16="http://schemas.microsoft.com/office/drawing/2014/main" id="{D68326DC-5F3B-4205-8352-8D213F6B12F1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4381"/>
            <a:ext cx="12192706" cy="14397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4" name="Grafik 33" descr="logo2_d2.png">
            <a:extLst>
              <a:ext uri="{FF2B5EF4-FFF2-40B4-BE49-F238E27FC236}">
                <a16:creationId xmlns:a16="http://schemas.microsoft.com/office/drawing/2014/main" id="{6306B871-7048-4385-84D6-368540647FAF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815"/>
            <a:ext cx="151084" cy="720185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468F8D-277D-4F1A-84A1-62122010643F}"/>
              </a:ext>
            </a:extLst>
          </p:cNvPr>
          <p:cNvSpPr>
            <a:spLocks noGrp="1"/>
          </p:cNvSpPr>
          <p:nvPr>
            <p:ph sz="half" idx="5" hasCustomPrompt="1"/>
          </p:nvPr>
        </p:nvSpPr>
        <p:spPr>
          <a:xfrm>
            <a:off x="6169785" y="1440370"/>
            <a:ext cx="2796809" cy="22445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143799E-2832-49D7-9953-45BACACA7549}"/>
              </a:ext>
            </a:extLst>
          </p:cNvPr>
          <p:cNvSpPr>
            <a:spLocks noGrp="1"/>
          </p:cNvSpPr>
          <p:nvPr>
            <p:ph sz="half" idx="6" hasCustomPrompt="1"/>
          </p:nvPr>
        </p:nvSpPr>
        <p:spPr>
          <a:xfrm>
            <a:off x="6169785" y="3828985"/>
            <a:ext cx="2796809" cy="22445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21" name="Rectangle7">
            <a:extLst>
              <a:ext uri="{FF2B5EF4-FFF2-40B4-BE49-F238E27FC236}">
                <a16:creationId xmlns:a16="http://schemas.microsoft.com/office/drawing/2014/main" id="{60F530EA-2EFB-4DC6-BA26-465D18FD265B}"/>
              </a:ext>
            </a:extLst>
          </p:cNvPr>
          <p:cNvSpPr>
            <a:spLocks/>
          </p:cNvSpPr>
          <p:nvPr userDrawn="1"/>
        </p:nvSpPr>
        <p:spPr>
          <a:xfrm>
            <a:off x="10251866" y="287941"/>
            <a:ext cx="1880144" cy="863822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9760" rIns="0" bIns="0" rtlCol="0" anchor="t">
            <a:normAutofit/>
          </a:bodyPr>
          <a:lstStyle/>
          <a:p>
            <a:pPr rtl="0">
              <a:lnSpc>
                <a:spcPts val="1000"/>
              </a:lnSpc>
            </a:pPr>
            <a:r>
              <a:rPr lang="en-US" sz="611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22" name="Grafik 4" descr="logo1_d2.png">
            <a:extLst>
              <a:ext uri="{FF2B5EF4-FFF2-40B4-BE49-F238E27FC236}">
                <a16:creationId xmlns:a16="http://schemas.microsoft.com/office/drawing/2014/main" id="{F7F706B3-07D4-410C-B7A6-C9E5735A9928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139" y="6073574"/>
            <a:ext cx="1216352" cy="639397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2829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747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654">
          <p15:clr>
            <a:srgbClr val="FBAE40"/>
          </p15:clr>
        </p15:guide>
        <p15:guide id="6" orient="horz" pos="816">
          <p15:clr>
            <a:srgbClr val="FBAE40"/>
          </p15:clr>
        </p15:guide>
        <p15:guide id="7" orient="horz" pos="3443">
          <p15:clr>
            <a:srgbClr val="FBAE40"/>
          </p15:clr>
        </p15:guide>
        <p15:guide id="8" orient="horz" pos="2090">
          <p15:clr>
            <a:srgbClr val="FBAE40"/>
          </p15:clr>
        </p15:guide>
        <p15:guide id="9" orient="horz" pos="2169">
          <p15:clr>
            <a:srgbClr val="FBAE40"/>
          </p15:clr>
        </p15:guide>
        <p15:guide id="10" pos="1749">
          <p15:clr>
            <a:srgbClr val="FBAE40"/>
          </p15:clr>
        </p15:guide>
        <p15:guide id="11" pos="1830">
          <p15:clr>
            <a:srgbClr val="FBAE40"/>
          </p15:clr>
        </p15:guide>
        <p15:guide id="12" pos="3416">
          <p15:clr>
            <a:srgbClr val="FBAE40"/>
          </p15:clr>
        </p15:guide>
        <p15:guide id="13" pos="3497">
          <p15:clr>
            <a:srgbClr val="FBAE40"/>
          </p15:clr>
        </p15:guide>
        <p15:guide id="14" pos="5082">
          <p15:clr>
            <a:srgbClr val="FBAE40"/>
          </p15:clr>
        </p15:guide>
        <p15:guide id="15" pos="516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8CC2-E17A-4912-85E6-3D469C4B85D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57FA-0DCB-4A5B-A112-69088B62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911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96419" y="6255653"/>
            <a:ext cx="320415" cy="455906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9" name="Grafik 3" descr="bottom_d2_169.png">
            <a:extLst>
              <a:ext uri="{FF2B5EF4-FFF2-40B4-BE49-F238E27FC236}">
                <a16:creationId xmlns:a16="http://schemas.microsoft.com/office/drawing/2014/main" id="{EF316F00-ABDB-4F1C-8223-8689636D6D52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4381"/>
            <a:ext cx="12192706" cy="14397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0" name="Grafik 9" descr="logo2_d2.png">
            <a:extLst>
              <a:ext uri="{FF2B5EF4-FFF2-40B4-BE49-F238E27FC236}">
                <a16:creationId xmlns:a16="http://schemas.microsoft.com/office/drawing/2014/main" id="{30CBBFCD-8992-45AF-92BD-7EBF3A86E1C1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815"/>
            <a:ext cx="151084" cy="720185"/>
          </a:xfrm>
          <a:prstGeom prst="rect">
            <a:avLst/>
          </a:prstGeom>
        </p:spPr>
      </p:pic>
      <p:sp>
        <p:nvSpPr>
          <p:cNvPr id="8" name="Rectangle7">
            <a:extLst>
              <a:ext uri="{FF2B5EF4-FFF2-40B4-BE49-F238E27FC236}">
                <a16:creationId xmlns:a16="http://schemas.microsoft.com/office/drawing/2014/main" id="{C868D9BE-A299-4D0B-87AF-B491FAE5FD28}"/>
              </a:ext>
            </a:extLst>
          </p:cNvPr>
          <p:cNvSpPr>
            <a:spLocks/>
          </p:cNvSpPr>
          <p:nvPr userDrawn="1"/>
        </p:nvSpPr>
        <p:spPr>
          <a:xfrm>
            <a:off x="10251866" y="287941"/>
            <a:ext cx="1880144" cy="863822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9760" rIns="0" bIns="0" rtlCol="0" anchor="t">
            <a:normAutofit/>
          </a:bodyPr>
          <a:lstStyle/>
          <a:p>
            <a:pPr rtl="0">
              <a:lnSpc>
                <a:spcPts val="1000"/>
              </a:lnSpc>
            </a:pPr>
            <a:r>
              <a:rPr lang="en-US" sz="611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0B4DD8A5-C16C-443A-8C22-A52B612231A5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139" y="6073574"/>
            <a:ext cx="1216352" cy="639397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70087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747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654">
          <p15:clr>
            <a:srgbClr val="FBAE40"/>
          </p15:clr>
        </p15:guide>
        <p15:guide id="6" orient="horz" pos="816">
          <p15:clr>
            <a:srgbClr val="FBAE40"/>
          </p15:clr>
        </p15:guide>
        <p15:guide id="7" orient="horz" pos="344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ull Page Graph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logo1_d2.png">
            <a:extLst>
              <a:ext uri="{FF2B5EF4-FFF2-40B4-BE49-F238E27FC236}">
                <a16:creationId xmlns:a16="http://schemas.microsoft.com/office/drawing/2014/main" id="{F35DC742-BC8F-47B5-88E2-93616D59A618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139" y="6073574"/>
            <a:ext cx="1216352" cy="639397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6" name="Grafik 3" descr="right_d2.png">
            <a:extLst>
              <a:ext uri="{FF2B5EF4-FFF2-40B4-BE49-F238E27FC236}">
                <a16:creationId xmlns:a16="http://schemas.microsoft.com/office/drawing/2014/main" id="{2E1D2BC1-44DB-403E-B4D8-3E1DC5D199E5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975" y="3"/>
            <a:ext cx="144042" cy="6858351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74874714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5" descr="bg3_d2_169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" y="3"/>
            <a:ext cx="12191871" cy="6858351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60E046F-66D0-431E-9C49-8E6C18C3F3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083" y="288074"/>
            <a:ext cx="10975176" cy="5785488"/>
          </a:xfrm>
          <a:ln w="0">
            <a:noFill/>
          </a:ln>
          <a:effectLst/>
        </p:spPr>
        <p:txBody>
          <a:bodyPr anchor="t" anchorCtr="0"/>
          <a:lstStyle>
            <a:lvl1pPr algn="l">
              <a:lnSpc>
                <a:spcPct val="90000"/>
              </a:lnSpc>
              <a:defRPr sz="8891" kern="1200" cap="all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Add Closing Phrase</a:t>
            </a:r>
          </a:p>
        </p:txBody>
      </p:sp>
      <p:pic>
        <p:nvPicPr>
          <p:cNvPr id="6" name="Grafik 4" descr="logo1_d2.png">
            <a:extLst>
              <a:ext uri="{FF2B5EF4-FFF2-40B4-BE49-F238E27FC236}">
                <a16:creationId xmlns:a16="http://schemas.microsoft.com/office/drawing/2014/main" id="{AD329951-67FC-4FE1-85D1-D4AEA8479C0D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139" y="6073574"/>
            <a:ext cx="1216352" cy="639397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9" name="Grafik 3" descr="right_d2.png">
            <a:extLst>
              <a:ext uri="{FF2B5EF4-FFF2-40B4-BE49-F238E27FC236}">
                <a16:creationId xmlns:a16="http://schemas.microsoft.com/office/drawing/2014/main" id="{7AD5F0A5-2B17-4D20-B0E6-B4F0FA977516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975" y="3"/>
            <a:ext cx="144042" cy="6858351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2667749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384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344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8CC2-E17A-4912-85E6-3D469C4B85D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57FA-0DCB-4A5B-A112-69088B62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45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8CC2-E17A-4912-85E6-3D469C4B85D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57FA-0DCB-4A5B-A112-69088B62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45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8CC2-E17A-4912-85E6-3D469C4B85D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57FA-0DCB-4A5B-A112-69088B62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00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8CC2-E17A-4912-85E6-3D469C4B85D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57FA-0DCB-4A5B-A112-69088B62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91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8CC2-E17A-4912-85E6-3D469C4B85D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57FA-0DCB-4A5B-A112-69088B62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1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8CC2-E17A-4912-85E6-3D469C4B85D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257FA-0DCB-4A5B-A112-69088B62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2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D8CC2-E17A-4912-85E6-3D469C4B85D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257FA-0DCB-4A5B-A112-69088B626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8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1" r:id="rId12"/>
    <p:sldLayoutId id="214748368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083" y="720185"/>
            <a:ext cx="11615361" cy="4321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1"/>
              <a:t>Mastertitelformat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83" y="1440370"/>
            <a:ext cx="11615361" cy="46331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96419" y="6255653"/>
            <a:ext cx="320415" cy="45590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334">
                <a:solidFill>
                  <a:srgbClr val="999FA6"/>
                </a:solidFill>
                <a:latin typeface="+mn-lt"/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sp>
        <p:nvSpPr>
          <p:cNvPr id="5" name="Bosch_footer_1">
            <a:extLst>
              <a:ext uri="{FF2B5EF4-FFF2-40B4-BE49-F238E27FC236}">
                <a16:creationId xmlns:a16="http://schemas.microsoft.com/office/drawing/2014/main" id="{C4A0DCBC-1EFB-43C4-AF00-AB85781F48E7}"/>
              </a:ext>
            </a:extLst>
          </p:cNvPr>
          <p:cNvSpPr txBox="1"/>
          <p:nvPr userDrawn="1"/>
        </p:nvSpPr>
        <p:spPr>
          <a:xfrm>
            <a:off x="659180" y="6272591"/>
            <a:ext cx="10172821" cy="1199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01626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1"/>
              </a:spcAft>
              <a:buClrTx/>
              <a:buSzTx/>
              <a:buFontTx/>
              <a:buNone/>
              <a:tabLst/>
              <a:defRPr/>
            </a:pPr>
            <a:r>
              <a:rPr lang="en-US" sz="667" b="1" kern="0" baseline="0" noProof="1">
                <a:solidFill>
                  <a:srgbClr val="D70012"/>
                </a:solidFill>
                <a:latin typeface="+mn-lt"/>
              </a:rPr>
              <a:t>Internal</a:t>
            </a:r>
            <a:r>
              <a:rPr lang="en-US" sz="667" kern="0" baseline="0" noProof="1">
                <a:solidFill>
                  <a:schemeClr val="tx1"/>
                </a:solidFill>
                <a:latin typeface="+mn-lt"/>
              </a:rPr>
              <a:t> | Building Technologies | BT-CO/MKR-NA BT-CO/MKA2-NA | 2020-05-21</a:t>
            </a:r>
          </a:p>
          <a:p>
            <a:pPr marR="0" defTabSz="1016264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1"/>
              </a:spcAft>
              <a:buClrTx/>
              <a:buSzTx/>
              <a:buFontTx/>
              <a:buNone/>
              <a:tabLst/>
            </a:pPr>
            <a:endParaRPr kumimoji="0" lang="en-US" sz="667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Bosch_footer_2">
            <a:extLst>
              <a:ext uri="{FF2B5EF4-FFF2-40B4-BE49-F238E27FC236}">
                <a16:creationId xmlns:a16="http://schemas.microsoft.com/office/drawing/2014/main" id="{C3D77AD5-379C-4A86-AFCF-32945A0FEE26}"/>
              </a:ext>
            </a:extLst>
          </p:cNvPr>
          <p:cNvSpPr txBox="1"/>
          <p:nvPr userDrawn="1"/>
        </p:nvSpPr>
        <p:spPr>
          <a:xfrm>
            <a:off x="659180" y="6389038"/>
            <a:ext cx="10172821" cy="2399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11"/>
              </a:spcAft>
            </a:pPr>
            <a:r>
              <a:rPr lang="en-US" sz="667" kern="0" baseline="0" noProof="1">
                <a:solidFill>
                  <a:srgbClr val="B2B3B5"/>
                </a:solidFill>
                <a:latin typeface="+mn-lt"/>
              </a:rPr>
              <a:t>© 2020 Robert Bosch LLC and affiliates. All rights reserved.</a:t>
            </a:r>
          </a:p>
        </p:txBody>
      </p:sp>
      <p:sp>
        <p:nvSpPr>
          <p:cNvPr id="9" name="Bosch_footer_2" hidden="1">
            <a:extLst>
              <a:ext uri="{FF2B5EF4-FFF2-40B4-BE49-F238E27FC236}">
                <a16:creationId xmlns:a16="http://schemas.microsoft.com/office/drawing/2014/main" id="{E897C98A-4665-443F-B1CF-E9B71E9916EC}"/>
              </a:ext>
            </a:extLst>
          </p:cNvPr>
          <p:cNvSpPr txBox="1"/>
          <p:nvPr userDrawn="1"/>
        </p:nvSpPr>
        <p:spPr>
          <a:xfrm>
            <a:off x="659180" y="6389038"/>
            <a:ext cx="10172821" cy="2399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11"/>
              </a:spcAft>
            </a:pPr>
            <a:r>
              <a:rPr lang="en-US" sz="667" kern="0" baseline="0" noProof="1">
                <a:solidFill>
                  <a:schemeClr val="tx1"/>
                </a:solidFill>
              </a:rPr>
              <a:t>%repositoryremark%</a:t>
            </a:r>
            <a:r>
              <a:rPr lang="en-US" sz="667" kern="0" baseline="0" noProof="1">
                <a:solidFill>
                  <a:srgbClr val="B2B3B5"/>
                </a:solidFill>
              </a:rPr>
              <a:t>%copyright%</a:t>
            </a:r>
          </a:p>
        </p:txBody>
      </p:sp>
      <p:sp>
        <p:nvSpPr>
          <p:cNvPr id="10" name="Bosch_footer_1" hidden="1">
            <a:extLst>
              <a:ext uri="{FF2B5EF4-FFF2-40B4-BE49-F238E27FC236}">
                <a16:creationId xmlns:a16="http://schemas.microsoft.com/office/drawing/2014/main" id="{BB7EB8EC-2C22-471E-A5D4-B578263D307B}"/>
              </a:ext>
            </a:extLst>
          </p:cNvPr>
          <p:cNvSpPr txBox="1"/>
          <p:nvPr userDrawn="1"/>
        </p:nvSpPr>
        <p:spPr>
          <a:xfrm>
            <a:off x="660191" y="6273613"/>
            <a:ext cx="10174944" cy="1200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01626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11"/>
              </a:spcAft>
              <a:buClrTx/>
              <a:buSzTx/>
              <a:buFontTx/>
              <a:buNone/>
              <a:tabLst/>
              <a:defRPr/>
            </a:pPr>
            <a:r>
              <a:rPr lang="en-US" sz="667" b="1" kern="0" baseline="0" noProof="1">
                <a:solidFill>
                  <a:srgbClr val="D70012"/>
                </a:solidFill>
              </a:rPr>
              <a:t>%confidentiality%</a:t>
            </a:r>
            <a:r>
              <a:rPr lang="en-US" sz="667" kern="0" baseline="0" noProof="1">
                <a:solidFill>
                  <a:schemeClr val="tx1"/>
                </a:solidFill>
              </a:rPr>
              <a:t>%businessunit%%departmentshort%%dateformat%</a:t>
            </a:r>
          </a:p>
        </p:txBody>
      </p:sp>
    </p:spTree>
    <p:extLst>
      <p:ext uri="{BB962C8B-B14F-4D97-AF65-F5344CB8AC3E}">
        <p14:creationId xmlns:p14="http://schemas.microsoft.com/office/powerpoint/2010/main" val="145863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hf hdr="0" ftr="0" dt="0"/>
  <p:txStyles>
    <p:titleStyle>
      <a:lvl1pPr algn="l" defTabSz="1016190" rtl="0" eaLnBrk="1" latinLnBrk="0" hangingPunct="1">
        <a:lnSpc>
          <a:spcPct val="89000"/>
        </a:lnSpc>
        <a:spcBef>
          <a:spcPct val="0"/>
        </a:spcBef>
        <a:buNone/>
        <a:defRPr sz="3112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0053" indent="-280053" algn="l" defTabSz="1016190" rtl="0" eaLnBrk="1" latinLnBrk="0" hangingPunct="1">
        <a:lnSpc>
          <a:spcPct val="107000"/>
        </a:lnSpc>
        <a:spcBef>
          <a:spcPts val="556"/>
        </a:spcBef>
        <a:buFont typeface="Wingdings 3" panose="05040102010807070707" pitchFamily="18" charset="2"/>
        <a:buChar char=""/>
        <a:defRPr sz="2001" kern="1200">
          <a:solidFill>
            <a:schemeClr val="tx1"/>
          </a:solidFill>
          <a:latin typeface="+mn-lt"/>
          <a:ea typeface="+mn-ea"/>
          <a:cs typeface="+mn-cs"/>
        </a:defRPr>
      </a:lvl1pPr>
      <a:lvl2pPr marL="564106" indent="-304057" algn="l" defTabSz="1016190" rtl="0" eaLnBrk="1" latinLnBrk="0" hangingPunct="1">
        <a:lnSpc>
          <a:spcPct val="103000"/>
        </a:lnSpc>
        <a:spcBef>
          <a:spcPts val="556"/>
        </a:spcBef>
        <a:buFont typeface="Wingdings 3" panose="05040102010807070707" pitchFamily="18" charset="2"/>
        <a:buChar char=""/>
        <a:defRPr sz="1778" kern="1200">
          <a:solidFill>
            <a:schemeClr val="tx1"/>
          </a:solidFill>
          <a:latin typeface="+mn-lt"/>
          <a:ea typeface="+mn-ea"/>
          <a:cs typeface="+mn-cs"/>
        </a:defRPr>
      </a:lvl2pPr>
      <a:lvl3pPr marL="812151" indent="-228043" algn="l" defTabSz="1016190" rtl="0" eaLnBrk="1" latinLnBrk="0" hangingPunct="1">
        <a:lnSpc>
          <a:spcPct val="102000"/>
        </a:lnSpc>
        <a:spcBef>
          <a:spcPts val="556"/>
        </a:spcBef>
        <a:buFont typeface="Bosch Office Sans" pitchFamily="2" charset="0"/>
        <a:buChar char="‒"/>
        <a:defRPr sz="1556" kern="1200">
          <a:solidFill>
            <a:schemeClr val="tx1"/>
          </a:solidFill>
          <a:latin typeface="+mn-lt"/>
          <a:ea typeface="+mn-ea"/>
          <a:cs typeface="+mn-cs"/>
        </a:defRPr>
      </a:lvl3pPr>
      <a:lvl4pPr marL="1036193" indent="-204037" algn="l" defTabSz="1016190" rtl="0" eaLnBrk="1" latinLnBrk="0" hangingPunct="1">
        <a:lnSpc>
          <a:spcPct val="103000"/>
        </a:lnSpc>
        <a:spcBef>
          <a:spcPts val="556"/>
        </a:spcBef>
        <a:buFont typeface="Bosch Office Sans" pitchFamily="2" charset="0"/>
        <a:buChar char="‒"/>
        <a:defRPr sz="1445" kern="1200">
          <a:solidFill>
            <a:schemeClr val="tx1"/>
          </a:solidFill>
          <a:latin typeface="+mn-lt"/>
          <a:ea typeface="+mn-ea"/>
          <a:cs typeface="+mn-cs"/>
        </a:defRPr>
      </a:lvl4pPr>
      <a:lvl5pPr marL="1036193" indent="-204037" algn="l" defTabSz="1016190" rtl="0" eaLnBrk="1" latinLnBrk="0" hangingPunct="1">
        <a:lnSpc>
          <a:spcPct val="103000"/>
        </a:lnSpc>
        <a:spcBef>
          <a:spcPts val="556"/>
        </a:spcBef>
        <a:buFont typeface="Bosch Office Sans" pitchFamily="2" charset="0"/>
        <a:buChar char="‒"/>
        <a:defRPr sz="1445" kern="1200">
          <a:solidFill>
            <a:schemeClr val="tx1"/>
          </a:solidFill>
          <a:latin typeface="+mn-lt"/>
          <a:ea typeface="+mn-ea"/>
          <a:cs typeface="+mn-cs"/>
        </a:defRPr>
      </a:lvl5pPr>
      <a:lvl6pPr marL="1036193" indent="-204037" algn="l" defTabSz="1016190" rtl="0" eaLnBrk="1" latinLnBrk="0" hangingPunct="1">
        <a:lnSpc>
          <a:spcPct val="103000"/>
        </a:lnSpc>
        <a:spcBef>
          <a:spcPts val="556"/>
        </a:spcBef>
        <a:buFont typeface="Bosch Office Sans" pitchFamily="2" charset="0"/>
        <a:buChar char="‒"/>
        <a:defRPr sz="1445" kern="1200">
          <a:solidFill>
            <a:schemeClr val="tx1"/>
          </a:solidFill>
          <a:latin typeface="+mn-lt"/>
          <a:ea typeface="+mn-ea"/>
          <a:cs typeface="+mn-cs"/>
        </a:defRPr>
      </a:lvl6pPr>
      <a:lvl7pPr marL="1036193" indent="-204037" algn="l" defTabSz="1016190" rtl="0" eaLnBrk="1" latinLnBrk="0" hangingPunct="1">
        <a:lnSpc>
          <a:spcPct val="103000"/>
        </a:lnSpc>
        <a:spcBef>
          <a:spcPts val="556"/>
        </a:spcBef>
        <a:buFont typeface="Bosch Office Sans" pitchFamily="2" charset="0"/>
        <a:buChar char="‒"/>
        <a:defRPr sz="1445" kern="1200">
          <a:solidFill>
            <a:schemeClr val="tx1"/>
          </a:solidFill>
          <a:latin typeface="+mn-lt"/>
          <a:ea typeface="+mn-ea"/>
          <a:cs typeface="+mn-cs"/>
        </a:defRPr>
      </a:lvl7pPr>
      <a:lvl8pPr marL="1036193" indent="-204037" algn="l" defTabSz="1016190" rtl="0" eaLnBrk="1" latinLnBrk="0" hangingPunct="1">
        <a:lnSpc>
          <a:spcPct val="103000"/>
        </a:lnSpc>
        <a:spcBef>
          <a:spcPts val="556"/>
        </a:spcBef>
        <a:buFont typeface="Bosch Office Sans" pitchFamily="2" charset="0"/>
        <a:buChar char="‒"/>
        <a:defRPr sz="1445" kern="1200">
          <a:solidFill>
            <a:schemeClr val="tx1"/>
          </a:solidFill>
          <a:latin typeface="+mn-lt"/>
          <a:ea typeface="+mn-ea"/>
          <a:cs typeface="+mn-cs"/>
        </a:defRPr>
      </a:lvl8pPr>
      <a:lvl9pPr marL="1036193" indent="-204037" algn="l" defTabSz="1016190" rtl="0" eaLnBrk="1" latinLnBrk="0" hangingPunct="1">
        <a:lnSpc>
          <a:spcPct val="103000"/>
        </a:lnSpc>
        <a:spcBef>
          <a:spcPts val="556"/>
        </a:spcBef>
        <a:buFont typeface="Bosch Office Sans" pitchFamily="2" charset="0"/>
        <a:buChar char="‒"/>
        <a:defRPr sz="1445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16190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1pPr>
      <a:lvl2pPr marL="508094" algn="l" defTabSz="1016190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2pPr>
      <a:lvl3pPr marL="1016190" algn="l" defTabSz="1016190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3pPr>
      <a:lvl4pPr marL="1524284" algn="l" defTabSz="1016190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4pPr>
      <a:lvl5pPr marL="2032378" algn="l" defTabSz="1016190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5pPr>
      <a:lvl6pPr marL="2540474" algn="l" defTabSz="1016190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3048568" algn="l" defTabSz="1016190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556663" algn="l" defTabSz="1016190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4064759" algn="l" defTabSz="1016190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5.xml"/><Relationship Id="rId7" Type="http://schemas.openxmlformats.org/officeDocument/2006/relationships/image" Target="../media/image1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6.jpg"/><Relationship Id="rId5" Type="http://schemas.openxmlformats.org/officeDocument/2006/relationships/image" Target="../media/image14.jpg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image" Target="../media/image4.png"/><Relationship Id="rId3" Type="http://schemas.openxmlformats.org/officeDocument/2006/relationships/tags" Target="../tags/tag8.xml"/><Relationship Id="rId21" Type="http://schemas.openxmlformats.org/officeDocument/2006/relationships/image" Target="../media/image21.png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image" Target="../media/image20.emf"/><Relationship Id="rId2" Type="http://schemas.openxmlformats.org/officeDocument/2006/relationships/tags" Target="../tags/tag7.xml"/><Relationship Id="rId16" Type="http://schemas.openxmlformats.org/officeDocument/2006/relationships/image" Target="../media/image14.jpg"/><Relationship Id="rId20" Type="http://schemas.openxmlformats.org/officeDocument/2006/relationships/image" Target="../media/image16.jp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24" Type="http://schemas.openxmlformats.org/officeDocument/2006/relationships/image" Target="../media/image23.png"/><Relationship Id="rId5" Type="http://schemas.openxmlformats.org/officeDocument/2006/relationships/tags" Target="../tags/tag10.xml"/><Relationship Id="rId15" Type="http://schemas.openxmlformats.org/officeDocument/2006/relationships/notesSlide" Target="../notesSlides/notesSlide1.xml"/><Relationship Id="rId23" Type="http://schemas.openxmlformats.org/officeDocument/2006/relationships/image" Target="../media/image22.png"/><Relationship Id="rId10" Type="http://schemas.openxmlformats.org/officeDocument/2006/relationships/tags" Target="../tags/tag15.xml"/><Relationship Id="rId19" Type="http://schemas.openxmlformats.org/officeDocument/2006/relationships/image" Target="../media/image15.pn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14.jpg"/><Relationship Id="rId18" Type="http://schemas.openxmlformats.org/officeDocument/2006/relationships/image" Target="../media/image25.png"/><Relationship Id="rId26" Type="http://schemas.openxmlformats.org/officeDocument/2006/relationships/image" Target="../media/image30.png"/><Relationship Id="rId3" Type="http://schemas.openxmlformats.org/officeDocument/2006/relationships/tags" Target="../tags/tag21.xml"/><Relationship Id="rId21" Type="http://schemas.openxmlformats.org/officeDocument/2006/relationships/image" Target="../media/image17.png"/><Relationship Id="rId7" Type="http://schemas.openxmlformats.org/officeDocument/2006/relationships/tags" Target="../tags/tag25.xml"/><Relationship Id="rId12" Type="http://schemas.openxmlformats.org/officeDocument/2006/relationships/notesSlide" Target="../notesSlides/notesSlide2.xml"/><Relationship Id="rId17" Type="http://schemas.openxmlformats.org/officeDocument/2006/relationships/image" Target="../media/image15.png"/><Relationship Id="rId25" Type="http://schemas.openxmlformats.org/officeDocument/2006/relationships/image" Target="../media/image29.png"/><Relationship Id="rId2" Type="http://schemas.openxmlformats.org/officeDocument/2006/relationships/tags" Target="../tags/tag20.xml"/><Relationship Id="rId16" Type="http://schemas.openxmlformats.org/officeDocument/2006/relationships/image" Target="../media/image24.png"/><Relationship Id="rId20" Type="http://schemas.openxmlformats.org/officeDocument/2006/relationships/image" Target="../media/image21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28.jpeg"/><Relationship Id="rId5" Type="http://schemas.openxmlformats.org/officeDocument/2006/relationships/tags" Target="../tags/tag23.xml"/><Relationship Id="rId15" Type="http://schemas.openxmlformats.org/officeDocument/2006/relationships/image" Target="../media/image4.png"/><Relationship Id="rId23" Type="http://schemas.openxmlformats.org/officeDocument/2006/relationships/image" Target="../media/image27.jfif"/><Relationship Id="rId10" Type="http://schemas.openxmlformats.org/officeDocument/2006/relationships/tags" Target="../tags/tag28.xml"/><Relationship Id="rId19" Type="http://schemas.openxmlformats.org/officeDocument/2006/relationships/image" Target="../media/image16.jpg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20.emf"/><Relationship Id="rId22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41.xml"/><Relationship Id="rId18" Type="http://schemas.openxmlformats.org/officeDocument/2006/relationships/image" Target="../media/image14.jpg"/><Relationship Id="rId26" Type="http://schemas.openxmlformats.org/officeDocument/2006/relationships/image" Target="../media/image17.png"/><Relationship Id="rId3" Type="http://schemas.openxmlformats.org/officeDocument/2006/relationships/tags" Target="../tags/tag31.xml"/><Relationship Id="rId21" Type="http://schemas.openxmlformats.org/officeDocument/2006/relationships/image" Target="../media/image24.png"/><Relationship Id="rId34" Type="http://schemas.openxmlformats.org/officeDocument/2006/relationships/image" Target="../media/image34.png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notesSlide" Target="../notesSlides/notesSlide3.xml"/><Relationship Id="rId25" Type="http://schemas.openxmlformats.org/officeDocument/2006/relationships/image" Target="../media/image21.png"/><Relationship Id="rId33" Type="http://schemas.openxmlformats.org/officeDocument/2006/relationships/image" Target="../media/image28.jpeg"/><Relationship Id="rId2" Type="http://schemas.openxmlformats.org/officeDocument/2006/relationships/tags" Target="../tags/tag30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4.png"/><Relationship Id="rId29" Type="http://schemas.openxmlformats.org/officeDocument/2006/relationships/image" Target="../media/image33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image" Target="../media/image16.jpg"/><Relationship Id="rId32" Type="http://schemas.openxmlformats.org/officeDocument/2006/relationships/image" Target="../media/image27.jfif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image" Target="../media/image25.png"/><Relationship Id="rId28" Type="http://schemas.openxmlformats.org/officeDocument/2006/relationships/image" Target="../media/image32.png"/><Relationship Id="rId10" Type="http://schemas.openxmlformats.org/officeDocument/2006/relationships/tags" Target="../tags/tag38.xml"/><Relationship Id="rId19" Type="http://schemas.openxmlformats.org/officeDocument/2006/relationships/image" Target="../media/image20.emf"/><Relationship Id="rId31" Type="http://schemas.openxmlformats.org/officeDocument/2006/relationships/image" Target="../media/image26.jpe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image" Target="../media/image15.png"/><Relationship Id="rId27" Type="http://schemas.openxmlformats.org/officeDocument/2006/relationships/image" Target="../media/image31.png"/><Relationship Id="rId30" Type="http://schemas.openxmlformats.org/officeDocument/2006/relationships/image" Target="../media/image23.png"/><Relationship Id="rId35" Type="http://schemas.openxmlformats.org/officeDocument/2006/relationships/image" Target="../media/image35.png"/><Relationship Id="rId8" Type="http://schemas.openxmlformats.org/officeDocument/2006/relationships/tags" Target="../tags/tag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D82EB9-F888-4EF5-9BD3-4FB532D116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sz="8891" b="1" dirty="0">
                <a:latin typeface="Bosch Office Sans" pitchFamily="2" charset="0"/>
              </a:rPr>
              <a:t>BOSCH RETAIL:</a:t>
            </a:r>
            <a:br>
              <a:rPr lang="de-DE" sz="8891" b="1" dirty="0">
                <a:latin typeface="Bosch Office Sans" pitchFamily="2" charset="0"/>
              </a:rPr>
            </a:br>
            <a:r>
              <a:rPr lang="de-DE" sz="6700" b="1" dirty="0">
                <a:solidFill>
                  <a:srgbClr val="92D050"/>
                </a:solidFill>
                <a:latin typeface="Bosch Office Sans" pitchFamily="2" charset="0"/>
              </a:rPr>
              <a:t>D</a:t>
            </a:r>
            <a:r>
              <a:rPr lang="de-DE" sz="6700" b="1" dirty="0">
                <a:latin typeface="Bosch Office Sans" pitchFamily="2" charset="0"/>
              </a:rPr>
              <a:t>YNAMIC </a:t>
            </a:r>
            <a:br>
              <a:rPr lang="de-DE" sz="6700" b="1" dirty="0">
                <a:latin typeface="Bosch Office Sans" pitchFamily="2" charset="0"/>
              </a:rPr>
            </a:br>
            <a:r>
              <a:rPr lang="de-DE" sz="6700" b="1" dirty="0">
                <a:solidFill>
                  <a:srgbClr val="92D050"/>
                </a:solidFill>
                <a:latin typeface="Bosch Office Sans" pitchFamily="2" charset="0"/>
              </a:rPr>
              <a:t>E</a:t>
            </a:r>
            <a:r>
              <a:rPr lang="de-DE" sz="6700" b="1" dirty="0">
                <a:latin typeface="Bosch Office Sans" pitchFamily="2" charset="0"/>
              </a:rPr>
              <a:t>MPLOYEE </a:t>
            </a:r>
            <a:br>
              <a:rPr lang="de-DE" sz="6700" b="1" dirty="0">
                <a:latin typeface="Bosch Office Sans" pitchFamily="2" charset="0"/>
              </a:rPr>
            </a:br>
            <a:r>
              <a:rPr lang="de-DE" sz="6700" b="1" dirty="0">
                <a:solidFill>
                  <a:srgbClr val="92D050"/>
                </a:solidFill>
                <a:latin typeface="Bosch Office Sans" pitchFamily="2" charset="0"/>
              </a:rPr>
              <a:t>N</a:t>
            </a:r>
            <a:r>
              <a:rPr lang="de-DE" sz="6700" b="1" dirty="0">
                <a:latin typeface="Bosch Office Sans" pitchFamily="2" charset="0"/>
              </a:rPr>
              <a:t>OTIFICATION </a:t>
            </a:r>
            <a:r>
              <a:rPr lang="de-DE" sz="6700" b="1" dirty="0">
                <a:solidFill>
                  <a:srgbClr val="92D050"/>
                </a:solidFill>
                <a:latin typeface="Bosch Office Sans" pitchFamily="2" charset="0"/>
              </a:rPr>
              <a:t>I</a:t>
            </a:r>
            <a:r>
              <a:rPr lang="de-DE" sz="6700" b="1" dirty="0">
                <a:latin typeface="Bosch Office Sans" pitchFamily="2" charset="0"/>
              </a:rPr>
              <a:t>NTELLIGENCE</a:t>
            </a:r>
            <a:br>
              <a:rPr lang="de-DE" sz="6700" b="1" dirty="0">
                <a:latin typeface="Bosch Office Sans" pitchFamily="2" charset="0"/>
              </a:rPr>
            </a:br>
            <a:endParaRPr lang="de-DE" sz="6700" dirty="0">
              <a:solidFill>
                <a:srgbClr val="92D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4768" y="5394294"/>
            <a:ext cx="10149397" cy="4143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kern="0" dirty="0">
                <a:solidFill>
                  <a:schemeClr val="bg1"/>
                </a:solidFill>
              </a:rPr>
              <a:t>Doing our part to </a:t>
            </a:r>
            <a:r>
              <a:rPr lang="en-US" sz="4000" b="1" kern="0" dirty="0">
                <a:solidFill>
                  <a:srgbClr val="92D050"/>
                </a:solidFill>
              </a:rPr>
              <a:t>DENI </a:t>
            </a:r>
            <a:r>
              <a:rPr lang="en-US" sz="4000" b="1" kern="0" dirty="0">
                <a:solidFill>
                  <a:schemeClr val="bg1"/>
                </a:solidFill>
              </a:rPr>
              <a:t>the spread of C-19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21674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Callout 12"/>
          <p:cNvSpPr/>
          <p:nvPr/>
        </p:nvSpPr>
        <p:spPr>
          <a:xfrm>
            <a:off x="9366535" y="847171"/>
            <a:ext cx="2503248" cy="1762816"/>
          </a:xfrm>
          <a:prstGeom prst="cloudCallout">
            <a:avLst>
              <a:gd name="adj1" fmla="val -79685"/>
              <a:gd name="adj2" fmla="val 245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Onboard Video Analytics for counting  each entrance/exit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9210244" y="3066663"/>
            <a:ext cx="2981755" cy="1774761"/>
          </a:xfrm>
          <a:prstGeom prst="cloudCallout">
            <a:avLst>
              <a:gd name="adj1" fmla="val -68747"/>
              <a:gd name="adj2" fmla="val 385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Optional Bosch Security Panel Integration Keypad Display and audible Chime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29" y="727632"/>
            <a:ext cx="2937122" cy="2957262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0" y="3766195"/>
            <a:ext cx="3054265" cy="1856640"/>
          </a:xfrm>
          <a:prstGeom prst="cloudCallout">
            <a:avLst>
              <a:gd name="adj1" fmla="val 69371"/>
              <a:gd name="adj2" fmla="val 265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Optional Remote Security Control App provides real time remote occupancy status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6430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9976" y="43423"/>
            <a:ext cx="12700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sch Office Sans" pitchFamily="2" charset="0"/>
              </a:rPr>
              <a:t>DENI Display Example – </a:t>
            </a:r>
            <a:r>
              <a:rPr lang="en-US" sz="2800" b="1" i="1" dirty="0">
                <a:latin typeface="Bosch Office Sans" pitchFamily="2" charset="0"/>
              </a:rPr>
              <a:t>Customer Defined Occupancy Reached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17" y="643095"/>
            <a:ext cx="3301175" cy="3041799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>
            <a:off x="0" y="686518"/>
            <a:ext cx="2169817" cy="1276754"/>
          </a:xfrm>
          <a:prstGeom prst="cloudCallout">
            <a:avLst>
              <a:gd name="adj1" fmla="val 43940"/>
              <a:gd name="adj2" fmla="val 642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 background with custom message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682" y="3808248"/>
            <a:ext cx="1580310" cy="29445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29" y="3808248"/>
            <a:ext cx="2937122" cy="21861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29" y="5994364"/>
            <a:ext cx="2937122" cy="758481"/>
          </a:xfrm>
          <a:prstGeom prst="rect">
            <a:avLst/>
          </a:prstGeom>
        </p:spPr>
      </p:pic>
      <p:sp>
        <p:nvSpPr>
          <p:cNvPr id="23" name="Cloud Callout 22"/>
          <p:cNvSpPr/>
          <p:nvPr/>
        </p:nvSpPr>
        <p:spPr>
          <a:xfrm>
            <a:off x="9556376" y="5169877"/>
            <a:ext cx="2635623" cy="1688123"/>
          </a:xfrm>
          <a:prstGeom prst="cloudCallout">
            <a:avLst>
              <a:gd name="adj1" fmla="val -83647"/>
              <a:gd name="adj2" fmla="val 1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Optional RED LED activated by Bosch security Panel Integration</a:t>
            </a:r>
          </a:p>
        </p:txBody>
      </p:sp>
    </p:spTree>
    <p:extLst>
      <p:ext uri="{BB962C8B-B14F-4D97-AF65-F5344CB8AC3E}">
        <p14:creationId xmlns:p14="http://schemas.microsoft.com/office/powerpoint/2010/main" val="4046909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9399"/>
            <a:ext cx="12192000" cy="714103"/>
          </a:xfrm>
          <a:prstGeom prst="rect">
            <a:avLst/>
          </a:prstGeom>
          <a:solidFill>
            <a:srgbClr val="A7D971"/>
          </a:solidFill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AEA79CD-B34C-46D2-AF5C-782D25474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82" y="980097"/>
            <a:ext cx="11615361" cy="43211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osch Office Sans" pitchFamily="2" charset="0"/>
              </a:rPr>
              <a:t>DENI Summary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810B0E-EC00-4DB8-8FA6-2557F7E43B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07459" y="75335"/>
            <a:ext cx="10076329" cy="432111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Bosch Office Sans" pitchFamily="2" charset="0"/>
              </a:rPr>
              <a:t>Dynamic Employee Notification Intelligence(DENI)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76A304B-E6A4-48C2-9513-6DA3801DF3F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88082" y="1850415"/>
            <a:ext cx="11615361" cy="4633191"/>
          </a:xfrm>
        </p:spPr>
        <p:txBody>
          <a:bodyPr/>
          <a:lstStyle/>
          <a:p>
            <a:r>
              <a:rPr lang="en-US" b="1" dirty="0">
                <a:solidFill>
                  <a:srgbClr val="2E7EB5"/>
                </a:solidFill>
                <a:latin typeface="Bosch Office Sans" pitchFamily="2" charset="0"/>
              </a:rPr>
              <a:t>PROS:</a:t>
            </a:r>
          </a:p>
          <a:p>
            <a:pPr marL="825715" lvl="1" indent="-317583"/>
            <a:r>
              <a:rPr lang="en-US" sz="1223" dirty="0">
                <a:latin typeface="Bosch Office Sans" pitchFamily="2" charset="0"/>
              </a:rPr>
              <a:t>Bosch equipment available today for rapid deployment</a:t>
            </a:r>
          </a:p>
          <a:p>
            <a:pPr marL="825715" lvl="1" indent="-317583"/>
            <a:r>
              <a:rPr lang="en-US" sz="1223" dirty="0">
                <a:latin typeface="Bosch Office Sans" pitchFamily="2" charset="0"/>
              </a:rPr>
              <a:t>Start with one camera and scale to immediate needs</a:t>
            </a:r>
          </a:p>
          <a:p>
            <a:pPr marL="825715" lvl="1" indent="-317583"/>
            <a:r>
              <a:rPr lang="en-US" sz="1223" dirty="0">
                <a:latin typeface="Bosch Office Sans" pitchFamily="2" charset="0"/>
              </a:rPr>
              <a:t>Leverage existing Bosch security panel that is installed in most retailers </a:t>
            </a:r>
          </a:p>
          <a:p>
            <a:pPr marL="825715" lvl="1" indent="-317583"/>
            <a:r>
              <a:rPr lang="en-US" sz="1223" dirty="0">
                <a:latin typeface="Bosch Office Sans" pitchFamily="2" charset="0"/>
              </a:rPr>
              <a:t>Bosch cameras integrate with major VMSs </a:t>
            </a:r>
          </a:p>
          <a:p>
            <a:endParaRPr lang="en-US" sz="1223" dirty="0">
              <a:latin typeface="Bosch Office Sans" pitchFamily="2" charset="0"/>
            </a:endParaRPr>
          </a:p>
          <a:p>
            <a:r>
              <a:rPr lang="en-US" b="1" dirty="0">
                <a:solidFill>
                  <a:srgbClr val="2E7EB5"/>
                </a:solidFill>
                <a:latin typeface="Bosch Office Sans" pitchFamily="2" charset="0"/>
              </a:rPr>
              <a:t>Occupancy Solution Long Term Uses </a:t>
            </a:r>
            <a:r>
              <a:rPr lang="en-US" b="1" i="1" dirty="0">
                <a:solidFill>
                  <a:srgbClr val="2E7EB5"/>
                </a:solidFill>
                <a:latin typeface="Bosch Office Sans" pitchFamily="2" charset="0"/>
              </a:rPr>
              <a:t>Include</a:t>
            </a:r>
            <a:r>
              <a:rPr lang="en-US" b="1" dirty="0">
                <a:solidFill>
                  <a:srgbClr val="2E7EB5"/>
                </a:solidFill>
                <a:latin typeface="Bosch Office Sans" pitchFamily="2" charset="0"/>
              </a:rPr>
              <a:t>:</a:t>
            </a:r>
          </a:p>
          <a:p>
            <a:pPr marL="825715" lvl="1" indent="-317583"/>
            <a:r>
              <a:rPr lang="en-US" sz="1223" dirty="0">
                <a:latin typeface="Bosch Office Sans" pitchFamily="2" charset="0"/>
              </a:rPr>
              <a:t>Once the 12MP panoramic camera is installed, leave it in place to immediately enhance any loss </a:t>
            </a:r>
            <a:r>
              <a:rPr lang="en-US" sz="1223">
                <a:latin typeface="Bosch Office Sans" pitchFamily="2" charset="0"/>
              </a:rPr>
              <a:t>prevention system. </a:t>
            </a:r>
            <a:endParaRPr lang="en-US" sz="1223" dirty="0">
              <a:latin typeface="Bosch Office Sans" pitchFamily="2" charset="0"/>
            </a:endParaRPr>
          </a:p>
          <a:p>
            <a:pPr marL="825715" lvl="1" indent="-317583"/>
            <a:r>
              <a:rPr lang="en-US" sz="1223" dirty="0">
                <a:latin typeface="Bosch Office Sans" pitchFamily="2" charset="0"/>
              </a:rPr>
              <a:t>Bosch IP cameras integrate as Smart sensor points in Bosch security panels potentially replacing typical motion detectors; therefore, reducing overall intrusion detection costs and unwanted alarm fines.</a:t>
            </a:r>
          </a:p>
          <a:p>
            <a:pPr marL="825715" lvl="1" indent="-317583"/>
            <a:r>
              <a:rPr lang="en-US" sz="1223" dirty="0">
                <a:latin typeface="Bosch Office Sans" pitchFamily="2" charset="0"/>
              </a:rPr>
              <a:t>Video Intervention: alarm verification, monitoring, two audio communications, remote I/O control</a:t>
            </a:r>
          </a:p>
          <a:p>
            <a:pPr marL="825715" lvl="1" indent="-317583"/>
            <a:r>
              <a:rPr lang="en-US" sz="1223" dirty="0">
                <a:latin typeface="Bosch Office Sans" pitchFamily="2" charset="0"/>
              </a:rPr>
              <a:t>Generate notifications based on unwanted behavior: people on premise after hours, cars parked in fire lanes, people lying on the ground, crowds gathering, people waiting in line for a long time, loitering,  wrong way movements, etc…</a:t>
            </a:r>
          </a:p>
          <a:p>
            <a:pPr marL="825715" lvl="1" indent="-317583"/>
            <a:r>
              <a:rPr lang="en-US" sz="1223" dirty="0">
                <a:latin typeface="Bosch Office Sans" pitchFamily="2" charset="0"/>
              </a:rPr>
              <a:t>In-Store Analytics Merchandising Metrics </a:t>
            </a:r>
          </a:p>
          <a:p>
            <a:pPr marL="825715" lvl="1" indent="-317583"/>
            <a:r>
              <a:rPr lang="en-US" sz="1223" dirty="0">
                <a:latin typeface="Bosch Office Sans" pitchFamily="2" charset="0"/>
              </a:rPr>
              <a:t>Provide accurate building occupancy counts for emergency management</a:t>
            </a:r>
          </a:p>
          <a:p>
            <a:pPr marL="825715" lvl="1" indent="-317583"/>
            <a:r>
              <a:rPr lang="en-US" sz="1223" dirty="0">
                <a:latin typeface="Bosch Office Sans" pitchFamily="2" charset="0"/>
              </a:rPr>
              <a:t>Cloud Based Enterprise remote camera Firmware maintenance and configuration</a:t>
            </a:r>
          </a:p>
          <a:p>
            <a:pPr marL="825715" lvl="1" indent="-317583"/>
            <a:r>
              <a:rPr lang="en-US" sz="1223" dirty="0">
                <a:latin typeface="Bosch Office Sans" pitchFamily="2" charset="0"/>
              </a:rPr>
              <a:t>Bosch Three Year Warranty on Video, Communication and Intrusion Equipment</a:t>
            </a:r>
          </a:p>
          <a:p>
            <a:endParaRPr lang="en-US" sz="1334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8D61496-83D0-4D09-9C1A-7F71502CF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640" y="720185"/>
            <a:ext cx="4383356" cy="279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33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399"/>
            <a:ext cx="12192000" cy="714103"/>
          </a:xfrm>
          <a:prstGeom prst="rect">
            <a:avLst/>
          </a:prstGeom>
          <a:solidFill>
            <a:srgbClr val="A7D971"/>
          </a:solidFill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1A810B0E-EC00-4DB8-8FA6-2557F7E43B22}"/>
              </a:ext>
            </a:extLst>
          </p:cNvPr>
          <p:cNvSpPr txBox="1">
            <a:spLocks/>
          </p:cNvSpPr>
          <p:nvPr/>
        </p:nvSpPr>
        <p:spPr>
          <a:xfrm>
            <a:off x="2199418" y="122713"/>
            <a:ext cx="7793163" cy="4321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latin typeface="Bosch Office Sans" pitchFamily="2" charset="0"/>
              </a:rPr>
              <a:t>DENI Opportunities In Other Industries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3" y="977995"/>
            <a:ext cx="2544997" cy="14315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356" y="982262"/>
            <a:ext cx="2544997" cy="14315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2342" y="2423710"/>
            <a:ext cx="2544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Shopping Malls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55356" y="2423710"/>
            <a:ext cx="2548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Public Buildings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69" y="966665"/>
            <a:ext cx="2544997" cy="14315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13448" y="2433007"/>
            <a:ext cx="3102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Manufacturing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245" y="969082"/>
            <a:ext cx="2576692" cy="14493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200622" y="2425606"/>
            <a:ext cx="249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Banking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2" y="3061689"/>
            <a:ext cx="2544997" cy="143156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7402" y="4496874"/>
            <a:ext cx="2395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Hospital &amp; Health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356" y="3059816"/>
            <a:ext cx="2548328" cy="143343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52025" y="4479868"/>
            <a:ext cx="2548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Education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48" y="3059816"/>
            <a:ext cx="2544997" cy="14315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191701" y="4491377"/>
            <a:ext cx="283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Theaters &amp; Concert Halls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245" y="3062455"/>
            <a:ext cx="2576692" cy="14493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162245" y="4511844"/>
            <a:ext cx="249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Stadiums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928" y="5091377"/>
            <a:ext cx="2568265" cy="144464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32928" y="6536026"/>
            <a:ext cx="244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Religious Buildings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48" y="5090230"/>
            <a:ext cx="2570304" cy="144579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213448" y="6536026"/>
            <a:ext cx="2653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Exhibition Centers</a:t>
            </a:r>
          </a:p>
        </p:txBody>
      </p:sp>
    </p:spTree>
    <p:extLst>
      <p:ext uri="{BB962C8B-B14F-4D97-AF65-F5344CB8AC3E}">
        <p14:creationId xmlns:p14="http://schemas.microsoft.com/office/powerpoint/2010/main" val="3856480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38256D-F52C-4774-9242-9EB3657E5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3385" y="2707432"/>
            <a:ext cx="7000862" cy="1706308"/>
          </a:xfrm>
        </p:spPr>
        <p:txBody>
          <a:bodyPr>
            <a:normAutofit/>
          </a:bodyPr>
          <a:lstStyle/>
          <a:p>
            <a:r>
              <a:rPr lang="en-US" sz="96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5444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14103"/>
          </a:xfrm>
          <a:prstGeom prst="rect">
            <a:avLst/>
          </a:prstGeom>
          <a:solidFill>
            <a:srgbClr val="A7D971"/>
          </a:solidFill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F775C9-0FD2-4F15-BA13-731583BA4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236" y="194386"/>
            <a:ext cx="12192000" cy="325330"/>
          </a:xfrm>
        </p:spPr>
        <p:txBody>
          <a:bodyPr/>
          <a:lstStyle/>
          <a:p>
            <a:pPr algn="ctr"/>
            <a:r>
              <a:rPr lang="en-US" b="1" dirty="0">
                <a:latin typeface="Bosch Office Sans" pitchFamily="2" charset="0"/>
              </a:rPr>
              <a:t>Dynamic Employee Notification Intelligence (DENI)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DCCCD6-9C09-432B-89A9-B3BB3C00EB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37" y="1439127"/>
            <a:ext cx="3411728" cy="2287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60C54C-DCFD-4DE5-8045-A5E5DE73D9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822" y="1439127"/>
            <a:ext cx="3430723" cy="2287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9F263E-B9F2-4FDA-ACD8-EF5030AFF0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556" y="2343988"/>
            <a:ext cx="3054417" cy="2287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C74621-2D17-4471-BE8D-AF1038E16B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5" y="3847390"/>
            <a:ext cx="3381079" cy="2287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6BDBB4-EC31-4034-95ED-9157DD4D77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821" y="3847390"/>
            <a:ext cx="3429346" cy="2287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94401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90DA4D-91D8-4C88-8E8C-8AC03369A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“We need to manage customer occupancy in our store while allowing staff to focus on helping customers”	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9399"/>
            <a:ext cx="12192000" cy="714103"/>
          </a:xfrm>
          <a:prstGeom prst="rect">
            <a:avLst/>
          </a:prstGeom>
          <a:solidFill>
            <a:srgbClr val="A7D971"/>
          </a:solidFill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F775C9-0FD2-4F15-BA13-731583BA47DC}"/>
              </a:ext>
            </a:extLst>
          </p:cNvPr>
          <p:cNvSpPr txBox="1">
            <a:spLocks/>
          </p:cNvSpPr>
          <p:nvPr/>
        </p:nvSpPr>
        <p:spPr>
          <a:xfrm>
            <a:off x="0" y="31721"/>
            <a:ext cx="12192000" cy="325330"/>
          </a:xfrm>
          <a:prstGeom prst="rect">
            <a:avLst/>
          </a:prstGeom>
        </p:spPr>
        <p:txBody>
          <a:bodyPr/>
          <a:lstStyle>
            <a:lvl1pPr marL="280053" indent="-280053" algn="l" defTabSz="1016190" rtl="0" eaLnBrk="1" latinLnBrk="0" hangingPunct="1">
              <a:lnSpc>
                <a:spcPct val="107000"/>
              </a:lnSpc>
              <a:spcBef>
                <a:spcPts val="556"/>
              </a:spcBef>
              <a:buFont typeface="Wingdings 3" panose="05040102010807070707" pitchFamily="18" charset="2"/>
              <a:buChar char="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4106" indent="-304057" algn="l" defTabSz="1016190" rtl="0" eaLnBrk="1" latinLnBrk="0" hangingPunct="1">
              <a:lnSpc>
                <a:spcPct val="103000"/>
              </a:lnSpc>
              <a:spcBef>
                <a:spcPts val="556"/>
              </a:spcBef>
              <a:buFont typeface="Wingdings 3" panose="05040102010807070707" pitchFamily="18" charset="2"/>
              <a:buChar char=""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151" indent="-228043" algn="l" defTabSz="1016190" rtl="0" eaLnBrk="1" latinLnBrk="0" hangingPunct="1">
              <a:lnSpc>
                <a:spcPct val="102000"/>
              </a:lnSpc>
              <a:spcBef>
                <a:spcPts val="556"/>
              </a:spcBef>
              <a:buFont typeface="Bosch Office Sans" pitchFamily="2" charset="0"/>
              <a:buChar char="‒"/>
              <a:defRPr sz="1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6193" indent="-204037" algn="l" defTabSz="1016190" rtl="0" eaLnBrk="1" latinLnBrk="0" hangingPunct="1">
              <a:lnSpc>
                <a:spcPct val="103000"/>
              </a:lnSpc>
              <a:spcBef>
                <a:spcPts val="556"/>
              </a:spcBef>
              <a:buFont typeface="Bosch Office Sans" pitchFamily="2" charset="0"/>
              <a:buChar char="‒"/>
              <a:defRPr sz="14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193" indent="-204037" algn="l" defTabSz="1016190" rtl="0" eaLnBrk="1" latinLnBrk="0" hangingPunct="1">
              <a:lnSpc>
                <a:spcPct val="103000"/>
              </a:lnSpc>
              <a:spcBef>
                <a:spcPts val="556"/>
              </a:spcBef>
              <a:buFont typeface="Bosch Office Sans" pitchFamily="2" charset="0"/>
              <a:buChar char="‒"/>
              <a:defRPr sz="14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6193" indent="-204037" algn="l" defTabSz="1016190" rtl="0" eaLnBrk="1" latinLnBrk="0" hangingPunct="1">
              <a:lnSpc>
                <a:spcPct val="103000"/>
              </a:lnSpc>
              <a:spcBef>
                <a:spcPts val="556"/>
              </a:spcBef>
              <a:buFont typeface="Bosch Office Sans" pitchFamily="2" charset="0"/>
              <a:buChar char="‒"/>
              <a:defRPr sz="14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6193" indent="-204037" algn="l" defTabSz="1016190" rtl="0" eaLnBrk="1" latinLnBrk="0" hangingPunct="1">
              <a:lnSpc>
                <a:spcPct val="103000"/>
              </a:lnSpc>
              <a:spcBef>
                <a:spcPts val="556"/>
              </a:spcBef>
              <a:buFont typeface="Bosch Office Sans" pitchFamily="2" charset="0"/>
              <a:buChar char="‒"/>
              <a:defRPr sz="14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36193" indent="-204037" algn="l" defTabSz="1016190" rtl="0" eaLnBrk="1" latinLnBrk="0" hangingPunct="1">
              <a:lnSpc>
                <a:spcPct val="103000"/>
              </a:lnSpc>
              <a:spcBef>
                <a:spcPts val="556"/>
              </a:spcBef>
              <a:buFont typeface="Bosch Office Sans" pitchFamily="2" charset="0"/>
              <a:buChar char="‒"/>
              <a:defRPr sz="14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193" indent="-204037" algn="l" defTabSz="1016190" rtl="0" eaLnBrk="1" latinLnBrk="0" hangingPunct="1">
              <a:lnSpc>
                <a:spcPct val="103000"/>
              </a:lnSpc>
              <a:spcBef>
                <a:spcPts val="556"/>
              </a:spcBef>
              <a:buFont typeface="Bosch Office Sans" pitchFamily="2" charset="0"/>
              <a:buChar char="‒"/>
              <a:defRPr sz="144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latin typeface="Bosch Office Sans" pitchFamily="2" charset="0"/>
              </a:rPr>
              <a:t>Dynamic Employee Notification Intelligence (DENI)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497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9399"/>
            <a:ext cx="12192000" cy="714103"/>
          </a:xfrm>
          <a:prstGeom prst="rect">
            <a:avLst/>
          </a:prstGeom>
          <a:solidFill>
            <a:srgbClr val="A7D971"/>
          </a:solidFill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F2653-2D20-4309-9D2B-C2516CB58D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133433"/>
            <a:ext cx="12192000" cy="432111"/>
          </a:xfrm>
        </p:spPr>
        <p:txBody>
          <a:bodyPr/>
          <a:lstStyle/>
          <a:p>
            <a:r>
              <a:rPr lang="en-US" b="1" dirty="0"/>
              <a:t>Bosch Retail: Dynamic Employee Notification Intelligence (DENI)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7CEE3D-F74C-416D-BE83-27C51DD10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Bosch Office Sans" pitchFamily="2" charset="0"/>
              </a:rPr>
              <a:t>One Camera is all it takes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CDD2F2-B172-44B7-8AD7-36B7969131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270" y="1440371"/>
            <a:ext cx="6604518" cy="4633192"/>
          </a:xfrm>
        </p:spPr>
        <p:txBody>
          <a:bodyPr/>
          <a:lstStyle/>
          <a:p>
            <a:r>
              <a:rPr lang="en-US" sz="2667" b="1" dirty="0">
                <a:latin typeface="Bosch Office Sans" pitchFamily="2" charset="0"/>
              </a:rPr>
              <a:t>Bosch DENI App using one camera:</a:t>
            </a:r>
          </a:p>
          <a:p>
            <a:pPr lvl="1"/>
            <a:r>
              <a:rPr lang="en-US" dirty="0">
                <a:latin typeface="Bosch Office Sans" pitchFamily="2" charset="0"/>
              </a:rPr>
              <a:t>Calculate live occupancy total using onboard camera IVA</a:t>
            </a:r>
          </a:p>
          <a:p>
            <a:pPr lvl="1"/>
            <a:r>
              <a:rPr lang="en-US" dirty="0">
                <a:latin typeface="Bosch Office Sans" pitchFamily="2" charset="0"/>
              </a:rPr>
              <a:t>Allow UI for manual entry of total store occupancy</a:t>
            </a:r>
          </a:p>
          <a:p>
            <a:pPr lvl="1"/>
            <a:r>
              <a:rPr lang="en-US" dirty="0">
                <a:latin typeface="Bosch Office Sans" pitchFamily="2" charset="0"/>
              </a:rPr>
              <a:t>Reset to zero every morning five minutes before open</a:t>
            </a:r>
          </a:p>
          <a:p>
            <a:pPr lvl="1"/>
            <a:r>
              <a:rPr lang="en-US" dirty="0">
                <a:latin typeface="Bosch Office Sans" pitchFamily="2" charset="0"/>
              </a:rPr>
              <a:t>Monitor mounted by entrance shows display to signal customer </a:t>
            </a:r>
          </a:p>
          <a:p>
            <a:pPr lvl="2"/>
            <a:r>
              <a:rPr lang="en-US" dirty="0">
                <a:latin typeface="Bosch Office Sans" pitchFamily="2" charset="0"/>
              </a:rPr>
              <a:t>Green to Enter</a:t>
            </a:r>
          </a:p>
          <a:p>
            <a:pPr lvl="2"/>
            <a:r>
              <a:rPr lang="en-US" dirty="0">
                <a:latin typeface="Bosch Office Sans" pitchFamily="2" charset="0"/>
              </a:rPr>
              <a:t>Red to Wait</a:t>
            </a:r>
          </a:p>
          <a:p>
            <a:pPr lvl="1"/>
            <a:endParaRPr lang="en-US" dirty="0">
              <a:latin typeface="Bosch Office Sans" pitchFamily="2" charset="0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282837-B0BC-4F9D-8173-2824DE2111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806" y="1079217"/>
            <a:ext cx="1196614" cy="101038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04066BE-98CA-4EEE-A844-DE8354D642DB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 flipV="1">
            <a:off x="10046063" y="2083876"/>
            <a:ext cx="0" cy="876480"/>
          </a:xfrm>
          <a:prstGeom prst="straightConnector1">
            <a:avLst/>
          </a:prstGeom>
          <a:ln w="25400" cmpd="sng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E3468EC-EA44-415B-89C0-D964BEDBDD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8461" y="4499993"/>
            <a:ext cx="1651045" cy="11306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FD43DC-3747-4374-B747-9D071582FA4A}"/>
              </a:ext>
            </a:extLst>
          </p:cNvPr>
          <p:cNvSpPr txBox="1"/>
          <p:nvPr/>
        </p:nvSpPr>
        <p:spPr>
          <a:xfrm>
            <a:off x="9554903" y="1747531"/>
            <a:ext cx="1029110" cy="28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3" dirty="0">
                <a:latin typeface="Bosch Office Sans" pitchFamily="2" charset="0"/>
              </a:rPr>
              <a:t>LAN/WAN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EDAC8D-FAB4-4111-BB4A-6230DCEEB9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908" y="3016018"/>
            <a:ext cx="854555" cy="7121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021326-859C-47FF-8920-96340421DCA4}"/>
              </a:ext>
            </a:extLst>
          </p:cNvPr>
          <p:cNvSpPr txBox="1"/>
          <p:nvPr/>
        </p:nvSpPr>
        <p:spPr>
          <a:xfrm>
            <a:off x="8910168" y="3748332"/>
            <a:ext cx="2233861" cy="65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23" dirty="0">
                <a:latin typeface="Bosch Office Sans" pitchFamily="2" charset="0"/>
              </a:rPr>
              <a:t>NIN-70122-F0A FLEXIDOME 12MP Panoramic &amp; </a:t>
            </a:r>
          </a:p>
          <a:p>
            <a:pPr algn="ctr"/>
            <a:r>
              <a:rPr lang="en-US" sz="1223" dirty="0">
                <a:latin typeface="Bosch Office Sans" pitchFamily="2" charset="0"/>
              </a:rPr>
              <a:t>SR-64VMA SD Card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8C0A85-4BD6-48C2-95E4-CC87F93DED9C}"/>
              </a:ext>
            </a:extLst>
          </p:cNvPr>
          <p:cNvSpPr txBox="1"/>
          <p:nvPr/>
        </p:nvSpPr>
        <p:spPr>
          <a:xfrm>
            <a:off x="7410312" y="2365744"/>
            <a:ext cx="1894024" cy="65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23" dirty="0">
                <a:latin typeface="Bosch Office Sans" pitchFamily="2" charset="0"/>
              </a:rPr>
              <a:t>Mini PC mounted on back of any Monitor, </a:t>
            </a:r>
          </a:p>
          <a:p>
            <a:pPr algn="ctr"/>
            <a:r>
              <a:rPr lang="en-US" sz="1223" dirty="0">
                <a:latin typeface="Bosch Office Sans" pitchFamily="2" charset="0"/>
              </a:rPr>
              <a:t>i.e. PVM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C1F036D-E7FC-4CAB-A80E-46FC2C064F84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 flipV="1">
            <a:off x="8842250" y="1719586"/>
            <a:ext cx="622668" cy="364027"/>
          </a:xfrm>
          <a:prstGeom prst="straightConnector1">
            <a:avLst/>
          </a:prstGeom>
          <a:ln w="25400" cmpd="sng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7AECC54-1E8E-4A01-A72B-1923921E11B6}"/>
              </a:ext>
            </a:extLst>
          </p:cNvPr>
          <p:cNvCxnSpPr/>
          <p:nvPr/>
        </p:nvCxnSpPr>
        <p:spPr>
          <a:xfrm>
            <a:off x="8255464" y="3032764"/>
            <a:ext cx="0" cy="339319"/>
          </a:xfrm>
          <a:prstGeom prst="straightConnector1">
            <a:avLst/>
          </a:prstGeom>
          <a:ln w="254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1B2563CA-C9C2-49C5-95FF-9F71B0E3A7D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99" b="26553"/>
          <a:stretch/>
        </p:blipFill>
        <p:spPr>
          <a:xfrm flipH="1">
            <a:off x="7733465" y="1976416"/>
            <a:ext cx="1093691" cy="4948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158" y="3411983"/>
            <a:ext cx="1250304" cy="1178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158" y="4606832"/>
            <a:ext cx="1277504" cy="111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77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9399"/>
            <a:ext cx="12192000" cy="714103"/>
          </a:xfrm>
          <a:prstGeom prst="rect">
            <a:avLst/>
          </a:prstGeom>
          <a:solidFill>
            <a:srgbClr val="A7D971"/>
          </a:solidFill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8A601E-48C9-4198-9A96-2984E9FE8E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200625"/>
            <a:ext cx="12191999" cy="432111"/>
          </a:xfrm>
        </p:spPr>
        <p:txBody>
          <a:bodyPr/>
          <a:lstStyle/>
          <a:p>
            <a:r>
              <a:rPr lang="en-US" b="1" dirty="0"/>
              <a:t>Bosch Retail: Dynamic Employee Notification Intelligence (DENI)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86323A-94F9-4180-AF97-40200784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Bosch Office Sans" pitchFamily="2" charset="0"/>
              </a:rPr>
              <a:t>DENI with Two or More Cameras</a:t>
            </a:r>
            <a:br>
              <a:rPr lang="en-US" b="1" dirty="0">
                <a:latin typeface="Bosch Office Sans" pitchFamily="2" charset="0"/>
              </a:rPr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0993E-5A76-4441-8FBC-BBDDBE540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83" y="1440370"/>
            <a:ext cx="4959537" cy="4633191"/>
          </a:xfrm>
        </p:spPr>
        <p:txBody>
          <a:bodyPr/>
          <a:lstStyle/>
          <a:p>
            <a:r>
              <a:rPr lang="en-US" sz="2667" b="1" dirty="0">
                <a:latin typeface="Bosch Office Sans" pitchFamily="2" charset="0"/>
              </a:rPr>
              <a:t>Bosch DENI App:</a:t>
            </a:r>
          </a:p>
          <a:p>
            <a:pPr lvl="1"/>
            <a:r>
              <a:rPr lang="en-US" dirty="0">
                <a:latin typeface="Bosch Office Sans" pitchFamily="2" charset="0"/>
              </a:rPr>
              <a:t>Supports unlimited camera connections</a:t>
            </a:r>
          </a:p>
          <a:p>
            <a:pPr lvl="1"/>
            <a:r>
              <a:rPr lang="en-US" dirty="0">
                <a:latin typeface="Bosch Office Sans" pitchFamily="2" charset="0"/>
              </a:rPr>
              <a:t>Calculates live occupancy from all camera connections</a:t>
            </a:r>
          </a:p>
          <a:p>
            <a:pPr lvl="1"/>
            <a:r>
              <a:rPr lang="en-US" dirty="0">
                <a:latin typeface="Bosch Office Sans" pitchFamily="2" charset="0"/>
              </a:rPr>
              <a:t>Allow UI for manual entry of total store occupancy</a:t>
            </a:r>
          </a:p>
          <a:p>
            <a:pPr lvl="1"/>
            <a:r>
              <a:rPr lang="en-US" dirty="0">
                <a:latin typeface="Bosch Office Sans" pitchFamily="2" charset="0"/>
              </a:rPr>
              <a:t>Reset to zero every morning five minutes before open</a:t>
            </a:r>
          </a:p>
          <a:p>
            <a:pPr lvl="1"/>
            <a:r>
              <a:rPr lang="en-US" dirty="0">
                <a:latin typeface="Bosch Office Sans" pitchFamily="2" charset="0"/>
              </a:rPr>
              <a:t>Monitor mounted by entrance shows display to signal customer </a:t>
            </a:r>
          </a:p>
          <a:p>
            <a:pPr lvl="2"/>
            <a:r>
              <a:rPr lang="en-US" dirty="0">
                <a:latin typeface="Bosch Office Sans" pitchFamily="2" charset="0"/>
              </a:rPr>
              <a:t>Green to Enter</a:t>
            </a:r>
          </a:p>
          <a:p>
            <a:pPr lvl="2"/>
            <a:r>
              <a:rPr lang="en-US" dirty="0">
                <a:latin typeface="Bosch Office Sans" pitchFamily="2" charset="0"/>
              </a:rPr>
              <a:t>Red to Wait</a:t>
            </a:r>
          </a:p>
          <a:p>
            <a:pPr lvl="1"/>
            <a:endParaRPr lang="en-US" dirty="0">
              <a:latin typeface="Bosch Office Sans" pitchFamily="2" charset="0"/>
            </a:endParaRPr>
          </a:p>
          <a:p>
            <a:pPr lvl="1"/>
            <a:endParaRPr lang="en-US" dirty="0">
              <a:latin typeface="Bosch Office Sans" pitchFamily="2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6562AE-4514-4EBF-89EC-B1BE955996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747" y="1079217"/>
            <a:ext cx="1196614" cy="1010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478EED-ED17-4DCD-8C77-E32D9CCF11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065" y="3006236"/>
            <a:ext cx="854555" cy="71213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DE3DF2E-1DB9-4D7C-90D1-C9BF1CA95583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 flipH="1" flipV="1">
            <a:off x="9211655" y="1728557"/>
            <a:ext cx="1109299" cy="1053876"/>
          </a:xfrm>
          <a:prstGeom prst="straightConnector1">
            <a:avLst/>
          </a:prstGeom>
          <a:ln w="25400" cmpd="sng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B76FBA-F6A7-4C93-92D6-336A93E111F4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 flipH="1" flipV="1">
            <a:off x="8444172" y="1766967"/>
            <a:ext cx="23877" cy="1193389"/>
          </a:xfrm>
          <a:prstGeom prst="straightConnector1">
            <a:avLst/>
          </a:prstGeom>
          <a:ln w="25400" cmpd="sng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D270556-17E9-4558-9572-602988931F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00447" y="4499993"/>
            <a:ext cx="1651045" cy="11306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E1E666-FADF-4A19-AF1B-0F3E455B7EAA}"/>
              </a:ext>
            </a:extLst>
          </p:cNvPr>
          <p:cNvSpPr txBox="1"/>
          <p:nvPr/>
        </p:nvSpPr>
        <p:spPr>
          <a:xfrm>
            <a:off x="8017844" y="5683632"/>
            <a:ext cx="1268852" cy="28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3" dirty="0">
                <a:latin typeface="Bosch Office Sans" pitchFamily="2" charset="0"/>
              </a:rPr>
              <a:t>Entrance/Exit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3CF0FE-7CDD-41C6-8B5F-1132BF0E4CA5}"/>
              </a:ext>
            </a:extLst>
          </p:cNvPr>
          <p:cNvSpPr txBox="1"/>
          <p:nvPr/>
        </p:nvSpPr>
        <p:spPr>
          <a:xfrm>
            <a:off x="8076499" y="1182937"/>
            <a:ext cx="1029110" cy="28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3" dirty="0">
                <a:latin typeface="Bosch Office Sans" pitchFamily="2" charset="0"/>
              </a:rPr>
              <a:t>LAN/WAN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8DD926-7065-4DAC-9893-CEC469542B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94" y="3016018"/>
            <a:ext cx="854555" cy="7121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450168-C718-421F-BDC4-A25492CDF70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99" b="26553"/>
          <a:stretch/>
        </p:blipFill>
        <p:spPr>
          <a:xfrm flipH="1">
            <a:off x="6155452" y="2058340"/>
            <a:ext cx="1093691" cy="494875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2676F47-7201-435F-AE99-55F49BC77AB2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 flipV="1">
            <a:off x="7264237" y="1719586"/>
            <a:ext cx="622668" cy="364027"/>
          </a:xfrm>
          <a:prstGeom prst="straightConnector1">
            <a:avLst/>
          </a:prstGeom>
          <a:ln w="25400" cmpd="sng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9701D0F-EE83-4895-887D-57804BFA317E}"/>
              </a:ext>
            </a:extLst>
          </p:cNvPr>
          <p:cNvCxnSpPr/>
          <p:nvPr/>
        </p:nvCxnSpPr>
        <p:spPr>
          <a:xfrm>
            <a:off x="6677451" y="3032764"/>
            <a:ext cx="0" cy="339319"/>
          </a:xfrm>
          <a:prstGeom prst="straightConnector1">
            <a:avLst/>
          </a:prstGeom>
          <a:ln w="254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869CF928-A123-4E59-A082-DA2888B16F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77415" y="4477979"/>
            <a:ext cx="1651045" cy="113062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748E772-82C2-45EE-9728-DDAD4CDB513A}"/>
              </a:ext>
            </a:extLst>
          </p:cNvPr>
          <p:cNvSpPr txBox="1"/>
          <p:nvPr/>
        </p:nvSpPr>
        <p:spPr>
          <a:xfrm>
            <a:off x="10394812" y="5661617"/>
            <a:ext cx="1268852" cy="28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3" dirty="0">
                <a:latin typeface="Bosch Office Sans" pitchFamily="2" charset="0"/>
              </a:rPr>
              <a:t>Entrance/Exit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8C0A85-4BD6-48C2-95E4-CC87F93DED9C}"/>
              </a:ext>
            </a:extLst>
          </p:cNvPr>
          <p:cNvSpPr txBox="1"/>
          <p:nvPr/>
        </p:nvSpPr>
        <p:spPr>
          <a:xfrm>
            <a:off x="5844237" y="2424870"/>
            <a:ext cx="1894024" cy="65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23" dirty="0">
                <a:latin typeface="Bosch Office Sans" pitchFamily="2" charset="0"/>
              </a:rPr>
              <a:t>Mini PC mounted on back of any Monitor, </a:t>
            </a:r>
          </a:p>
          <a:p>
            <a:pPr algn="ctr"/>
            <a:r>
              <a:rPr lang="en-US" sz="1223" dirty="0">
                <a:latin typeface="Bosch Office Sans" pitchFamily="2" charset="0"/>
              </a:rPr>
              <a:t>i.e. PVM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021326-859C-47FF-8920-96340421DCA4}"/>
              </a:ext>
            </a:extLst>
          </p:cNvPr>
          <p:cNvSpPr txBox="1"/>
          <p:nvPr/>
        </p:nvSpPr>
        <p:spPr>
          <a:xfrm>
            <a:off x="7351118" y="3721496"/>
            <a:ext cx="2233861" cy="65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23" dirty="0">
                <a:latin typeface="Bosch Office Sans" pitchFamily="2" charset="0"/>
              </a:rPr>
              <a:t>NIN-70122-F0A FLEXIDOME 12MP Panoramic &amp; </a:t>
            </a:r>
          </a:p>
          <a:p>
            <a:pPr algn="ctr"/>
            <a:r>
              <a:rPr lang="en-US" sz="1223" dirty="0">
                <a:latin typeface="Bosch Office Sans" pitchFamily="2" charset="0"/>
              </a:rPr>
              <a:t>SR-64VMA SD Card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021326-859C-47FF-8920-96340421DCA4}"/>
              </a:ext>
            </a:extLst>
          </p:cNvPr>
          <p:cNvSpPr txBox="1"/>
          <p:nvPr/>
        </p:nvSpPr>
        <p:spPr>
          <a:xfrm>
            <a:off x="9715412" y="3728149"/>
            <a:ext cx="2233861" cy="65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23" dirty="0">
                <a:latin typeface="Bosch Office Sans" pitchFamily="2" charset="0"/>
              </a:rPr>
              <a:t>NIN-70122-F0A FLEXIDOME 12MP Panoramic &amp; </a:t>
            </a:r>
          </a:p>
          <a:p>
            <a:pPr algn="ctr"/>
            <a:r>
              <a:rPr lang="en-US" sz="1223" dirty="0">
                <a:latin typeface="Bosch Office Sans" pitchFamily="2" charset="0"/>
              </a:rPr>
              <a:t>SR-64VMA SD Card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546" y="3372083"/>
            <a:ext cx="1250304" cy="117863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946" y="4550714"/>
            <a:ext cx="1277504" cy="111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50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2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136" y="1995569"/>
            <a:ext cx="1076676" cy="909110"/>
          </a:xfrm>
          <a:prstGeom prst="rect">
            <a:avLst/>
          </a:prstGeom>
        </p:spPr>
      </p:pic>
      <p:sp>
        <p:nvSpPr>
          <p:cNvPr id="93214" name="Rectangle 93213"/>
          <p:cNvSpPr/>
          <p:nvPr/>
        </p:nvSpPr>
        <p:spPr>
          <a:xfrm>
            <a:off x="3598467" y="681166"/>
            <a:ext cx="4565828" cy="13395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964" y="6073573"/>
            <a:ext cx="1216691" cy="639398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" y="6714383"/>
            <a:ext cx="12192314" cy="14397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10251733" y="287941"/>
            <a:ext cx="1880084" cy="86382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9761" rIns="0" bIns="0" rtlCol="0" anchor="t">
            <a:normAutofit/>
          </a:bodyPr>
          <a:lstStyle/>
          <a:p>
            <a:pPr>
              <a:lnSpc>
                <a:spcPts val="1000"/>
              </a:lnSpc>
            </a:pPr>
            <a:endParaRPr lang="en-US" sz="611">
              <a:solidFill>
                <a:schemeClr val="tx1"/>
              </a:solidFill>
            </a:endParaRPr>
          </a:p>
        </p:txBody>
      </p:sp>
      <p:sp>
        <p:nvSpPr>
          <p:cNvPr id="4" name="TextBox 3" hidden="1"/>
          <p:cNvSpPr txBox="1"/>
          <p:nvPr>
            <p:custDataLst>
              <p:tags r:id="rId5"/>
            </p:custDataLst>
          </p:nvPr>
        </p:nvSpPr>
        <p:spPr>
          <a:xfrm>
            <a:off x="197" y="1439704"/>
            <a:ext cx="0" cy="4632458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>
              <a:lnSpc>
                <a:spcPts val="2556"/>
              </a:lnSpc>
            </a:pPr>
            <a:endParaRPr lang="en-US" sz="1445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105699" y="5008205"/>
            <a:ext cx="474943" cy="63882"/>
          </a:xfrm>
          <a:prstGeom prst="straightConnector1">
            <a:avLst/>
          </a:prstGeom>
          <a:ln w="25400" cmpd="sng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>
            <p:custDataLst>
              <p:tags r:id="rId6"/>
            </p:custDataLst>
          </p:nvPr>
        </p:nvCxnSpPr>
        <p:spPr>
          <a:xfrm flipV="1">
            <a:off x="5561959" y="2756472"/>
            <a:ext cx="37367" cy="2251733"/>
          </a:xfrm>
          <a:prstGeom prst="straightConnector1">
            <a:avLst/>
          </a:prstGeom>
          <a:ln w="25400" cmpd="sng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7781" y="5421795"/>
            <a:ext cx="1485558" cy="1017302"/>
          </a:xfrm>
          <a:prstGeom prst="rect">
            <a:avLst/>
          </a:prstGeom>
        </p:spPr>
      </p:pic>
      <p:cxnSp>
        <p:nvCxnSpPr>
          <p:cNvPr id="50" name="Straight Arrow Connector 49"/>
          <p:cNvCxnSpPr/>
          <p:nvPr/>
        </p:nvCxnSpPr>
        <p:spPr>
          <a:xfrm flipV="1">
            <a:off x="2256958" y="2481979"/>
            <a:ext cx="2848741" cy="475596"/>
          </a:xfrm>
          <a:prstGeom prst="straightConnector1">
            <a:avLst/>
          </a:prstGeom>
          <a:ln w="254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TextBox 233"/>
          <p:cNvSpPr txBox="1"/>
          <p:nvPr/>
        </p:nvSpPr>
        <p:spPr>
          <a:xfrm>
            <a:off x="5362159" y="2516835"/>
            <a:ext cx="925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LAN/WAN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409" y="4663352"/>
            <a:ext cx="768902" cy="640752"/>
          </a:xfrm>
          <a:prstGeom prst="rect">
            <a:avLst/>
          </a:prstGeom>
        </p:spPr>
      </p:pic>
      <p:cxnSp>
        <p:nvCxnSpPr>
          <p:cNvPr id="44" name="Straight Arrow Connector 43"/>
          <p:cNvCxnSpPr/>
          <p:nvPr/>
        </p:nvCxnSpPr>
        <p:spPr>
          <a:xfrm>
            <a:off x="5953836" y="4971604"/>
            <a:ext cx="451318" cy="78682"/>
          </a:xfrm>
          <a:prstGeom prst="straightConnector1">
            <a:avLst/>
          </a:prstGeom>
          <a:ln w="254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283" y="5421795"/>
            <a:ext cx="1483695" cy="100306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679" y="4714485"/>
            <a:ext cx="768902" cy="640752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>
            <p:custDataLst>
              <p:tags r:id="rId7"/>
            </p:custDataLst>
          </p:nvPr>
        </p:nvCxnSpPr>
        <p:spPr>
          <a:xfrm flipV="1">
            <a:off x="5010109" y="2789320"/>
            <a:ext cx="341523" cy="576589"/>
          </a:xfrm>
          <a:prstGeom prst="straightConnector1">
            <a:avLst/>
          </a:prstGeom>
          <a:ln w="25400" cmpd="sng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5828" y="2541358"/>
            <a:ext cx="984069" cy="98406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74213" y="2483905"/>
            <a:ext cx="2353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Mini PC mounted on back of Monitor (PVM?)</a:t>
            </a:r>
          </a:p>
        </p:txBody>
      </p:sp>
      <p:cxnSp>
        <p:nvCxnSpPr>
          <p:cNvPr id="56" name="Straight Arrow Connector 55"/>
          <p:cNvCxnSpPr/>
          <p:nvPr>
            <p:custDataLst>
              <p:tags r:id="rId8"/>
            </p:custDataLst>
          </p:nvPr>
        </p:nvCxnSpPr>
        <p:spPr>
          <a:xfrm flipV="1">
            <a:off x="2083030" y="2653828"/>
            <a:ext cx="3172692" cy="2039758"/>
          </a:xfrm>
          <a:prstGeom prst="straightConnector1">
            <a:avLst/>
          </a:prstGeom>
          <a:ln w="25400" cmpd="sng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639710" y="3163833"/>
            <a:ext cx="0" cy="305309"/>
          </a:xfrm>
          <a:prstGeom prst="straightConnector1">
            <a:avLst/>
          </a:prstGeom>
          <a:ln w="254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>
            <p:custDataLst>
              <p:tags r:id="rId9"/>
            </p:custDataLst>
          </p:nvPr>
        </p:nvCxnSpPr>
        <p:spPr>
          <a:xfrm flipH="1" flipV="1">
            <a:off x="5980455" y="2762993"/>
            <a:ext cx="713998" cy="574184"/>
          </a:xfrm>
          <a:prstGeom prst="straightConnector1">
            <a:avLst/>
          </a:prstGeom>
          <a:ln w="25400" cmpd="sng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>
            <p:custDataLst>
              <p:tags r:id="rId10"/>
            </p:custDataLst>
          </p:nvPr>
        </p:nvCxnSpPr>
        <p:spPr>
          <a:xfrm flipH="1" flipV="1">
            <a:off x="5822245" y="2760223"/>
            <a:ext cx="133567" cy="2223505"/>
          </a:xfrm>
          <a:prstGeom prst="straightConnector1">
            <a:avLst/>
          </a:prstGeom>
          <a:ln w="25400" cmpd="sng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048107" y="2258989"/>
            <a:ext cx="1274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DENI App</a:t>
            </a:r>
          </a:p>
        </p:txBody>
      </p:sp>
      <p:sp>
        <p:nvSpPr>
          <p:cNvPr id="93" name="Rectangle 92"/>
          <p:cNvSpPr/>
          <p:nvPr/>
        </p:nvSpPr>
        <p:spPr>
          <a:xfrm>
            <a:off x="0" y="12275"/>
            <a:ext cx="12183658" cy="614741"/>
          </a:xfrm>
          <a:prstGeom prst="rect">
            <a:avLst/>
          </a:prstGeom>
          <a:solidFill>
            <a:srgbClr val="A7D97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546626" y="692175"/>
            <a:ext cx="46176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One Option for Multiple Monitors</a:t>
            </a:r>
          </a:p>
          <a:p>
            <a:r>
              <a:rPr lang="en-US" sz="1200" dirty="0"/>
              <a:t>-Dedicate one mini PC running DENI for each monitor</a:t>
            </a:r>
          </a:p>
          <a:p>
            <a:r>
              <a:rPr lang="en-US" sz="1200" dirty="0"/>
              <a:t>-Configure each DENI system with the same cameras</a:t>
            </a:r>
          </a:p>
          <a:p>
            <a:r>
              <a:rPr lang="en-US" sz="1200" dirty="0"/>
              <a:t>-Store occupancy will be displayed simultaneously on each monitor</a:t>
            </a:r>
          </a:p>
          <a:p>
            <a:r>
              <a:rPr lang="en-US" sz="1200" dirty="0"/>
              <a:t>-Use another PC in the office using  a remote desktop connection to manage the PCs</a:t>
            </a:r>
          </a:p>
          <a:p>
            <a:r>
              <a:rPr lang="en-US" sz="1200" dirty="0"/>
              <a:t> </a:t>
            </a:r>
          </a:p>
        </p:txBody>
      </p:sp>
      <p:cxnSp>
        <p:nvCxnSpPr>
          <p:cNvPr id="68" name="Straight Arrow Connector 67"/>
          <p:cNvCxnSpPr/>
          <p:nvPr>
            <p:custDataLst>
              <p:tags r:id="rId11"/>
            </p:custDataLst>
          </p:nvPr>
        </p:nvCxnSpPr>
        <p:spPr>
          <a:xfrm>
            <a:off x="6199676" y="2612830"/>
            <a:ext cx="3246014" cy="2214487"/>
          </a:xfrm>
          <a:prstGeom prst="straightConnector1">
            <a:avLst/>
          </a:prstGeom>
          <a:ln w="25400" cmpd="sng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67" y="3526133"/>
            <a:ext cx="1438458" cy="8015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15375" y="3057258"/>
            <a:ext cx="1012472" cy="101247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241" y="3738778"/>
            <a:ext cx="1438458" cy="80156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700" y="4634867"/>
            <a:ext cx="768902" cy="64075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3767" y="5452457"/>
            <a:ext cx="1485558" cy="101730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829" y="3783365"/>
            <a:ext cx="1438458" cy="80156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49135" y="3054726"/>
            <a:ext cx="1012472" cy="1012472"/>
          </a:xfrm>
          <a:prstGeom prst="rect">
            <a:avLst/>
          </a:prstGeom>
        </p:spPr>
      </p:pic>
      <p:cxnSp>
        <p:nvCxnSpPr>
          <p:cNvPr id="107" name="Straight Arrow Connector 106"/>
          <p:cNvCxnSpPr/>
          <p:nvPr>
            <p:custDataLst>
              <p:tags r:id="rId12"/>
            </p:custDataLst>
          </p:nvPr>
        </p:nvCxnSpPr>
        <p:spPr>
          <a:xfrm>
            <a:off x="6394557" y="2473471"/>
            <a:ext cx="2960458" cy="333623"/>
          </a:xfrm>
          <a:prstGeom prst="straightConnector1">
            <a:avLst/>
          </a:prstGeom>
          <a:ln w="25400" cmpd="sng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10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201" y="2076402"/>
            <a:ext cx="1310012" cy="1245362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79600" y="3028500"/>
            <a:ext cx="1012472" cy="1012472"/>
          </a:xfrm>
          <a:prstGeom prst="rect">
            <a:avLst/>
          </a:prstGeom>
        </p:spPr>
      </p:pic>
      <p:sp>
        <p:nvSpPr>
          <p:cNvPr id="93204" name="Cloud Callout 93203"/>
          <p:cNvSpPr/>
          <p:nvPr/>
        </p:nvSpPr>
        <p:spPr>
          <a:xfrm>
            <a:off x="92705" y="719852"/>
            <a:ext cx="3185362" cy="1310597"/>
          </a:xfrm>
          <a:prstGeom prst="cloudCallout">
            <a:avLst>
              <a:gd name="adj1" fmla="val 314"/>
              <a:gd name="adj2" fmla="val 671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Load each PC with an independent version of DENI</a:t>
            </a:r>
          </a:p>
        </p:txBody>
      </p:sp>
      <p:sp>
        <p:nvSpPr>
          <p:cNvPr id="93205" name="TextBox 93204"/>
          <p:cNvSpPr txBox="1"/>
          <p:nvPr/>
        </p:nvSpPr>
        <p:spPr>
          <a:xfrm>
            <a:off x="8544504" y="1601889"/>
            <a:ext cx="3329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Office PC with DENI managing the other PCs with Remote Desktop</a:t>
            </a:r>
          </a:p>
        </p:txBody>
      </p:sp>
      <p:sp>
        <p:nvSpPr>
          <p:cNvPr id="93207" name="TextBox 93206"/>
          <p:cNvSpPr txBox="1"/>
          <p:nvPr/>
        </p:nvSpPr>
        <p:spPr>
          <a:xfrm>
            <a:off x="9851349" y="3576007"/>
            <a:ext cx="1989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Office PC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13994" y="4827317"/>
            <a:ext cx="2390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Keep adding more…</a:t>
            </a:r>
          </a:p>
        </p:txBody>
      </p:sp>
      <p:sp>
        <p:nvSpPr>
          <p:cNvPr id="51" name="Title 1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95794" y="29271"/>
            <a:ext cx="12618720" cy="431911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9000"/>
              </a:lnSpc>
              <a:spcBef>
                <a:spcPts val="0"/>
              </a:spcBef>
            </a:pPr>
            <a:r>
              <a:rPr lang="en-US" sz="3200" b="1" dirty="0">
                <a:latin typeface="Bosch Office Sans" pitchFamily="2" charset="0"/>
              </a:rPr>
              <a:t>DENI with Multiple Monitors</a:t>
            </a:r>
            <a:r>
              <a:rPr lang="en-US" sz="3200" b="1" dirty="0"/>
              <a:t> </a:t>
            </a:r>
            <a:br>
              <a:rPr lang="en-US" sz="3600" b="1" dirty="0">
                <a:solidFill>
                  <a:srgbClr val="08427E"/>
                </a:solidFill>
              </a:rPr>
            </a:br>
            <a:endParaRPr lang="en-US" sz="2800" b="1" dirty="0">
              <a:solidFill>
                <a:srgbClr val="08427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5278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3678" y="2689583"/>
            <a:ext cx="1029691" cy="2772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4" name="Picture 2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136" y="1995569"/>
            <a:ext cx="1076676" cy="90911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964" y="6073573"/>
            <a:ext cx="1216691" cy="639398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" y="6714383"/>
            <a:ext cx="12192314" cy="14397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10251733" y="287941"/>
            <a:ext cx="1880084" cy="86382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9761" rIns="0" bIns="0" rtlCol="0" anchor="t">
            <a:normAutofit/>
          </a:bodyPr>
          <a:lstStyle/>
          <a:p>
            <a:pPr>
              <a:lnSpc>
                <a:spcPts val="1000"/>
              </a:lnSpc>
            </a:pPr>
            <a:endParaRPr lang="en-US" sz="611">
              <a:solidFill>
                <a:schemeClr val="tx1"/>
              </a:solidFill>
            </a:endParaRPr>
          </a:p>
        </p:txBody>
      </p:sp>
      <p:sp>
        <p:nvSpPr>
          <p:cNvPr id="4" name="TextBox 3" hidden="1"/>
          <p:cNvSpPr txBox="1"/>
          <p:nvPr>
            <p:custDataLst>
              <p:tags r:id="rId5"/>
            </p:custDataLst>
          </p:nvPr>
        </p:nvSpPr>
        <p:spPr>
          <a:xfrm>
            <a:off x="197" y="1439704"/>
            <a:ext cx="0" cy="4632458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>
              <a:lnSpc>
                <a:spcPts val="2556"/>
              </a:lnSpc>
            </a:pPr>
            <a:endParaRPr lang="en-US" sz="1445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61811" y="3478056"/>
            <a:ext cx="7292" cy="507831"/>
          </a:xfrm>
          <a:prstGeom prst="straightConnector1">
            <a:avLst/>
          </a:prstGeom>
          <a:ln w="25400" cmpd="sng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>
            <p:custDataLst>
              <p:tags r:id="rId6"/>
            </p:custDataLst>
          </p:nvPr>
        </p:nvCxnSpPr>
        <p:spPr>
          <a:xfrm flipV="1">
            <a:off x="5776522" y="2967036"/>
            <a:ext cx="0" cy="788629"/>
          </a:xfrm>
          <a:prstGeom prst="straightConnector1">
            <a:avLst/>
          </a:prstGeom>
          <a:ln w="25400" cmpd="sng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__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1854" y="1464028"/>
            <a:ext cx="1418888" cy="143443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2493" y="2845720"/>
            <a:ext cx="2027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Bosch Security panel</a:t>
            </a:r>
          </a:p>
          <a:p>
            <a:r>
              <a:rPr lang="en-US" sz="1200" dirty="0"/>
              <a:t>B9512G/B8512G/B6512/</a:t>
            </a:r>
          </a:p>
          <a:p>
            <a:r>
              <a:rPr lang="en-US" sz="1200" dirty="0"/>
              <a:t>B5512/B4512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30923" y="5374736"/>
            <a:ext cx="1485558" cy="101730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74808" y="6366599"/>
            <a:ext cx="840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Entrance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17" y="4136713"/>
            <a:ext cx="297585" cy="1334225"/>
          </a:xfrm>
          <a:prstGeom prst="rect">
            <a:avLst/>
          </a:prstGeom>
        </p:spPr>
      </p:pic>
      <p:cxnSp>
        <p:nvCxnSpPr>
          <p:cNvPr id="50" name="Straight Arrow Connector 49"/>
          <p:cNvCxnSpPr/>
          <p:nvPr/>
        </p:nvCxnSpPr>
        <p:spPr>
          <a:xfrm flipV="1">
            <a:off x="1568107" y="2437968"/>
            <a:ext cx="3492819" cy="28095"/>
          </a:xfrm>
          <a:prstGeom prst="straightConnector1">
            <a:avLst/>
          </a:prstGeom>
          <a:ln w="254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TextBox 233"/>
          <p:cNvSpPr txBox="1"/>
          <p:nvPr/>
        </p:nvSpPr>
        <p:spPr>
          <a:xfrm>
            <a:off x="5362159" y="2516835"/>
            <a:ext cx="925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LAN/WAN</a:t>
            </a:r>
          </a:p>
        </p:txBody>
      </p:sp>
      <p:sp>
        <p:nvSpPr>
          <p:cNvPr id="93198" name="TextBox 93197"/>
          <p:cNvSpPr txBox="1"/>
          <p:nvPr/>
        </p:nvSpPr>
        <p:spPr>
          <a:xfrm>
            <a:off x="1826192" y="1822186"/>
            <a:ext cx="2455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DENI App Security Panel Automation Integration triggers local visual and audio notifications</a:t>
            </a:r>
          </a:p>
        </p:txBody>
      </p:sp>
      <p:sp>
        <p:nvSpPr>
          <p:cNvPr id="93206" name="TextBox 93205"/>
          <p:cNvSpPr txBox="1"/>
          <p:nvPr/>
        </p:nvSpPr>
        <p:spPr>
          <a:xfrm>
            <a:off x="31348" y="5566380"/>
            <a:ext cx="1834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Bosch Security Panel initiates either </a:t>
            </a:r>
            <a:r>
              <a:rPr lang="en-US" sz="1400" b="1" dirty="0">
                <a:solidFill>
                  <a:srgbClr val="FF0000"/>
                </a:solidFill>
              </a:rPr>
              <a:t>red</a:t>
            </a:r>
            <a:r>
              <a:rPr lang="en-US" sz="1200" dirty="0"/>
              <a:t> or 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green</a:t>
            </a:r>
            <a:r>
              <a:rPr lang="en-US" sz="1200" dirty="0"/>
              <a:t> light based on occupancy total managed by Bosch Camera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688" y="3850998"/>
            <a:ext cx="768902" cy="64075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204257" y="4500803"/>
            <a:ext cx="15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NIN-70122-F0A </a:t>
            </a:r>
            <a:r>
              <a:rPr lang="en-US" sz="1200" dirty="0" err="1"/>
              <a:t>Flexidome</a:t>
            </a:r>
            <a:r>
              <a:rPr lang="en-US" sz="1200" dirty="0"/>
              <a:t> 12MP Panoramic &amp; SR-64VMA SD Card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511381" y="2689583"/>
            <a:ext cx="632412" cy="234839"/>
          </a:xfrm>
          <a:prstGeom prst="straightConnector1">
            <a:avLst/>
          </a:prstGeom>
          <a:ln w="254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787" y="5381853"/>
            <a:ext cx="1483695" cy="100306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05" y="3893824"/>
            <a:ext cx="768902" cy="64075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232032" y="4509999"/>
            <a:ext cx="1287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NIN-70122-F0A </a:t>
            </a:r>
            <a:r>
              <a:rPr lang="en-US" sz="1200" dirty="0" err="1"/>
              <a:t>Flexidome</a:t>
            </a:r>
            <a:r>
              <a:rPr lang="en-US" sz="1200" dirty="0"/>
              <a:t> 12MP Panoramic &amp; SR-64VMA SD Card</a:t>
            </a:r>
          </a:p>
        </p:txBody>
      </p:sp>
      <p:cxnSp>
        <p:nvCxnSpPr>
          <p:cNvPr id="46" name="Straight Arrow Connector 45"/>
          <p:cNvCxnSpPr/>
          <p:nvPr>
            <p:custDataLst>
              <p:tags r:id="rId8"/>
            </p:custDataLst>
          </p:nvPr>
        </p:nvCxnSpPr>
        <p:spPr>
          <a:xfrm flipH="1" flipV="1">
            <a:off x="6490839" y="2872348"/>
            <a:ext cx="998112" cy="948244"/>
          </a:xfrm>
          <a:prstGeom prst="straightConnector1">
            <a:avLst/>
          </a:prstGeom>
          <a:ln w="25400" cmpd="sng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99373" y="2620980"/>
            <a:ext cx="984069" cy="98406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540654" y="3168885"/>
            <a:ext cx="1314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Mini PC mounted on back of Monitor (PVM?)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356278" y="5716416"/>
            <a:ext cx="1704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Monitor mounted by Entrance displays color to signal customer entry: Green to Enter and Red to Wait.</a:t>
            </a:r>
          </a:p>
        </p:txBody>
      </p:sp>
      <p:cxnSp>
        <p:nvCxnSpPr>
          <p:cNvPr id="56" name="Straight Arrow Connector 55"/>
          <p:cNvCxnSpPr/>
          <p:nvPr>
            <p:custDataLst>
              <p:tags r:id="rId9"/>
            </p:custDataLst>
          </p:nvPr>
        </p:nvCxnSpPr>
        <p:spPr>
          <a:xfrm flipV="1">
            <a:off x="4693369" y="2639260"/>
            <a:ext cx="560257" cy="327540"/>
          </a:xfrm>
          <a:prstGeom prst="straightConnector1">
            <a:avLst/>
          </a:prstGeom>
          <a:ln w="25400" cmpd="sng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057241" y="3755665"/>
            <a:ext cx="0" cy="305309"/>
          </a:xfrm>
          <a:prstGeom prst="straightConnector1">
            <a:avLst/>
          </a:prstGeom>
          <a:ln w="254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608921" y="6351513"/>
            <a:ext cx="435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Exit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553717" y="2645942"/>
            <a:ext cx="1274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DENI App</a:t>
            </a:r>
          </a:p>
        </p:txBody>
      </p:sp>
      <p:sp>
        <p:nvSpPr>
          <p:cNvPr id="93" name="Rectangle 92"/>
          <p:cNvSpPr/>
          <p:nvPr/>
        </p:nvSpPr>
        <p:spPr>
          <a:xfrm>
            <a:off x="0" y="12275"/>
            <a:ext cx="12183658" cy="6147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itle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95794" y="29271"/>
            <a:ext cx="12618720" cy="431911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9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08427E"/>
                </a:solidFill>
              </a:rPr>
              <a:t>DENI Audio with Security Panel Integration</a:t>
            </a:r>
            <a:br>
              <a:rPr lang="en-US" sz="3600" b="1" dirty="0">
                <a:solidFill>
                  <a:srgbClr val="08427E"/>
                </a:solidFill>
              </a:rPr>
            </a:br>
            <a:endParaRPr lang="en-US" sz="2800" b="1" dirty="0">
              <a:solidFill>
                <a:srgbClr val="08427E"/>
              </a:solidFill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1930613" y="3819169"/>
            <a:ext cx="1266713" cy="2809343"/>
            <a:chOff x="1981375" y="3776507"/>
            <a:chExt cx="1266713" cy="2809343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7845" y="5133440"/>
              <a:ext cx="676311" cy="676311"/>
            </a:xfrm>
            <a:prstGeom prst="rect">
              <a:avLst/>
            </a:prstGeom>
          </p:spPr>
        </p:pic>
        <p:sp>
          <p:nvSpPr>
            <p:cNvPr id="96" name="TextBox 95"/>
            <p:cNvSpPr txBox="1"/>
            <p:nvPr/>
          </p:nvSpPr>
          <p:spPr>
            <a:xfrm>
              <a:off x="1981375" y="5754853"/>
              <a:ext cx="12667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LB2-UC30-D1</a:t>
              </a:r>
            </a:p>
            <a:p>
              <a:pPr algn="ctr"/>
              <a:r>
                <a:rPr lang="en-US" sz="1200" dirty="0"/>
                <a:t>Bosch Premium-sound Cabinet Loudspeaker</a:t>
              </a:r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>
              <a:off x="2559317" y="4797983"/>
              <a:ext cx="0" cy="305309"/>
            </a:xfrm>
            <a:prstGeom prst="straightConnector1">
              <a:avLst/>
            </a:prstGeom>
            <a:ln w="25400"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2559315" y="3776507"/>
              <a:ext cx="0" cy="305309"/>
            </a:xfrm>
            <a:prstGeom prst="straightConnector1">
              <a:avLst/>
            </a:prstGeom>
            <a:ln w="25400"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553" y="4039430"/>
            <a:ext cx="823335" cy="411668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1885536" y="4369714"/>
            <a:ext cx="135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Bosch Plena Amp</a:t>
            </a:r>
          </a:p>
          <a:p>
            <a:pPr algn="ctr"/>
            <a:r>
              <a:rPr lang="en-US" sz="1200" dirty="0"/>
              <a:t>PLE-1P120-US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074" y="2901105"/>
            <a:ext cx="1084186" cy="4159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2624" y="3255035"/>
            <a:ext cx="13031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Bosch Plena Message Manager LBB1965/00-US</a:t>
            </a:r>
          </a:p>
        </p:txBody>
      </p:sp>
      <p:sp>
        <p:nvSpPr>
          <p:cNvPr id="52" name="Content Placeholder 3">
            <a:extLst>
              <a:ext uri="{FF2B5EF4-FFF2-40B4-BE49-F238E27FC236}">
                <a16:creationId xmlns:a16="http://schemas.microsoft.com/office/drawing/2014/main" id="{EA40993E-5A76-4441-8FBC-BBDDBE540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8898" y="792475"/>
            <a:ext cx="5401563" cy="4633191"/>
          </a:xfrm>
        </p:spPr>
        <p:txBody>
          <a:bodyPr/>
          <a:lstStyle/>
          <a:p>
            <a:r>
              <a:rPr lang="en-US" sz="2667" b="1" dirty="0">
                <a:latin typeface="Bosch Office Sans" pitchFamily="2" charset="0"/>
              </a:rPr>
              <a:t>Bosch DENI App:</a:t>
            </a:r>
          </a:p>
          <a:p>
            <a:pPr lvl="1"/>
            <a:r>
              <a:rPr lang="en-US" sz="1800" dirty="0">
                <a:latin typeface="Bosch Office Sans" pitchFamily="2" charset="0"/>
              </a:rPr>
              <a:t>Calculates live occupancy total using onboard camera IVA</a:t>
            </a:r>
          </a:p>
          <a:p>
            <a:pPr lvl="1"/>
            <a:r>
              <a:rPr lang="en-US" sz="1800" dirty="0">
                <a:latin typeface="Bosch Office Sans" pitchFamily="2" charset="0"/>
              </a:rPr>
              <a:t>Use as many cameras as needed, i.e.  Install cameras at every entrance and exit as needed</a:t>
            </a:r>
          </a:p>
          <a:p>
            <a:pPr lvl="1"/>
            <a:r>
              <a:rPr lang="en-US" sz="1800" dirty="0">
                <a:latin typeface="Bosch Office Sans" pitchFamily="2" charset="0"/>
              </a:rPr>
              <a:t>Occupancy triggers pre-recorded messages and other outputs via security panel automation integration</a:t>
            </a:r>
          </a:p>
          <a:p>
            <a:pPr marL="457200" lvl="1" indent="0">
              <a:buNone/>
            </a:pPr>
            <a:endParaRPr lang="en-US" sz="1800" dirty="0">
              <a:latin typeface="Bosch Office Sans" pitchFamily="2" charset="0"/>
            </a:endParaRPr>
          </a:p>
          <a:p>
            <a:pPr lvl="1"/>
            <a:endParaRPr lang="en-US" sz="1800" dirty="0">
              <a:latin typeface="Bosch Office Sans" pitchFamily="2" charset="0"/>
            </a:endParaRPr>
          </a:p>
          <a:p>
            <a:pPr lvl="1"/>
            <a:endParaRPr lang="en-US" dirty="0">
              <a:latin typeface="Bosch Office Sans" pitchFamily="2" charset="0"/>
            </a:endParaRPr>
          </a:p>
          <a:p>
            <a:endParaRPr lang="en-US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63" y="4044259"/>
            <a:ext cx="934826" cy="88123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218" y="4931508"/>
            <a:ext cx="920262" cy="8005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9115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334635" y="2688613"/>
            <a:ext cx="1637708" cy="424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663678" y="2689583"/>
            <a:ext cx="1029691" cy="2772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4" name="Picture 2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136" y="1995569"/>
            <a:ext cx="1076676" cy="909110"/>
          </a:xfrm>
          <a:prstGeom prst="rect">
            <a:avLst/>
          </a:prstGeom>
        </p:spPr>
      </p:pic>
      <p:sp>
        <p:nvSpPr>
          <p:cNvPr id="93214" name="Rectangle 93213"/>
          <p:cNvSpPr/>
          <p:nvPr/>
        </p:nvSpPr>
        <p:spPr>
          <a:xfrm>
            <a:off x="4057241" y="690866"/>
            <a:ext cx="4225408" cy="13395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964" y="6073573"/>
            <a:ext cx="1216691" cy="639398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" y="6714383"/>
            <a:ext cx="12192314" cy="14397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10251733" y="287941"/>
            <a:ext cx="1880084" cy="86382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9761" rIns="0" bIns="0" rtlCol="0" anchor="t">
            <a:normAutofit/>
          </a:bodyPr>
          <a:lstStyle/>
          <a:p>
            <a:pPr>
              <a:lnSpc>
                <a:spcPts val="1000"/>
              </a:lnSpc>
            </a:pPr>
            <a:endParaRPr lang="en-US" sz="611">
              <a:solidFill>
                <a:schemeClr val="tx1"/>
              </a:solidFill>
            </a:endParaRPr>
          </a:p>
        </p:txBody>
      </p:sp>
      <p:sp>
        <p:nvSpPr>
          <p:cNvPr id="4" name="TextBox 3" hidden="1"/>
          <p:cNvSpPr txBox="1"/>
          <p:nvPr>
            <p:custDataLst>
              <p:tags r:id="rId5"/>
            </p:custDataLst>
          </p:nvPr>
        </p:nvSpPr>
        <p:spPr>
          <a:xfrm>
            <a:off x="197" y="1439704"/>
            <a:ext cx="0" cy="4632458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>
              <a:lnSpc>
                <a:spcPts val="2556"/>
              </a:lnSpc>
            </a:pPr>
            <a:endParaRPr lang="en-US" sz="1445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61811" y="3478056"/>
            <a:ext cx="7292" cy="507831"/>
          </a:xfrm>
          <a:prstGeom prst="straightConnector1">
            <a:avLst/>
          </a:prstGeom>
          <a:ln w="25400" cmpd="sng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>
            <p:custDataLst>
              <p:tags r:id="rId6"/>
            </p:custDataLst>
          </p:nvPr>
        </p:nvCxnSpPr>
        <p:spPr>
          <a:xfrm flipV="1">
            <a:off x="5776522" y="2967036"/>
            <a:ext cx="0" cy="788629"/>
          </a:xfrm>
          <a:prstGeom prst="straightConnector1">
            <a:avLst/>
          </a:prstGeom>
          <a:ln w="25400" cmpd="sng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__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81854" y="1464028"/>
            <a:ext cx="1418888" cy="143443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2493" y="2845720"/>
            <a:ext cx="2027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Bosch Security panel</a:t>
            </a:r>
          </a:p>
          <a:p>
            <a:r>
              <a:rPr lang="en-US" sz="1200" dirty="0"/>
              <a:t>B9512G/B8512G/B6512/</a:t>
            </a:r>
          </a:p>
          <a:p>
            <a:r>
              <a:rPr lang="en-US" sz="1200" dirty="0"/>
              <a:t>B5512/B4512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30923" y="5374736"/>
            <a:ext cx="1485558" cy="101730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74808" y="6366599"/>
            <a:ext cx="840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Entrance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17" y="4136713"/>
            <a:ext cx="297585" cy="1334225"/>
          </a:xfrm>
          <a:prstGeom prst="rect">
            <a:avLst/>
          </a:prstGeom>
        </p:spPr>
      </p:pic>
      <p:cxnSp>
        <p:nvCxnSpPr>
          <p:cNvPr id="50" name="Straight Arrow Connector 49"/>
          <p:cNvCxnSpPr/>
          <p:nvPr/>
        </p:nvCxnSpPr>
        <p:spPr>
          <a:xfrm flipV="1">
            <a:off x="1568107" y="2437968"/>
            <a:ext cx="3492819" cy="28095"/>
          </a:xfrm>
          <a:prstGeom prst="straightConnector1">
            <a:avLst/>
          </a:prstGeom>
          <a:ln w="254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TextBox 233"/>
          <p:cNvSpPr txBox="1"/>
          <p:nvPr/>
        </p:nvSpPr>
        <p:spPr>
          <a:xfrm>
            <a:off x="5362159" y="2516835"/>
            <a:ext cx="925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LAN/WAN</a:t>
            </a:r>
          </a:p>
        </p:txBody>
      </p:sp>
      <p:sp>
        <p:nvSpPr>
          <p:cNvPr id="93206" name="TextBox 93205"/>
          <p:cNvSpPr txBox="1"/>
          <p:nvPr/>
        </p:nvSpPr>
        <p:spPr>
          <a:xfrm>
            <a:off x="31348" y="5566380"/>
            <a:ext cx="1834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Bosch Security Panel initiates either </a:t>
            </a:r>
            <a:r>
              <a:rPr lang="en-US" sz="1400" b="1" dirty="0">
                <a:solidFill>
                  <a:srgbClr val="FF0000"/>
                </a:solidFill>
              </a:rPr>
              <a:t>red</a:t>
            </a:r>
            <a:r>
              <a:rPr lang="en-US" sz="1200" dirty="0"/>
              <a:t> or 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green</a:t>
            </a:r>
            <a:r>
              <a:rPr lang="en-US" sz="1200" dirty="0"/>
              <a:t> light based on occupancy total managed by Bosch Camera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87" y="3805749"/>
            <a:ext cx="768902" cy="64075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130923" y="4493719"/>
            <a:ext cx="15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NIN-70122-F0A </a:t>
            </a:r>
            <a:r>
              <a:rPr lang="en-US" sz="1200" dirty="0" err="1"/>
              <a:t>Flexidome</a:t>
            </a:r>
            <a:r>
              <a:rPr lang="en-US" sz="1200" dirty="0"/>
              <a:t> 12MP Panoramic &amp; SR-64VMA SD Card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511381" y="2689583"/>
            <a:ext cx="632412" cy="234839"/>
          </a:xfrm>
          <a:prstGeom prst="straightConnector1">
            <a:avLst/>
          </a:prstGeom>
          <a:ln w="254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787" y="5381853"/>
            <a:ext cx="1483695" cy="100306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05" y="3893824"/>
            <a:ext cx="768902" cy="64075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232032" y="4509999"/>
            <a:ext cx="1287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NIN-70122-F0A </a:t>
            </a:r>
            <a:r>
              <a:rPr lang="en-US" sz="1200" dirty="0" err="1"/>
              <a:t>Flexidome</a:t>
            </a:r>
            <a:r>
              <a:rPr lang="en-US" sz="1200" dirty="0"/>
              <a:t> 12MP Panoramic &amp; SR-64VMA SD Card</a:t>
            </a:r>
          </a:p>
        </p:txBody>
      </p:sp>
      <p:cxnSp>
        <p:nvCxnSpPr>
          <p:cNvPr id="46" name="Straight Arrow Connector 45"/>
          <p:cNvCxnSpPr/>
          <p:nvPr>
            <p:custDataLst>
              <p:tags r:id="rId8"/>
            </p:custDataLst>
          </p:nvPr>
        </p:nvCxnSpPr>
        <p:spPr>
          <a:xfrm flipH="1" flipV="1">
            <a:off x="6490839" y="2872348"/>
            <a:ext cx="998112" cy="948244"/>
          </a:xfrm>
          <a:prstGeom prst="straightConnector1">
            <a:avLst/>
          </a:prstGeom>
          <a:ln w="25400" cmpd="sng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99373" y="2620980"/>
            <a:ext cx="984069" cy="98406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540654" y="3168885"/>
            <a:ext cx="1314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Mini PC mounted on back of Monitor (PVM?)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339533" y="5603820"/>
            <a:ext cx="1704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Monitor mounted by Entrance displays color to signal customer entry: Green to Enter and Red to Wait.</a:t>
            </a:r>
          </a:p>
        </p:txBody>
      </p:sp>
      <p:cxnSp>
        <p:nvCxnSpPr>
          <p:cNvPr id="56" name="Straight Arrow Connector 55"/>
          <p:cNvCxnSpPr/>
          <p:nvPr>
            <p:custDataLst>
              <p:tags r:id="rId9"/>
            </p:custDataLst>
          </p:nvPr>
        </p:nvCxnSpPr>
        <p:spPr>
          <a:xfrm flipV="1">
            <a:off x="4693369" y="2639260"/>
            <a:ext cx="560257" cy="327540"/>
          </a:xfrm>
          <a:prstGeom prst="straightConnector1">
            <a:avLst/>
          </a:prstGeom>
          <a:ln w="25400" cmpd="sng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057241" y="3755665"/>
            <a:ext cx="0" cy="305309"/>
          </a:xfrm>
          <a:prstGeom prst="straightConnector1">
            <a:avLst/>
          </a:prstGeom>
          <a:ln w="254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608921" y="6351513"/>
            <a:ext cx="435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Exit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699893" y="2116320"/>
            <a:ext cx="936428" cy="53143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417511" y="712887"/>
            <a:ext cx="1550760" cy="111336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9417511" y="5082505"/>
            <a:ext cx="1391879" cy="982661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9073496" y="6009527"/>
            <a:ext cx="2587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Live Video  Alarm Monitoring </a:t>
            </a:r>
          </a:p>
        </p:txBody>
      </p:sp>
      <p:cxnSp>
        <p:nvCxnSpPr>
          <p:cNvPr id="70" name="Straight Arrow Connector 69"/>
          <p:cNvCxnSpPr/>
          <p:nvPr>
            <p:custDataLst>
              <p:tags r:id="rId11"/>
            </p:custDataLst>
          </p:nvPr>
        </p:nvCxnSpPr>
        <p:spPr>
          <a:xfrm flipV="1">
            <a:off x="8787531" y="1878462"/>
            <a:ext cx="629980" cy="596171"/>
          </a:xfrm>
          <a:prstGeom prst="straightConnector1">
            <a:avLst/>
          </a:prstGeom>
          <a:ln w="25400" cmpd="sng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>
            <p:custDataLst>
              <p:tags r:id="rId12"/>
            </p:custDataLst>
          </p:nvPr>
        </p:nvCxnSpPr>
        <p:spPr>
          <a:xfrm flipH="1" flipV="1">
            <a:off x="6326854" y="2436432"/>
            <a:ext cx="1182555" cy="13692"/>
          </a:xfrm>
          <a:prstGeom prst="straightConnector1">
            <a:avLst/>
          </a:prstGeom>
          <a:ln w="25400" cmpd="sng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>
            <p:custDataLst>
              <p:tags r:id="rId13"/>
            </p:custDataLst>
          </p:nvPr>
        </p:nvCxnSpPr>
        <p:spPr>
          <a:xfrm flipH="1" flipV="1">
            <a:off x="8377563" y="3410917"/>
            <a:ext cx="1008801" cy="1803140"/>
          </a:xfrm>
          <a:prstGeom prst="straightConnector1">
            <a:avLst/>
          </a:prstGeom>
          <a:ln w="25400" cmpd="sng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3553717" y="2645942"/>
            <a:ext cx="1274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DENI App</a:t>
            </a:r>
          </a:p>
        </p:txBody>
      </p:sp>
      <p:sp>
        <p:nvSpPr>
          <p:cNvPr id="93" name="Rectangle 92"/>
          <p:cNvSpPr/>
          <p:nvPr/>
        </p:nvSpPr>
        <p:spPr>
          <a:xfrm>
            <a:off x="0" y="12275"/>
            <a:ext cx="12183658" cy="6147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itle 1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95794" y="29271"/>
            <a:ext cx="12618720" cy="431911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9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8427E"/>
                </a:solidFill>
                <a:latin typeface="Bosch Office Sans" pitchFamily="2" charset="0"/>
              </a:rPr>
              <a:t>DENI and Cloud Services provides 95% Minimum Accuracy!</a:t>
            </a:r>
            <a:r>
              <a:rPr lang="en-US" sz="3600" b="1" dirty="0">
                <a:solidFill>
                  <a:srgbClr val="08427E"/>
                </a:solidFill>
              </a:rPr>
              <a:t> </a:t>
            </a:r>
            <a:br>
              <a:rPr lang="en-US" sz="3600" b="1" dirty="0">
                <a:solidFill>
                  <a:srgbClr val="08427E"/>
                </a:solidFill>
              </a:rPr>
            </a:br>
            <a:endParaRPr lang="en-US" sz="2800" b="1" dirty="0">
              <a:solidFill>
                <a:srgbClr val="08427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095824" y="702528"/>
            <a:ext cx="385111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Bosch DENI App:</a:t>
            </a:r>
          </a:p>
          <a:p>
            <a:r>
              <a:rPr lang="en-US" sz="1200" dirty="0"/>
              <a:t>-Calculate live occupancy total using onboard camera IVA</a:t>
            </a:r>
          </a:p>
          <a:p>
            <a:r>
              <a:rPr lang="en-US" sz="1200" dirty="0"/>
              <a:t>-Reconcile local live total with Bosch Cloud Services</a:t>
            </a:r>
          </a:p>
          <a:p>
            <a:r>
              <a:rPr lang="en-US" sz="1200" dirty="0"/>
              <a:t>-Allow UI for manual entry of total store occupancy</a:t>
            </a:r>
          </a:p>
          <a:p>
            <a:r>
              <a:rPr lang="en-US" sz="1200" dirty="0"/>
              <a:t>-Power outage recovery of store occupancy total with CBS</a:t>
            </a:r>
          </a:p>
          <a:p>
            <a:r>
              <a:rPr lang="en-US" sz="1200" dirty="0"/>
              <a:t>-Reset to zero every morning five minutes before open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385213" y="1835001"/>
            <a:ext cx="2798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Bosch Cloud Based Services provides  occupancy reconciliation with </a:t>
            </a:r>
            <a:r>
              <a:rPr lang="en-US" sz="1200" b="1" dirty="0"/>
              <a:t>Bosch DENI App </a:t>
            </a:r>
            <a:r>
              <a:rPr lang="en-US" sz="1200" dirty="0"/>
              <a:t>for </a:t>
            </a:r>
            <a:r>
              <a:rPr lang="en-US" sz="1200" b="1" i="1" u="sng" dirty="0"/>
              <a:t>95% accuracy minimum </a:t>
            </a:r>
            <a:r>
              <a:rPr lang="en-US" sz="1200" dirty="0"/>
              <a:t>utilizing camera meta-data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879" y="2765789"/>
            <a:ext cx="1310012" cy="124536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9326318" y="4076258"/>
            <a:ext cx="3039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Bosch Cloud Based Merchandising  Module provides  real time enterprise customer behavior,  traffic visualizations,  flow analysis, engagement and queue management.</a:t>
            </a:r>
          </a:p>
        </p:txBody>
      </p:sp>
      <p:cxnSp>
        <p:nvCxnSpPr>
          <p:cNvPr id="68" name="Straight Arrow Connector 67"/>
          <p:cNvCxnSpPr/>
          <p:nvPr>
            <p:custDataLst>
              <p:tags r:id="rId15"/>
            </p:custDataLst>
          </p:nvPr>
        </p:nvCxnSpPr>
        <p:spPr>
          <a:xfrm>
            <a:off x="9476335" y="3168633"/>
            <a:ext cx="866573" cy="276435"/>
          </a:xfrm>
          <a:prstGeom prst="straightConnector1">
            <a:avLst/>
          </a:prstGeom>
          <a:ln w="25400" cmpd="sng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1978056" y="3819169"/>
            <a:ext cx="1266713" cy="2809343"/>
            <a:chOff x="2028818" y="3776507"/>
            <a:chExt cx="1266713" cy="2809343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7845" y="5133440"/>
              <a:ext cx="676311" cy="676311"/>
            </a:xfrm>
            <a:prstGeom prst="rect">
              <a:avLst/>
            </a:prstGeom>
          </p:spPr>
        </p:pic>
        <p:sp>
          <p:nvSpPr>
            <p:cNvPr id="96" name="TextBox 95"/>
            <p:cNvSpPr txBox="1"/>
            <p:nvPr/>
          </p:nvSpPr>
          <p:spPr>
            <a:xfrm>
              <a:off x="2028818" y="5754853"/>
              <a:ext cx="12667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LB2-UC30-D1</a:t>
              </a:r>
            </a:p>
            <a:p>
              <a:r>
                <a:rPr lang="en-US" sz="1200" dirty="0"/>
                <a:t>Bosch Premium-sound Cabinet Loudspeaker</a:t>
              </a:r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>
              <a:off x="2559317" y="4797983"/>
              <a:ext cx="0" cy="305309"/>
            </a:xfrm>
            <a:prstGeom prst="straightConnector1">
              <a:avLst/>
            </a:prstGeom>
            <a:ln w="25400"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2559315" y="3776507"/>
              <a:ext cx="0" cy="305309"/>
            </a:xfrm>
            <a:prstGeom prst="straightConnector1">
              <a:avLst/>
            </a:prstGeom>
            <a:ln w="25400"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553" y="4039430"/>
            <a:ext cx="823335" cy="411668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1891154" y="4369714"/>
            <a:ext cx="135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Bosch Plena Amp</a:t>
            </a:r>
          </a:p>
          <a:p>
            <a:r>
              <a:rPr lang="en-US" sz="1200" dirty="0"/>
              <a:t>PLE-1P120-US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96190" y="2629303"/>
            <a:ext cx="19063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/>
              <a:t>Optional: </a:t>
            </a:r>
          </a:p>
          <a:p>
            <a:pPr algn="ctr"/>
            <a:r>
              <a:rPr lang="en-US" sz="1400" dirty="0"/>
              <a:t>Cloud Based Services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88" y="2908357"/>
            <a:ext cx="1084186" cy="415933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1912624" y="3255035"/>
            <a:ext cx="13031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Bosch Plena Message Manager LBB1965/00-US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352" y="4011152"/>
            <a:ext cx="846698" cy="79816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624" y="4843540"/>
            <a:ext cx="825056" cy="717759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1633842" y="1843095"/>
            <a:ext cx="2455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DENI App Security Panel Automation Integration triggers local visual and audio notifications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2176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97" y="727632"/>
            <a:ext cx="3137095" cy="29572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2275"/>
            <a:ext cx="12183658" cy="6147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338" y="0"/>
            <a:ext cx="12113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DENI Display Example – </a:t>
            </a:r>
            <a:r>
              <a:rPr lang="en-US" sz="3600" b="1" i="1" dirty="0"/>
              <a:t>Under </a:t>
            </a:r>
            <a:r>
              <a:rPr lang="en-US" sz="3200" b="1" i="1" dirty="0">
                <a:latin typeface="Bosch Office Sans" pitchFamily="2" charset="0"/>
              </a:rPr>
              <a:t>Customer</a:t>
            </a:r>
            <a:r>
              <a:rPr lang="en-US" sz="3600" b="1" i="1" dirty="0"/>
              <a:t> Defined Occupancy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9288158" y="5033555"/>
            <a:ext cx="2817587" cy="1719290"/>
          </a:xfrm>
          <a:prstGeom prst="cloudCallout">
            <a:avLst>
              <a:gd name="adj1" fmla="val -73010"/>
              <a:gd name="adj2" fmla="val 255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Optional GREEN LED activated by Bosch Security Panel Integration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9366535" y="847171"/>
            <a:ext cx="2503248" cy="1762816"/>
          </a:xfrm>
          <a:prstGeom prst="cloudCallout">
            <a:avLst>
              <a:gd name="adj1" fmla="val -79685"/>
              <a:gd name="adj2" fmla="val 245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Onboard Video Analytics for counting  each entrance/exit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70338" y="727632"/>
            <a:ext cx="2124223" cy="1196962"/>
          </a:xfrm>
          <a:prstGeom prst="cloudCallout">
            <a:avLst>
              <a:gd name="adj1" fmla="val 52490"/>
              <a:gd name="adj2" fmla="val 620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Green background with custom message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29" y="3766196"/>
            <a:ext cx="2937122" cy="2927678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9223076" y="2983643"/>
            <a:ext cx="2960582" cy="2030597"/>
          </a:xfrm>
          <a:prstGeom prst="cloudCallout">
            <a:avLst>
              <a:gd name="adj1" fmla="val -72075"/>
              <a:gd name="adj2" fmla="val 319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Optional Bosch Security Panel Integration Keypad Display and audible Chime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29" y="727632"/>
            <a:ext cx="2937122" cy="2957262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0" y="3766195"/>
            <a:ext cx="3054265" cy="1856640"/>
          </a:xfrm>
          <a:prstGeom prst="cloudCallout">
            <a:avLst>
              <a:gd name="adj1" fmla="val 75241"/>
              <a:gd name="adj2" fmla="val 96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Optional Remote Security Control App provides real time remote occupancy status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29" y="3766195"/>
            <a:ext cx="2705931" cy="19980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071" y="3766194"/>
            <a:ext cx="1597921" cy="292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805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Object"/>
  <p:tag name="COLORSETGROUPCLASSNAME" val="ColorSetGroup3"/>
  <p:tag name="FONTSETGROUPCLASSNAME" val="FontSetGroup1"/>
  <p:tag name="SHAPECLASSNAME" val="tNavbar"/>
  <p:tag name="SHAPECLASSPROTECTIONTYPE" val="3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FONTCOLOR" val="Primary"/>
  <p:tag name="FONTCOLOR2" val="Primary"/>
  <p:tag name="RUNS.FONT" val="2"/>
  <p:tag name="COLORSETCLASSNAME" val="ColorSet2"/>
  <p:tag name="MLI" val="1"/>
  <p:tag name="SHAPESETGROUPCLASSNAME" val="ShapeSetGroup1"/>
  <p:tag name="SHAPESETCLASSNAME" val="Object"/>
  <p:tag name="COLORSETGROUPCLASSNAME" val="ColorSetGroup3"/>
  <p:tag name="FONTSETGROUPCLASSNAME" val="FontSetGroup1"/>
  <p:tag name="SHAPECLASSNAME" val="TitleOnSlides"/>
  <p:tag name="SHAPECLASSPROTECTIONTYPE" val="9"/>
  <p:tag name="COLORS" val="-2;-2;-2;-2;Primary;-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Safety &amp; Security Applications"/>
  <p:tag name="FIELD.CHAPTER.VALUE" val="Safety &amp; Security Applications"/>
  <p:tag name="FIELD.DPT.CONTENT" val="ST-CO/MKR-NA"/>
  <p:tag name="FIELD.DPT.VALUE" val="ST-CO/MKR-NA | "/>
  <p:tag name="FIELDS.INITIALIZED" val="1"/>
  <p:tag name="ML_1" val="ST_GRB_ST"/>
  <p:tag name="ML_2" val="Bosch2.mcr"/>
  <p:tag name="ML_LAYOUT_RESOURCE" val="BOSCH2_16_9.mcr"/>
  <p:tag name="SHAPESETGROUPCLASSNAME" val="ShapeSetGroup1"/>
  <p:tag name="SHAPESETCLASSNAME" val="Object"/>
  <p:tag name="COLORSETGROUPCLASSNAME" val="ColorSetGroup3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3_SHAPECLASSPROTECTIONTYPE" val="31"/>
  <p:tag name="RECTANGLE 4_SHAPECLASSPROTECTIONTYPE" val="3"/>
  <p:tag name="RECTANGLE 5_SHAPECLASSPROTECTIONTYPE" val="63"/>
  <p:tag name="RECTANGLE 6_SHAPECLASSPROTECTIONTYPE" val="63"/>
  <p:tag name="RECTANGLE 7_SHAPECLASSPROTECTIONTYPE" val="63"/>
  <p:tag name="CONTENT PLACEHOLDER 2_SHAPECLASSPROTECTIONTYPE" val="0"/>
  <p:tag name="TEXTBOX 8_SHAPECLASSPROTECTIONTYPE" val="25"/>
  <p:tag name="TITLE 1_SHAPECLASSPROTECTIONTYPE" val="9"/>
  <p:tag name="CONTENT PLACEHOLDER 11_SHAPECLASSPROTECTIONTYPE" val="0"/>
  <p:tag name="PICTURE 10_SHAPECLASSPROTECTIONTYPE" val="15"/>
  <p:tag name="CONTENT PLACEHOLDER 14_SHAPECLASSPROTECTIONTYPE" val="0"/>
  <p:tag name="PICTURE 13_SHAPECLASSPROTECTIONTYPE" val="15"/>
  <p:tag name="CONTENT PLACEHOLDER 18_SHAPECLASSPROTECTIONTYP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3"/>
  <p:tag name="FONTSETGROUPCLASSNAME" val="FontSetGroup1"/>
  <p:tag name="SHAPECLASSFILE" val="BoschLogo2016.emf"/>
  <p:tag name="MLI" val="1"/>
  <p:tag name="SHAPECLASSNAME" val="LogoOnSlides"/>
  <p:tag name="SHAPECLASSPROTECTIONTYP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3"/>
  <p:tag name="FONTSETGROUPCLASSNAME" val="FontSetGroup1"/>
  <p:tag name="SHAPECLASSFILE" val="Bosch-Supergraphic-Bottom-16-9.png"/>
  <p:tag name="MLI" val="1"/>
  <p:tag name="SHAPECLASSNAME" val="ColorBarOnSlides"/>
  <p:tag name="SHAPECLASSPROTECTIONTYP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Object"/>
  <p:tag name="COLORSETGROUPCLASSNAME" val="ColorSetGroup3"/>
  <p:tag name="FONTSETGROUPCLASSNAME" val="FontSetGroup1"/>
  <p:tag name="SHAPECLASSNAME" val="Attachment"/>
  <p:tag name="SHAPECLASSPROTECTIONTYPE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Object"/>
  <p:tag name="COLORSETGROUPCLASSNAME" val="ColorSetGroup3"/>
  <p:tag name="FONTSETGROUPCLASSNAME" val="FontSetGroup1"/>
  <p:tag name="SHAPECLASSNAME" val="tNavbar"/>
  <p:tag name="SHAPECLASSPROTECTIONTYPE" val="3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FONTCOLOR" val="Primary"/>
  <p:tag name="FONTCOLOR2" val="Primary"/>
  <p:tag name="RUNS.FONT" val="2"/>
  <p:tag name="COLORSETCLASSNAME" val="ColorSet2"/>
  <p:tag name="MLI" val="1"/>
  <p:tag name="SHAPESETGROUPCLASSNAME" val="ShapeSetGroup1"/>
  <p:tag name="SHAPESETCLASSNAME" val="Object"/>
  <p:tag name="COLORSETGROUPCLASSNAME" val="ColorSetGroup3"/>
  <p:tag name="FONTSETGROUPCLASSNAME" val="FontSetGroup1"/>
  <p:tag name="SHAPECLASSNAME" val="TitleOnSlides"/>
  <p:tag name="SHAPECLASSPROTECTIONTYPE" val="9"/>
  <p:tag name="COLORS" val="-2;-2;-2;-2;Primary;-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Safety &amp; Security Applications"/>
  <p:tag name="FIELD.CHAPTER.VALUE" val="Safety &amp; Security Applications"/>
  <p:tag name="FIELD.DPT.CONTENT" val="ST-CO/MKR-NA"/>
  <p:tag name="FIELD.DPT.VALUE" val="ST-CO/MKR-NA | "/>
  <p:tag name="FIELDS.INITIALIZED" val="1"/>
  <p:tag name="ML_1" val="ST_GRB_ST"/>
  <p:tag name="ML_2" val="Bosch2.mcr"/>
  <p:tag name="ML_LAYOUT_RESOURCE" val="BOSCH2_16_9.mcr"/>
  <p:tag name="SHAPESETGROUPCLASSNAME" val="ShapeSetGroup1"/>
  <p:tag name="SHAPESETCLASSNAME" val="Object"/>
  <p:tag name="COLORSETGROUPCLASSNAME" val="ColorSetGroup3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3_SHAPECLASSPROTECTIONTYPE" val="31"/>
  <p:tag name="RECTANGLE 4_SHAPECLASSPROTECTIONTYPE" val="3"/>
  <p:tag name="RECTANGLE 5_SHAPECLASSPROTECTIONTYPE" val="63"/>
  <p:tag name="RECTANGLE 6_SHAPECLASSPROTECTIONTYPE" val="63"/>
  <p:tag name="RECTANGLE 7_SHAPECLASSPROTECTIONTYPE" val="63"/>
  <p:tag name="CONTENT PLACEHOLDER 2_SHAPECLASSPROTECTIONTYPE" val="0"/>
  <p:tag name="TEXTBOX 8_SHAPECLASSPROTECTIONTYPE" val="25"/>
  <p:tag name="TITLE 1_SHAPECLASSPROTECTIONTYPE" val="9"/>
  <p:tag name="CONTENT PLACEHOLDER 11_SHAPECLASSPROTECTIONTYPE" val="0"/>
  <p:tag name="PICTURE 10_SHAPECLASSPROTECTIONTYPE" val="15"/>
  <p:tag name="CONTENT PLACEHOLDER 14_SHAPECLASSPROTECTIONTYPE" val="0"/>
  <p:tag name="PICTURE 13_SHAPECLASSPROTECTIONTYPE" val="15"/>
  <p:tag name="CONTENT PLACEHOLDER 18_SHAPECLASSPROTECTIONTYP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3"/>
  <p:tag name="FONTSETGROUPCLASSNAME" val="FontSetGroup1"/>
  <p:tag name="SHAPECLASSFILE" val="BoschLogo2016.emf"/>
  <p:tag name="MLI" val="1"/>
  <p:tag name="SHAPECLASSNAME" val="LogoOnSlides"/>
  <p:tag name="SHAPECLASSPROTECTIONTYPE" val="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3"/>
  <p:tag name="FONTSETGROUPCLASSNAME" val="FontSetGroup1"/>
  <p:tag name="SHAPECLASSFILE" val="Bosch-Supergraphic-Bottom-16-9.png"/>
  <p:tag name="MLI" val="1"/>
  <p:tag name="SHAPECLASSNAME" val="ColorBarOnSlides"/>
  <p:tag name="SHAPECLASSPROTECTIONTYPE" val="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Object"/>
  <p:tag name="COLORSETGROUPCLASSNAME" val="ColorSetGroup3"/>
  <p:tag name="FONTSETGROUPCLASSNAME" val="FontSetGroup1"/>
  <p:tag name="SHAPECLASSNAME" val="Attachment"/>
  <p:tag name="SHAPECLASSPROTECTIONTYPE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Object"/>
  <p:tag name="COLORSETGROUPCLASSNAME" val="ColorSetGroup3"/>
  <p:tag name="FONTSETGROUPCLASSNAME" val="FontSetGroup1"/>
  <p:tag name="SHAPECLASSNAME" val="tNavbar"/>
  <p:tag name="SHAPECLASSPROTECTIONTYPE" val="3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FONTCOLOR" val="Primary"/>
  <p:tag name="FONTCOLOR2" val="Primary"/>
  <p:tag name="RUNS.FONT" val="2"/>
  <p:tag name="COLORSETCLASSNAME" val="ColorSet2"/>
  <p:tag name="MLI" val="1"/>
  <p:tag name="SHAPESETGROUPCLASSNAME" val="ShapeSetGroup1"/>
  <p:tag name="SHAPESETCLASSNAME" val="Object"/>
  <p:tag name="COLORSETGROUPCLASSNAME" val="ColorSetGroup3"/>
  <p:tag name="FONTSETGROUPCLASSNAME" val="FontSetGroup1"/>
  <p:tag name="SHAPECLASSNAME" val="TitleOnSlides"/>
  <p:tag name="SHAPECLASSPROTECTIONTYPE" val="9"/>
  <p:tag name="COLORS" val="-2;-2;-2;-2;Primary;-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Safety &amp; Security Applications"/>
  <p:tag name="FIELD.CHAPTER.VALUE" val="Safety &amp; Security Applications"/>
  <p:tag name="FIELD.DPT.CONTENT" val="ST-CO/MKR-NA"/>
  <p:tag name="FIELD.DPT.VALUE" val="ST-CO/MKR-NA | "/>
  <p:tag name="FIELDS.INITIALIZED" val="1"/>
  <p:tag name="ML_1" val="ST_GRB_ST"/>
  <p:tag name="ML_2" val="Bosch2.mcr"/>
  <p:tag name="ML_LAYOUT_RESOURCE" val="BOSCH2_16_9.mcr"/>
  <p:tag name="SHAPESETGROUPCLASSNAME" val="ShapeSetGroup1"/>
  <p:tag name="SHAPESETCLASSNAME" val="Object"/>
  <p:tag name="COLORSETGROUPCLASSNAME" val="ColorSetGroup3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3_SHAPECLASSPROTECTIONTYPE" val="31"/>
  <p:tag name="RECTANGLE 4_SHAPECLASSPROTECTIONTYPE" val="3"/>
  <p:tag name="RECTANGLE 5_SHAPECLASSPROTECTIONTYPE" val="63"/>
  <p:tag name="RECTANGLE 6_SHAPECLASSPROTECTIONTYPE" val="63"/>
  <p:tag name="RECTANGLE 7_SHAPECLASSPROTECTIONTYPE" val="63"/>
  <p:tag name="CONTENT PLACEHOLDER 2_SHAPECLASSPROTECTIONTYPE" val="0"/>
  <p:tag name="TEXTBOX 8_SHAPECLASSPROTECTIONTYPE" val="25"/>
  <p:tag name="TITLE 1_SHAPECLASSPROTECTIONTYPE" val="9"/>
  <p:tag name="CONTENT PLACEHOLDER 11_SHAPECLASSPROTECTIONTYPE" val="0"/>
  <p:tag name="PICTURE 10_SHAPECLASSPROTECTIONTYPE" val="15"/>
  <p:tag name="CONTENT PLACEHOLDER 14_SHAPECLASSPROTECTIONTYPE" val="0"/>
  <p:tag name="PICTURE 13_SHAPECLASSPROTECTIONTYPE" val="15"/>
  <p:tag name="CONTENT PLACEHOLDER 18_SHAPECLASSPROTECTIONTYP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3"/>
  <p:tag name="FONTSETGROUPCLASSNAME" val="FontSetGroup1"/>
  <p:tag name="SHAPECLASSFILE" val="BoschLogo2016.emf"/>
  <p:tag name="MLI" val="1"/>
  <p:tag name="SHAPECLASSNAME" val="LogoOnSlides"/>
  <p:tag name="SHAPECLASSPROTECTIONTYP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3"/>
  <p:tag name="FONTSETGROUPCLASSNAME" val="FontSetGroup1"/>
  <p:tag name="SHAPECLASSFILE" val="Bosch-Supergraphic-Bottom-16-9.png"/>
  <p:tag name="MLI" val="1"/>
  <p:tag name="SHAPECLASSNAME" val="ColorBarOnSlides"/>
  <p:tag name="SHAPECLASSPROTECTIONTYP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Object"/>
  <p:tag name="COLORSETGROUPCLASSNAME" val="ColorSetGroup3"/>
  <p:tag name="FONTSETGROUPCLASSNAME" val="FontSetGroup1"/>
  <p:tag name="SHAPECLASSNAME" val="Attachment"/>
  <p:tag name="SHAPECLASSPROTECTIONTYPE" val="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osch NG">
  <a:themeElements>
    <a:clrScheme name="Bosch_Fuchsia">
      <a:dk1>
        <a:srgbClr val="000000"/>
      </a:dk1>
      <a:lt1>
        <a:srgbClr val="FFFFFF"/>
      </a:lt1>
      <a:dk2>
        <a:srgbClr val="424C58"/>
      </a:dk2>
      <a:lt2>
        <a:srgbClr val="B2B3B5"/>
      </a:lt2>
      <a:accent1>
        <a:srgbClr val="A80163"/>
      </a:accent1>
      <a:accent2>
        <a:srgbClr val="D067AD"/>
      </a:accent2>
      <a:accent3>
        <a:srgbClr val="B2B3B5"/>
      </a:accent3>
      <a:accent4>
        <a:srgbClr val="424C58"/>
      </a:accent4>
      <a:accent5>
        <a:srgbClr val="3F136C"/>
      </a:accent5>
      <a:accent6>
        <a:srgbClr val="967CB1"/>
      </a:accent6>
      <a:hlink>
        <a:srgbClr val="738CB4"/>
      </a:hlink>
      <a:folHlink>
        <a:srgbClr val="B0BBD0"/>
      </a:folHlink>
    </a:clrScheme>
    <a:fontScheme name="Bosch">
      <a:majorFont>
        <a:latin typeface="Bosch Office Sans"/>
        <a:ea typeface=""/>
        <a:cs typeface=""/>
      </a:majorFont>
      <a:minorFont>
        <a:latin typeface="Bosch Offic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 cap="flat" cmpd="sng" algn="ctr">
          <a:solidFill>
            <a:srgbClr val="3F136C"/>
          </a:solidFill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Bosch Office Sans"/>
            <a:ea typeface="+mn-ea"/>
            <a:cs typeface="+mn-cs"/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marR="0" defTabSz="914400" eaLnBrk="1" fontAlgn="auto" latinLnBrk="0" hangingPunct="1">
          <a:lnSpc>
            <a:spcPts val="2300"/>
          </a:lnSpc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1.potx" id="{F7EF9966-F53A-44CC-A756-EF9E132AF5E6}" vid="{BE1FDABE-663E-4397-8AF3-7005A7B11CB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1196</Words>
  <Application>Microsoft Office PowerPoint</Application>
  <PresentationFormat>Widescreen</PresentationFormat>
  <Paragraphs>161</Paragraphs>
  <Slides>13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Bosch Office Sans</vt:lpstr>
      <vt:lpstr>Calibri</vt:lpstr>
      <vt:lpstr>Calibri Light</vt:lpstr>
      <vt:lpstr>Wingdings 3</vt:lpstr>
      <vt:lpstr>Office Theme</vt:lpstr>
      <vt:lpstr>Bosch NG</vt:lpstr>
      <vt:lpstr>BOSCH RETAIL: DYNAMIC  EMPLOYEE  NOTIFICATION INTELLIGENCE </vt:lpstr>
      <vt:lpstr>PowerPoint Presentation</vt:lpstr>
      <vt:lpstr>“We need to manage customer occupancy in our store while allowing staff to focus on helping customers” </vt:lpstr>
      <vt:lpstr>One Camera is all it takes</vt:lpstr>
      <vt:lpstr>DENI with Two or More Cameras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DENI Summary</vt:lpstr>
      <vt:lpstr>PowerPoint Presentation</vt:lpstr>
      <vt:lpstr>Questions?</vt:lpstr>
    </vt:vector>
  </TitlesOfParts>
  <Company>BOSCH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Bosch systems work together</dc:title>
  <dc:creator>Ewton David (BT/SSO-NA)</dc:creator>
  <cp:lastModifiedBy>Matt Golueke</cp:lastModifiedBy>
  <cp:revision>222</cp:revision>
  <dcterms:created xsi:type="dcterms:W3CDTF">2019-08-27T19:27:45Z</dcterms:created>
  <dcterms:modified xsi:type="dcterms:W3CDTF">2020-06-02T19:10:56Z</dcterms:modified>
</cp:coreProperties>
</file>