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Maven Pro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MavenPro-bold.fntdata"/><Relationship Id="rId16" Type="http://schemas.openxmlformats.org/officeDocument/2006/relationships/font" Target="fonts/MavenPr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0b3e15e47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70b3e15e47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70b3e15e47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70b3e15e47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Output rows are wrong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Character encoding issues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used the kettle snapshot version, rows are correct but encoding is not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0c04cd74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0c04cd74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Output rows are wrong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Character encoding issues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used the kettle snapshot version, rows are correct but encoding is not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0c04cd747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0c04cd74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Output rows are wrong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Character encoding issues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used the kettle snapshot version, rows are correct but encoding is not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b8946c43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b8946c43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0c04cd74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70c04cd74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Output rows are wrong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Character encoding issues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used the kettle snapshot version, rows are correct but encoding is not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0c04cd747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0c04cd747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Output rows are wrong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Character encoding issues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used the kettle snapshot version, rows are correct but encoding is not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0c04cd747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0c04cd747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Output rows are wrong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Character encoding issues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used the kettle snapshot version, rows are correct but encoding is not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0b3e15e47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0b3e15e47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nsousa@ubiquis.co.uk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77200" y="1552950"/>
            <a:ext cx="8520600" cy="10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Tales from the road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247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Modular ETL and testing framework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1619150" cy="7253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77200" y="4336050"/>
            <a:ext cx="8520600" cy="61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Nelson Sousa / Luis Silva</a:t>
            </a:r>
            <a:endParaRPr sz="1600"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u="sng">
                <a:solidFill>
                  <a:schemeClr val="hlink"/>
                </a:solidFill>
                <a:latin typeface="Maven Pro"/>
                <a:ea typeface="Maven Pro"/>
                <a:cs typeface="Maven Pro"/>
                <a:sym typeface="Maven Pro"/>
                <a:hlinkClick r:id="rId4"/>
              </a:rPr>
              <a:t>nsousa@ubiquis.co.uk</a:t>
            </a:r>
            <a:r>
              <a:rPr lang="en-GB" sz="1600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 / lsilva@ubiquis.co.uk</a:t>
            </a:r>
            <a:endParaRPr sz="1600"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ctrTitle"/>
          </p:nvPr>
        </p:nvSpPr>
        <p:spPr>
          <a:xfrm>
            <a:off x="311700" y="2062350"/>
            <a:ext cx="8520600" cy="10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Thank you!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17" name="Google Shape;11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1619150" cy="72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0" y="439175"/>
            <a:ext cx="8520600" cy="10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The Project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1617425"/>
            <a:ext cx="8520600" cy="24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Losch is a network of car dealerships based in Luxembourg.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They have a SQL Server application to handle inventory, sales, orders, catalog, etc.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They need analytics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1619150" cy="72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ctrTitle"/>
          </p:nvPr>
        </p:nvSpPr>
        <p:spPr>
          <a:xfrm>
            <a:off x="311700" y="439175"/>
            <a:ext cx="8520600" cy="10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The Problem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70" name="Google Shape;70;p15"/>
          <p:cNvSpPr txBox="1"/>
          <p:nvPr>
            <p:ph idx="1" type="subTitle"/>
          </p:nvPr>
        </p:nvSpPr>
        <p:spPr>
          <a:xfrm>
            <a:off x="311700" y="1617425"/>
            <a:ext cx="8520600" cy="24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~30 identical or near identical DB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No primary keys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No FK/PK relationships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No data quality enforcement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No update timestamps or other CDC stuff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1619150" cy="72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ctrTitle"/>
          </p:nvPr>
        </p:nvSpPr>
        <p:spPr>
          <a:xfrm>
            <a:off x="311700" y="439175"/>
            <a:ext cx="8520600" cy="10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The Solution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77" name="Google Shape;77;p16"/>
          <p:cNvSpPr txBox="1"/>
          <p:nvPr>
            <p:ph idx="1" type="subTitle"/>
          </p:nvPr>
        </p:nvSpPr>
        <p:spPr>
          <a:xfrm>
            <a:off x="311700" y="1617425"/>
            <a:ext cx="8520600" cy="24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Kettle, of course.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Modular framework, deal with 1 table at a time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Stage data with some intelligence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Set up for multi-environment execution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Track it all with Git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1619150" cy="72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ctrTitle"/>
          </p:nvPr>
        </p:nvSpPr>
        <p:spPr>
          <a:xfrm>
            <a:off x="311700" y="439175"/>
            <a:ext cx="8520600" cy="10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Testing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84" name="Google Shape;84;p17"/>
          <p:cNvSpPr txBox="1"/>
          <p:nvPr>
            <p:ph idx="1" type="subTitle"/>
          </p:nvPr>
        </p:nvSpPr>
        <p:spPr>
          <a:xfrm>
            <a:off x="311700" y="1617425"/>
            <a:ext cx="8520600" cy="28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Reusable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Extensible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Usable for test and CI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Able to test orchestration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Able to run with different datasets on different environments.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ctrTitle"/>
          </p:nvPr>
        </p:nvSpPr>
        <p:spPr>
          <a:xfrm>
            <a:off x="311700" y="439175"/>
            <a:ext cx="8520600" cy="10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Testing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90" name="Google Shape;90;p18"/>
          <p:cNvSpPr txBox="1"/>
          <p:nvPr>
            <p:ph idx="1" type="subTitle"/>
          </p:nvPr>
        </p:nvSpPr>
        <p:spPr>
          <a:xfrm>
            <a:off x="311700" y="1617425"/>
            <a:ext cx="8520600" cy="28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Git tracks code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Feature branches for development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Jenkins polls all branches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Tests committed with code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Bash scripts run tests, merge to master and deploy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1619150" cy="72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ctrTitle"/>
          </p:nvPr>
        </p:nvSpPr>
        <p:spPr>
          <a:xfrm>
            <a:off x="311700" y="439175"/>
            <a:ext cx="8520600" cy="10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Current scenario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97" name="Google Shape;97;p19"/>
          <p:cNvSpPr txBox="1"/>
          <p:nvPr>
            <p:ph idx="1" type="subTitle"/>
          </p:nvPr>
        </p:nvSpPr>
        <p:spPr>
          <a:xfrm>
            <a:off x="311700" y="1617425"/>
            <a:ext cx="8520600" cy="24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50+ atomic tasks to E, T, and L data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4 fact tables, 20+ dimensions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3 remotes (dev, test, prod)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200+ tests (at least 2 per task)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Code tested and deployed daily 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1619150" cy="72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ctrTitle"/>
          </p:nvPr>
        </p:nvSpPr>
        <p:spPr>
          <a:xfrm>
            <a:off x="311700" y="439175"/>
            <a:ext cx="8520600" cy="10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To do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104" name="Google Shape;104;p20"/>
          <p:cNvSpPr txBox="1"/>
          <p:nvPr>
            <p:ph idx="1" type="subTitle"/>
          </p:nvPr>
        </p:nvSpPr>
        <p:spPr>
          <a:xfrm>
            <a:off x="311700" y="1617425"/>
            <a:ext cx="8520600" cy="249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Finish building fact tables (2 or 3 to go)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Finish building dimensions (10-20 to go)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Bug fixing: newly discovered data quality issues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Convert tests to PDI jobs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800"/>
              <a:buFont typeface="Maven Pro"/>
              <a:buChar char="❏"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Handover to support team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1619150" cy="72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ctrTitle"/>
          </p:nvPr>
        </p:nvSpPr>
        <p:spPr>
          <a:xfrm>
            <a:off x="311700" y="2062350"/>
            <a:ext cx="8520600" cy="101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274E13"/>
                </a:solidFill>
                <a:latin typeface="Maven Pro"/>
                <a:ea typeface="Maven Pro"/>
                <a:cs typeface="Maven Pro"/>
                <a:sym typeface="Maven Pro"/>
              </a:rPr>
              <a:t>Questions?</a:t>
            </a:r>
            <a:endParaRPr>
              <a:solidFill>
                <a:srgbClr val="274E13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"/>
            <a:ext cx="1619150" cy="72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