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82" r:id="rId3"/>
    <p:sldId id="477" r:id="rId4"/>
    <p:sldId id="481" r:id="rId5"/>
    <p:sldId id="500" r:id="rId6"/>
    <p:sldId id="483" r:id="rId7"/>
    <p:sldId id="501" r:id="rId8"/>
    <p:sldId id="475" r:id="rId9"/>
    <p:sldId id="490" r:id="rId10"/>
    <p:sldId id="492" r:id="rId11"/>
    <p:sldId id="304" r:id="rId12"/>
    <p:sldId id="299" r:id="rId13"/>
    <p:sldId id="261" r:id="rId14"/>
    <p:sldId id="267" r:id="rId15"/>
    <p:sldId id="499" r:id="rId16"/>
    <p:sldId id="268" r:id="rId17"/>
    <p:sldId id="262" r:id="rId18"/>
    <p:sldId id="505" r:id="rId19"/>
    <p:sldId id="270" r:id="rId20"/>
    <p:sldId id="282" r:id="rId21"/>
    <p:sldId id="263" r:id="rId22"/>
    <p:sldId id="271" r:id="rId23"/>
    <p:sldId id="272" r:id="rId24"/>
    <p:sldId id="274" r:id="rId25"/>
    <p:sldId id="264" r:id="rId26"/>
    <p:sldId id="276" r:id="rId27"/>
    <p:sldId id="283" r:id="rId28"/>
    <p:sldId id="277" r:id="rId29"/>
    <p:sldId id="278" r:id="rId30"/>
    <p:sldId id="279" r:id="rId31"/>
    <p:sldId id="502" r:id="rId32"/>
    <p:sldId id="503" r:id="rId33"/>
    <p:sldId id="265" r:id="rId34"/>
    <p:sldId id="285" r:id="rId35"/>
    <p:sldId id="288" r:id="rId36"/>
    <p:sldId id="266" r:id="rId37"/>
    <p:sldId id="284" r:id="rId38"/>
    <p:sldId id="493" r:id="rId39"/>
    <p:sldId id="312" r:id="rId40"/>
    <p:sldId id="504" r:id="rId41"/>
    <p:sldId id="292" r:id="rId4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961E6-23B9-4D4B-B820-7D76D79A72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ADC33-6CA5-47FD-BF36-C9B2932BD34B}">
      <dgm:prSet phldrT="[Text]"/>
      <dgm:spPr/>
      <dgm:t>
        <a:bodyPr/>
        <a:lstStyle/>
        <a:p>
          <a:r>
            <a:rPr lang="en-US" b="1" dirty="0"/>
            <a:t>Prevent</a:t>
          </a:r>
        </a:p>
      </dgm:t>
    </dgm:pt>
    <dgm:pt modelId="{9736E126-163F-4414-A9E6-139213F2E933}" type="parTrans" cxnId="{740799B3-56CD-4041-A19B-2A4D380DBD54}">
      <dgm:prSet/>
      <dgm:spPr/>
      <dgm:t>
        <a:bodyPr/>
        <a:lstStyle/>
        <a:p>
          <a:endParaRPr lang="en-US"/>
        </a:p>
      </dgm:t>
    </dgm:pt>
    <dgm:pt modelId="{E62F3903-F51B-4019-84FB-C90C14950260}" type="sibTrans" cxnId="{740799B3-56CD-4041-A19B-2A4D380DBD54}">
      <dgm:prSet/>
      <dgm:spPr/>
      <dgm:t>
        <a:bodyPr/>
        <a:lstStyle/>
        <a:p>
          <a:endParaRPr lang="en-US"/>
        </a:p>
      </dgm:t>
    </dgm:pt>
    <dgm:pt modelId="{3B2787B9-66DD-4D95-9D45-46C953CFA1EC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Policies</a:t>
          </a:r>
        </a:p>
      </dgm:t>
    </dgm:pt>
    <dgm:pt modelId="{ED05E490-F086-403D-8731-6FC044CD6688}" type="parTrans" cxnId="{0B403928-8AD9-4857-9700-0007C86B8BE4}">
      <dgm:prSet/>
      <dgm:spPr/>
      <dgm:t>
        <a:bodyPr/>
        <a:lstStyle/>
        <a:p>
          <a:endParaRPr lang="en-US"/>
        </a:p>
      </dgm:t>
    </dgm:pt>
    <dgm:pt modelId="{E9BD3293-3F10-40A3-904C-18FE6C7812CB}" type="sibTrans" cxnId="{0B403928-8AD9-4857-9700-0007C86B8BE4}">
      <dgm:prSet/>
      <dgm:spPr/>
      <dgm:t>
        <a:bodyPr/>
        <a:lstStyle/>
        <a:p>
          <a:endParaRPr lang="en-US"/>
        </a:p>
      </dgm:t>
    </dgm:pt>
    <dgm:pt modelId="{A56F3FB9-714C-46DA-907F-70B831BB84C2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Training</a:t>
          </a:r>
        </a:p>
      </dgm:t>
    </dgm:pt>
    <dgm:pt modelId="{C33962B6-0EA9-4EB1-BEB2-6D0261544FF8}" type="parTrans" cxnId="{71F8E4F9-1C96-414E-BED9-10F552704723}">
      <dgm:prSet/>
      <dgm:spPr/>
      <dgm:t>
        <a:bodyPr/>
        <a:lstStyle/>
        <a:p>
          <a:endParaRPr lang="en-US"/>
        </a:p>
      </dgm:t>
    </dgm:pt>
    <dgm:pt modelId="{B744A0C2-5955-4E2E-9B00-E4A0E5E5DB16}" type="sibTrans" cxnId="{71F8E4F9-1C96-414E-BED9-10F552704723}">
      <dgm:prSet/>
      <dgm:spPr/>
      <dgm:t>
        <a:bodyPr/>
        <a:lstStyle/>
        <a:p>
          <a:endParaRPr lang="en-US"/>
        </a:p>
      </dgm:t>
    </dgm:pt>
    <dgm:pt modelId="{4CF10221-5D22-428D-B45C-3220C4F19048}">
      <dgm:prSet phldrT="[Text]"/>
      <dgm:spPr/>
      <dgm:t>
        <a:bodyPr/>
        <a:lstStyle/>
        <a:p>
          <a:r>
            <a:rPr lang="en-US" b="1" dirty="0"/>
            <a:t>Detect</a:t>
          </a:r>
        </a:p>
      </dgm:t>
    </dgm:pt>
    <dgm:pt modelId="{4C60BB33-689B-45C0-B19C-F86B8F57FE8F}" type="parTrans" cxnId="{8451C8C8-F970-4B1C-9B64-4EFDAC68E24D}">
      <dgm:prSet/>
      <dgm:spPr/>
      <dgm:t>
        <a:bodyPr/>
        <a:lstStyle/>
        <a:p>
          <a:endParaRPr lang="en-US"/>
        </a:p>
      </dgm:t>
    </dgm:pt>
    <dgm:pt modelId="{919F0397-5C72-4176-9F8C-A5A7975EF4AB}" type="sibTrans" cxnId="{8451C8C8-F970-4B1C-9B64-4EFDAC68E24D}">
      <dgm:prSet/>
      <dgm:spPr/>
      <dgm:t>
        <a:bodyPr/>
        <a:lstStyle/>
        <a:p>
          <a:endParaRPr lang="en-US"/>
        </a:p>
      </dgm:t>
    </dgm:pt>
    <dgm:pt modelId="{6C191E20-E7D7-4981-B405-C5E3DCC3DE7A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Audits</a:t>
          </a:r>
        </a:p>
      </dgm:t>
    </dgm:pt>
    <dgm:pt modelId="{A0BC0365-824A-4ADF-B3C7-2B4AF6FCC2F5}" type="parTrans" cxnId="{FD5ED31F-73E9-4FAD-950F-6576B97A5659}">
      <dgm:prSet/>
      <dgm:spPr/>
      <dgm:t>
        <a:bodyPr/>
        <a:lstStyle/>
        <a:p>
          <a:endParaRPr lang="en-US"/>
        </a:p>
      </dgm:t>
    </dgm:pt>
    <dgm:pt modelId="{C8950CC6-04FC-4483-A286-28CFFC9154FD}" type="sibTrans" cxnId="{FD5ED31F-73E9-4FAD-950F-6576B97A5659}">
      <dgm:prSet/>
      <dgm:spPr/>
      <dgm:t>
        <a:bodyPr/>
        <a:lstStyle/>
        <a:p>
          <a:endParaRPr lang="en-US"/>
        </a:p>
      </dgm:t>
    </dgm:pt>
    <dgm:pt modelId="{8C2EE337-7405-4990-8157-103E3431F374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Hotline</a:t>
          </a:r>
        </a:p>
      </dgm:t>
    </dgm:pt>
    <dgm:pt modelId="{36DE07F9-CED1-4CF9-A66A-233676C5009E}" type="parTrans" cxnId="{49FF4128-AA98-48B0-AAF5-8E1FCDC1EA3D}">
      <dgm:prSet/>
      <dgm:spPr/>
      <dgm:t>
        <a:bodyPr/>
        <a:lstStyle/>
        <a:p>
          <a:endParaRPr lang="en-US"/>
        </a:p>
      </dgm:t>
    </dgm:pt>
    <dgm:pt modelId="{CE883E6B-AEE8-4DD0-AFDF-AAF4EECABEBD}" type="sibTrans" cxnId="{49FF4128-AA98-48B0-AAF5-8E1FCDC1EA3D}">
      <dgm:prSet/>
      <dgm:spPr/>
      <dgm:t>
        <a:bodyPr/>
        <a:lstStyle/>
        <a:p>
          <a:endParaRPr lang="en-US"/>
        </a:p>
      </dgm:t>
    </dgm:pt>
    <dgm:pt modelId="{8B804F4E-794A-4783-ADEC-1264442237B5}">
      <dgm:prSet phldrT="[Text]"/>
      <dgm:spPr/>
      <dgm:t>
        <a:bodyPr/>
        <a:lstStyle/>
        <a:p>
          <a:r>
            <a:rPr lang="en-US" b="1" dirty="0"/>
            <a:t>Correct</a:t>
          </a:r>
        </a:p>
      </dgm:t>
    </dgm:pt>
    <dgm:pt modelId="{25358126-3033-42C3-852D-4FF7EF1AD501}" type="parTrans" cxnId="{87C26621-8915-4751-A031-214450596DD0}">
      <dgm:prSet/>
      <dgm:spPr/>
      <dgm:t>
        <a:bodyPr/>
        <a:lstStyle/>
        <a:p>
          <a:endParaRPr lang="en-US"/>
        </a:p>
      </dgm:t>
    </dgm:pt>
    <dgm:pt modelId="{E3065940-1BDD-4FEB-B47E-6752F4D769FC}" type="sibTrans" cxnId="{87C26621-8915-4751-A031-214450596DD0}">
      <dgm:prSet/>
      <dgm:spPr/>
      <dgm:t>
        <a:bodyPr/>
        <a:lstStyle/>
        <a:p>
          <a:endParaRPr lang="en-US"/>
        </a:p>
      </dgm:t>
    </dgm:pt>
    <dgm:pt modelId="{A7A9DA8B-2A43-4F28-BF44-EB4FA5B4AA94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Corrective action</a:t>
          </a:r>
        </a:p>
      </dgm:t>
    </dgm:pt>
    <dgm:pt modelId="{F2374C77-931F-4A2F-A457-DB5D807225D5}" type="parTrans" cxnId="{F0DE1887-BFCE-4FA5-82D1-AD9037BF45AE}">
      <dgm:prSet/>
      <dgm:spPr/>
      <dgm:t>
        <a:bodyPr/>
        <a:lstStyle/>
        <a:p>
          <a:endParaRPr lang="en-US"/>
        </a:p>
      </dgm:t>
    </dgm:pt>
    <dgm:pt modelId="{7B47EDA2-8247-4467-8CAC-31900BDE0A32}" type="sibTrans" cxnId="{F0DE1887-BFCE-4FA5-82D1-AD9037BF45AE}">
      <dgm:prSet/>
      <dgm:spPr/>
      <dgm:t>
        <a:bodyPr/>
        <a:lstStyle/>
        <a:p>
          <a:endParaRPr lang="en-US"/>
        </a:p>
      </dgm:t>
    </dgm:pt>
    <dgm:pt modelId="{35B8A57F-05EC-463D-ADE7-185333A81A3A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Discipline</a:t>
          </a:r>
        </a:p>
      </dgm:t>
    </dgm:pt>
    <dgm:pt modelId="{E1E637A5-614E-474A-8629-C70127BEC6B2}" type="parTrans" cxnId="{95616D01-0BC7-4B2A-9FDE-0383E4F8A736}">
      <dgm:prSet/>
      <dgm:spPr/>
      <dgm:t>
        <a:bodyPr/>
        <a:lstStyle/>
        <a:p>
          <a:endParaRPr lang="en-US"/>
        </a:p>
      </dgm:t>
    </dgm:pt>
    <dgm:pt modelId="{8D421D63-9A30-4DE0-910B-66C94E2F7EC9}" type="sibTrans" cxnId="{95616D01-0BC7-4B2A-9FDE-0383E4F8A736}">
      <dgm:prSet/>
      <dgm:spPr/>
      <dgm:t>
        <a:bodyPr/>
        <a:lstStyle/>
        <a:p>
          <a:endParaRPr lang="en-US"/>
        </a:p>
      </dgm:t>
    </dgm:pt>
    <dgm:pt modelId="{0EB6A50B-CC97-4E38-B9B6-7C15CD0AE6B5}">
      <dgm:prSet phldrT="[Text]"/>
      <dgm:spPr/>
      <dgm:t>
        <a:bodyPr/>
        <a:lstStyle/>
        <a:p>
          <a:r>
            <a:rPr lang="en-US" b="1" dirty="0"/>
            <a:t>Self-Report</a:t>
          </a:r>
        </a:p>
      </dgm:t>
    </dgm:pt>
    <dgm:pt modelId="{A13EEC6B-28FB-4A59-BD48-C82F94EE4323}" type="parTrans" cxnId="{B19D4730-27D1-4A2E-A1DF-9D3690A4FAE0}">
      <dgm:prSet/>
      <dgm:spPr/>
      <dgm:t>
        <a:bodyPr/>
        <a:lstStyle/>
        <a:p>
          <a:endParaRPr lang="en-US"/>
        </a:p>
      </dgm:t>
    </dgm:pt>
    <dgm:pt modelId="{AE583141-6D2F-4830-858E-1DC77AEAF0B1}" type="sibTrans" cxnId="{B19D4730-27D1-4A2E-A1DF-9D3690A4FAE0}">
      <dgm:prSet/>
      <dgm:spPr/>
      <dgm:t>
        <a:bodyPr/>
        <a:lstStyle/>
        <a:p>
          <a:endParaRPr lang="en-US"/>
        </a:p>
      </dgm:t>
    </dgm:pt>
    <dgm:pt modelId="{51DA2064-D59A-42F0-90E3-9A9E8994C40E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More training</a:t>
          </a:r>
        </a:p>
      </dgm:t>
    </dgm:pt>
    <dgm:pt modelId="{63296687-C599-4015-BF44-1163383D876E}" type="parTrans" cxnId="{3DA1C5B9-B00F-4501-9E66-0A8C09F98F51}">
      <dgm:prSet/>
      <dgm:spPr/>
      <dgm:t>
        <a:bodyPr/>
        <a:lstStyle/>
        <a:p>
          <a:endParaRPr lang="en-US"/>
        </a:p>
      </dgm:t>
    </dgm:pt>
    <dgm:pt modelId="{1564E152-C0B6-4DD9-8D43-51ED56C93F97}" type="sibTrans" cxnId="{3DA1C5B9-B00F-4501-9E66-0A8C09F98F51}">
      <dgm:prSet/>
      <dgm:spPr/>
      <dgm:t>
        <a:bodyPr/>
        <a:lstStyle/>
        <a:p>
          <a:endParaRPr lang="en-US"/>
        </a:p>
      </dgm:t>
    </dgm:pt>
    <dgm:pt modelId="{164A2A0D-195F-484A-9967-C59782A874F5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…and get lower penalties</a:t>
          </a:r>
        </a:p>
      </dgm:t>
    </dgm:pt>
    <dgm:pt modelId="{B361AA7C-35B4-4CA9-97AD-43B3DC55C1F7}" type="parTrans" cxnId="{E8F4195E-74A0-4D62-BDF4-2874009FA423}">
      <dgm:prSet/>
      <dgm:spPr/>
      <dgm:t>
        <a:bodyPr/>
        <a:lstStyle/>
        <a:p>
          <a:endParaRPr lang="en-US"/>
        </a:p>
      </dgm:t>
    </dgm:pt>
    <dgm:pt modelId="{8470CD87-476B-4CEA-89B1-1CDDA0D65A61}" type="sibTrans" cxnId="{E8F4195E-74A0-4D62-BDF4-2874009FA423}">
      <dgm:prSet/>
      <dgm:spPr/>
      <dgm:t>
        <a:bodyPr/>
        <a:lstStyle/>
        <a:p>
          <a:endParaRPr lang="en-US"/>
        </a:p>
      </dgm:t>
    </dgm:pt>
    <dgm:pt modelId="{86CC27A0-A8E5-4E30-9A80-5D444775D282}" type="pres">
      <dgm:prSet presAssocID="{B0F961E6-23B9-4D4B-B820-7D76D79A7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64949-4544-46B8-A096-09E2CE7EBD9C}" type="pres">
      <dgm:prSet presAssocID="{8B2ADC33-6CA5-47FD-BF36-C9B2932BD34B}" presName="composite" presStyleCnt="0"/>
      <dgm:spPr/>
    </dgm:pt>
    <dgm:pt modelId="{F6016606-99B5-4C6B-A442-44A5C66BB49E}" type="pres">
      <dgm:prSet presAssocID="{8B2ADC33-6CA5-47FD-BF36-C9B2932BD3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64E2B-0185-4226-91BC-8867A42D586E}" type="pres">
      <dgm:prSet presAssocID="{8B2ADC33-6CA5-47FD-BF36-C9B2932BD34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18946-BA83-4650-860B-C5DC2B26515B}" type="pres">
      <dgm:prSet presAssocID="{E62F3903-F51B-4019-84FB-C90C14950260}" presName="space" presStyleCnt="0"/>
      <dgm:spPr/>
    </dgm:pt>
    <dgm:pt modelId="{EB8B507D-8FEC-444B-9966-D8A1156C9884}" type="pres">
      <dgm:prSet presAssocID="{4CF10221-5D22-428D-B45C-3220C4F19048}" presName="composite" presStyleCnt="0"/>
      <dgm:spPr/>
    </dgm:pt>
    <dgm:pt modelId="{F96C7689-696E-4651-B6AD-312AA4D1D9BD}" type="pres">
      <dgm:prSet presAssocID="{4CF10221-5D22-428D-B45C-3220C4F1904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5780F-92C0-49EB-9AAE-55E9BA951814}" type="pres">
      <dgm:prSet presAssocID="{4CF10221-5D22-428D-B45C-3220C4F1904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3994-D29B-4C8D-B791-C81979FE4981}" type="pres">
      <dgm:prSet presAssocID="{919F0397-5C72-4176-9F8C-A5A7975EF4AB}" presName="space" presStyleCnt="0"/>
      <dgm:spPr/>
    </dgm:pt>
    <dgm:pt modelId="{45E2242B-1E9E-40E4-AEEA-DD398A7ACA8B}" type="pres">
      <dgm:prSet presAssocID="{8B804F4E-794A-4783-ADEC-1264442237B5}" presName="composite" presStyleCnt="0"/>
      <dgm:spPr/>
    </dgm:pt>
    <dgm:pt modelId="{E5FDFB57-BF08-4B11-9778-6AC6A1D8F406}" type="pres">
      <dgm:prSet presAssocID="{8B804F4E-794A-4783-ADEC-1264442237B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0BD89-8935-44E9-97FE-AFA1E741AB60}" type="pres">
      <dgm:prSet presAssocID="{8B804F4E-794A-4783-ADEC-1264442237B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B88D-F623-402D-8AAF-C0AA7C5B97BD}" type="pres">
      <dgm:prSet presAssocID="{E3065940-1BDD-4FEB-B47E-6752F4D769FC}" presName="space" presStyleCnt="0"/>
      <dgm:spPr/>
    </dgm:pt>
    <dgm:pt modelId="{71F35C85-25B7-412A-B91B-863A6E9C95B9}" type="pres">
      <dgm:prSet presAssocID="{0EB6A50B-CC97-4E38-B9B6-7C15CD0AE6B5}" presName="composite" presStyleCnt="0"/>
      <dgm:spPr/>
    </dgm:pt>
    <dgm:pt modelId="{9022C8CA-3755-427A-BD8E-9A8E8A842867}" type="pres">
      <dgm:prSet presAssocID="{0EB6A50B-CC97-4E38-B9B6-7C15CD0AE6B5}" presName="parTx" presStyleLbl="alignNode1" presStyleIdx="3" presStyleCnt="4" custLinFactNeighborX="54976" custLinFactNeighborY="-4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B781C-241D-479D-9BD6-9E05754C347A}" type="pres">
      <dgm:prSet presAssocID="{0EB6A50B-CC97-4E38-B9B6-7C15CD0AE6B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E1887-BFCE-4FA5-82D1-AD9037BF45AE}" srcId="{8B804F4E-794A-4783-ADEC-1264442237B5}" destId="{A7A9DA8B-2A43-4F28-BF44-EB4FA5B4AA94}" srcOrd="0" destOrd="0" parTransId="{F2374C77-931F-4A2F-A457-DB5D807225D5}" sibTransId="{7B47EDA2-8247-4467-8CAC-31900BDE0A32}"/>
    <dgm:cxn modelId="{49FF4128-AA98-48B0-AAF5-8E1FCDC1EA3D}" srcId="{4CF10221-5D22-428D-B45C-3220C4F19048}" destId="{8C2EE337-7405-4990-8157-103E3431F374}" srcOrd="1" destOrd="0" parTransId="{36DE07F9-CED1-4CF9-A66A-233676C5009E}" sibTransId="{CE883E6B-AEE8-4DD0-AFDF-AAF4EECABEBD}"/>
    <dgm:cxn modelId="{E55506D9-3255-46A6-8AA6-DD124702B867}" type="presOf" srcId="{A7A9DA8B-2A43-4F28-BF44-EB4FA5B4AA94}" destId="{E230BD89-8935-44E9-97FE-AFA1E741AB60}" srcOrd="0" destOrd="0" presId="urn:microsoft.com/office/officeart/2005/8/layout/hList1"/>
    <dgm:cxn modelId="{740799B3-56CD-4041-A19B-2A4D380DBD54}" srcId="{B0F961E6-23B9-4D4B-B820-7D76D79A72EE}" destId="{8B2ADC33-6CA5-47FD-BF36-C9B2932BD34B}" srcOrd="0" destOrd="0" parTransId="{9736E126-163F-4414-A9E6-139213F2E933}" sibTransId="{E62F3903-F51B-4019-84FB-C90C14950260}"/>
    <dgm:cxn modelId="{E7BD4E5E-3115-4510-8053-926763B72F97}" type="presOf" srcId="{8B2ADC33-6CA5-47FD-BF36-C9B2932BD34B}" destId="{F6016606-99B5-4C6B-A442-44A5C66BB49E}" srcOrd="0" destOrd="0" presId="urn:microsoft.com/office/officeart/2005/8/layout/hList1"/>
    <dgm:cxn modelId="{0B403928-8AD9-4857-9700-0007C86B8BE4}" srcId="{8B2ADC33-6CA5-47FD-BF36-C9B2932BD34B}" destId="{3B2787B9-66DD-4D95-9D45-46C953CFA1EC}" srcOrd="0" destOrd="0" parTransId="{ED05E490-F086-403D-8731-6FC044CD6688}" sibTransId="{E9BD3293-3F10-40A3-904C-18FE6C7812CB}"/>
    <dgm:cxn modelId="{380E95B6-9533-4D85-880F-5C5AEF7E89EE}" type="presOf" srcId="{B0F961E6-23B9-4D4B-B820-7D76D79A72EE}" destId="{86CC27A0-A8E5-4E30-9A80-5D444775D282}" srcOrd="0" destOrd="0" presId="urn:microsoft.com/office/officeart/2005/8/layout/hList1"/>
    <dgm:cxn modelId="{6AB68911-3C0C-43E4-BAED-5A0678208E0E}" type="presOf" srcId="{8C2EE337-7405-4990-8157-103E3431F374}" destId="{4FB5780F-92C0-49EB-9AAE-55E9BA951814}" srcOrd="0" destOrd="1" presId="urn:microsoft.com/office/officeart/2005/8/layout/hList1"/>
    <dgm:cxn modelId="{71F8E4F9-1C96-414E-BED9-10F552704723}" srcId="{8B2ADC33-6CA5-47FD-BF36-C9B2932BD34B}" destId="{A56F3FB9-714C-46DA-907F-70B831BB84C2}" srcOrd="1" destOrd="0" parTransId="{C33962B6-0EA9-4EB1-BEB2-6D0261544FF8}" sibTransId="{B744A0C2-5955-4E2E-9B00-E4A0E5E5DB16}"/>
    <dgm:cxn modelId="{95616D01-0BC7-4B2A-9FDE-0383E4F8A736}" srcId="{8B804F4E-794A-4783-ADEC-1264442237B5}" destId="{35B8A57F-05EC-463D-ADE7-185333A81A3A}" srcOrd="1" destOrd="0" parTransId="{E1E637A5-614E-474A-8629-C70127BEC6B2}" sibTransId="{8D421D63-9A30-4DE0-910B-66C94E2F7EC9}"/>
    <dgm:cxn modelId="{BB2A6D36-1315-4615-9C6B-CC3B03ED87BB}" type="presOf" srcId="{35B8A57F-05EC-463D-ADE7-185333A81A3A}" destId="{E230BD89-8935-44E9-97FE-AFA1E741AB60}" srcOrd="0" destOrd="1" presId="urn:microsoft.com/office/officeart/2005/8/layout/hList1"/>
    <dgm:cxn modelId="{8451C8C8-F970-4B1C-9B64-4EFDAC68E24D}" srcId="{B0F961E6-23B9-4D4B-B820-7D76D79A72EE}" destId="{4CF10221-5D22-428D-B45C-3220C4F19048}" srcOrd="1" destOrd="0" parTransId="{4C60BB33-689B-45C0-B19C-F86B8F57FE8F}" sibTransId="{919F0397-5C72-4176-9F8C-A5A7975EF4AB}"/>
    <dgm:cxn modelId="{B19D4730-27D1-4A2E-A1DF-9D3690A4FAE0}" srcId="{B0F961E6-23B9-4D4B-B820-7D76D79A72EE}" destId="{0EB6A50B-CC97-4E38-B9B6-7C15CD0AE6B5}" srcOrd="3" destOrd="0" parTransId="{A13EEC6B-28FB-4A59-BD48-C82F94EE4323}" sibTransId="{AE583141-6D2F-4830-858E-1DC77AEAF0B1}"/>
    <dgm:cxn modelId="{7D41778C-1C78-404E-AB4E-DC73F64909E7}" type="presOf" srcId="{A56F3FB9-714C-46DA-907F-70B831BB84C2}" destId="{E2E64E2B-0185-4226-91BC-8867A42D586E}" srcOrd="0" destOrd="1" presId="urn:microsoft.com/office/officeart/2005/8/layout/hList1"/>
    <dgm:cxn modelId="{1C0AE1E2-E899-498D-8ADE-2510FC66907F}" type="presOf" srcId="{4CF10221-5D22-428D-B45C-3220C4F19048}" destId="{F96C7689-696E-4651-B6AD-312AA4D1D9BD}" srcOrd="0" destOrd="0" presId="urn:microsoft.com/office/officeart/2005/8/layout/hList1"/>
    <dgm:cxn modelId="{E8F4195E-74A0-4D62-BDF4-2874009FA423}" srcId="{0EB6A50B-CC97-4E38-B9B6-7C15CD0AE6B5}" destId="{164A2A0D-195F-484A-9967-C59782A874F5}" srcOrd="0" destOrd="0" parTransId="{B361AA7C-35B4-4CA9-97AD-43B3DC55C1F7}" sibTransId="{8470CD87-476B-4CEA-89B1-1CDDA0D65A61}"/>
    <dgm:cxn modelId="{FD5ED31F-73E9-4FAD-950F-6576B97A5659}" srcId="{4CF10221-5D22-428D-B45C-3220C4F19048}" destId="{6C191E20-E7D7-4981-B405-C5E3DCC3DE7A}" srcOrd="0" destOrd="0" parTransId="{A0BC0365-824A-4ADF-B3C7-2B4AF6FCC2F5}" sibTransId="{C8950CC6-04FC-4483-A286-28CFFC9154FD}"/>
    <dgm:cxn modelId="{2004D65B-2147-48D9-AC2E-BDD2FA383D9F}" type="presOf" srcId="{51DA2064-D59A-42F0-90E3-9A9E8994C40E}" destId="{E230BD89-8935-44E9-97FE-AFA1E741AB60}" srcOrd="0" destOrd="2" presId="urn:microsoft.com/office/officeart/2005/8/layout/hList1"/>
    <dgm:cxn modelId="{33554E23-F804-4790-94AA-E17CFDBC98DD}" type="presOf" srcId="{3B2787B9-66DD-4D95-9D45-46C953CFA1EC}" destId="{E2E64E2B-0185-4226-91BC-8867A42D586E}" srcOrd="0" destOrd="0" presId="urn:microsoft.com/office/officeart/2005/8/layout/hList1"/>
    <dgm:cxn modelId="{8A6921B0-0346-4B27-9FED-CCAEF912D00F}" type="presOf" srcId="{6C191E20-E7D7-4981-B405-C5E3DCC3DE7A}" destId="{4FB5780F-92C0-49EB-9AAE-55E9BA951814}" srcOrd="0" destOrd="0" presId="urn:microsoft.com/office/officeart/2005/8/layout/hList1"/>
    <dgm:cxn modelId="{BA117153-3670-41F2-A6D5-DF3787C3C9B8}" type="presOf" srcId="{164A2A0D-195F-484A-9967-C59782A874F5}" destId="{640B781C-241D-479D-9BD6-9E05754C347A}" srcOrd="0" destOrd="0" presId="urn:microsoft.com/office/officeart/2005/8/layout/hList1"/>
    <dgm:cxn modelId="{6D96D907-CDA6-4C92-9539-049D9F9D41FA}" type="presOf" srcId="{0EB6A50B-CC97-4E38-B9B6-7C15CD0AE6B5}" destId="{9022C8CA-3755-427A-BD8E-9A8E8A842867}" srcOrd="0" destOrd="0" presId="urn:microsoft.com/office/officeart/2005/8/layout/hList1"/>
    <dgm:cxn modelId="{3DA1C5B9-B00F-4501-9E66-0A8C09F98F51}" srcId="{8B804F4E-794A-4783-ADEC-1264442237B5}" destId="{51DA2064-D59A-42F0-90E3-9A9E8994C40E}" srcOrd="2" destOrd="0" parTransId="{63296687-C599-4015-BF44-1163383D876E}" sibTransId="{1564E152-C0B6-4DD9-8D43-51ED56C93F97}"/>
    <dgm:cxn modelId="{F61689AE-B4E4-48C9-9E1E-F8E90B814F35}" type="presOf" srcId="{8B804F4E-794A-4783-ADEC-1264442237B5}" destId="{E5FDFB57-BF08-4B11-9778-6AC6A1D8F406}" srcOrd="0" destOrd="0" presId="urn:microsoft.com/office/officeart/2005/8/layout/hList1"/>
    <dgm:cxn modelId="{87C26621-8915-4751-A031-214450596DD0}" srcId="{B0F961E6-23B9-4D4B-B820-7D76D79A72EE}" destId="{8B804F4E-794A-4783-ADEC-1264442237B5}" srcOrd="2" destOrd="0" parTransId="{25358126-3033-42C3-852D-4FF7EF1AD501}" sibTransId="{E3065940-1BDD-4FEB-B47E-6752F4D769FC}"/>
    <dgm:cxn modelId="{65E0B7FE-7129-4A21-BC30-B62852D17EDF}" type="presParOf" srcId="{86CC27A0-A8E5-4E30-9A80-5D444775D282}" destId="{66A64949-4544-46B8-A096-09E2CE7EBD9C}" srcOrd="0" destOrd="0" presId="urn:microsoft.com/office/officeart/2005/8/layout/hList1"/>
    <dgm:cxn modelId="{FBD5FA0D-2316-4966-9CF5-3419B42B5BC3}" type="presParOf" srcId="{66A64949-4544-46B8-A096-09E2CE7EBD9C}" destId="{F6016606-99B5-4C6B-A442-44A5C66BB49E}" srcOrd="0" destOrd="0" presId="urn:microsoft.com/office/officeart/2005/8/layout/hList1"/>
    <dgm:cxn modelId="{BCDAB9CC-BDB5-4CB6-AF13-C1DFBF5A7F57}" type="presParOf" srcId="{66A64949-4544-46B8-A096-09E2CE7EBD9C}" destId="{E2E64E2B-0185-4226-91BC-8867A42D586E}" srcOrd="1" destOrd="0" presId="urn:microsoft.com/office/officeart/2005/8/layout/hList1"/>
    <dgm:cxn modelId="{AA8DDD52-F990-400D-A694-73B5BFB51F8A}" type="presParOf" srcId="{86CC27A0-A8E5-4E30-9A80-5D444775D282}" destId="{CF718946-BA83-4650-860B-C5DC2B26515B}" srcOrd="1" destOrd="0" presId="urn:microsoft.com/office/officeart/2005/8/layout/hList1"/>
    <dgm:cxn modelId="{F7469D13-4006-4968-BA76-40D9B75914BE}" type="presParOf" srcId="{86CC27A0-A8E5-4E30-9A80-5D444775D282}" destId="{EB8B507D-8FEC-444B-9966-D8A1156C9884}" srcOrd="2" destOrd="0" presId="urn:microsoft.com/office/officeart/2005/8/layout/hList1"/>
    <dgm:cxn modelId="{FDB7D727-7E03-4FB3-B870-ADB424E5943C}" type="presParOf" srcId="{EB8B507D-8FEC-444B-9966-D8A1156C9884}" destId="{F96C7689-696E-4651-B6AD-312AA4D1D9BD}" srcOrd="0" destOrd="0" presId="urn:microsoft.com/office/officeart/2005/8/layout/hList1"/>
    <dgm:cxn modelId="{424AEE60-5FB4-4D5D-8B8B-420CF7B004B6}" type="presParOf" srcId="{EB8B507D-8FEC-444B-9966-D8A1156C9884}" destId="{4FB5780F-92C0-49EB-9AAE-55E9BA951814}" srcOrd="1" destOrd="0" presId="urn:microsoft.com/office/officeart/2005/8/layout/hList1"/>
    <dgm:cxn modelId="{B17D64C7-ED94-47DA-93C2-85A3D93F0456}" type="presParOf" srcId="{86CC27A0-A8E5-4E30-9A80-5D444775D282}" destId="{EA953994-D29B-4C8D-B791-C81979FE4981}" srcOrd="3" destOrd="0" presId="urn:microsoft.com/office/officeart/2005/8/layout/hList1"/>
    <dgm:cxn modelId="{B61B605C-D9B4-4C01-95AE-6FC381B2887B}" type="presParOf" srcId="{86CC27A0-A8E5-4E30-9A80-5D444775D282}" destId="{45E2242B-1E9E-40E4-AEEA-DD398A7ACA8B}" srcOrd="4" destOrd="0" presId="urn:microsoft.com/office/officeart/2005/8/layout/hList1"/>
    <dgm:cxn modelId="{D89C2BF6-2FF5-4E38-A580-6AF9F6C37C90}" type="presParOf" srcId="{45E2242B-1E9E-40E4-AEEA-DD398A7ACA8B}" destId="{E5FDFB57-BF08-4B11-9778-6AC6A1D8F406}" srcOrd="0" destOrd="0" presId="urn:microsoft.com/office/officeart/2005/8/layout/hList1"/>
    <dgm:cxn modelId="{4EEA67F6-91CF-4E26-A507-546C5238949A}" type="presParOf" srcId="{45E2242B-1E9E-40E4-AEEA-DD398A7ACA8B}" destId="{E230BD89-8935-44E9-97FE-AFA1E741AB60}" srcOrd="1" destOrd="0" presId="urn:microsoft.com/office/officeart/2005/8/layout/hList1"/>
    <dgm:cxn modelId="{F7E8129C-0145-4528-A0EE-936A8429BE5C}" type="presParOf" srcId="{86CC27A0-A8E5-4E30-9A80-5D444775D282}" destId="{04CDB88D-F623-402D-8AAF-C0AA7C5B97BD}" srcOrd="5" destOrd="0" presId="urn:microsoft.com/office/officeart/2005/8/layout/hList1"/>
    <dgm:cxn modelId="{32E5B423-45BA-4066-8898-BA690CE4D242}" type="presParOf" srcId="{86CC27A0-A8E5-4E30-9A80-5D444775D282}" destId="{71F35C85-25B7-412A-B91B-863A6E9C95B9}" srcOrd="6" destOrd="0" presId="urn:microsoft.com/office/officeart/2005/8/layout/hList1"/>
    <dgm:cxn modelId="{25BDB2DD-890E-49EB-ABE7-BC47DCA974A9}" type="presParOf" srcId="{71F35C85-25B7-412A-B91B-863A6E9C95B9}" destId="{9022C8CA-3755-427A-BD8E-9A8E8A842867}" srcOrd="0" destOrd="0" presId="urn:microsoft.com/office/officeart/2005/8/layout/hList1"/>
    <dgm:cxn modelId="{54D5EBD3-F02C-404B-B127-D75F9B0B4DAC}" type="presParOf" srcId="{71F35C85-25B7-412A-B91B-863A6E9C95B9}" destId="{640B781C-241D-479D-9BD6-9E05754C34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FA5A2-D707-45D0-B98C-3100714E34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5E1CE-AD32-4D88-959A-4A7ABC8423D0}">
      <dgm:prSet phldrT="[Text]"/>
      <dgm:spPr/>
      <dgm:t>
        <a:bodyPr/>
        <a:lstStyle/>
        <a:p>
          <a:r>
            <a:rPr lang="en-US" b="1" dirty="0"/>
            <a:t>Compliance Officer</a:t>
          </a:r>
        </a:p>
      </dgm:t>
    </dgm:pt>
    <dgm:pt modelId="{12EFB44A-D608-4D94-9C68-8D6C02515F67}" type="parTrans" cxnId="{D1AE2406-8A7F-4BEE-B3F3-789BE8CB77C2}">
      <dgm:prSet/>
      <dgm:spPr/>
      <dgm:t>
        <a:bodyPr/>
        <a:lstStyle/>
        <a:p>
          <a:endParaRPr lang="en-US" b="1"/>
        </a:p>
      </dgm:t>
    </dgm:pt>
    <dgm:pt modelId="{01FF23E4-C995-4CA2-AC1B-44C3CEC1A921}" type="sibTrans" cxnId="{D1AE2406-8A7F-4BEE-B3F3-789BE8CB77C2}">
      <dgm:prSet/>
      <dgm:spPr/>
      <dgm:t>
        <a:bodyPr/>
        <a:lstStyle/>
        <a:p>
          <a:endParaRPr lang="en-US" b="1"/>
        </a:p>
      </dgm:t>
    </dgm:pt>
    <dgm:pt modelId="{1AAEBBA8-C925-4093-AF68-A6CF4C9A96FD}">
      <dgm:prSet phldrT="[Text]"/>
      <dgm:spPr/>
      <dgm:t>
        <a:bodyPr/>
        <a:lstStyle/>
        <a:p>
          <a:r>
            <a:rPr lang="en-US" b="1" dirty="0"/>
            <a:t>Administrator</a:t>
          </a:r>
        </a:p>
      </dgm:t>
    </dgm:pt>
    <dgm:pt modelId="{812BD6CC-749B-4290-9E26-449A416C1D9F}" type="parTrans" cxnId="{05789426-53D2-4D7F-A57E-51E43D9BEA5F}">
      <dgm:prSet/>
      <dgm:spPr/>
      <dgm:t>
        <a:bodyPr/>
        <a:lstStyle/>
        <a:p>
          <a:endParaRPr lang="en-US" b="1"/>
        </a:p>
      </dgm:t>
    </dgm:pt>
    <dgm:pt modelId="{CE8C6665-1F1E-4B2D-83F8-6E02284D0D4B}" type="sibTrans" cxnId="{05789426-53D2-4D7F-A57E-51E43D9BEA5F}">
      <dgm:prSet/>
      <dgm:spPr/>
      <dgm:t>
        <a:bodyPr/>
        <a:lstStyle/>
        <a:p>
          <a:endParaRPr lang="en-US" b="1"/>
        </a:p>
      </dgm:t>
    </dgm:pt>
    <dgm:pt modelId="{A649CA1A-83EE-47E8-904A-ADE898345338}">
      <dgm:prSet phldrT="[Text]"/>
      <dgm:spPr/>
      <dgm:t>
        <a:bodyPr/>
        <a:lstStyle/>
        <a:p>
          <a:r>
            <a:rPr lang="en-US" b="1" dirty="0"/>
            <a:t>Assistant Administrator</a:t>
          </a:r>
        </a:p>
      </dgm:t>
    </dgm:pt>
    <dgm:pt modelId="{21F93090-2348-412C-A96A-AA4011770E01}" type="parTrans" cxnId="{0DA4B682-4C48-45DD-9E41-0E22C234258D}">
      <dgm:prSet/>
      <dgm:spPr/>
      <dgm:t>
        <a:bodyPr/>
        <a:lstStyle/>
        <a:p>
          <a:endParaRPr lang="en-US" b="1"/>
        </a:p>
      </dgm:t>
    </dgm:pt>
    <dgm:pt modelId="{E3D67DD4-42A3-45FE-9B63-383FC1D7F537}" type="sibTrans" cxnId="{0DA4B682-4C48-45DD-9E41-0E22C234258D}">
      <dgm:prSet/>
      <dgm:spPr/>
      <dgm:t>
        <a:bodyPr/>
        <a:lstStyle/>
        <a:p>
          <a:endParaRPr lang="en-US" b="1"/>
        </a:p>
      </dgm:t>
    </dgm:pt>
    <dgm:pt modelId="{68AD9C88-83F7-4250-BF8B-6B9C94157F98}">
      <dgm:prSet phldrT="[Text]"/>
      <dgm:spPr/>
      <dgm:t>
        <a:bodyPr/>
        <a:lstStyle/>
        <a:p>
          <a:r>
            <a:rPr lang="en-US" b="1" dirty="0"/>
            <a:t>DON</a:t>
          </a:r>
        </a:p>
      </dgm:t>
    </dgm:pt>
    <dgm:pt modelId="{1812D140-ACEF-4501-808F-15B55F0450B1}" type="parTrans" cxnId="{F228D37D-3CBC-45B1-B249-5EAAE366F239}">
      <dgm:prSet/>
      <dgm:spPr/>
      <dgm:t>
        <a:bodyPr/>
        <a:lstStyle/>
        <a:p>
          <a:endParaRPr lang="en-US" b="1"/>
        </a:p>
      </dgm:t>
    </dgm:pt>
    <dgm:pt modelId="{CF0D4009-17B5-4041-A25B-05A5DD1FE9D2}" type="sibTrans" cxnId="{F228D37D-3CBC-45B1-B249-5EAAE366F239}">
      <dgm:prSet/>
      <dgm:spPr/>
      <dgm:t>
        <a:bodyPr/>
        <a:lstStyle/>
        <a:p>
          <a:endParaRPr lang="en-US" b="1"/>
        </a:p>
      </dgm:t>
    </dgm:pt>
    <dgm:pt modelId="{9FE0CC3D-0573-48B7-987A-CC6B02A98A4C}">
      <dgm:prSet phldrT="[Text]"/>
      <dgm:spPr/>
      <dgm:t>
        <a:bodyPr/>
        <a:lstStyle/>
        <a:p>
          <a:r>
            <a:rPr lang="en-US" b="1" dirty="0"/>
            <a:t>Social Services Director</a:t>
          </a:r>
        </a:p>
      </dgm:t>
    </dgm:pt>
    <dgm:pt modelId="{D1C78121-816F-4720-A345-B7B99C4BC4A3}" type="parTrans" cxnId="{CE138A51-51BB-4AF2-856B-FB52B5E1F113}">
      <dgm:prSet/>
      <dgm:spPr/>
      <dgm:t>
        <a:bodyPr/>
        <a:lstStyle/>
        <a:p>
          <a:endParaRPr lang="en-US" b="1"/>
        </a:p>
      </dgm:t>
    </dgm:pt>
    <dgm:pt modelId="{A6CEE0E5-1AD6-43F2-ACCE-5AE730BCA0E5}" type="sibTrans" cxnId="{CE138A51-51BB-4AF2-856B-FB52B5E1F113}">
      <dgm:prSet/>
      <dgm:spPr/>
      <dgm:t>
        <a:bodyPr/>
        <a:lstStyle/>
        <a:p>
          <a:endParaRPr lang="en-US" b="1"/>
        </a:p>
      </dgm:t>
    </dgm:pt>
    <dgm:pt modelId="{A6F3B22D-41CC-4001-B8B6-14D6BF815A51}">
      <dgm:prSet phldrT="[Text]"/>
      <dgm:spPr/>
      <dgm:t>
        <a:bodyPr/>
        <a:lstStyle/>
        <a:p>
          <a:r>
            <a:rPr lang="en-US" b="1" dirty="0"/>
            <a:t>Food Service Director</a:t>
          </a:r>
        </a:p>
      </dgm:t>
    </dgm:pt>
    <dgm:pt modelId="{E3DAF650-5129-46AC-B146-3B71623F34B6}" type="parTrans" cxnId="{325ACC70-859A-48F0-8BF4-F7FC8943779B}">
      <dgm:prSet/>
      <dgm:spPr/>
      <dgm:t>
        <a:bodyPr/>
        <a:lstStyle/>
        <a:p>
          <a:endParaRPr lang="en-US" b="1"/>
        </a:p>
      </dgm:t>
    </dgm:pt>
    <dgm:pt modelId="{86B83F2F-AC5F-414E-B029-05426A54C4F3}" type="sibTrans" cxnId="{325ACC70-859A-48F0-8BF4-F7FC8943779B}">
      <dgm:prSet/>
      <dgm:spPr/>
      <dgm:t>
        <a:bodyPr/>
        <a:lstStyle/>
        <a:p>
          <a:endParaRPr lang="en-US" b="1"/>
        </a:p>
      </dgm:t>
    </dgm:pt>
    <dgm:pt modelId="{1D2E6182-0C29-4764-BEBF-8BAB2F013913}">
      <dgm:prSet phldrT="[Text]"/>
      <dgm:spPr/>
      <dgm:t>
        <a:bodyPr/>
        <a:lstStyle/>
        <a:p>
          <a:r>
            <a:rPr lang="en-US" b="1" dirty="0"/>
            <a:t>Environmental Services Director</a:t>
          </a:r>
        </a:p>
      </dgm:t>
    </dgm:pt>
    <dgm:pt modelId="{B74269AE-B2F5-4A99-A5D8-E5D3F07A31B8}" type="parTrans" cxnId="{ECDBCBA2-2F01-4C06-8100-9314496759D9}">
      <dgm:prSet/>
      <dgm:spPr/>
      <dgm:t>
        <a:bodyPr/>
        <a:lstStyle/>
        <a:p>
          <a:endParaRPr lang="en-US" b="1"/>
        </a:p>
      </dgm:t>
    </dgm:pt>
    <dgm:pt modelId="{EB67F5AE-105A-4955-A5D3-431530D7B6DC}" type="sibTrans" cxnId="{ECDBCBA2-2F01-4C06-8100-9314496759D9}">
      <dgm:prSet/>
      <dgm:spPr/>
      <dgm:t>
        <a:bodyPr/>
        <a:lstStyle/>
        <a:p>
          <a:endParaRPr lang="en-US" b="1"/>
        </a:p>
      </dgm:t>
    </dgm:pt>
    <dgm:pt modelId="{570E3D45-88A3-4A5B-A53F-9B9D03CB04D1}">
      <dgm:prSet phldrT="[Text]"/>
      <dgm:spPr/>
      <dgm:t>
        <a:bodyPr/>
        <a:lstStyle/>
        <a:p>
          <a:r>
            <a:rPr lang="en-US" b="1" dirty="0"/>
            <a:t>Therapy Director</a:t>
          </a:r>
        </a:p>
      </dgm:t>
    </dgm:pt>
    <dgm:pt modelId="{150D33C8-C689-4AC3-B2D1-208BBFB6D3F1}" type="parTrans" cxnId="{DB1F338D-7210-45D8-A600-D40DE1403704}">
      <dgm:prSet/>
      <dgm:spPr/>
      <dgm:t>
        <a:bodyPr/>
        <a:lstStyle/>
        <a:p>
          <a:endParaRPr lang="en-US" b="1"/>
        </a:p>
      </dgm:t>
    </dgm:pt>
    <dgm:pt modelId="{34B65F8B-4064-456A-9788-1FD81519A013}" type="sibTrans" cxnId="{DB1F338D-7210-45D8-A600-D40DE1403704}">
      <dgm:prSet/>
      <dgm:spPr/>
      <dgm:t>
        <a:bodyPr/>
        <a:lstStyle/>
        <a:p>
          <a:endParaRPr lang="en-US" b="1"/>
        </a:p>
      </dgm:t>
    </dgm:pt>
    <dgm:pt modelId="{7C785C47-904E-4E47-8AA0-A7AB0DDFDBB4}">
      <dgm:prSet phldrT="[Text]"/>
      <dgm:spPr/>
      <dgm:t>
        <a:bodyPr/>
        <a:lstStyle/>
        <a:p>
          <a:r>
            <a:rPr lang="en-US" b="1" dirty="0"/>
            <a:t>Accounting Supervisor</a:t>
          </a:r>
        </a:p>
      </dgm:t>
    </dgm:pt>
    <dgm:pt modelId="{70B81CDF-9484-49A7-811F-9B47EB7566B5}" type="parTrans" cxnId="{596CF499-8A47-446E-8A94-331C5F8A2005}">
      <dgm:prSet/>
      <dgm:spPr/>
      <dgm:t>
        <a:bodyPr/>
        <a:lstStyle/>
        <a:p>
          <a:endParaRPr lang="en-US" b="1"/>
        </a:p>
      </dgm:t>
    </dgm:pt>
    <dgm:pt modelId="{EA918BB6-2AED-4E76-A8D0-6EF832A00E13}" type="sibTrans" cxnId="{596CF499-8A47-446E-8A94-331C5F8A2005}">
      <dgm:prSet/>
      <dgm:spPr/>
      <dgm:t>
        <a:bodyPr/>
        <a:lstStyle/>
        <a:p>
          <a:endParaRPr lang="en-US" b="1"/>
        </a:p>
      </dgm:t>
    </dgm:pt>
    <dgm:pt modelId="{F62D989E-8648-44EA-921D-6FFBA67FC2EA}">
      <dgm:prSet phldrT="[Text]"/>
      <dgm:spPr/>
      <dgm:t>
        <a:bodyPr/>
        <a:lstStyle/>
        <a:p>
          <a:r>
            <a:rPr lang="en-US" b="1" dirty="0"/>
            <a:t>Admissions Coordinator</a:t>
          </a:r>
        </a:p>
      </dgm:t>
    </dgm:pt>
    <dgm:pt modelId="{1BC82679-955B-4024-A219-B6F73254E949}" type="parTrans" cxnId="{0C7E2016-3EE5-44B3-9DF6-91220424E91B}">
      <dgm:prSet/>
      <dgm:spPr/>
      <dgm:t>
        <a:bodyPr/>
        <a:lstStyle/>
        <a:p>
          <a:endParaRPr lang="en-US" b="1"/>
        </a:p>
      </dgm:t>
    </dgm:pt>
    <dgm:pt modelId="{8AA496B3-EE1B-4978-972A-7E60AA3108EA}" type="sibTrans" cxnId="{0C7E2016-3EE5-44B3-9DF6-91220424E91B}">
      <dgm:prSet/>
      <dgm:spPr/>
      <dgm:t>
        <a:bodyPr/>
        <a:lstStyle/>
        <a:p>
          <a:endParaRPr lang="en-US" b="1"/>
        </a:p>
      </dgm:t>
    </dgm:pt>
    <dgm:pt modelId="{34AEDA69-E976-458D-ACDF-D26B844B9E4C}">
      <dgm:prSet phldrT="[Text]"/>
      <dgm:spPr/>
      <dgm:t>
        <a:bodyPr/>
        <a:lstStyle/>
        <a:p>
          <a:r>
            <a:rPr lang="en-US" b="1" dirty="0"/>
            <a:t>Activity Director</a:t>
          </a:r>
        </a:p>
      </dgm:t>
    </dgm:pt>
    <dgm:pt modelId="{B8423F8B-DAD3-4429-B2C2-40B1C293DABD}" type="parTrans" cxnId="{1DCE2E32-63D0-4C0C-9A27-30AF4F9E17DB}">
      <dgm:prSet/>
      <dgm:spPr/>
      <dgm:t>
        <a:bodyPr/>
        <a:lstStyle/>
        <a:p>
          <a:endParaRPr lang="en-US" b="1"/>
        </a:p>
      </dgm:t>
    </dgm:pt>
    <dgm:pt modelId="{50E9DF5A-907A-40D9-8FDC-D0CE5531EF59}" type="sibTrans" cxnId="{1DCE2E32-63D0-4C0C-9A27-30AF4F9E17DB}">
      <dgm:prSet/>
      <dgm:spPr/>
      <dgm:t>
        <a:bodyPr/>
        <a:lstStyle/>
        <a:p>
          <a:endParaRPr lang="en-US" b="1"/>
        </a:p>
      </dgm:t>
    </dgm:pt>
    <dgm:pt modelId="{1061272D-AC0E-4211-9F9A-2E99DFFB05F0}">
      <dgm:prSet phldrT="[Text]"/>
      <dgm:spPr/>
      <dgm:t>
        <a:bodyPr/>
        <a:lstStyle/>
        <a:p>
          <a:r>
            <a:rPr lang="en-US" b="1" dirty="0"/>
            <a:t>Unit Managers</a:t>
          </a:r>
        </a:p>
      </dgm:t>
    </dgm:pt>
    <dgm:pt modelId="{A388201A-473D-4AA7-A7D6-BD7E134F86A5}" type="parTrans" cxnId="{D2E002D4-BAEF-4246-A189-0288564747F7}">
      <dgm:prSet/>
      <dgm:spPr/>
      <dgm:t>
        <a:bodyPr/>
        <a:lstStyle/>
        <a:p>
          <a:endParaRPr lang="en-US" b="1"/>
        </a:p>
      </dgm:t>
    </dgm:pt>
    <dgm:pt modelId="{80C43B89-F90C-4182-8771-5D67C6EFBDA5}" type="sibTrans" cxnId="{D2E002D4-BAEF-4246-A189-0288564747F7}">
      <dgm:prSet/>
      <dgm:spPr/>
      <dgm:t>
        <a:bodyPr/>
        <a:lstStyle/>
        <a:p>
          <a:endParaRPr lang="en-US" b="1"/>
        </a:p>
      </dgm:t>
    </dgm:pt>
    <dgm:pt modelId="{F19049F9-1C5A-4E54-8676-23F93C2BE882}" type="pres">
      <dgm:prSet presAssocID="{B09FA5A2-D707-45D0-B98C-3100714E34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30A38-2013-48C3-9AD1-C20B9470120A}" type="pres">
      <dgm:prSet presAssocID="{C2C5E1CE-AD32-4D88-959A-4A7ABC8423D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58FAF-4C4F-4FC4-AAE9-2B7EB3E61CD6}" type="pres">
      <dgm:prSet presAssocID="{01FF23E4-C995-4CA2-AC1B-44C3CEC1A921}" presName="sibTrans" presStyleCnt="0"/>
      <dgm:spPr/>
    </dgm:pt>
    <dgm:pt modelId="{CACE4CD3-6455-452B-B882-31C96114967A}" type="pres">
      <dgm:prSet presAssocID="{1AAEBBA8-C925-4093-AF68-A6CF4C9A96F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FA0F4-9972-4BE1-AF60-D7051AA3B5D3}" type="pres">
      <dgm:prSet presAssocID="{CE8C6665-1F1E-4B2D-83F8-6E02284D0D4B}" presName="sibTrans" presStyleCnt="0"/>
      <dgm:spPr/>
    </dgm:pt>
    <dgm:pt modelId="{ADA0B3DF-8CBA-49FE-83CC-5FB6361ABF45}" type="pres">
      <dgm:prSet presAssocID="{A649CA1A-83EE-47E8-904A-ADE89834533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C971-C3DF-44F5-86B7-EBA154463DA9}" type="pres">
      <dgm:prSet presAssocID="{E3D67DD4-42A3-45FE-9B63-383FC1D7F537}" presName="sibTrans" presStyleCnt="0"/>
      <dgm:spPr/>
    </dgm:pt>
    <dgm:pt modelId="{4CD3F272-0FBB-4E20-9BCC-245BD0E2929C}" type="pres">
      <dgm:prSet presAssocID="{68AD9C88-83F7-4250-BF8B-6B9C94157F9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F84DA-BEC0-45CF-B819-099C2F0111DD}" type="pres">
      <dgm:prSet presAssocID="{CF0D4009-17B5-4041-A25B-05A5DD1FE9D2}" presName="sibTrans" presStyleCnt="0"/>
      <dgm:spPr/>
    </dgm:pt>
    <dgm:pt modelId="{ED537758-8226-4EE4-BE4F-277A7431A12C}" type="pres">
      <dgm:prSet presAssocID="{9FE0CC3D-0573-48B7-987A-CC6B02A98A4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FFF71-EE2C-42A7-B3E3-91879BD60F9D}" type="pres">
      <dgm:prSet presAssocID="{A6CEE0E5-1AD6-43F2-ACCE-5AE730BCA0E5}" presName="sibTrans" presStyleCnt="0"/>
      <dgm:spPr/>
    </dgm:pt>
    <dgm:pt modelId="{EF2D9089-86AD-465D-B2D6-C2B14D9F468B}" type="pres">
      <dgm:prSet presAssocID="{A6F3B22D-41CC-4001-B8B6-14D6BF815A5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21FF1-215A-4F58-8E17-200AA148E729}" type="pres">
      <dgm:prSet presAssocID="{86B83F2F-AC5F-414E-B029-05426A54C4F3}" presName="sibTrans" presStyleCnt="0"/>
      <dgm:spPr/>
    </dgm:pt>
    <dgm:pt modelId="{F784F6E7-1FA7-45CD-A3F3-729195315962}" type="pres">
      <dgm:prSet presAssocID="{1D2E6182-0C29-4764-BEBF-8BAB2F01391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AA56D-6812-42E0-852B-904E4699FF3B}" type="pres">
      <dgm:prSet presAssocID="{EB67F5AE-105A-4955-A5D3-431530D7B6DC}" presName="sibTrans" presStyleCnt="0"/>
      <dgm:spPr/>
    </dgm:pt>
    <dgm:pt modelId="{5171448C-B9E2-4878-B87E-26C3DC3B0A8E}" type="pres">
      <dgm:prSet presAssocID="{570E3D45-88A3-4A5B-A53F-9B9D03CB04D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65388-7205-4BB2-93D2-24D96F49DD11}" type="pres">
      <dgm:prSet presAssocID="{34B65F8B-4064-456A-9788-1FD81519A013}" presName="sibTrans" presStyleCnt="0"/>
      <dgm:spPr/>
    </dgm:pt>
    <dgm:pt modelId="{56695C67-0B0F-4061-A7C0-6003807973DF}" type="pres">
      <dgm:prSet presAssocID="{7C785C47-904E-4E47-8AA0-A7AB0DDFDBB4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0368D-5CB4-475E-9AA5-05C3AD36B217}" type="pres">
      <dgm:prSet presAssocID="{EA918BB6-2AED-4E76-A8D0-6EF832A00E13}" presName="sibTrans" presStyleCnt="0"/>
      <dgm:spPr/>
    </dgm:pt>
    <dgm:pt modelId="{EEF6AA10-0C83-4267-A97A-56A7BD620036}" type="pres">
      <dgm:prSet presAssocID="{F62D989E-8648-44EA-921D-6FFBA67FC2E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55EF5-EB60-4788-A0D3-A65921C91C69}" type="pres">
      <dgm:prSet presAssocID="{8AA496B3-EE1B-4978-972A-7E60AA3108EA}" presName="sibTrans" presStyleCnt="0"/>
      <dgm:spPr/>
    </dgm:pt>
    <dgm:pt modelId="{C25CC3C8-B180-4D82-BB3D-E64E7DA811AC}" type="pres">
      <dgm:prSet presAssocID="{34AEDA69-E976-458D-ACDF-D26B844B9E4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F826-CBD1-4CEA-B725-F1307BA065D8}" type="pres">
      <dgm:prSet presAssocID="{50E9DF5A-907A-40D9-8FDC-D0CE5531EF59}" presName="sibTrans" presStyleCnt="0"/>
      <dgm:spPr/>
    </dgm:pt>
    <dgm:pt modelId="{AF706240-E69B-43C8-BE06-B1E313C201CB}" type="pres">
      <dgm:prSet presAssocID="{1061272D-AC0E-4211-9F9A-2E99DFFB05F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7AE82-4E52-4CA0-85F6-9CFF98EB7AA3}" type="presOf" srcId="{B09FA5A2-D707-45D0-B98C-3100714E34E2}" destId="{F19049F9-1C5A-4E54-8676-23F93C2BE882}" srcOrd="0" destOrd="0" presId="urn:microsoft.com/office/officeart/2005/8/layout/default"/>
    <dgm:cxn modelId="{DB1F338D-7210-45D8-A600-D40DE1403704}" srcId="{B09FA5A2-D707-45D0-B98C-3100714E34E2}" destId="{570E3D45-88A3-4A5B-A53F-9B9D03CB04D1}" srcOrd="7" destOrd="0" parTransId="{150D33C8-C689-4AC3-B2D1-208BBFB6D3F1}" sibTransId="{34B65F8B-4064-456A-9788-1FD81519A013}"/>
    <dgm:cxn modelId="{5222769E-B81F-4A05-B364-84FA39F11252}" type="presOf" srcId="{9FE0CC3D-0573-48B7-987A-CC6B02A98A4C}" destId="{ED537758-8226-4EE4-BE4F-277A7431A12C}" srcOrd="0" destOrd="0" presId="urn:microsoft.com/office/officeart/2005/8/layout/default"/>
    <dgm:cxn modelId="{75C633EB-6B1D-40D6-87B5-51468F09BFE7}" type="presOf" srcId="{570E3D45-88A3-4A5B-A53F-9B9D03CB04D1}" destId="{5171448C-B9E2-4878-B87E-26C3DC3B0A8E}" srcOrd="0" destOrd="0" presId="urn:microsoft.com/office/officeart/2005/8/layout/default"/>
    <dgm:cxn modelId="{596CF499-8A47-446E-8A94-331C5F8A2005}" srcId="{B09FA5A2-D707-45D0-B98C-3100714E34E2}" destId="{7C785C47-904E-4E47-8AA0-A7AB0DDFDBB4}" srcOrd="8" destOrd="0" parTransId="{70B81CDF-9484-49A7-811F-9B47EB7566B5}" sibTransId="{EA918BB6-2AED-4E76-A8D0-6EF832A00E13}"/>
    <dgm:cxn modelId="{D2E002D4-BAEF-4246-A189-0288564747F7}" srcId="{B09FA5A2-D707-45D0-B98C-3100714E34E2}" destId="{1061272D-AC0E-4211-9F9A-2E99DFFB05F0}" srcOrd="11" destOrd="0" parTransId="{A388201A-473D-4AA7-A7D6-BD7E134F86A5}" sibTransId="{80C43B89-F90C-4182-8771-5D67C6EFBDA5}"/>
    <dgm:cxn modelId="{ECDBCBA2-2F01-4C06-8100-9314496759D9}" srcId="{B09FA5A2-D707-45D0-B98C-3100714E34E2}" destId="{1D2E6182-0C29-4764-BEBF-8BAB2F013913}" srcOrd="6" destOrd="0" parTransId="{B74269AE-B2F5-4A99-A5D8-E5D3F07A31B8}" sibTransId="{EB67F5AE-105A-4955-A5D3-431530D7B6DC}"/>
    <dgm:cxn modelId="{05789426-53D2-4D7F-A57E-51E43D9BEA5F}" srcId="{B09FA5A2-D707-45D0-B98C-3100714E34E2}" destId="{1AAEBBA8-C925-4093-AF68-A6CF4C9A96FD}" srcOrd="1" destOrd="0" parTransId="{812BD6CC-749B-4290-9E26-449A416C1D9F}" sibTransId="{CE8C6665-1F1E-4B2D-83F8-6E02284D0D4B}"/>
    <dgm:cxn modelId="{91E04CF0-7BD1-4945-B78E-E0E0481311E7}" type="presOf" srcId="{C2C5E1CE-AD32-4D88-959A-4A7ABC8423D0}" destId="{8EC30A38-2013-48C3-9AD1-C20B9470120A}" srcOrd="0" destOrd="0" presId="urn:microsoft.com/office/officeart/2005/8/layout/default"/>
    <dgm:cxn modelId="{B4AF7E2A-F866-4553-996D-B1FD293C12FA}" type="presOf" srcId="{F62D989E-8648-44EA-921D-6FFBA67FC2EA}" destId="{EEF6AA10-0C83-4267-A97A-56A7BD620036}" srcOrd="0" destOrd="0" presId="urn:microsoft.com/office/officeart/2005/8/layout/default"/>
    <dgm:cxn modelId="{90CEFC63-4299-4489-A076-ACD5FB0AC65B}" type="presOf" srcId="{1AAEBBA8-C925-4093-AF68-A6CF4C9A96FD}" destId="{CACE4CD3-6455-452B-B882-31C96114967A}" srcOrd="0" destOrd="0" presId="urn:microsoft.com/office/officeart/2005/8/layout/default"/>
    <dgm:cxn modelId="{086CE6D4-E279-4D53-ABE6-40F6922C5F83}" type="presOf" srcId="{1D2E6182-0C29-4764-BEBF-8BAB2F013913}" destId="{F784F6E7-1FA7-45CD-A3F3-729195315962}" srcOrd="0" destOrd="0" presId="urn:microsoft.com/office/officeart/2005/8/layout/default"/>
    <dgm:cxn modelId="{BABEC0A0-783B-461A-9008-121DA9703950}" type="presOf" srcId="{34AEDA69-E976-458D-ACDF-D26B844B9E4C}" destId="{C25CC3C8-B180-4D82-BB3D-E64E7DA811AC}" srcOrd="0" destOrd="0" presId="urn:microsoft.com/office/officeart/2005/8/layout/default"/>
    <dgm:cxn modelId="{0DA4B682-4C48-45DD-9E41-0E22C234258D}" srcId="{B09FA5A2-D707-45D0-B98C-3100714E34E2}" destId="{A649CA1A-83EE-47E8-904A-ADE898345338}" srcOrd="2" destOrd="0" parTransId="{21F93090-2348-412C-A96A-AA4011770E01}" sibTransId="{E3D67DD4-42A3-45FE-9B63-383FC1D7F537}"/>
    <dgm:cxn modelId="{2F4A0B69-0AA7-49AB-9BDE-CF450141F493}" type="presOf" srcId="{A649CA1A-83EE-47E8-904A-ADE898345338}" destId="{ADA0B3DF-8CBA-49FE-83CC-5FB6361ABF45}" srcOrd="0" destOrd="0" presId="urn:microsoft.com/office/officeart/2005/8/layout/default"/>
    <dgm:cxn modelId="{325ACC70-859A-48F0-8BF4-F7FC8943779B}" srcId="{B09FA5A2-D707-45D0-B98C-3100714E34E2}" destId="{A6F3B22D-41CC-4001-B8B6-14D6BF815A51}" srcOrd="5" destOrd="0" parTransId="{E3DAF650-5129-46AC-B146-3B71623F34B6}" sibTransId="{86B83F2F-AC5F-414E-B029-05426A54C4F3}"/>
    <dgm:cxn modelId="{91CC4E68-6032-4E78-9FB7-E4C51735D417}" type="presOf" srcId="{A6F3B22D-41CC-4001-B8B6-14D6BF815A51}" destId="{EF2D9089-86AD-465D-B2D6-C2B14D9F468B}" srcOrd="0" destOrd="0" presId="urn:microsoft.com/office/officeart/2005/8/layout/default"/>
    <dgm:cxn modelId="{F7DABBFD-9824-4CBC-97B2-3590470F939A}" type="presOf" srcId="{7C785C47-904E-4E47-8AA0-A7AB0DDFDBB4}" destId="{56695C67-0B0F-4061-A7C0-6003807973DF}" srcOrd="0" destOrd="0" presId="urn:microsoft.com/office/officeart/2005/8/layout/default"/>
    <dgm:cxn modelId="{CE138A51-51BB-4AF2-856B-FB52B5E1F113}" srcId="{B09FA5A2-D707-45D0-B98C-3100714E34E2}" destId="{9FE0CC3D-0573-48B7-987A-CC6B02A98A4C}" srcOrd="4" destOrd="0" parTransId="{D1C78121-816F-4720-A345-B7B99C4BC4A3}" sibTransId="{A6CEE0E5-1AD6-43F2-ACCE-5AE730BCA0E5}"/>
    <dgm:cxn modelId="{0C7E2016-3EE5-44B3-9DF6-91220424E91B}" srcId="{B09FA5A2-D707-45D0-B98C-3100714E34E2}" destId="{F62D989E-8648-44EA-921D-6FFBA67FC2EA}" srcOrd="9" destOrd="0" parTransId="{1BC82679-955B-4024-A219-B6F73254E949}" sibTransId="{8AA496B3-EE1B-4978-972A-7E60AA3108EA}"/>
    <dgm:cxn modelId="{6EE435ED-DF87-4E32-9A0B-70C0397C70F8}" type="presOf" srcId="{1061272D-AC0E-4211-9F9A-2E99DFFB05F0}" destId="{AF706240-E69B-43C8-BE06-B1E313C201CB}" srcOrd="0" destOrd="0" presId="urn:microsoft.com/office/officeart/2005/8/layout/default"/>
    <dgm:cxn modelId="{F228D37D-3CBC-45B1-B249-5EAAE366F239}" srcId="{B09FA5A2-D707-45D0-B98C-3100714E34E2}" destId="{68AD9C88-83F7-4250-BF8B-6B9C94157F98}" srcOrd="3" destOrd="0" parTransId="{1812D140-ACEF-4501-808F-15B55F0450B1}" sibTransId="{CF0D4009-17B5-4041-A25B-05A5DD1FE9D2}"/>
    <dgm:cxn modelId="{53598B9D-6A6C-4706-B5D3-D040B3E7C814}" type="presOf" srcId="{68AD9C88-83F7-4250-BF8B-6B9C94157F98}" destId="{4CD3F272-0FBB-4E20-9BCC-245BD0E2929C}" srcOrd="0" destOrd="0" presId="urn:microsoft.com/office/officeart/2005/8/layout/default"/>
    <dgm:cxn modelId="{1DCE2E32-63D0-4C0C-9A27-30AF4F9E17DB}" srcId="{B09FA5A2-D707-45D0-B98C-3100714E34E2}" destId="{34AEDA69-E976-458D-ACDF-D26B844B9E4C}" srcOrd="10" destOrd="0" parTransId="{B8423F8B-DAD3-4429-B2C2-40B1C293DABD}" sibTransId="{50E9DF5A-907A-40D9-8FDC-D0CE5531EF59}"/>
    <dgm:cxn modelId="{D1AE2406-8A7F-4BEE-B3F3-789BE8CB77C2}" srcId="{B09FA5A2-D707-45D0-B98C-3100714E34E2}" destId="{C2C5E1CE-AD32-4D88-959A-4A7ABC8423D0}" srcOrd="0" destOrd="0" parTransId="{12EFB44A-D608-4D94-9C68-8D6C02515F67}" sibTransId="{01FF23E4-C995-4CA2-AC1B-44C3CEC1A921}"/>
    <dgm:cxn modelId="{91CC7F94-676C-4B60-92B7-0239AB9A83A1}" type="presParOf" srcId="{F19049F9-1C5A-4E54-8676-23F93C2BE882}" destId="{8EC30A38-2013-48C3-9AD1-C20B9470120A}" srcOrd="0" destOrd="0" presId="urn:microsoft.com/office/officeart/2005/8/layout/default"/>
    <dgm:cxn modelId="{0CD08EC9-7437-4530-A1E3-214628BB1490}" type="presParOf" srcId="{F19049F9-1C5A-4E54-8676-23F93C2BE882}" destId="{73A58FAF-4C4F-4FC4-AAE9-2B7EB3E61CD6}" srcOrd="1" destOrd="0" presId="urn:microsoft.com/office/officeart/2005/8/layout/default"/>
    <dgm:cxn modelId="{9DF71439-6B15-4B7F-A88E-73BC9BDC72C1}" type="presParOf" srcId="{F19049F9-1C5A-4E54-8676-23F93C2BE882}" destId="{CACE4CD3-6455-452B-B882-31C96114967A}" srcOrd="2" destOrd="0" presId="urn:microsoft.com/office/officeart/2005/8/layout/default"/>
    <dgm:cxn modelId="{F9E48195-549E-47FE-A71E-7F184DAB9974}" type="presParOf" srcId="{F19049F9-1C5A-4E54-8676-23F93C2BE882}" destId="{427FA0F4-9972-4BE1-AF60-D7051AA3B5D3}" srcOrd="3" destOrd="0" presId="urn:microsoft.com/office/officeart/2005/8/layout/default"/>
    <dgm:cxn modelId="{BC597984-FB27-4C4C-83EF-9A6E9004DA3D}" type="presParOf" srcId="{F19049F9-1C5A-4E54-8676-23F93C2BE882}" destId="{ADA0B3DF-8CBA-49FE-83CC-5FB6361ABF45}" srcOrd="4" destOrd="0" presId="urn:microsoft.com/office/officeart/2005/8/layout/default"/>
    <dgm:cxn modelId="{7C29EA21-A076-42DC-9222-B45FE7521AEA}" type="presParOf" srcId="{F19049F9-1C5A-4E54-8676-23F93C2BE882}" destId="{4C94C971-C3DF-44F5-86B7-EBA154463DA9}" srcOrd="5" destOrd="0" presId="urn:microsoft.com/office/officeart/2005/8/layout/default"/>
    <dgm:cxn modelId="{85F5FD01-1B96-4F77-95BF-0C5D2F99AA4D}" type="presParOf" srcId="{F19049F9-1C5A-4E54-8676-23F93C2BE882}" destId="{4CD3F272-0FBB-4E20-9BCC-245BD0E2929C}" srcOrd="6" destOrd="0" presId="urn:microsoft.com/office/officeart/2005/8/layout/default"/>
    <dgm:cxn modelId="{6A088411-413A-4699-9A87-2E991918E7B7}" type="presParOf" srcId="{F19049F9-1C5A-4E54-8676-23F93C2BE882}" destId="{4AFF84DA-BEC0-45CF-B819-099C2F0111DD}" srcOrd="7" destOrd="0" presId="urn:microsoft.com/office/officeart/2005/8/layout/default"/>
    <dgm:cxn modelId="{1E810684-26B1-4B75-A27D-1874C7277B80}" type="presParOf" srcId="{F19049F9-1C5A-4E54-8676-23F93C2BE882}" destId="{ED537758-8226-4EE4-BE4F-277A7431A12C}" srcOrd="8" destOrd="0" presId="urn:microsoft.com/office/officeart/2005/8/layout/default"/>
    <dgm:cxn modelId="{F8194247-DFA1-4262-9EFC-6C1933277C26}" type="presParOf" srcId="{F19049F9-1C5A-4E54-8676-23F93C2BE882}" destId="{F4FFFF71-EE2C-42A7-B3E3-91879BD60F9D}" srcOrd="9" destOrd="0" presId="urn:microsoft.com/office/officeart/2005/8/layout/default"/>
    <dgm:cxn modelId="{1C6403CE-5EA0-4DDD-8E5C-856B31DEC736}" type="presParOf" srcId="{F19049F9-1C5A-4E54-8676-23F93C2BE882}" destId="{EF2D9089-86AD-465D-B2D6-C2B14D9F468B}" srcOrd="10" destOrd="0" presId="urn:microsoft.com/office/officeart/2005/8/layout/default"/>
    <dgm:cxn modelId="{26CB3F5C-498B-441F-8915-DD77EB65704A}" type="presParOf" srcId="{F19049F9-1C5A-4E54-8676-23F93C2BE882}" destId="{3C521FF1-215A-4F58-8E17-200AA148E729}" srcOrd="11" destOrd="0" presId="urn:microsoft.com/office/officeart/2005/8/layout/default"/>
    <dgm:cxn modelId="{1DDFD250-284E-4DE9-B6DB-413EE0FA35AC}" type="presParOf" srcId="{F19049F9-1C5A-4E54-8676-23F93C2BE882}" destId="{F784F6E7-1FA7-45CD-A3F3-729195315962}" srcOrd="12" destOrd="0" presId="urn:microsoft.com/office/officeart/2005/8/layout/default"/>
    <dgm:cxn modelId="{6035F821-0EF2-4DC7-A9EE-1026F504C3AD}" type="presParOf" srcId="{F19049F9-1C5A-4E54-8676-23F93C2BE882}" destId="{D8DAA56D-6812-42E0-852B-904E4699FF3B}" srcOrd="13" destOrd="0" presId="urn:microsoft.com/office/officeart/2005/8/layout/default"/>
    <dgm:cxn modelId="{06A3AA65-D8A3-4000-AFBC-D750EEA616AE}" type="presParOf" srcId="{F19049F9-1C5A-4E54-8676-23F93C2BE882}" destId="{5171448C-B9E2-4878-B87E-26C3DC3B0A8E}" srcOrd="14" destOrd="0" presId="urn:microsoft.com/office/officeart/2005/8/layout/default"/>
    <dgm:cxn modelId="{AB6520EC-499E-4214-A7FE-2D6DE3A1EE55}" type="presParOf" srcId="{F19049F9-1C5A-4E54-8676-23F93C2BE882}" destId="{91765388-7205-4BB2-93D2-24D96F49DD11}" srcOrd="15" destOrd="0" presId="urn:microsoft.com/office/officeart/2005/8/layout/default"/>
    <dgm:cxn modelId="{3E1D6D2C-F1F3-45E6-A9CE-EC4F871E5727}" type="presParOf" srcId="{F19049F9-1C5A-4E54-8676-23F93C2BE882}" destId="{56695C67-0B0F-4061-A7C0-6003807973DF}" srcOrd="16" destOrd="0" presId="urn:microsoft.com/office/officeart/2005/8/layout/default"/>
    <dgm:cxn modelId="{40272915-DAD9-4070-8DD9-00704D1C5686}" type="presParOf" srcId="{F19049F9-1C5A-4E54-8676-23F93C2BE882}" destId="{C870368D-5CB4-475E-9AA5-05C3AD36B217}" srcOrd="17" destOrd="0" presId="urn:microsoft.com/office/officeart/2005/8/layout/default"/>
    <dgm:cxn modelId="{A839021C-7CD5-442D-95F0-0A5630657256}" type="presParOf" srcId="{F19049F9-1C5A-4E54-8676-23F93C2BE882}" destId="{EEF6AA10-0C83-4267-A97A-56A7BD620036}" srcOrd="18" destOrd="0" presId="urn:microsoft.com/office/officeart/2005/8/layout/default"/>
    <dgm:cxn modelId="{EFBD99DD-1A0D-4778-BA48-492D847C4EF0}" type="presParOf" srcId="{F19049F9-1C5A-4E54-8676-23F93C2BE882}" destId="{AAF55EF5-EB60-4788-A0D3-A65921C91C69}" srcOrd="19" destOrd="0" presId="urn:microsoft.com/office/officeart/2005/8/layout/default"/>
    <dgm:cxn modelId="{80451309-27A1-4AE3-AD04-CBE2C83CA9C0}" type="presParOf" srcId="{F19049F9-1C5A-4E54-8676-23F93C2BE882}" destId="{C25CC3C8-B180-4D82-BB3D-E64E7DA811AC}" srcOrd="20" destOrd="0" presId="urn:microsoft.com/office/officeart/2005/8/layout/default"/>
    <dgm:cxn modelId="{2B5FD020-F40C-4385-931A-0BFAB0127FCF}" type="presParOf" srcId="{F19049F9-1C5A-4E54-8676-23F93C2BE882}" destId="{7372F826-CBD1-4CEA-B725-F1307BA065D8}" srcOrd="21" destOrd="0" presId="urn:microsoft.com/office/officeart/2005/8/layout/default"/>
    <dgm:cxn modelId="{38DAC78D-A1D1-4D80-9203-0EB9CEDA923A}" type="presParOf" srcId="{F19049F9-1C5A-4E54-8676-23F93C2BE882}" destId="{AF706240-E69B-43C8-BE06-B1E313C201C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D887C-4C92-4345-83A7-8CB9A28415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7490FA-85BF-4F62-A07C-8401DB591995}">
      <dgm:prSet phldrT="[Text]"/>
      <dgm:spPr/>
      <dgm:t>
        <a:bodyPr/>
        <a:lstStyle/>
        <a:p>
          <a:r>
            <a:rPr lang="en-US" b="1" dirty="0"/>
            <a:t>Encourage Reporting</a:t>
          </a:r>
        </a:p>
      </dgm:t>
    </dgm:pt>
    <dgm:pt modelId="{7A2A7FF8-4D31-4E38-9BE6-D865F3A76F71}" type="parTrans" cxnId="{03E93FA3-358A-48F2-8514-5FD1EC66709B}">
      <dgm:prSet/>
      <dgm:spPr/>
      <dgm:t>
        <a:bodyPr/>
        <a:lstStyle/>
        <a:p>
          <a:endParaRPr lang="en-US"/>
        </a:p>
      </dgm:t>
    </dgm:pt>
    <dgm:pt modelId="{28D1A654-685D-4904-B168-766DA382F777}" type="sibTrans" cxnId="{03E93FA3-358A-48F2-8514-5FD1EC66709B}">
      <dgm:prSet/>
      <dgm:spPr/>
      <dgm:t>
        <a:bodyPr/>
        <a:lstStyle/>
        <a:p>
          <a:endParaRPr lang="en-US"/>
        </a:p>
      </dgm:t>
    </dgm:pt>
    <dgm:pt modelId="{B115C578-3B6C-4033-8A11-3896AE2A2023}">
      <dgm:prSet phldrT="[Text]"/>
      <dgm:spPr/>
      <dgm:t>
        <a:bodyPr/>
        <a:lstStyle/>
        <a:p>
          <a:r>
            <a:rPr lang="en-US" b="1" dirty="0"/>
            <a:t>Anonymity</a:t>
          </a:r>
        </a:p>
      </dgm:t>
    </dgm:pt>
    <dgm:pt modelId="{604E15B6-5C6F-417B-A319-B01F67349D9B}" type="parTrans" cxnId="{6DC390F5-3B10-4B84-BB51-1465450B2E93}">
      <dgm:prSet/>
      <dgm:spPr/>
      <dgm:t>
        <a:bodyPr/>
        <a:lstStyle/>
        <a:p>
          <a:endParaRPr lang="en-US"/>
        </a:p>
      </dgm:t>
    </dgm:pt>
    <dgm:pt modelId="{0522239F-F9CC-4C00-A100-E250397B9136}" type="sibTrans" cxnId="{6DC390F5-3B10-4B84-BB51-1465450B2E93}">
      <dgm:prSet/>
      <dgm:spPr/>
      <dgm:t>
        <a:bodyPr/>
        <a:lstStyle/>
        <a:p>
          <a:endParaRPr lang="en-US"/>
        </a:p>
      </dgm:t>
    </dgm:pt>
    <dgm:pt modelId="{E9C38283-C436-4E91-95BC-541BCFB9D9D9}">
      <dgm:prSet phldrT="[Text]"/>
      <dgm:spPr/>
      <dgm:t>
        <a:bodyPr/>
        <a:lstStyle/>
        <a:p>
          <a:r>
            <a:rPr lang="en-US" b="1" dirty="0"/>
            <a:t>No Retaliation </a:t>
          </a:r>
        </a:p>
      </dgm:t>
    </dgm:pt>
    <dgm:pt modelId="{A6FBB8B0-974F-4F6B-A043-0CD062A32210}" type="parTrans" cxnId="{B97B261B-B117-444E-9860-5A666F282DEA}">
      <dgm:prSet/>
      <dgm:spPr/>
      <dgm:t>
        <a:bodyPr/>
        <a:lstStyle/>
        <a:p>
          <a:endParaRPr lang="en-US"/>
        </a:p>
      </dgm:t>
    </dgm:pt>
    <dgm:pt modelId="{28907327-7892-4917-88E3-79168AF25F14}" type="sibTrans" cxnId="{B97B261B-B117-444E-9860-5A666F282DEA}">
      <dgm:prSet/>
      <dgm:spPr/>
      <dgm:t>
        <a:bodyPr/>
        <a:lstStyle/>
        <a:p>
          <a:endParaRPr lang="en-US"/>
        </a:p>
      </dgm:t>
    </dgm:pt>
    <dgm:pt modelId="{9471D8A3-99CD-4A38-9456-62E0C5AFBBFE}">
      <dgm:prSet phldrT="[Text]"/>
      <dgm:spPr/>
      <dgm:t>
        <a:bodyPr/>
        <a:lstStyle/>
        <a:p>
          <a:r>
            <a:rPr lang="en-US" b="1" dirty="0"/>
            <a:t>Confidentiality</a:t>
          </a:r>
        </a:p>
      </dgm:t>
    </dgm:pt>
    <dgm:pt modelId="{84333340-A639-494F-BD2B-1CD04C558DB8}" type="parTrans" cxnId="{CA2A4B43-2CC9-4B03-8517-76CE59AAD01A}">
      <dgm:prSet/>
      <dgm:spPr/>
      <dgm:t>
        <a:bodyPr/>
        <a:lstStyle/>
        <a:p>
          <a:endParaRPr lang="en-US"/>
        </a:p>
      </dgm:t>
    </dgm:pt>
    <dgm:pt modelId="{E24A2BD8-0966-49CB-88AC-84DDD51441E6}" type="sibTrans" cxnId="{CA2A4B43-2CC9-4B03-8517-76CE59AAD01A}">
      <dgm:prSet/>
      <dgm:spPr/>
      <dgm:t>
        <a:bodyPr/>
        <a:lstStyle/>
        <a:p>
          <a:endParaRPr lang="en-US"/>
        </a:p>
      </dgm:t>
    </dgm:pt>
    <dgm:pt modelId="{D07C02C0-ECC1-4D12-8F43-578A21070065}">
      <dgm:prSet phldrT="[Text]"/>
      <dgm:spPr/>
      <dgm:t>
        <a:bodyPr/>
        <a:lstStyle/>
        <a:p>
          <a:r>
            <a:rPr lang="en-US" b="1" dirty="0"/>
            <a:t>Say Thank You!</a:t>
          </a:r>
        </a:p>
      </dgm:t>
    </dgm:pt>
    <dgm:pt modelId="{01FE40CE-363C-4796-9847-DDDB426BD593}" type="parTrans" cxnId="{BA521386-FF04-49C0-9685-62BA0ED51ADA}">
      <dgm:prSet/>
      <dgm:spPr/>
      <dgm:t>
        <a:bodyPr/>
        <a:lstStyle/>
        <a:p>
          <a:endParaRPr lang="en-US"/>
        </a:p>
      </dgm:t>
    </dgm:pt>
    <dgm:pt modelId="{5AA57A0F-579B-4438-96CF-0C7259966E20}" type="sibTrans" cxnId="{BA521386-FF04-49C0-9685-62BA0ED51ADA}">
      <dgm:prSet/>
      <dgm:spPr/>
      <dgm:t>
        <a:bodyPr/>
        <a:lstStyle/>
        <a:p>
          <a:endParaRPr lang="en-US"/>
        </a:p>
      </dgm:t>
    </dgm:pt>
    <dgm:pt modelId="{BF1A47C5-65BF-49DC-ABF4-1ED9741D1954}" type="pres">
      <dgm:prSet presAssocID="{A63D887C-4C92-4345-83A7-8CB9A28415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3239F9-FEA2-424B-B581-4F2C49330F70}" type="pres">
      <dgm:prSet presAssocID="{EB7490FA-85BF-4F62-A07C-8401DB5919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23136-9853-46A6-915D-C366D593E7A4}" type="pres">
      <dgm:prSet presAssocID="{28D1A654-685D-4904-B168-766DA382F777}" presName="sibTrans" presStyleCnt="0"/>
      <dgm:spPr/>
    </dgm:pt>
    <dgm:pt modelId="{375E37EE-5FBB-4EA1-8A00-C1C5D38AFBC7}" type="pres">
      <dgm:prSet presAssocID="{B115C578-3B6C-4033-8A11-3896AE2A20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80B03-B8E2-468F-B792-D2C9033AB0DA}" type="pres">
      <dgm:prSet presAssocID="{0522239F-F9CC-4C00-A100-E250397B9136}" presName="sibTrans" presStyleCnt="0"/>
      <dgm:spPr/>
    </dgm:pt>
    <dgm:pt modelId="{4378F91A-1340-45DE-910B-DCF1BBCAFFF3}" type="pres">
      <dgm:prSet presAssocID="{E9C38283-C436-4E91-95BC-541BCFB9D9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7106A-79AB-4D7D-8DD0-8709E011CC03}" type="pres">
      <dgm:prSet presAssocID="{28907327-7892-4917-88E3-79168AF25F14}" presName="sibTrans" presStyleCnt="0"/>
      <dgm:spPr/>
    </dgm:pt>
    <dgm:pt modelId="{6D844CFD-A410-4F87-A545-25957DBA88E0}" type="pres">
      <dgm:prSet presAssocID="{9471D8A3-99CD-4A38-9456-62E0C5AFBB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D63E-E39E-49D5-B0F8-198D14A47E16}" type="pres">
      <dgm:prSet presAssocID="{E24A2BD8-0966-49CB-88AC-84DDD51441E6}" presName="sibTrans" presStyleCnt="0"/>
      <dgm:spPr/>
    </dgm:pt>
    <dgm:pt modelId="{993BB283-2AFF-4476-AD7E-08B0D94A7D14}" type="pres">
      <dgm:prSet presAssocID="{D07C02C0-ECC1-4D12-8F43-578A210700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D613A-3ACE-4D08-A89E-5A9327FC68E5}" type="presOf" srcId="{A63D887C-4C92-4345-83A7-8CB9A2841595}" destId="{BF1A47C5-65BF-49DC-ABF4-1ED9741D1954}" srcOrd="0" destOrd="0" presId="urn:microsoft.com/office/officeart/2005/8/layout/default"/>
    <dgm:cxn modelId="{3B155ABE-F776-45EC-BBC6-F9463FD34703}" type="presOf" srcId="{EB7490FA-85BF-4F62-A07C-8401DB591995}" destId="{233239F9-FEA2-424B-B581-4F2C49330F70}" srcOrd="0" destOrd="0" presId="urn:microsoft.com/office/officeart/2005/8/layout/default"/>
    <dgm:cxn modelId="{BA521386-FF04-49C0-9685-62BA0ED51ADA}" srcId="{A63D887C-4C92-4345-83A7-8CB9A2841595}" destId="{D07C02C0-ECC1-4D12-8F43-578A21070065}" srcOrd="4" destOrd="0" parTransId="{01FE40CE-363C-4796-9847-DDDB426BD593}" sibTransId="{5AA57A0F-579B-4438-96CF-0C7259966E20}"/>
    <dgm:cxn modelId="{746848EF-1DD7-4CAF-A028-003B784FC99B}" type="presOf" srcId="{E9C38283-C436-4E91-95BC-541BCFB9D9D9}" destId="{4378F91A-1340-45DE-910B-DCF1BBCAFFF3}" srcOrd="0" destOrd="0" presId="urn:microsoft.com/office/officeart/2005/8/layout/default"/>
    <dgm:cxn modelId="{CA2A4B43-2CC9-4B03-8517-76CE59AAD01A}" srcId="{A63D887C-4C92-4345-83A7-8CB9A2841595}" destId="{9471D8A3-99CD-4A38-9456-62E0C5AFBBFE}" srcOrd="3" destOrd="0" parTransId="{84333340-A639-494F-BD2B-1CD04C558DB8}" sibTransId="{E24A2BD8-0966-49CB-88AC-84DDD51441E6}"/>
    <dgm:cxn modelId="{21122825-EC92-4DCA-B1AF-28627974DDE5}" type="presOf" srcId="{9471D8A3-99CD-4A38-9456-62E0C5AFBBFE}" destId="{6D844CFD-A410-4F87-A545-25957DBA88E0}" srcOrd="0" destOrd="0" presId="urn:microsoft.com/office/officeart/2005/8/layout/default"/>
    <dgm:cxn modelId="{8C34F3E6-184E-435F-87C7-5CC01F4077F4}" type="presOf" srcId="{D07C02C0-ECC1-4D12-8F43-578A21070065}" destId="{993BB283-2AFF-4476-AD7E-08B0D94A7D14}" srcOrd="0" destOrd="0" presId="urn:microsoft.com/office/officeart/2005/8/layout/default"/>
    <dgm:cxn modelId="{916CDFB3-C74E-434F-88E6-B127B8DECEC4}" type="presOf" srcId="{B115C578-3B6C-4033-8A11-3896AE2A2023}" destId="{375E37EE-5FBB-4EA1-8A00-C1C5D38AFBC7}" srcOrd="0" destOrd="0" presId="urn:microsoft.com/office/officeart/2005/8/layout/default"/>
    <dgm:cxn modelId="{6DC390F5-3B10-4B84-BB51-1465450B2E93}" srcId="{A63D887C-4C92-4345-83A7-8CB9A2841595}" destId="{B115C578-3B6C-4033-8A11-3896AE2A2023}" srcOrd="1" destOrd="0" parTransId="{604E15B6-5C6F-417B-A319-B01F67349D9B}" sibTransId="{0522239F-F9CC-4C00-A100-E250397B9136}"/>
    <dgm:cxn modelId="{B97B261B-B117-444E-9860-5A666F282DEA}" srcId="{A63D887C-4C92-4345-83A7-8CB9A2841595}" destId="{E9C38283-C436-4E91-95BC-541BCFB9D9D9}" srcOrd="2" destOrd="0" parTransId="{A6FBB8B0-974F-4F6B-A043-0CD062A32210}" sibTransId="{28907327-7892-4917-88E3-79168AF25F14}"/>
    <dgm:cxn modelId="{03E93FA3-358A-48F2-8514-5FD1EC66709B}" srcId="{A63D887C-4C92-4345-83A7-8CB9A2841595}" destId="{EB7490FA-85BF-4F62-A07C-8401DB591995}" srcOrd="0" destOrd="0" parTransId="{7A2A7FF8-4D31-4E38-9BE6-D865F3A76F71}" sibTransId="{28D1A654-685D-4904-B168-766DA382F777}"/>
    <dgm:cxn modelId="{CEAE3B5F-4952-4E1D-AFD4-83E3F7C59D5C}" type="presParOf" srcId="{BF1A47C5-65BF-49DC-ABF4-1ED9741D1954}" destId="{233239F9-FEA2-424B-B581-4F2C49330F70}" srcOrd="0" destOrd="0" presId="urn:microsoft.com/office/officeart/2005/8/layout/default"/>
    <dgm:cxn modelId="{C64FC8A3-4566-4498-B1E4-07CB3F58F2CC}" type="presParOf" srcId="{BF1A47C5-65BF-49DC-ABF4-1ED9741D1954}" destId="{D0623136-9853-46A6-915D-C366D593E7A4}" srcOrd="1" destOrd="0" presId="urn:microsoft.com/office/officeart/2005/8/layout/default"/>
    <dgm:cxn modelId="{163EECFB-E280-4909-9FAD-3F953C508FB8}" type="presParOf" srcId="{BF1A47C5-65BF-49DC-ABF4-1ED9741D1954}" destId="{375E37EE-5FBB-4EA1-8A00-C1C5D38AFBC7}" srcOrd="2" destOrd="0" presId="urn:microsoft.com/office/officeart/2005/8/layout/default"/>
    <dgm:cxn modelId="{6CA6683D-DA9A-4006-B802-7B1CDD53212E}" type="presParOf" srcId="{BF1A47C5-65BF-49DC-ABF4-1ED9741D1954}" destId="{A0B80B03-B8E2-468F-B792-D2C9033AB0DA}" srcOrd="3" destOrd="0" presId="urn:microsoft.com/office/officeart/2005/8/layout/default"/>
    <dgm:cxn modelId="{50331C5E-BCEC-4941-9103-7F54D48305B3}" type="presParOf" srcId="{BF1A47C5-65BF-49DC-ABF4-1ED9741D1954}" destId="{4378F91A-1340-45DE-910B-DCF1BBCAFFF3}" srcOrd="4" destOrd="0" presId="urn:microsoft.com/office/officeart/2005/8/layout/default"/>
    <dgm:cxn modelId="{CE027B7F-E1D5-4A8C-8B0C-864D912490DD}" type="presParOf" srcId="{BF1A47C5-65BF-49DC-ABF4-1ED9741D1954}" destId="{A417106A-79AB-4D7D-8DD0-8709E011CC03}" srcOrd="5" destOrd="0" presId="urn:microsoft.com/office/officeart/2005/8/layout/default"/>
    <dgm:cxn modelId="{A6CB94C6-6251-45F0-AA07-AA8D685E9E47}" type="presParOf" srcId="{BF1A47C5-65BF-49DC-ABF4-1ED9741D1954}" destId="{6D844CFD-A410-4F87-A545-25957DBA88E0}" srcOrd="6" destOrd="0" presId="urn:microsoft.com/office/officeart/2005/8/layout/default"/>
    <dgm:cxn modelId="{051068E7-3D55-4CD7-A282-5DEED1DC232E}" type="presParOf" srcId="{BF1A47C5-65BF-49DC-ABF4-1ED9741D1954}" destId="{EA68D63E-E39E-49D5-B0F8-198D14A47E16}" srcOrd="7" destOrd="0" presId="urn:microsoft.com/office/officeart/2005/8/layout/default"/>
    <dgm:cxn modelId="{F09511DB-224A-4C28-B6E5-3A579371A621}" type="presParOf" srcId="{BF1A47C5-65BF-49DC-ABF4-1ED9741D1954}" destId="{993BB283-2AFF-4476-AD7E-08B0D94A7D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16606-99B5-4C6B-A442-44A5C66BB49E}">
      <dsp:nvSpPr>
        <dsp:cNvPr id="0" name=""/>
        <dsp:cNvSpPr/>
      </dsp:nvSpPr>
      <dsp:spPr>
        <a:xfrm>
          <a:off x="3827" y="47449"/>
          <a:ext cx="23012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Prevent</a:t>
          </a:r>
        </a:p>
      </dsp:txBody>
      <dsp:txXfrm>
        <a:off x="3827" y="47449"/>
        <a:ext cx="2301220" cy="864000"/>
      </dsp:txXfrm>
    </dsp:sp>
    <dsp:sp modelId="{E2E64E2B-0185-4226-91BC-8867A42D586E}">
      <dsp:nvSpPr>
        <dsp:cNvPr id="0" name=""/>
        <dsp:cNvSpPr/>
      </dsp:nvSpPr>
      <dsp:spPr>
        <a:xfrm>
          <a:off x="3827" y="911449"/>
          <a:ext cx="230122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Policies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Training</a:t>
          </a:r>
        </a:p>
      </dsp:txBody>
      <dsp:txXfrm>
        <a:off x="3827" y="911449"/>
        <a:ext cx="2301220" cy="2635200"/>
      </dsp:txXfrm>
    </dsp:sp>
    <dsp:sp modelId="{F96C7689-696E-4651-B6AD-312AA4D1D9BD}">
      <dsp:nvSpPr>
        <dsp:cNvPr id="0" name=""/>
        <dsp:cNvSpPr/>
      </dsp:nvSpPr>
      <dsp:spPr>
        <a:xfrm>
          <a:off x="2627218" y="47449"/>
          <a:ext cx="23012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Detect</a:t>
          </a:r>
        </a:p>
      </dsp:txBody>
      <dsp:txXfrm>
        <a:off x="2627218" y="47449"/>
        <a:ext cx="2301220" cy="864000"/>
      </dsp:txXfrm>
    </dsp:sp>
    <dsp:sp modelId="{4FB5780F-92C0-49EB-9AAE-55E9BA951814}">
      <dsp:nvSpPr>
        <dsp:cNvPr id="0" name=""/>
        <dsp:cNvSpPr/>
      </dsp:nvSpPr>
      <dsp:spPr>
        <a:xfrm>
          <a:off x="2627218" y="911449"/>
          <a:ext cx="230122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Audits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Hotline</a:t>
          </a:r>
        </a:p>
      </dsp:txBody>
      <dsp:txXfrm>
        <a:off x="2627218" y="911449"/>
        <a:ext cx="2301220" cy="2635200"/>
      </dsp:txXfrm>
    </dsp:sp>
    <dsp:sp modelId="{E5FDFB57-BF08-4B11-9778-6AC6A1D8F406}">
      <dsp:nvSpPr>
        <dsp:cNvPr id="0" name=""/>
        <dsp:cNvSpPr/>
      </dsp:nvSpPr>
      <dsp:spPr>
        <a:xfrm>
          <a:off x="5250610" y="47449"/>
          <a:ext cx="23012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Correct</a:t>
          </a:r>
        </a:p>
      </dsp:txBody>
      <dsp:txXfrm>
        <a:off x="5250610" y="47449"/>
        <a:ext cx="2301220" cy="864000"/>
      </dsp:txXfrm>
    </dsp:sp>
    <dsp:sp modelId="{E230BD89-8935-44E9-97FE-AFA1E741AB60}">
      <dsp:nvSpPr>
        <dsp:cNvPr id="0" name=""/>
        <dsp:cNvSpPr/>
      </dsp:nvSpPr>
      <dsp:spPr>
        <a:xfrm>
          <a:off x="5250610" y="911449"/>
          <a:ext cx="230122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Corrective action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Discipline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More training</a:t>
          </a:r>
        </a:p>
      </dsp:txBody>
      <dsp:txXfrm>
        <a:off x="5250610" y="911449"/>
        <a:ext cx="2301220" cy="2635200"/>
      </dsp:txXfrm>
    </dsp:sp>
    <dsp:sp modelId="{9022C8CA-3755-427A-BD8E-9A8E8A842867}">
      <dsp:nvSpPr>
        <dsp:cNvPr id="0" name=""/>
        <dsp:cNvSpPr/>
      </dsp:nvSpPr>
      <dsp:spPr>
        <a:xfrm>
          <a:off x="7877829" y="9874"/>
          <a:ext cx="23012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Self-Report</a:t>
          </a:r>
        </a:p>
      </dsp:txBody>
      <dsp:txXfrm>
        <a:off x="7877829" y="9874"/>
        <a:ext cx="2301220" cy="864000"/>
      </dsp:txXfrm>
    </dsp:sp>
    <dsp:sp modelId="{640B781C-241D-479D-9BD6-9E05754C347A}">
      <dsp:nvSpPr>
        <dsp:cNvPr id="0" name=""/>
        <dsp:cNvSpPr/>
      </dsp:nvSpPr>
      <dsp:spPr>
        <a:xfrm>
          <a:off x="7874002" y="911449"/>
          <a:ext cx="230122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>
              <a:solidFill>
                <a:schemeClr val="tx2"/>
              </a:solidFill>
            </a:rPr>
            <a:t>…and get lower penalties</a:t>
          </a:r>
        </a:p>
      </dsp:txBody>
      <dsp:txXfrm>
        <a:off x="7874002" y="911449"/>
        <a:ext cx="2301220" cy="263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30A38-2013-48C3-9AD1-C20B9470120A}">
      <dsp:nvSpPr>
        <dsp:cNvPr id="0" name=""/>
        <dsp:cNvSpPr/>
      </dsp:nvSpPr>
      <dsp:spPr>
        <a:xfrm>
          <a:off x="2344" y="14699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Compliance Officer</a:t>
          </a:r>
        </a:p>
      </dsp:txBody>
      <dsp:txXfrm>
        <a:off x="2344" y="146992"/>
        <a:ext cx="1859607" cy="1115764"/>
      </dsp:txXfrm>
    </dsp:sp>
    <dsp:sp modelId="{CACE4CD3-6455-452B-B882-31C96114967A}">
      <dsp:nvSpPr>
        <dsp:cNvPr id="0" name=""/>
        <dsp:cNvSpPr/>
      </dsp:nvSpPr>
      <dsp:spPr>
        <a:xfrm>
          <a:off x="2047912" y="14699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Administrator</a:t>
          </a:r>
        </a:p>
      </dsp:txBody>
      <dsp:txXfrm>
        <a:off x="2047912" y="146992"/>
        <a:ext cx="1859607" cy="1115764"/>
      </dsp:txXfrm>
    </dsp:sp>
    <dsp:sp modelId="{ADA0B3DF-8CBA-49FE-83CC-5FB6361ABF45}">
      <dsp:nvSpPr>
        <dsp:cNvPr id="0" name=""/>
        <dsp:cNvSpPr/>
      </dsp:nvSpPr>
      <dsp:spPr>
        <a:xfrm>
          <a:off x="4093480" y="14699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Assistant Administrator</a:t>
          </a:r>
        </a:p>
      </dsp:txBody>
      <dsp:txXfrm>
        <a:off x="4093480" y="146992"/>
        <a:ext cx="1859607" cy="1115764"/>
      </dsp:txXfrm>
    </dsp:sp>
    <dsp:sp modelId="{4CD3F272-0FBB-4E20-9BCC-245BD0E2929C}">
      <dsp:nvSpPr>
        <dsp:cNvPr id="0" name=""/>
        <dsp:cNvSpPr/>
      </dsp:nvSpPr>
      <dsp:spPr>
        <a:xfrm>
          <a:off x="6139048" y="14699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DON</a:t>
          </a:r>
        </a:p>
      </dsp:txBody>
      <dsp:txXfrm>
        <a:off x="6139048" y="146992"/>
        <a:ext cx="1859607" cy="1115764"/>
      </dsp:txXfrm>
    </dsp:sp>
    <dsp:sp modelId="{ED537758-8226-4EE4-BE4F-277A7431A12C}">
      <dsp:nvSpPr>
        <dsp:cNvPr id="0" name=""/>
        <dsp:cNvSpPr/>
      </dsp:nvSpPr>
      <dsp:spPr>
        <a:xfrm>
          <a:off x="2344" y="1448717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Social Services Director</a:t>
          </a:r>
        </a:p>
      </dsp:txBody>
      <dsp:txXfrm>
        <a:off x="2344" y="1448717"/>
        <a:ext cx="1859607" cy="1115764"/>
      </dsp:txXfrm>
    </dsp:sp>
    <dsp:sp modelId="{EF2D9089-86AD-465D-B2D6-C2B14D9F468B}">
      <dsp:nvSpPr>
        <dsp:cNvPr id="0" name=""/>
        <dsp:cNvSpPr/>
      </dsp:nvSpPr>
      <dsp:spPr>
        <a:xfrm>
          <a:off x="2047912" y="1448717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Food Service Director</a:t>
          </a:r>
        </a:p>
      </dsp:txBody>
      <dsp:txXfrm>
        <a:off x="2047912" y="1448717"/>
        <a:ext cx="1859607" cy="1115764"/>
      </dsp:txXfrm>
    </dsp:sp>
    <dsp:sp modelId="{F784F6E7-1FA7-45CD-A3F3-729195315962}">
      <dsp:nvSpPr>
        <dsp:cNvPr id="0" name=""/>
        <dsp:cNvSpPr/>
      </dsp:nvSpPr>
      <dsp:spPr>
        <a:xfrm>
          <a:off x="4093480" y="1448717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Environmental Services Director</a:t>
          </a:r>
        </a:p>
      </dsp:txBody>
      <dsp:txXfrm>
        <a:off x="4093480" y="1448717"/>
        <a:ext cx="1859607" cy="1115764"/>
      </dsp:txXfrm>
    </dsp:sp>
    <dsp:sp modelId="{5171448C-B9E2-4878-B87E-26C3DC3B0A8E}">
      <dsp:nvSpPr>
        <dsp:cNvPr id="0" name=""/>
        <dsp:cNvSpPr/>
      </dsp:nvSpPr>
      <dsp:spPr>
        <a:xfrm>
          <a:off x="6139048" y="1448717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Therapy Director</a:t>
          </a:r>
        </a:p>
      </dsp:txBody>
      <dsp:txXfrm>
        <a:off x="6139048" y="1448717"/>
        <a:ext cx="1859607" cy="1115764"/>
      </dsp:txXfrm>
    </dsp:sp>
    <dsp:sp modelId="{56695C67-0B0F-4061-A7C0-6003807973DF}">
      <dsp:nvSpPr>
        <dsp:cNvPr id="0" name=""/>
        <dsp:cNvSpPr/>
      </dsp:nvSpPr>
      <dsp:spPr>
        <a:xfrm>
          <a:off x="2344" y="275044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Accounting Supervisor</a:t>
          </a:r>
        </a:p>
      </dsp:txBody>
      <dsp:txXfrm>
        <a:off x="2344" y="2750442"/>
        <a:ext cx="1859607" cy="1115764"/>
      </dsp:txXfrm>
    </dsp:sp>
    <dsp:sp modelId="{EEF6AA10-0C83-4267-A97A-56A7BD620036}">
      <dsp:nvSpPr>
        <dsp:cNvPr id="0" name=""/>
        <dsp:cNvSpPr/>
      </dsp:nvSpPr>
      <dsp:spPr>
        <a:xfrm>
          <a:off x="2047912" y="275044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Admissions Coordinator</a:t>
          </a:r>
        </a:p>
      </dsp:txBody>
      <dsp:txXfrm>
        <a:off x="2047912" y="2750442"/>
        <a:ext cx="1859607" cy="1115764"/>
      </dsp:txXfrm>
    </dsp:sp>
    <dsp:sp modelId="{C25CC3C8-B180-4D82-BB3D-E64E7DA811AC}">
      <dsp:nvSpPr>
        <dsp:cNvPr id="0" name=""/>
        <dsp:cNvSpPr/>
      </dsp:nvSpPr>
      <dsp:spPr>
        <a:xfrm>
          <a:off x="4093480" y="275044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Activity Director</a:t>
          </a:r>
        </a:p>
      </dsp:txBody>
      <dsp:txXfrm>
        <a:off x="4093480" y="2750442"/>
        <a:ext cx="1859607" cy="1115764"/>
      </dsp:txXfrm>
    </dsp:sp>
    <dsp:sp modelId="{AF706240-E69B-43C8-BE06-B1E313C201CB}">
      <dsp:nvSpPr>
        <dsp:cNvPr id="0" name=""/>
        <dsp:cNvSpPr/>
      </dsp:nvSpPr>
      <dsp:spPr>
        <a:xfrm>
          <a:off x="6139048" y="2750442"/>
          <a:ext cx="1859607" cy="111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Unit Managers</a:t>
          </a:r>
        </a:p>
      </dsp:txBody>
      <dsp:txXfrm>
        <a:off x="6139048" y="2750442"/>
        <a:ext cx="1859607" cy="1115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239F9-FEA2-424B-B581-4F2C49330F70}">
      <dsp:nvSpPr>
        <dsp:cNvPr id="0" name=""/>
        <dsp:cNvSpPr/>
      </dsp:nvSpPr>
      <dsp:spPr>
        <a:xfrm>
          <a:off x="668000" y="805"/>
          <a:ext cx="2763453" cy="165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Encourage Reporting</a:t>
          </a:r>
        </a:p>
      </dsp:txBody>
      <dsp:txXfrm>
        <a:off x="668000" y="805"/>
        <a:ext cx="2763453" cy="1658071"/>
      </dsp:txXfrm>
    </dsp:sp>
    <dsp:sp modelId="{375E37EE-5FBB-4EA1-8A00-C1C5D38AFBC7}">
      <dsp:nvSpPr>
        <dsp:cNvPr id="0" name=""/>
        <dsp:cNvSpPr/>
      </dsp:nvSpPr>
      <dsp:spPr>
        <a:xfrm>
          <a:off x="3707798" y="805"/>
          <a:ext cx="2763453" cy="165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Anonymity</a:t>
          </a:r>
        </a:p>
      </dsp:txBody>
      <dsp:txXfrm>
        <a:off x="3707798" y="805"/>
        <a:ext cx="2763453" cy="1658071"/>
      </dsp:txXfrm>
    </dsp:sp>
    <dsp:sp modelId="{4378F91A-1340-45DE-910B-DCF1BBCAFFF3}">
      <dsp:nvSpPr>
        <dsp:cNvPr id="0" name=""/>
        <dsp:cNvSpPr/>
      </dsp:nvSpPr>
      <dsp:spPr>
        <a:xfrm>
          <a:off x="6747596" y="805"/>
          <a:ext cx="2763453" cy="165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No Retaliation </a:t>
          </a:r>
        </a:p>
      </dsp:txBody>
      <dsp:txXfrm>
        <a:off x="6747596" y="805"/>
        <a:ext cx="2763453" cy="1658071"/>
      </dsp:txXfrm>
    </dsp:sp>
    <dsp:sp modelId="{6D844CFD-A410-4F87-A545-25957DBA88E0}">
      <dsp:nvSpPr>
        <dsp:cNvPr id="0" name=""/>
        <dsp:cNvSpPr/>
      </dsp:nvSpPr>
      <dsp:spPr>
        <a:xfrm>
          <a:off x="2187899" y="1935222"/>
          <a:ext cx="2763453" cy="165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Confidentiality</a:t>
          </a:r>
        </a:p>
      </dsp:txBody>
      <dsp:txXfrm>
        <a:off x="2187899" y="1935222"/>
        <a:ext cx="2763453" cy="1658071"/>
      </dsp:txXfrm>
    </dsp:sp>
    <dsp:sp modelId="{993BB283-2AFF-4476-AD7E-08B0D94A7D14}">
      <dsp:nvSpPr>
        <dsp:cNvPr id="0" name=""/>
        <dsp:cNvSpPr/>
      </dsp:nvSpPr>
      <dsp:spPr>
        <a:xfrm>
          <a:off x="5227697" y="1935222"/>
          <a:ext cx="2763453" cy="1658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Say Thank You!</a:t>
          </a:r>
        </a:p>
      </dsp:txBody>
      <dsp:txXfrm>
        <a:off x="5227697" y="1935222"/>
        <a:ext cx="2763453" cy="165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D0FA1F8-59F3-4FA8-86BB-332B58B54C54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77F3E2D-C813-42D6-A24C-596D4F401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0E70B8E-7A11-4571-958A-906AF59CF2ED}" type="datetimeFigureOut">
              <a:rPr lang="en-US" smtClean="0"/>
              <a:t>12/19/2019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9078367-39FE-43D1-B93C-B944BD36BB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8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0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2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xmlns="" id="{8E18ED0F-5852-4A58-81C8-976CBEE35C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xmlns="" id="{A42E2160-7420-4ED3-A8C9-7AAAE8D9F7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xmlns="" id="{0100F192-6EA8-48D1-B980-551D8AC14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523" indent="-2922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991" indent="-232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6266" indent="-232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541" indent="-232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5998" indent="-232835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456" indent="-232835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4" indent="-232835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3372" indent="-232835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8BFA4-2041-420E-A7F0-9A7EFB05E8A0}" type="slidenum">
              <a:rPr lang="en-US" altLang="en-US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71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0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4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8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BD571-D899-4253-8F11-FA26F67BF7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0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1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9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8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8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20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51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04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80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48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51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5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58A27-8CAE-43A0-BB3C-EE643F8679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7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14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036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99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01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32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1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4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49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94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438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14506-DF63-4516-BA80-6318D1CBF48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7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3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0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58A27-8CAE-43A0-BB3C-EE643F8679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9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8367-39FE-43D1-B93C-B944BD36BB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ig.hhs.gov/compliance/compliance-guidance/compliance-resource-material.as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performance.com/stor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garetscavotto.typeform.com/to/pmnbJ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Phase 3 </a:t>
            </a:r>
            <a:br>
              <a:rPr lang="en-US" sz="3200" dirty="0"/>
            </a:br>
            <a:r>
              <a:rPr lang="en-US" sz="3200" dirty="0"/>
              <a:t>compliance </a:t>
            </a:r>
            <a:br>
              <a:rPr lang="en-US" sz="3200" dirty="0"/>
            </a:br>
            <a:r>
              <a:rPr lang="en-US" sz="3200" dirty="0"/>
              <a:t>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December 19, 2019</a:t>
            </a:r>
          </a:p>
          <a:p>
            <a:r>
              <a:rPr lang="en-US" sz="3200" dirty="0">
                <a:solidFill>
                  <a:schemeClr val="bg2"/>
                </a:solidFill>
              </a:rPr>
              <a:t>Margaret Scavotto, jd, chc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" y="4452040"/>
            <a:ext cx="2269435" cy="2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5C867-E2B0-4E4E-880C-1621A7D1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Anatomy of a compliance program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881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0FFEA-B90B-483A-B055-326FAE55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8" y="381000"/>
            <a:ext cx="10172700" cy="1493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7 elements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BFB2A-21B5-4228-A388-843CB56E8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1603375"/>
            <a:ext cx="9105900" cy="430212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Compliance officer &amp; committee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Policies and procedures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Training and education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Effective lines of communication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Enforcement of standards with disciplinary guidelines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Auditing and monitoring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Responding to detected offenses and taking corrective action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xmlns="" id="{A6EF9F98-189C-4ECA-B89D-4B44BE14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250950" y="6375400"/>
            <a:ext cx="233045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FDF0C8F-671B-4AA8-88BC-D3ED55EEC4DC}" type="slidenum">
              <a:rPr lang="en-US" altLang="en-US" sz="1800" smtClean="0">
                <a:solidFill>
                  <a:srgbClr val="FFFFFF"/>
                </a:solidFill>
                <a:ea typeface="MS PGothic" panose="020B0600070205080204" pitchFamily="34" charset="-128"/>
              </a:rPr>
              <a:pPr algn="l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en-US" sz="18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BB0AE-F136-4915-ADC4-48C1BAB8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10 SNF risk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11D71-9FA5-4CE5-A261-838DA513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38" y="1128713"/>
            <a:ext cx="10179050" cy="492125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Quality of care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Resident rights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Employee screening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Billing and claims submission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Cost reporting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Compliance Records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Kickbacks, inducements and self-referrals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HIPAA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Anti-supplementation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</a:rPr>
              <a:t> Medicare Part D plan selection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6A5F69-D015-47AE-BA1C-7EFB2BE6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65F75-C5AD-4F27-AD97-63E3241954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Schedule your meetings</a:t>
            </a:r>
          </a:p>
        </p:txBody>
      </p:sp>
    </p:spTree>
    <p:extLst>
      <p:ext uri="{BB962C8B-B14F-4D97-AF65-F5344CB8AC3E}">
        <p14:creationId xmlns:p14="http://schemas.microsoft.com/office/powerpoint/2010/main" val="99168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Meetings: Compliance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Compliance Officer is the chair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Include the Administrator, plus all leaders and department heads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Meet at least quarterly</a:t>
            </a:r>
          </a:p>
        </p:txBody>
      </p:sp>
    </p:spTree>
    <p:extLst>
      <p:ext uri="{BB962C8B-B14F-4D97-AF65-F5344CB8AC3E}">
        <p14:creationId xmlns:p14="http://schemas.microsoft.com/office/powerpoint/2010/main" val="353777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65666"/>
            <a:ext cx="8205242" cy="1492132"/>
          </a:xfrm>
        </p:spPr>
        <p:txBody>
          <a:bodyPr>
            <a:normAutofit/>
          </a:bodyPr>
          <a:lstStyle/>
          <a:p>
            <a:r>
              <a:rPr lang="en-US" sz="4000" b="1" dirty="0"/>
              <a:t>Compliance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5900558"/>
              </p:ext>
            </p:extLst>
          </p:nvPr>
        </p:nvGraphicFramePr>
        <p:xfrm>
          <a:off x="2232772" y="1676848"/>
          <a:ext cx="8001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859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Meetings: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Compliance Officer must have direct access to the board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MPA recommends a monthly written report and quarterly in-person reports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103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Customize your policies</a:t>
            </a:r>
          </a:p>
        </p:txBody>
      </p:sp>
    </p:spTree>
    <p:extLst>
      <p:ext uri="{BB962C8B-B14F-4D97-AF65-F5344CB8AC3E}">
        <p14:creationId xmlns:p14="http://schemas.microsoft.com/office/powerpoint/2010/main" val="312728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57083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Foundation Compliance Policies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Compliance Program Policy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Code of Conduct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Employee Acknowledgment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Board Resolution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Compliance Officer and Committee Policy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Training and Education Policy</a:t>
            </a:r>
          </a:p>
        </p:txBody>
      </p:sp>
    </p:spTree>
    <p:extLst>
      <p:ext uri="{BB962C8B-B14F-4D97-AF65-F5344CB8AC3E}">
        <p14:creationId xmlns:p14="http://schemas.microsoft.com/office/powerpoint/2010/main" val="162662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66" y="1285316"/>
            <a:ext cx="10178322" cy="457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Risk Area Policy Forms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Resident Rights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Employee and Contractor Screening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Billing and Claims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Cost Reporting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Kickbacks, Inducements and Referrals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Compliance Records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Anti-Supplementation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Medicare Part D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QAPI Manual</a:t>
            </a:r>
          </a:p>
        </p:txBody>
      </p:sp>
    </p:spTree>
    <p:extLst>
      <p:ext uri="{BB962C8B-B14F-4D97-AF65-F5344CB8AC3E}">
        <p14:creationId xmlns:p14="http://schemas.microsoft.com/office/powerpoint/2010/main" val="6456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0BC00-CDCC-4CE0-9F29-493B997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What’s required now: </a:t>
            </a:r>
            <a:r>
              <a:rPr lang="en-US" sz="3600" dirty="0" smtClean="0"/>
              <a:t>ACA</a:t>
            </a:r>
            <a:br>
              <a:rPr lang="en-US" sz="3600" dirty="0" smtClean="0"/>
            </a:br>
            <a:r>
              <a:rPr lang="en-US" sz="3600" dirty="0" smtClean="0"/>
              <a:t>42 CFR 483.85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E3540C-BCCD-45EF-A8B0-1B4B218D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88757"/>
            <a:ext cx="10178322" cy="4786858"/>
          </a:xfrm>
        </p:spPr>
        <p:txBody>
          <a:bodyPr>
            <a:normAutofit fontScale="62500" lnSpcReduction="20000"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Written standards, policies and procedures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Assignment of responsibility to high-level personnel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Sufficient resources and authority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Due care not to delegate to those with a propensity to commit crimes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Policy communication to staff, contractors and volunteers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Auditing and monitoring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Reporting system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Disciplinary enforcement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Corrective action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Annual review 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Additional requirements for chains of 5+ SNFs: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Mandatory annual compliance training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Compliance officer who reports to the governing body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Compliance liaisons at each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389D81-A280-4433-B8C4-3B9168E0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72A-91AD-49D3-AB47-1513D6DA83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xmlns="" id="{97306C13-1036-4A47-ABB5-B9714C5E7D6A}"/>
              </a:ext>
            </a:extLst>
          </p:cNvPr>
          <p:cNvSpPr/>
          <p:nvPr/>
        </p:nvSpPr>
        <p:spPr>
          <a:xfrm>
            <a:off x="7553325" y="2911357"/>
            <a:ext cx="3724275" cy="37242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Required as of November 28, 2019!</a:t>
            </a:r>
          </a:p>
        </p:txBody>
      </p:sp>
    </p:spTree>
    <p:extLst>
      <p:ext uri="{BB962C8B-B14F-4D97-AF65-F5344CB8AC3E}">
        <p14:creationId xmlns:p14="http://schemas.microsoft.com/office/powerpoint/2010/main" val="115808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184" y="1488142"/>
            <a:ext cx="1017832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HIPAA Policies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HIPAA Privacy Manual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HIPAA Security Policies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HIPAA Breach Notification Policies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HIPAA and Social Media Policies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3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Distribute your policies</a:t>
            </a:r>
          </a:p>
        </p:txBody>
      </p:sp>
    </p:spTree>
    <p:extLst>
      <p:ext uri="{BB962C8B-B14F-4D97-AF65-F5344CB8AC3E}">
        <p14:creationId xmlns:p14="http://schemas.microsoft.com/office/powerpoint/2010/main" val="65538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 your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39" y="2055750"/>
            <a:ext cx="10178322" cy="457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Who gets what?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Compliance Program Policy and Code of Conduct: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All staff at hire and annually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All board members at hire and annually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Contractors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Volunteers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Maybe agency staff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Everyone signs the Acknowledgment Form</a:t>
            </a:r>
          </a:p>
        </p:txBody>
      </p:sp>
    </p:spTree>
    <p:extLst>
      <p:ext uri="{BB962C8B-B14F-4D97-AF65-F5344CB8AC3E}">
        <p14:creationId xmlns:p14="http://schemas.microsoft.com/office/powerpoint/2010/main" val="92475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 your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Who gets what?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The Compliance Officer gets: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Compliance Officer and Committee Policy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Training and Education Policy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The Board signs the Board Resolution</a:t>
            </a:r>
          </a:p>
        </p:txBody>
      </p:sp>
    </p:spTree>
    <p:extLst>
      <p:ext uri="{BB962C8B-B14F-4D97-AF65-F5344CB8AC3E}">
        <p14:creationId xmlns:p14="http://schemas.microsoft.com/office/powerpoint/2010/main" val="20754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 your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Who gets Risk Area Policies? 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Decide by job duties: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Social services gets Resident Rights Policy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All employees get Resident Rights Summary, as do residents, agency staff, some contractors and volunteers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HR gets the Employee and Contractor Screening Policy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Finance/Accounting gets the Cost Reporting Policy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				… etc.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6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218207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5881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Training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996" y="1703295"/>
            <a:ext cx="10178322" cy="45719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Train on compliance at hire and annually.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Train staff on policies relevant to their jobs.</a:t>
            </a: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Example: review the Employee and Contractor Screening Policy with HR. Document that you did this.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9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5881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Training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69" y="1645433"/>
            <a:ext cx="1017832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HIPAA Training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tx2"/>
                </a:solidFill>
              </a:rPr>
              <a:t>At hire and annually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tx2"/>
                </a:solidFill>
              </a:rPr>
              <a:t>Reminders, tip sheets</a:t>
            </a: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tx2"/>
                </a:solidFill>
              </a:rPr>
              <a:t>Don’t forget: malware, social media, abuse, and remote access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8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5881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Training the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8848"/>
            <a:ext cx="10178322" cy="5253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Train new board members, and train the whole board annually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OIG Resource page: </a:t>
            </a:r>
            <a:r>
              <a:rPr lang="en-US" sz="28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https://oig.hhs.gov/compliance/compliance-guidance/compliance-resource-material.asp</a:t>
            </a: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Written education updates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72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5881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Training 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83978"/>
            <a:ext cx="1017832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Who do you invite to compliance training?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On-site contractors, like therapy, and your consultant pharmacy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Use tip sheets for everyone else.</a:t>
            </a:r>
          </a:p>
        </p:txBody>
      </p:sp>
    </p:spTree>
    <p:extLst>
      <p:ext uri="{BB962C8B-B14F-4D97-AF65-F5344CB8AC3E}">
        <p14:creationId xmlns:p14="http://schemas.microsoft.com/office/powerpoint/2010/main" val="366978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0740" y="2314575"/>
            <a:ext cx="4441260" cy="132453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CMS Proposed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72A-91AD-49D3-AB47-1513D6DA83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1" y="153443"/>
            <a:ext cx="6944177" cy="65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6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5881"/>
            <a:ext cx="10178322" cy="1492132"/>
          </a:xfrm>
        </p:spPr>
        <p:txBody>
          <a:bodyPr>
            <a:noAutofit/>
          </a:bodyPr>
          <a:lstStyle/>
          <a:p>
            <a:r>
              <a:rPr lang="en-US" dirty="0"/>
              <a:t>Training agency staff, volunteers, &amp;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023" y="2978730"/>
            <a:ext cx="10178322" cy="24430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tx2"/>
                </a:solidFill>
              </a:rPr>
              <a:t>Live training versus tip sheets</a:t>
            </a:r>
          </a:p>
        </p:txBody>
      </p:sp>
    </p:spTree>
    <p:extLst>
      <p:ext uri="{BB962C8B-B14F-4D97-AF65-F5344CB8AC3E}">
        <p14:creationId xmlns:p14="http://schemas.microsoft.com/office/powerpoint/2010/main" val="1619080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A76D6-4F9D-4C77-B214-6FF34BCC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7C8618-746D-4D34-8205-2CD399B99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68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16D42-6A9E-46D6-B8EA-E1AFA89C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Employee &amp; contractor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286580-CEA5-4CA7-83D1-205B0DAB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747820"/>
            <a:ext cx="2948847" cy="359359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WHO?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Employees 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Contractors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Board members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Agency staff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Students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Volunteers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6E8519C-36B0-4116-A1FC-52CC163C6C1F}"/>
              </a:ext>
            </a:extLst>
          </p:cNvPr>
          <p:cNvSpPr txBox="1">
            <a:spLocks/>
          </p:cNvSpPr>
          <p:nvPr/>
        </p:nvSpPr>
        <p:spPr>
          <a:xfrm>
            <a:off x="4066459" y="2747819"/>
            <a:ext cx="31202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What?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Background checks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License/certification verification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Exclusion screens: OIG, SAM, state (if applicable)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F87336E-0CE3-4055-B439-83BA146D2B30}"/>
              </a:ext>
            </a:extLst>
          </p:cNvPr>
          <p:cNvSpPr txBox="1">
            <a:spLocks/>
          </p:cNvSpPr>
          <p:nvPr/>
        </p:nvSpPr>
        <p:spPr>
          <a:xfrm>
            <a:off x="7479007" y="2747818"/>
            <a:ext cx="294884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When?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At hire/engagement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At renewal (license/certification)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2"/>
                </a:solidFill>
              </a:rPr>
              <a:t>Monthly (license discipline publications; exclusion screens)</a:t>
            </a:r>
          </a:p>
        </p:txBody>
      </p:sp>
    </p:spTree>
    <p:extLst>
      <p:ext uri="{BB962C8B-B14F-4D97-AF65-F5344CB8AC3E}">
        <p14:creationId xmlns:p14="http://schemas.microsoft.com/office/powerpoint/2010/main" val="3979185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Audit!</a:t>
            </a:r>
          </a:p>
        </p:txBody>
      </p:sp>
    </p:spTree>
    <p:extLst>
      <p:ext uri="{BB962C8B-B14F-4D97-AF65-F5344CB8AC3E}">
        <p14:creationId xmlns:p14="http://schemas.microsoft.com/office/powerpoint/2010/main" val="344806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your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4646"/>
            <a:ext cx="10178322" cy="436659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Resident Rights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Employee and Contractor Screening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Billing and Claims Submission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Cost Reporting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Kickbacks, Inducements and Self-Referrals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Compliance Records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Anti-Supplementation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Medicare Part D Plan Selection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OIG Work Plan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HIPAA</a:t>
            </a:r>
          </a:p>
        </p:txBody>
      </p:sp>
    </p:spTree>
    <p:extLst>
      <p:ext uri="{BB962C8B-B14F-4D97-AF65-F5344CB8AC3E}">
        <p14:creationId xmlns:p14="http://schemas.microsoft.com/office/powerpoint/2010/main" val="19763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 auditing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6659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Monthly, quarterly, annually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Reevaluate!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Report results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Fix what you find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Annual Review </a:t>
            </a:r>
          </a:p>
        </p:txBody>
      </p:sp>
    </p:spTree>
    <p:extLst>
      <p:ext uri="{BB962C8B-B14F-4D97-AF65-F5344CB8AC3E}">
        <p14:creationId xmlns:p14="http://schemas.microsoft.com/office/powerpoint/2010/main" val="3350118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Culture time: </a:t>
            </a:r>
            <a:br>
              <a:rPr lang="en-US" sz="7200" dirty="0"/>
            </a:br>
            <a:r>
              <a:rPr lang="en-US" sz="7200" dirty="0"/>
              <a:t>keep it effective</a:t>
            </a:r>
          </a:p>
        </p:txBody>
      </p:sp>
    </p:spTree>
    <p:extLst>
      <p:ext uri="{BB962C8B-B14F-4D97-AF65-F5344CB8AC3E}">
        <p14:creationId xmlns:p14="http://schemas.microsoft.com/office/powerpoint/2010/main" val="3599657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culture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0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</a:rPr>
              <a:t>Compliance needs to be part of your daily context</a:t>
            </a:r>
          </a:p>
          <a:p>
            <a:pPr marL="0" indent="0">
              <a:buNone/>
            </a:pPr>
            <a:endParaRPr lang="en-US" sz="3000" b="1" dirty="0">
              <a:solidFill>
                <a:schemeClr val="tx2"/>
              </a:solidFill>
            </a:endParaRPr>
          </a:p>
          <a:p>
            <a:r>
              <a:rPr lang="en-US" sz="3000" b="1" dirty="0">
                <a:solidFill>
                  <a:schemeClr val="tx2"/>
                </a:solidFill>
              </a:rPr>
              <a:t>Monthly Compliance Moments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Compliance Week Handbook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Monthly Compliance Newsletter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Flash Cards</a:t>
            </a:r>
          </a:p>
          <a:p>
            <a:r>
              <a:rPr lang="en-US" sz="3000" b="1" dirty="0">
                <a:solidFill>
                  <a:schemeClr val="tx2"/>
                </a:solidFill>
              </a:rPr>
              <a:t>Thank you notes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172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CA2EC-9571-479A-AD5C-F969E160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D13C9-0FF7-4C24-A977-584B96E1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Hotline – internal or third party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Drop Box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CO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Administrator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Slide a note under CO’s door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Supervisor </a:t>
            </a:r>
          </a:p>
        </p:txBody>
      </p:sp>
    </p:spTree>
    <p:extLst>
      <p:ext uri="{BB962C8B-B14F-4D97-AF65-F5344CB8AC3E}">
        <p14:creationId xmlns:p14="http://schemas.microsoft.com/office/powerpoint/2010/main" val="29920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B1B9A-8E4E-480A-8EFE-A87AAF08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427038"/>
            <a:ext cx="10177463" cy="1492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Reporting protections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F873CBF-7644-4362-8967-18F7D6343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68530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5E3DBEF-FD62-4A1B-A203-B1B7F619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E1250-CBCA-46EC-A70D-66DC6F20BA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0A5B-2362-416B-93B3-B1BF31A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Enforcement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7A9AD3-51E6-4368-ABD2-4ED56BC7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On November 22, 2019, CMS issued a memorandum with an update on the Phase 3 Requirements of Participation. In this memo, CMS advised: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CMS will not release updated Interpretive Guidance and training addressing Phase 3 until the second quarter of 2020.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But... nursing homes are </a:t>
            </a:r>
            <a:r>
              <a:rPr lang="en-US" sz="2200" b="1" i="1" dirty="0">
                <a:solidFill>
                  <a:schemeClr val="tx2"/>
                </a:solidFill>
              </a:rPr>
              <a:t>still expected to comply with Phase 3 by November 28, 2019.</a:t>
            </a:r>
            <a:endParaRPr lang="en-US" sz="2200" b="1" dirty="0">
              <a:solidFill>
                <a:schemeClr val="tx2"/>
              </a:solidFill>
            </a:endParaRPr>
          </a:p>
          <a:p>
            <a:r>
              <a:rPr lang="en-US" sz="2200" b="1" dirty="0">
                <a:solidFill>
                  <a:schemeClr val="tx2"/>
                </a:solidFill>
              </a:rPr>
              <a:t>Here is what CMS said: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	"</a:t>
            </a:r>
            <a:r>
              <a:rPr lang="en-US" sz="2200" b="1" dirty="0">
                <a:solidFill>
                  <a:schemeClr val="tx2"/>
                </a:solidFill>
              </a:rPr>
              <a:t>While the Phase 3 requirements will be effective November 28, 2019 and facilities </a:t>
            </a:r>
            <a:r>
              <a:rPr lang="en-US" sz="2200" b="1" dirty="0" smtClean="0">
                <a:solidFill>
                  <a:schemeClr val="tx2"/>
                </a:solidFill>
              </a:rPr>
              <a:t>	are </a:t>
            </a:r>
            <a:r>
              <a:rPr lang="en-US" sz="2200" b="1" dirty="0">
                <a:solidFill>
                  <a:schemeClr val="tx2"/>
                </a:solidFill>
              </a:rPr>
              <a:t>required to comply with these and all requirements, our ability to survey for </a:t>
            </a:r>
            <a:r>
              <a:rPr lang="en-US" sz="2200" b="1" dirty="0" smtClean="0">
                <a:solidFill>
                  <a:schemeClr val="tx2"/>
                </a:solidFill>
              </a:rPr>
              <a:t>	compliance </a:t>
            </a:r>
            <a:r>
              <a:rPr lang="en-US" sz="2200" b="1" dirty="0">
                <a:solidFill>
                  <a:schemeClr val="tx2"/>
                </a:solidFill>
              </a:rPr>
              <a:t>with these requirements will be limited until the Interpretive Guidance is </a:t>
            </a:r>
            <a:r>
              <a:rPr lang="en-US" sz="2200" b="1" dirty="0" smtClean="0">
                <a:solidFill>
                  <a:schemeClr val="tx2"/>
                </a:solidFill>
              </a:rPr>
              <a:t>	released</a:t>
            </a:r>
            <a:r>
              <a:rPr lang="en-US" sz="2200" b="1" dirty="0">
                <a:solidFill>
                  <a:schemeClr val="tx2"/>
                </a:solidFill>
              </a:rPr>
              <a:t>."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8EA55B-77CB-4B70-BC25-43B57CFA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72A-91AD-49D3-AB47-1513D6DA83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64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5252B-8C2E-411D-94B8-D621B687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46DC2-4AE7-47DB-8D30-97907700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MPA has compliance policies, training and audit tools available for download (12 months of updates included)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Training programs (live, webinar, train-the-trainer, and e-course)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MPA can conduct your compliance program review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For more info: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www.healthcareperformance.com/store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22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B2535-980D-445D-B5A7-B6B2B718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48" y="0"/>
            <a:ext cx="4618814" cy="5905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Margaret Scavotto, JD, CHC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President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314-394-2222 ext. 24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mcs@healthcareperformance.com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3F8753-1C42-4668-B7E3-1E0CE15DA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5400000">
            <a:off x="5136785" y="2598248"/>
            <a:ext cx="6547704" cy="265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8" y="5220192"/>
            <a:ext cx="1467374" cy="146737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49" y="1376685"/>
            <a:ext cx="1222375" cy="16586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4489" y="61643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(c) 2019 Management Performance Associates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This presentation does not constitute legal advice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72A-91AD-49D3-AB47-1513D6DA83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9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4D2D5-B412-481D-867A-A261C49D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Quiz: </a:t>
            </a:r>
            <a:br>
              <a:rPr lang="en-US" sz="3600" dirty="0"/>
            </a:br>
            <a:r>
              <a:rPr lang="en-US" sz="3600" dirty="0"/>
              <a:t>are you ready for phase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41A1B-3117-49E8-86AF-A8443A4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81175"/>
            <a:ext cx="10178322" cy="409841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Have you completed a compliance program review?</a:t>
            </a:r>
          </a:p>
          <a:p>
            <a:r>
              <a:rPr lang="en-US" b="1" dirty="0">
                <a:solidFill>
                  <a:schemeClr val="tx2"/>
                </a:solidFill>
              </a:rPr>
              <a:t>Have you mitigated the gaps you identified with your compliance review?</a:t>
            </a:r>
          </a:p>
          <a:p>
            <a:r>
              <a:rPr lang="en-US" b="1" dirty="0">
                <a:solidFill>
                  <a:schemeClr val="tx2"/>
                </a:solidFill>
              </a:rPr>
              <a:t>Do you have compliance policies and procedures that have been updated for Phase 3?</a:t>
            </a:r>
          </a:p>
          <a:p>
            <a:r>
              <a:rPr lang="en-US" b="1" dirty="0">
                <a:solidFill>
                  <a:schemeClr val="tx2"/>
                </a:solidFill>
              </a:rPr>
              <a:t>Have these policies been communicated to your workforce, volunteers, and contractors?</a:t>
            </a:r>
          </a:p>
          <a:p>
            <a:r>
              <a:rPr lang="en-US" b="1" dirty="0">
                <a:solidFill>
                  <a:schemeClr val="tx2"/>
                </a:solidFill>
              </a:rPr>
              <a:t>Do you have an anonymous way to report non-compliance internally?</a:t>
            </a:r>
          </a:p>
          <a:p>
            <a:r>
              <a:rPr lang="en-US" b="1" dirty="0">
                <a:solidFill>
                  <a:schemeClr val="tx2"/>
                </a:solidFill>
              </a:rPr>
              <a:t>Is a high-level person assigned to oversee compliance and receive compliance complaints?</a:t>
            </a:r>
          </a:p>
          <a:p>
            <a:r>
              <a:rPr lang="en-US" b="1" dirty="0">
                <a:solidFill>
                  <a:schemeClr val="tx2"/>
                </a:solidFill>
              </a:rPr>
              <a:t>Do you have sufficient resources and authority for your compliance effort to succeed?</a:t>
            </a:r>
          </a:p>
          <a:p>
            <a:r>
              <a:rPr lang="en-US" b="1" dirty="0">
                <a:solidFill>
                  <a:schemeClr val="tx2"/>
                </a:solidFill>
              </a:rPr>
              <a:t>Is compliance auditing and monitoring underway?</a:t>
            </a:r>
          </a:p>
          <a:p>
            <a:r>
              <a:rPr lang="en-US" b="1" dirty="0">
                <a:solidFill>
                  <a:schemeClr val="tx2"/>
                </a:solidFill>
              </a:rPr>
              <a:t>Do you have disciplinary and corrective action procedures for non-compliance?</a:t>
            </a:r>
          </a:p>
          <a:p>
            <a:r>
              <a:rPr lang="en-US" b="1" dirty="0">
                <a:solidFill>
                  <a:schemeClr val="tx2"/>
                </a:solidFill>
              </a:rPr>
              <a:t>Do you have screening procedures to prevent delegating authority to individuals with a propensity to commit crimes?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44DDF2-6998-409F-9C55-9B7421BAA493}"/>
              </a:ext>
            </a:extLst>
          </p:cNvPr>
          <p:cNvSpPr/>
          <p:nvPr/>
        </p:nvSpPr>
        <p:spPr>
          <a:xfrm>
            <a:off x="3107178" y="5999726"/>
            <a:ext cx="8057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hlinkClick r:id="rId3"/>
              </a:rPr>
              <a:t>margaretscavotto.typeform.com/to/pmnbJ9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6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66CBD07-6747-4831-9EFD-0B72CB8A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Phase 3 isn’t everything</a:t>
            </a:r>
          </a:p>
        </p:txBody>
      </p:sp>
    </p:spTree>
    <p:extLst>
      <p:ext uri="{BB962C8B-B14F-4D97-AF65-F5344CB8AC3E}">
        <p14:creationId xmlns:p14="http://schemas.microsoft.com/office/powerpoint/2010/main" val="106698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A168B-C22C-41D5-A1CB-D9604720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3EA73-6E7D-4EA5-A1E8-CE5B2160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The OIG has expected nursing homes to have effective compliance programs since the late 1990s.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2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Your compliance defense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A72A-91AD-49D3-AB47-1513D6DA83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15714-1488-40F9-AD0B-24E1267C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Benefits of compliance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xmlns="" id="{F0096EE5-4B3A-4FAA-A272-3D6FCFE4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1631950"/>
            <a:ext cx="10179050" cy="3594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chemeClr val="tx2"/>
                </a:solidFill>
              </a:rPr>
              <a:t>Improve claim accuracy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Improve processes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Avoid penalties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Mitigate penalties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Decrease lawsuits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Lower insurance premiums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Improve employee culture (reduce turnover)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Boost reputation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chemeClr val="tx2"/>
                </a:solidFill>
              </a:rPr>
              <a:t> Improve quality of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91276F-0ABE-4A2F-905D-4A5B0D58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62F6A-E939-438D-868A-A851BC393D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2561</TotalTime>
  <Words>1077</Words>
  <Application>Microsoft Office PowerPoint</Application>
  <PresentationFormat>Widescreen</PresentationFormat>
  <Paragraphs>313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MS PGothic</vt:lpstr>
      <vt:lpstr>Arial</vt:lpstr>
      <vt:lpstr>Arial Black</vt:lpstr>
      <vt:lpstr>Calibri</vt:lpstr>
      <vt:lpstr>Gill Sans MT</vt:lpstr>
      <vt:lpstr>Wingdings</vt:lpstr>
      <vt:lpstr>Badge</vt:lpstr>
      <vt:lpstr>Phase 3  compliance  webinar</vt:lpstr>
      <vt:lpstr>What’s required now: ACA 42 CFR 483.85</vt:lpstr>
      <vt:lpstr>CMS Proposed Rule</vt:lpstr>
      <vt:lpstr>Enforcement update</vt:lpstr>
      <vt:lpstr>Quiz:  are you ready for phase 3?</vt:lpstr>
      <vt:lpstr>Phase 3 isn’t everything</vt:lpstr>
      <vt:lpstr>Oig expectations</vt:lpstr>
      <vt:lpstr>Your compliance defense</vt:lpstr>
      <vt:lpstr>Benefits of compliance</vt:lpstr>
      <vt:lpstr>Anatomy of a compliance program</vt:lpstr>
      <vt:lpstr>7 elements</vt:lpstr>
      <vt:lpstr>10 SNF risk areas</vt:lpstr>
      <vt:lpstr>Schedule your meetings</vt:lpstr>
      <vt:lpstr>Meetings: Compliance committee</vt:lpstr>
      <vt:lpstr>Compliance Committee</vt:lpstr>
      <vt:lpstr>Meetings: board</vt:lpstr>
      <vt:lpstr>Customize your policies</vt:lpstr>
      <vt:lpstr>Policies</vt:lpstr>
      <vt:lpstr>Policies</vt:lpstr>
      <vt:lpstr>Policies</vt:lpstr>
      <vt:lpstr>Distribute your policies</vt:lpstr>
      <vt:lpstr>Distribute your Policies</vt:lpstr>
      <vt:lpstr>Distribute your Policies</vt:lpstr>
      <vt:lpstr>Distribute your Policies</vt:lpstr>
      <vt:lpstr>Train</vt:lpstr>
      <vt:lpstr>Training employees</vt:lpstr>
      <vt:lpstr>Training employees</vt:lpstr>
      <vt:lpstr>Training the board</vt:lpstr>
      <vt:lpstr>Training contractors</vt:lpstr>
      <vt:lpstr>Training agency staff, volunteers, &amp; students</vt:lpstr>
      <vt:lpstr>screening</vt:lpstr>
      <vt:lpstr>Employee &amp; contractor screening</vt:lpstr>
      <vt:lpstr>Audit!</vt:lpstr>
      <vt:lpstr>Auditing your risks</vt:lpstr>
      <vt:lpstr>Make an auditing plan</vt:lpstr>
      <vt:lpstr>Culture time:  keep it effective</vt:lpstr>
      <vt:lpstr>Your culture campaign</vt:lpstr>
      <vt:lpstr>reporting</vt:lpstr>
      <vt:lpstr>Reporting protections</vt:lpstr>
      <vt:lpstr>Need help?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</dc:creator>
  <cp:lastModifiedBy>Margaret</cp:lastModifiedBy>
  <cp:revision>88</cp:revision>
  <cp:lastPrinted>2019-12-18T20:46:56Z</cp:lastPrinted>
  <dcterms:created xsi:type="dcterms:W3CDTF">2019-06-24T19:04:42Z</dcterms:created>
  <dcterms:modified xsi:type="dcterms:W3CDTF">2019-12-19T18:45:29Z</dcterms:modified>
</cp:coreProperties>
</file>