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7" r:id="rId1"/>
  </p:sldMasterIdLst>
  <p:notesMasterIdLst>
    <p:notesMasterId r:id="rId22"/>
  </p:notesMasterIdLst>
  <p:handoutMasterIdLst>
    <p:handoutMasterId r:id="rId23"/>
  </p:handoutMasterIdLst>
  <p:sldIdLst>
    <p:sldId id="384" r:id="rId2"/>
    <p:sldId id="399" r:id="rId3"/>
    <p:sldId id="412" r:id="rId4"/>
    <p:sldId id="428" r:id="rId5"/>
    <p:sldId id="430" r:id="rId6"/>
    <p:sldId id="429" r:id="rId7"/>
    <p:sldId id="411" r:id="rId8"/>
    <p:sldId id="414" r:id="rId9"/>
    <p:sldId id="432" r:id="rId10"/>
    <p:sldId id="415" r:id="rId11"/>
    <p:sldId id="416" r:id="rId12"/>
    <p:sldId id="417" r:id="rId13"/>
    <p:sldId id="418" r:id="rId14"/>
    <p:sldId id="419" r:id="rId15"/>
    <p:sldId id="424" r:id="rId16"/>
    <p:sldId id="403" r:id="rId17"/>
    <p:sldId id="341" r:id="rId18"/>
    <p:sldId id="423" r:id="rId19"/>
    <p:sldId id="425" r:id="rId20"/>
    <p:sldId id="431" r:id="rId2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Barker" initials="R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8C3F"/>
    <a:srgbClr val="C5BFB6"/>
    <a:srgbClr val="A09A93"/>
    <a:srgbClr val="99C525"/>
    <a:srgbClr val="728059"/>
    <a:srgbClr val="758B32"/>
    <a:srgbClr val="6C644B"/>
    <a:srgbClr val="BAD405"/>
    <a:srgbClr val="84216B"/>
    <a:srgbClr val="66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69" autoAdjust="0"/>
    <p:restoredTop sz="93471" autoAdjust="0"/>
  </p:normalViewPr>
  <p:slideViewPr>
    <p:cSldViewPr snapToGrid="0" snapToObjects="1">
      <p:cViewPr varScale="1">
        <p:scale>
          <a:sx n="114" d="100"/>
          <a:sy n="114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1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-3600"/>
    </p:cViewPr>
  </p:sorterViewPr>
  <p:notesViewPr>
    <p:cSldViewPr snapToGrid="0" snapToObjects="1">
      <p:cViewPr varScale="1">
        <p:scale>
          <a:sx n="91" d="100"/>
          <a:sy n="91" d="100"/>
        </p:scale>
        <p:origin x="-3612" y="-108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Plaintiff Demands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93</c:v>
                </c:pt>
                <c:pt idx="1">
                  <c:v>68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E5-429C-8AFB-C5862B9F0C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Settlements</c:v>
                </c:pt>
              </c:strCache>
            </c:strRef>
          </c:tx>
          <c:spPr>
            <a:solidFill>
              <a:srgbClr val="6C644B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42</c:v>
                </c:pt>
                <c:pt idx="1">
                  <c:v>35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E5-429C-8AFB-C5862B9F0CE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Verdict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25</c:v>
                </c:pt>
                <c:pt idx="1">
                  <c:v>41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E5-429C-8AFB-C5862B9F0CE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Legal Fees &amp;  Costs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E5-429C-8AFB-C5862B9F0C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5375912"/>
        <c:axId val="485373616"/>
      </c:barChart>
      <c:catAx>
        <c:axId val="48537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373616"/>
        <c:crosses val="autoZero"/>
        <c:auto val="1"/>
        <c:lblAlgn val="ctr"/>
        <c:lblOffset val="100"/>
        <c:noMultiLvlLbl val="0"/>
      </c:catAx>
      <c:valAx>
        <c:axId val="485373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375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87F87C-239C-4EE9-9FBC-690892B6A64D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D8C7FCDF-76D7-4B01-9042-6BD39851259B}">
      <dgm:prSet/>
      <dgm:spPr>
        <a:solidFill>
          <a:srgbClr val="C5BFB6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Key part of your job as GC or CCO</a:t>
          </a:r>
        </a:p>
      </dgm:t>
    </dgm:pt>
    <dgm:pt modelId="{F673314A-4DC0-448A-9C7B-0BDB41FB1C71}" type="parTrans" cxnId="{C8431994-455D-43B1-99C4-8C934FF2BE6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A6FAE5-D0CC-47F3-8312-7CF59894C274}" type="sibTrans" cxnId="{C8431994-455D-43B1-99C4-8C934FF2BE6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7E0BA8-CF4E-4DF6-A506-E6FEF04D6FCF}">
      <dgm:prSet/>
      <dgm:spPr>
        <a:solidFill>
          <a:srgbClr val="C5BFB6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Significant impact on gaining trust, confidence, and respect of the CEO</a:t>
          </a:r>
        </a:p>
      </dgm:t>
    </dgm:pt>
    <dgm:pt modelId="{51FE6BD3-BE76-422B-A732-9D6046607C4A}" type="parTrans" cxnId="{988AD4B8-866A-40F1-B239-065C1B8A5CB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F76E4F-85EC-42DA-9B7A-CA6D58C697A7}" type="sibTrans" cxnId="{988AD4B8-866A-40F1-B239-065C1B8A5CB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79ABB-7E0F-489B-85B9-1A785BAF98AF}">
      <dgm:prSet/>
      <dgm:spPr>
        <a:solidFill>
          <a:srgbClr val="C5BFB6"/>
        </a:solidFill>
      </dgm:spPr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Essential to your success</a:t>
          </a:r>
        </a:p>
      </dgm:t>
    </dgm:pt>
    <dgm:pt modelId="{6BBC5FDE-6693-45F6-B46C-2C0799C35973}" type="parTrans" cxnId="{2489E410-5E24-4B52-8270-2313177113E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74C02E-A71B-4E55-8C7A-25BC2D94B947}" type="sibTrans" cxnId="{2489E410-5E24-4B52-8270-2313177113E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C7A23D-98A1-445E-A5C5-F9CE3F3C2018}" type="pres">
      <dgm:prSet presAssocID="{4587F87C-239C-4EE9-9FBC-690892B6A64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F3DC927-A820-4915-8A4B-08F6AE02E508}" type="pres">
      <dgm:prSet presAssocID="{D8C7FCDF-76D7-4B01-9042-6BD39851259B}" presName="hierRoot1" presStyleCnt="0">
        <dgm:presLayoutVars>
          <dgm:hierBranch val="init"/>
        </dgm:presLayoutVars>
      </dgm:prSet>
      <dgm:spPr/>
    </dgm:pt>
    <dgm:pt modelId="{1A5ACDF2-B64A-4BA5-A4E6-2B552EC2E85A}" type="pres">
      <dgm:prSet presAssocID="{D8C7FCDF-76D7-4B01-9042-6BD39851259B}" presName="rootComposite1" presStyleCnt="0"/>
      <dgm:spPr/>
    </dgm:pt>
    <dgm:pt modelId="{E3360959-C89F-4027-AB0B-8EBFED40384A}" type="pres">
      <dgm:prSet presAssocID="{D8C7FCDF-76D7-4B01-9042-6BD39851259B}" presName="rootText1" presStyleLbl="node0" presStyleIdx="0" presStyleCnt="3">
        <dgm:presLayoutVars>
          <dgm:chPref val="3"/>
        </dgm:presLayoutVars>
      </dgm:prSet>
      <dgm:spPr/>
    </dgm:pt>
    <dgm:pt modelId="{B0A6E2C1-8C4F-4D7A-97D6-38F33B7450E7}" type="pres">
      <dgm:prSet presAssocID="{D8C7FCDF-76D7-4B01-9042-6BD39851259B}" presName="rootConnector1" presStyleLbl="node1" presStyleIdx="0" presStyleCnt="0"/>
      <dgm:spPr/>
    </dgm:pt>
    <dgm:pt modelId="{0593D314-5AFC-4337-8B17-795C65925312}" type="pres">
      <dgm:prSet presAssocID="{D8C7FCDF-76D7-4B01-9042-6BD39851259B}" presName="hierChild2" presStyleCnt="0"/>
      <dgm:spPr/>
    </dgm:pt>
    <dgm:pt modelId="{412DFB46-A668-4519-8B8B-E1D9977C5C68}" type="pres">
      <dgm:prSet presAssocID="{D8C7FCDF-76D7-4B01-9042-6BD39851259B}" presName="hierChild3" presStyleCnt="0"/>
      <dgm:spPr/>
    </dgm:pt>
    <dgm:pt modelId="{75D2BBFD-B5F4-4FED-ACA4-A49684206811}" type="pres">
      <dgm:prSet presAssocID="{1F7E0BA8-CF4E-4DF6-A506-E6FEF04D6FCF}" presName="hierRoot1" presStyleCnt="0">
        <dgm:presLayoutVars>
          <dgm:hierBranch val="init"/>
        </dgm:presLayoutVars>
      </dgm:prSet>
      <dgm:spPr/>
    </dgm:pt>
    <dgm:pt modelId="{A5568F79-B410-4F51-91A1-5E3F0A5EC772}" type="pres">
      <dgm:prSet presAssocID="{1F7E0BA8-CF4E-4DF6-A506-E6FEF04D6FCF}" presName="rootComposite1" presStyleCnt="0"/>
      <dgm:spPr/>
    </dgm:pt>
    <dgm:pt modelId="{EFBE63CA-C314-4080-A153-1A1708241C8D}" type="pres">
      <dgm:prSet presAssocID="{1F7E0BA8-CF4E-4DF6-A506-E6FEF04D6FCF}" presName="rootText1" presStyleLbl="node0" presStyleIdx="1" presStyleCnt="3">
        <dgm:presLayoutVars>
          <dgm:chPref val="3"/>
        </dgm:presLayoutVars>
      </dgm:prSet>
      <dgm:spPr/>
    </dgm:pt>
    <dgm:pt modelId="{7D470EFC-8A3F-4A1F-9ED5-3CECD016EBFB}" type="pres">
      <dgm:prSet presAssocID="{1F7E0BA8-CF4E-4DF6-A506-E6FEF04D6FCF}" presName="rootConnector1" presStyleLbl="node1" presStyleIdx="0" presStyleCnt="0"/>
      <dgm:spPr/>
    </dgm:pt>
    <dgm:pt modelId="{6423456F-AE1B-453D-AC22-BEA3D1ECBC7D}" type="pres">
      <dgm:prSet presAssocID="{1F7E0BA8-CF4E-4DF6-A506-E6FEF04D6FCF}" presName="hierChild2" presStyleCnt="0"/>
      <dgm:spPr/>
    </dgm:pt>
    <dgm:pt modelId="{51882DF6-5EC2-4E46-82CE-1D8FF5E7946F}" type="pres">
      <dgm:prSet presAssocID="{1F7E0BA8-CF4E-4DF6-A506-E6FEF04D6FCF}" presName="hierChild3" presStyleCnt="0"/>
      <dgm:spPr/>
    </dgm:pt>
    <dgm:pt modelId="{E7454B06-91D8-4166-ADB4-E563D7634D47}" type="pres">
      <dgm:prSet presAssocID="{8A879ABB-7E0F-489B-85B9-1A785BAF98AF}" presName="hierRoot1" presStyleCnt="0">
        <dgm:presLayoutVars>
          <dgm:hierBranch val="init"/>
        </dgm:presLayoutVars>
      </dgm:prSet>
      <dgm:spPr/>
    </dgm:pt>
    <dgm:pt modelId="{928C5599-DCF9-4890-B844-8692F27C126A}" type="pres">
      <dgm:prSet presAssocID="{8A879ABB-7E0F-489B-85B9-1A785BAF98AF}" presName="rootComposite1" presStyleCnt="0"/>
      <dgm:spPr/>
    </dgm:pt>
    <dgm:pt modelId="{66256E40-9200-4B9C-9527-581D5666331A}" type="pres">
      <dgm:prSet presAssocID="{8A879ABB-7E0F-489B-85B9-1A785BAF98AF}" presName="rootText1" presStyleLbl="node0" presStyleIdx="2" presStyleCnt="3">
        <dgm:presLayoutVars>
          <dgm:chPref val="3"/>
        </dgm:presLayoutVars>
      </dgm:prSet>
      <dgm:spPr/>
    </dgm:pt>
    <dgm:pt modelId="{8AEC7B04-974F-47D9-A10F-A19B77EBCDB1}" type="pres">
      <dgm:prSet presAssocID="{8A879ABB-7E0F-489B-85B9-1A785BAF98AF}" presName="rootConnector1" presStyleLbl="node1" presStyleIdx="0" presStyleCnt="0"/>
      <dgm:spPr/>
    </dgm:pt>
    <dgm:pt modelId="{D0AD4CC3-10F5-466C-9862-1A3C6E1F160C}" type="pres">
      <dgm:prSet presAssocID="{8A879ABB-7E0F-489B-85B9-1A785BAF98AF}" presName="hierChild2" presStyleCnt="0"/>
      <dgm:spPr/>
    </dgm:pt>
    <dgm:pt modelId="{3F8E8EAD-6D8E-46DA-97B0-C6B17FCD51BE}" type="pres">
      <dgm:prSet presAssocID="{8A879ABB-7E0F-489B-85B9-1A785BAF98AF}" presName="hierChild3" presStyleCnt="0"/>
      <dgm:spPr/>
    </dgm:pt>
  </dgm:ptLst>
  <dgm:cxnLst>
    <dgm:cxn modelId="{C60B1A0D-AEEB-441A-9057-62000199ED6E}" type="presOf" srcId="{8A879ABB-7E0F-489B-85B9-1A785BAF98AF}" destId="{66256E40-9200-4B9C-9527-581D5666331A}" srcOrd="0" destOrd="0" presId="urn:microsoft.com/office/officeart/2009/3/layout/HorizontalOrganizationChart"/>
    <dgm:cxn modelId="{2489E410-5E24-4B52-8270-2313177113E8}" srcId="{4587F87C-239C-4EE9-9FBC-690892B6A64D}" destId="{8A879ABB-7E0F-489B-85B9-1A785BAF98AF}" srcOrd="2" destOrd="0" parTransId="{6BBC5FDE-6693-45F6-B46C-2C0799C35973}" sibTransId="{A074C02E-A71B-4E55-8C7A-25BC2D94B947}"/>
    <dgm:cxn modelId="{3CD85420-243C-43AB-B487-7716BA4DC264}" type="presOf" srcId="{1F7E0BA8-CF4E-4DF6-A506-E6FEF04D6FCF}" destId="{7D470EFC-8A3F-4A1F-9ED5-3CECD016EBFB}" srcOrd="1" destOrd="0" presId="urn:microsoft.com/office/officeart/2009/3/layout/HorizontalOrganizationChart"/>
    <dgm:cxn modelId="{AC6BC959-14D3-4B73-848D-390CFEA33C80}" type="presOf" srcId="{D8C7FCDF-76D7-4B01-9042-6BD39851259B}" destId="{E3360959-C89F-4027-AB0B-8EBFED40384A}" srcOrd="0" destOrd="0" presId="urn:microsoft.com/office/officeart/2009/3/layout/HorizontalOrganizationChart"/>
    <dgm:cxn modelId="{C8431994-455D-43B1-99C4-8C934FF2BE6B}" srcId="{4587F87C-239C-4EE9-9FBC-690892B6A64D}" destId="{D8C7FCDF-76D7-4B01-9042-6BD39851259B}" srcOrd="0" destOrd="0" parTransId="{F673314A-4DC0-448A-9C7B-0BDB41FB1C71}" sibTransId="{F2A6FAE5-D0CC-47F3-8312-7CF59894C274}"/>
    <dgm:cxn modelId="{5ADE06B2-A7B6-4639-B3F4-DD076CBDAF17}" type="presOf" srcId="{4587F87C-239C-4EE9-9FBC-690892B6A64D}" destId="{CBC7A23D-98A1-445E-A5C5-F9CE3F3C2018}" srcOrd="0" destOrd="0" presId="urn:microsoft.com/office/officeart/2009/3/layout/HorizontalOrganizationChart"/>
    <dgm:cxn modelId="{988AD4B8-866A-40F1-B239-065C1B8A5CB1}" srcId="{4587F87C-239C-4EE9-9FBC-690892B6A64D}" destId="{1F7E0BA8-CF4E-4DF6-A506-E6FEF04D6FCF}" srcOrd="1" destOrd="0" parTransId="{51FE6BD3-BE76-422B-A732-9D6046607C4A}" sibTransId="{CCF76E4F-85EC-42DA-9B7A-CA6D58C697A7}"/>
    <dgm:cxn modelId="{6CBFBACD-B233-40FA-88AB-5B764012ABA3}" type="presOf" srcId="{1F7E0BA8-CF4E-4DF6-A506-E6FEF04D6FCF}" destId="{EFBE63CA-C314-4080-A153-1A1708241C8D}" srcOrd="0" destOrd="0" presId="urn:microsoft.com/office/officeart/2009/3/layout/HorizontalOrganizationChart"/>
    <dgm:cxn modelId="{34B2F4DC-D90D-4E22-B34F-53445390625D}" type="presOf" srcId="{8A879ABB-7E0F-489B-85B9-1A785BAF98AF}" destId="{8AEC7B04-974F-47D9-A10F-A19B77EBCDB1}" srcOrd="1" destOrd="0" presId="urn:microsoft.com/office/officeart/2009/3/layout/HorizontalOrganizationChart"/>
    <dgm:cxn modelId="{8CD9FCEB-BB1E-4E8F-9065-347EDF5999B9}" type="presOf" srcId="{D8C7FCDF-76D7-4B01-9042-6BD39851259B}" destId="{B0A6E2C1-8C4F-4D7A-97D6-38F33B7450E7}" srcOrd="1" destOrd="0" presId="urn:microsoft.com/office/officeart/2009/3/layout/HorizontalOrganizationChart"/>
    <dgm:cxn modelId="{2642D228-A5FF-42AB-AD96-C99689054815}" type="presParOf" srcId="{CBC7A23D-98A1-445E-A5C5-F9CE3F3C2018}" destId="{6F3DC927-A820-4915-8A4B-08F6AE02E508}" srcOrd="0" destOrd="0" presId="urn:microsoft.com/office/officeart/2009/3/layout/HorizontalOrganizationChart"/>
    <dgm:cxn modelId="{A4494DCF-4483-40C9-A00A-0781A8311EE2}" type="presParOf" srcId="{6F3DC927-A820-4915-8A4B-08F6AE02E508}" destId="{1A5ACDF2-B64A-4BA5-A4E6-2B552EC2E85A}" srcOrd="0" destOrd="0" presId="urn:microsoft.com/office/officeart/2009/3/layout/HorizontalOrganizationChart"/>
    <dgm:cxn modelId="{172FC545-336C-4256-AACC-40F8C9C89897}" type="presParOf" srcId="{1A5ACDF2-B64A-4BA5-A4E6-2B552EC2E85A}" destId="{E3360959-C89F-4027-AB0B-8EBFED40384A}" srcOrd="0" destOrd="0" presId="urn:microsoft.com/office/officeart/2009/3/layout/HorizontalOrganizationChart"/>
    <dgm:cxn modelId="{65CF4BA4-570B-4538-B0CF-0F858C680078}" type="presParOf" srcId="{1A5ACDF2-B64A-4BA5-A4E6-2B552EC2E85A}" destId="{B0A6E2C1-8C4F-4D7A-97D6-38F33B7450E7}" srcOrd="1" destOrd="0" presId="urn:microsoft.com/office/officeart/2009/3/layout/HorizontalOrganizationChart"/>
    <dgm:cxn modelId="{4E67DCF7-3ADE-4168-8AD3-C033CE0CA97F}" type="presParOf" srcId="{6F3DC927-A820-4915-8A4B-08F6AE02E508}" destId="{0593D314-5AFC-4337-8B17-795C65925312}" srcOrd="1" destOrd="0" presId="urn:microsoft.com/office/officeart/2009/3/layout/HorizontalOrganizationChart"/>
    <dgm:cxn modelId="{DAEDD2EE-7918-4D97-8C48-66A5667E5A90}" type="presParOf" srcId="{6F3DC927-A820-4915-8A4B-08F6AE02E508}" destId="{412DFB46-A668-4519-8B8B-E1D9977C5C68}" srcOrd="2" destOrd="0" presId="urn:microsoft.com/office/officeart/2009/3/layout/HorizontalOrganizationChart"/>
    <dgm:cxn modelId="{3266FFAA-2332-43C1-95AD-EF5FD4817F32}" type="presParOf" srcId="{CBC7A23D-98A1-445E-A5C5-F9CE3F3C2018}" destId="{75D2BBFD-B5F4-4FED-ACA4-A49684206811}" srcOrd="1" destOrd="0" presId="urn:microsoft.com/office/officeart/2009/3/layout/HorizontalOrganizationChart"/>
    <dgm:cxn modelId="{1457C1E9-784C-400B-9243-0489407ACF68}" type="presParOf" srcId="{75D2BBFD-B5F4-4FED-ACA4-A49684206811}" destId="{A5568F79-B410-4F51-91A1-5E3F0A5EC772}" srcOrd="0" destOrd="0" presId="urn:microsoft.com/office/officeart/2009/3/layout/HorizontalOrganizationChart"/>
    <dgm:cxn modelId="{2F82EFE6-D047-490B-ADF7-FB4E777C9A80}" type="presParOf" srcId="{A5568F79-B410-4F51-91A1-5E3F0A5EC772}" destId="{EFBE63CA-C314-4080-A153-1A1708241C8D}" srcOrd="0" destOrd="0" presId="urn:microsoft.com/office/officeart/2009/3/layout/HorizontalOrganizationChart"/>
    <dgm:cxn modelId="{D4DB8C91-B68F-426C-AC32-59A2DDB83075}" type="presParOf" srcId="{A5568F79-B410-4F51-91A1-5E3F0A5EC772}" destId="{7D470EFC-8A3F-4A1F-9ED5-3CECD016EBFB}" srcOrd="1" destOrd="0" presId="urn:microsoft.com/office/officeart/2009/3/layout/HorizontalOrganizationChart"/>
    <dgm:cxn modelId="{E8A43C27-2BA1-442A-AC9E-FCC0CB79B532}" type="presParOf" srcId="{75D2BBFD-B5F4-4FED-ACA4-A49684206811}" destId="{6423456F-AE1B-453D-AC22-BEA3D1ECBC7D}" srcOrd="1" destOrd="0" presId="urn:microsoft.com/office/officeart/2009/3/layout/HorizontalOrganizationChart"/>
    <dgm:cxn modelId="{DA75290E-8615-414A-B94C-8E19E337ACE0}" type="presParOf" srcId="{75D2BBFD-B5F4-4FED-ACA4-A49684206811}" destId="{51882DF6-5EC2-4E46-82CE-1D8FF5E7946F}" srcOrd="2" destOrd="0" presId="urn:microsoft.com/office/officeart/2009/3/layout/HorizontalOrganizationChart"/>
    <dgm:cxn modelId="{909E3CE3-3BBD-48E0-A143-B785688EAC75}" type="presParOf" srcId="{CBC7A23D-98A1-445E-A5C5-F9CE3F3C2018}" destId="{E7454B06-91D8-4166-ADB4-E563D7634D47}" srcOrd="2" destOrd="0" presId="urn:microsoft.com/office/officeart/2009/3/layout/HorizontalOrganizationChart"/>
    <dgm:cxn modelId="{E175FE06-7F35-4955-B4D2-E984248A2712}" type="presParOf" srcId="{E7454B06-91D8-4166-ADB4-E563D7634D47}" destId="{928C5599-DCF9-4890-B844-8692F27C126A}" srcOrd="0" destOrd="0" presId="urn:microsoft.com/office/officeart/2009/3/layout/HorizontalOrganizationChart"/>
    <dgm:cxn modelId="{A36E991B-40C4-4869-83DC-9A6DBE20E0BA}" type="presParOf" srcId="{928C5599-DCF9-4890-B844-8692F27C126A}" destId="{66256E40-9200-4B9C-9527-581D5666331A}" srcOrd="0" destOrd="0" presId="urn:microsoft.com/office/officeart/2009/3/layout/HorizontalOrganizationChart"/>
    <dgm:cxn modelId="{C50CF47F-B7BC-4F67-B02B-C78FB2CD6210}" type="presParOf" srcId="{928C5599-DCF9-4890-B844-8692F27C126A}" destId="{8AEC7B04-974F-47D9-A10F-A19B77EBCDB1}" srcOrd="1" destOrd="0" presId="urn:microsoft.com/office/officeart/2009/3/layout/HorizontalOrganizationChart"/>
    <dgm:cxn modelId="{87EF87DC-6DDB-4E32-BED4-8A26945F45DF}" type="presParOf" srcId="{E7454B06-91D8-4166-ADB4-E563D7634D47}" destId="{D0AD4CC3-10F5-466C-9862-1A3C6E1F160C}" srcOrd="1" destOrd="0" presId="urn:microsoft.com/office/officeart/2009/3/layout/HorizontalOrganizationChart"/>
    <dgm:cxn modelId="{43B76597-E7E2-49AE-9CE2-51822E386A98}" type="presParOf" srcId="{E7454B06-91D8-4166-ADB4-E563D7634D47}" destId="{3F8E8EAD-6D8E-46DA-97B0-C6B17FCD51B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939765-9629-4AD0-8809-2199FF9D925E}" type="doc">
      <dgm:prSet loTypeId="urn:microsoft.com/office/officeart/2005/8/layout/default" loCatId="list" qsTypeId="urn:microsoft.com/office/officeart/2005/8/quickstyle/simple4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3B6A48F1-4E2C-4B20-BBA9-A7B5917E551B}">
      <dgm:prSet/>
      <dgm:spPr>
        <a:solidFill>
          <a:srgbClr val="A09A93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When there is a new CEO</a:t>
          </a:r>
        </a:p>
      </dgm:t>
    </dgm:pt>
    <dgm:pt modelId="{985E8922-E7A5-42DD-87E0-3926236F8386}" type="parTrans" cxnId="{9EC84007-A99C-4A74-ACD5-EF661C3C36F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E8581E-2CB2-48D3-A753-5912EE36E7DB}" type="sibTrans" cxnId="{9EC84007-A99C-4A74-ACD5-EF661C3C36FD}">
      <dgm:prSet phldrT="01" phldr="0"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A81841-BAB7-4065-99A8-ADDFE5ED4A08}">
      <dgm:prSet/>
      <dgm:spPr>
        <a:solidFill>
          <a:srgbClr val="A09A93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When you are new to the company</a:t>
          </a:r>
        </a:p>
      </dgm:t>
    </dgm:pt>
    <dgm:pt modelId="{918BEE5E-367E-4071-B798-F5D74AC341AB}" type="parTrans" cxnId="{3668271B-E744-46CB-A498-B72A97F3A22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5E31B8-9444-498B-9F30-1101DB21DD75}" type="sibTrans" cxnId="{3668271B-E744-46CB-A498-B72A97F3A229}">
      <dgm:prSet phldrT="02" phldr="0"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EAA594-BFB6-4FD2-B3B9-F0001602DED2}">
      <dgm:prSet/>
      <dgm:spPr>
        <a:solidFill>
          <a:srgbClr val="A09A93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When methodology or communications with CEO can be improved</a:t>
          </a:r>
        </a:p>
      </dgm:t>
    </dgm:pt>
    <dgm:pt modelId="{36218212-4862-4E49-87E0-21B1C3DB9B23}" type="parTrans" cxnId="{AD2A17F9-4C18-4AD8-A004-31F45EDDB19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EDB54F-5A9F-4E97-B50E-840D33F1DFE7}" type="sibTrans" cxnId="{AD2A17F9-4C18-4AD8-A004-31F45EDDB19B}">
      <dgm:prSet phldrT="03" phldr="0"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21F84C-1464-436F-8CDC-FD4551D0038D}">
      <dgm:prSet/>
      <dgm:spPr>
        <a:solidFill>
          <a:srgbClr val="A09A93"/>
        </a:solidFill>
      </dgm:spPr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When it has been awhile since your last review</a:t>
          </a:r>
        </a:p>
      </dgm:t>
    </dgm:pt>
    <dgm:pt modelId="{4F391EE2-B228-49CA-8530-790A062FDD0A}" type="parTrans" cxnId="{682786EB-DD53-4D61-A1C1-DFDD7B544B9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27F89F-52D6-400B-A4FF-A4623E2B985F}" type="sibTrans" cxnId="{682786EB-DD53-4D61-A1C1-DFDD7B544B90}">
      <dgm:prSet phldrT="04" phldr="0"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366259-1B48-4B7E-A017-EE6351F61AC0}" type="pres">
      <dgm:prSet presAssocID="{5A939765-9629-4AD0-8809-2199FF9D925E}" presName="diagram" presStyleCnt="0">
        <dgm:presLayoutVars>
          <dgm:dir/>
          <dgm:resizeHandles val="exact"/>
        </dgm:presLayoutVars>
      </dgm:prSet>
      <dgm:spPr/>
    </dgm:pt>
    <dgm:pt modelId="{A143DC1D-A424-48CB-964A-B3B5694B50D2}" type="pres">
      <dgm:prSet presAssocID="{3B6A48F1-4E2C-4B20-BBA9-A7B5917E551B}" presName="node" presStyleLbl="node1" presStyleIdx="0" presStyleCnt="4">
        <dgm:presLayoutVars>
          <dgm:bulletEnabled val="1"/>
        </dgm:presLayoutVars>
      </dgm:prSet>
      <dgm:spPr/>
    </dgm:pt>
    <dgm:pt modelId="{C54164FF-17AA-4139-96C6-74A2546437BC}" type="pres">
      <dgm:prSet presAssocID="{2BE8581E-2CB2-48D3-A753-5912EE36E7DB}" presName="sibTrans" presStyleCnt="0"/>
      <dgm:spPr/>
    </dgm:pt>
    <dgm:pt modelId="{E204EE83-DACC-44C3-A4BC-ADAA29D270A4}" type="pres">
      <dgm:prSet presAssocID="{CEA81841-BAB7-4065-99A8-ADDFE5ED4A08}" presName="node" presStyleLbl="node1" presStyleIdx="1" presStyleCnt="4">
        <dgm:presLayoutVars>
          <dgm:bulletEnabled val="1"/>
        </dgm:presLayoutVars>
      </dgm:prSet>
      <dgm:spPr/>
    </dgm:pt>
    <dgm:pt modelId="{84819CA8-A5DD-41AC-8E47-0838A71C8187}" type="pres">
      <dgm:prSet presAssocID="{D05E31B8-9444-498B-9F30-1101DB21DD75}" presName="sibTrans" presStyleCnt="0"/>
      <dgm:spPr/>
    </dgm:pt>
    <dgm:pt modelId="{F9348A9F-3B55-4A5D-8D52-DE7C8C108A61}" type="pres">
      <dgm:prSet presAssocID="{CDEAA594-BFB6-4FD2-B3B9-F0001602DED2}" presName="node" presStyleLbl="node1" presStyleIdx="2" presStyleCnt="4">
        <dgm:presLayoutVars>
          <dgm:bulletEnabled val="1"/>
        </dgm:presLayoutVars>
      </dgm:prSet>
      <dgm:spPr/>
    </dgm:pt>
    <dgm:pt modelId="{8FC240EE-553F-434F-A8DC-67E2F1C76A67}" type="pres">
      <dgm:prSet presAssocID="{36EDB54F-5A9F-4E97-B50E-840D33F1DFE7}" presName="sibTrans" presStyleCnt="0"/>
      <dgm:spPr/>
    </dgm:pt>
    <dgm:pt modelId="{98B50971-1CD8-40A9-B651-9E6A9B52401D}" type="pres">
      <dgm:prSet presAssocID="{2D21F84C-1464-436F-8CDC-FD4551D0038D}" presName="node" presStyleLbl="node1" presStyleIdx="3" presStyleCnt="4">
        <dgm:presLayoutVars>
          <dgm:bulletEnabled val="1"/>
        </dgm:presLayoutVars>
      </dgm:prSet>
      <dgm:spPr/>
    </dgm:pt>
  </dgm:ptLst>
  <dgm:cxnLst>
    <dgm:cxn modelId="{9EC84007-A99C-4A74-ACD5-EF661C3C36FD}" srcId="{5A939765-9629-4AD0-8809-2199FF9D925E}" destId="{3B6A48F1-4E2C-4B20-BBA9-A7B5917E551B}" srcOrd="0" destOrd="0" parTransId="{985E8922-E7A5-42DD-87E0-3926236F8386}" sibTransId="{2BE8581E-2CB2-48D3-A753-5912EE36E7DB}"/>
    <dgm:cxn modelId="{1C817E15-77AF-4CD8-B208-4BF505217045}" type="presOf" srcId="{3B6A48F1-4E2C-4B20-BBA9-A7B5917E551B}" destId="{A143DC1D-A424-48CB-964A-B3B5694B50D2}" srcOrd="0" destOrd="0" presId="urn:microsoft.com/office/officeart/2005/8/layout/default"/>
    <dgm:cxn modelId="{06F51A18-8FEC-4F59-B0D4-ACCBE1A11E2D}" type="presOf" srcId="{5A939765-9629-4AD0-8809-2199FF9D925E}" destId="{5C366259-1B48-4B7E-A017-EE6351F61AC0}" srcOrd="0" destOrd="0" presId="urn:microsoft.com/office/officeart/2005/8/layout/default"/>
    <dgm:cxn modelId="{3668271B-E744-46CB-A498-B72A97F3A229}" srcId="{5A939765-9629-4AD0-8809-2199FF9D925E}" destId="{CEA81841-BAB7-4065-99A8-ADDFE5ED4A08}" srcOrd="1" destOrd="0" parTransId="{918BEE5E-367E-4071-B798-F5D74AC341AB}" sibTransId="{D05E31B8-9444-498B-9F30-1101DB21DD75}"/>
    <dgm:cxn modelId="{8725254C-D462-4E3A-80E4-8A4BA02EC2A4}" type="presOf" srcId="{CEA81841-BAB7-4065-99A8-ADDFE5ED4A08}" destId="{E204EE83-DACC-44C3-A4BC-ADAA29D270A4}" srcOrd="0" destOrd="0" presId="urn:microsoft.com/office/officeart/2005/8/layout/default"/>
    <dgm:cxn modelId="{3B038158-06E1-4DCD-A2AC-E2C46F4FFC2D}" type="presOf" srcId="{CDEAA594-BFB6-4FD2-B3B9-F0001602DED2}" destId="{F9348A9F-3B55-4A5D-8D52-DE7C8C108A61}" srcOrd="0" destOrd="0" presId="urn:microsoft.com/office/officeart/2005/8/layout/default"/>
    <dgm:cxn modelId="{32B1E8E0-E245-4DCE-9550-7F543F9E50A4}" type="presOf" srcId="{2D21F84C-1464-436F-8CDC-FD4551D0038D}" destId="{98B50971-1CD8-40A9-B651-9E6A9B52401D}" srcOrd="0" destOrd="0" presId="urn:microsoft.com/office/officeart/2005/8/layout/default"/>
    <dgm:cxn modelId="{682786EB-DD53-4D61-A1C1-DFDD7B544B90}" srcId="{5A939765-9629-4AD0-8809-2199FF9D925E}" destId="{2D21F84C-1464-436F-8CDC-FD4551D0038D}" srcOrd="3" destOrd="0" parTransId="{4F391EE2-B228-49CA-8530-790A062FDD0A}" sibTransId="{8227F89F-52D6-400B-A4FF-A4623E2B985F}"/>
    <dgm:cxn modelId="{AD2A17F9-4C18-4AD8-A004-31F45EDDB19B}" srcId="{5A939765-9629-4AD0-8809-2199FF9D925E}" destId="{CDEAA594-BFB6-4FD2-B3B9-F0001602DED2}" srcOrd="2" destOrd="0" parTransId="{36218212-4862-4E49-87E0-21B1C3DB9B23}" sibTransId="{36EDB54F-5A9F-4E97-B50E-840D33F1DFE7}"/>
    <dgm:cxn modelId="{D5D6E66C-0638-460A-9EB1-3FE195E26279}" type="presParOf" srcId="{5C366259-1B48-4B7E-A017-EE6351F61AC0}" destId="{A143DC1D-A424-48CB-964A-B3B5694B50D2}" srcOrd="0" destOrd="0" presId="urn:microsoft.com/office/officeart/2005/8/layout/default"/>
    <dgm:cxn modelId="{42F2CFD5-060D-46A5-8069-7A9E084856E9}" type="presParOf" srcId="{5C366259-1B48-4B7E-A017-EE6351F61AC0}" destId="{C54164FF-17AA-4139-96C6-74A2546437BC}" srcOrd="1" destOrd="0" presId="urn:microsoft.com/office/officeart/2005/8/layout/default"/>
    <dgm:cxn modelId="{74D146BE-69AB-42B8-A73E-586AEC60F984}" type="presParOf" srcId="{5C366259-1B48-4B7E-A017-EE6351F61AC0}" destId="{E204EE83-DACC-44C3-A4BC-ADAA29D270A4}" srcOrd="2" destOrd="0" presId="urn:microsoft.com/office/officeart/2005/8/layout/default"/>
    <dgm:cxn modelId="{BD026056-1C65-4245-916B-5DBD8B1DC1D6}" type="presParOf" srcId="{5C366259-1B48-4B7E-A017-EE6351F61AC0}" destId="{84819CA8-A5DD-41AC-8E47-0838A71C8187}" srcOrd="3" destOrd="0" presId="urn:microsoft.com/office/officeart/2005/8/layout/default"/>
    <dgm:cxn modelId="{699D5FE6-E3A3-453C-851C-947B2FA507FF}" type="presParOf" srcId="{5C366259-1B48-4B7E-A017-EE6351F61AC0}" destId="{F9348A9F-3B55-4A5D-8D52-DE7C8C108A61}" srcOrd="4" destOrd="0" presId="urn:microsoft.com/office/officeart/2005/8/layout/default"/>
    <dgm:cxn modelId="{68087192-6AB5-4FB0-B406-090B3FA7B24E}" type="presParOf" srcId="{5C366259-1B48-4B7E-A017-EE6351F61AC0}" destId="{8FC240EE-553F-434F-A8DC-67E2F1C76A67}" srcOrd="5" destOrd="0" presId="urn:microsoft.com/office/officeart/2005/8/layout/default"/>
    <dgm:cxn modelId="{B464F587-699A-485F-9AFE-1916EDCD5BF8}" type="presParOf" srcId="{5C366259-1B48-4B7E-A017-EE6351F61AC0}" destId="{98B50971-1CD8-40A9-B651-9E6A9B52401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07DC49-E691-4A8E-A792-868C37A39A65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A6B9697-5BDD-4009-8FE5-C457CF879B77}">
      <dgm:prSet/>
      <dgm:spPr>
        <a:solidFill>
          <a:srgbClr val="A09A93">
            <a:alpha val="90000"/>
          </a:srgbClr>
        </a:solidFill>
      </dgm:spPr>
      <dgm:t>
        <a:bodyPr/>
        <a:lstStyle/>
        <a:p>
          <a:pPr algn="ctr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Consider asking for feedback</a:t>
          </a:r>
        </a:p>
      </dgm:t>
    </dgm:pt>
    <dgm:pt modelId="{23500546-0875-427A-929D-47B77BE6B2B2}" type="parTrans" cxnId="{02829CAE-5330-49A2-B498-A5E02607C044}">
      <dgm:prSet/>
      <dgm:spPr/>
      <dgm:t>
        <a:bodyPr/>
        <a:lstStyle/>
        <a:p>
          <a:pPr algn="ctr"/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DF96E1-7C91-4F33-BB06-4699CA06FE2D}" type="sibTrans" cxnId="{02829CAE-5330-49A2-B498-A5E02607C044}">
      <dgm:prSet phldrT="1" phldr="0"/>
      <dgm:spPr>
        <a:solidFill>
          <a:srgbClr val="718C3F"/>
        </a:solidFill>
      </dgm:spPr>
      <dgm:t>
        <a:bodyPr/>
        <a:lstStyle/>
        <a:p>
          <a:pPr algn="ctr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</dgm:t>
    </dgm:pt>
    <dgm:pt modelId="{C55B5FE3-FEA9-47A7-B8D4-61B4F59C0CAB}">
      <dgm:prSet/>
      <dgm:spPr>
        <a:solidFill>
          <a:srgbClr val="A09A93"/>
        </a:solidFill>
      </dgm:spPr>
      <dgm:t>
        <a:bodyPr/>
        <a:lstStyle/>
        <a:p>
          <a:pPr algn="ctr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CEOs do not like surprises</a:t>
          </a:r>
        </a:p>
      </dgm:t>
    </dgm:pt>
    <dgm:pt modelId="{D3C5F519-1777-4918-958D-3FF55235BCEB}" type="parTrans" cxnId="{10D39BB1-412A-4134-A726-756C5E7B2223}">
      <dgm:prSet/>
      <dgm:spPr/>
      <dgm:t>
        <a:bodyPr/>
        <a:lstStyle/>
        <a:p>
          <a:pPr algn="ctr"/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B4DC7F-79BB-48DA-93D5-9EB47562F98E}" type="sibTrans" cxnId="{10D39BB1-412A-4134-A726-756C5E7B2223}">
      <dgm:prSet phldrT="2" phldr="0"/>
      <dgm:spPr>
        <a:solidFill>
          <a:srgbClr val="718C3F"/>
        </a:solidFill>
      </dgm:spPr>
      <dgm:t>
        <a:bodyPr/>
        <a:lstStyle/>
        <a:p>
          <a:pPr algn="ctr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gm:t>
    </dgm:pt>
    <dgm:pt modelId="{7E19FDC2-F035-4DA3-B806-E28E9B8E4356}">
      <dgm:prSet/>
      <dgm:spPr>
        <a:solidFill>
          <a:srgbClr val="A09A93">
            <a:alpha val="90000"/>
          </a:srgbClr>
        </a:solidFill>
      </dgm:spPr>
      <dgm:t>
        <a:bodyPr/>
        <a:lstStyle/>
        <a:p>
          <a:pPr algn="ctr"/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The when, how, who and what is very dependent on CEO’s preferences</a:t>
          </a:r>
        </a:p>
      </dgm:t>
    </dgm:pt>
    <dgm:pt modelId="{E37A594C-5E06-4FA0-9790-EAB8385D5147}" type="parTrans" cxnId="{0DCE2763-6E42-45B9-A444-D7B29513CF95}">
      <dgm:prSet/>
      <dgm:spPr/>
      <dgm:t>
        <a:bodyPr/>
        <a:lstStyle/>
        <a:p>
          <a:pPr algn="ctr"/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821D06-B6AF-45EB-BC6E-0B67D7BE98FC}" type="sibTrans" cxnId="{0DCE2763-6E42-45B9-A444-D7B29513CF95}">
      <dgm:prSet phldrT="3" phldr="0"/>
      <dgm:spPr>
        <a:solidFill>
          <a:srgbClr val="718C3F"/>
        </a:solidFill>
      </dgm:spPr>
      <dgm:t>
        <a:bodyPr/>
        <a:lstStyle/>
        <a:p>
          <a:pPr algn="ctr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gm:t>
    </dgm:pt>
    <dgm:pt modelId="{C22326CB-6AD2-42EB-B7EC-8C59ECEDFE6A}">
      <dgm:prSet/>
      <dgm:spPr>
        <a:solidFill>
          <a:srgbClr val="A09A93">
            <a:alpha val="89804"/>
          </a:srgbClr>
        </a:solidFill>
      </dgm:spPr>
      <dgm:t>
        <a:bodyPr/>
        <a:lstStyle/>
        <a:p>
          <a:pPr algn="ctr"/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May learn from predecessor, your peers and/or trial and error</a:t>
          </a:r>
        </a:p>
      </dgm:t>
    </dgm:pt>
    <dgm:pt modelId="{C7B1A185-2BD9-4B78-A5A2-FD77E5BCA8DB}" type="parTrans" cxnId="{D5F0E89F-C3BE-4FB0-8318-5BFB9E25DC4B}">
      <dgm:prSet/>
      <dgm:spPr/>
      <dgm:t>
        <a:bodyPr/>
        <a:lstStyle/>
        <a:p>
          <a:pPr algn="ctr"/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23AD9D-0A55-4185-838F-CB2513DD37E4}" type="sibTrans" cxnId="{D5F0E89F-C3BE-4FB0-8318-5BFB9E25DC4B}">
      <dgm:prSet phldrT="4" phldr="0"/>
      <dgm:spPr>
        <a:solidFill>
          <a:srgbClr val="718C3F"/>
        </a:solidFill>
      </dgm:spPr>
      <dgm:t>
        <a:bodyPr/>
        <a:lstStyle/>
        <a:p>
          <a:pPr algn="ctr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4</a:t>
          </a:r>
        </a:p>
      </dgm:t>
    </dgm:pt>
    <dgm:pt modelId="{9D348C6C-E983-46F0-8FF5-8F183DB40FB1}" type="pres">
      <dgm:prSet presAssocID="{0107DC49-E691-4A8E-A792-868C37A39A65}" presName="Name0" presStyleCnt="0">
        <dgm:presLayoutVars>
          <dgm:animLvl val="lvl"/>
          <dgm:resizeHandles val="exact"/>
        </dgm:presLayoutVars>
      </dgm:prSet>
      <dgm:spPr/>
    </dgm:pt>
    <dgm:pt modelId="{9725420F-F3C9-4532-9EF7-3E28DB216D58}" type="pres">
      <dgm:prSet presAssocID="{CA6B9697-5BDD-4009-8FE5-C457CF879B77}" presName="compositeNode" presStyleCnt="0">
        <dgm:presLayoutVars>
          <dgm:bulletEnabled val="1"/>
        </dgm:presLayoutVars>
      </dgm:prSet>
      <dgm:spPr/>
    </dgm:pt>
    <dgm:pt modelId="{03902223-30F3-476F-BF9F-ED611C705E79}" type="pres">
      <dgm:prSet presAssocID="{CA6B9697-5BDD-4009-8FE5-C457CF879B77}" presName="bgRect" presStyleLbl="bgAccFollowNode1" presStyleIdx="0" presStyleCnt="4"/>
      <dgm:spPr/>
    </dgm:pt>
    <dgm:pt modelId="{7F96B8A0-5877-43DC-B53D-5946B90B46B4}" type="pres">
      <dgm:prSet presAssocID="{72DF96E1-7C91-4F33-BB06-4699CA06FE2D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9B9A102C-33D7-4570-83CD-C6070E59F70D}" type="pres">
      <dgm:prSet presAssocID="{CA6B9697-5BDD-4009-8FE5-C457CF879B77}" presName="bottomLine" presStyleLbl="alignNode1" presStyleIdx="1" presStyleCnt="8">
        <dgm:presLayoutVars/>
      </dgm:prSet>
      <dgm:spPr/>
    </dgm:pt>
    <dgm:pt modelId="{1AE44643-FD00-42B3-8453-690EB8EF043C}" type="pres">
      <dgm:prSet presAssocID="{CA6B9697-5BDD-4009-8FE5-C457CF879B77}" presName="nodeText" presStyleLbl="bgAccFollowNode1" presStyleIdx="0" presStyleCnt="4">
        <dgm:presLayoutVars>
          <dgm:bulletEnabled val="1"/>
        </dgm:presLayoutVars>
      </dgm:prSet>
      <dgm:spPr/>
    </dgm:pt>
    <dgm:pt modelId="{7D7896D0-6433-4509-B1A9-41076572C257}" type="pres">
      <dgm:prSet presAssocID="{72DF96E1-7C91-4F33-BB06-4699CA06FE2D}" presName="sibTrans" presStyleCnt="0"/>
      <dgm:spPr/>
    </dgm:pt>
    <dgm:pt modelId="{0ACA97F3-A5E6-475A-84CC-BC8299584453}" type="pres">
      <dgm:prSet presAssocID="{C55B5FE3-FEA9-47A7-B8D4-61B4F59C0CAB}" presName="compositeNode" presStyleCnt="0">
        <dgm:presLayoutVars>
          <dgm:bulletEnabled val="1"/>
        </dgm:presLayoutVars>
      </dgm:prSet>
      <dgm:spPr/>
    </dgm:pt>
    <dgm:pt modelId="{340FC829-9EF9-4F91-B41A-87A566767D04}" type="pres">
      <dgm:prSet presAssocID="{C55B5FE3-FEA9-47A7-B8D4-61B4F59C0CAB}" presName="bgRect" presStyleLbl="bgAccFollowNode1" presStyleIdx="1" presStyleCnt="4"/>
      <dgm:spPr/>
    </dgm:pt>
    <dgm:pt modelId="{247A6850-36BD-4A9C-B280-D6029E35CB82}" type="pres">
      <dgm:prSet presAssocID="{DAB4DC7F-79BB-48DA-93D5-9EB47562F98E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324A48D0-24C5-4EFC-BAEC-CEDB54F165DB}" type="pres">
      <dgm:prSet presAssocID="{C55B5FE3-FEA9-47A7-B8D4-61B4F59C0CAB}" presName="bottomLine" presStyleLbl="alignNode1" presStyleIdx="3" presStyleCnt="8">
        <dgm:presLayoutVars/>
      </dgm:prSet>
      <dgm:spPr/>
    </dgm:pt>
    <dgm:pt modelId="{5024CA20-3876-4953-A239-4B26551E15F7}" type="pres">
      <dgm:prSet presAssocID="{C55B5FE3-FEA9-47A7-B8D4-61B4F59C0CAB}" presName="nodeText" presStyleLbl="bgAccFollowNode1" presStyleIdx="1" presStyleCnt="4">
        <dgm:presLayoutVars>
          <dgm:bulletEnabled val="1"/>
        </dgm:presLayoutVars>
      </dgm:prSet>
      <dgm:spPr/>
    </dgm:pt>
    <dgm:pt modelId="{6322E220-9D18-4654-881A-1B588E476C51}" type="pres">
      <dgm:prSet presAssocID="{DAB4DC7F-79BB-48DA-93D5-9EB47562F98E}" presName="sibTrans" presStyleCnt="0"/>
      <dgm:spPr/>
    </dgm:pt>
    <dgm:pt modelId="{28EDD7D5-86CF-43A1-B100-6ECA4C0F1CCF}" type="pres">
      <dgm:prSet presAssocID="{7E19FDC2-F035-4DA3-B806-E28E9B8E4356}" presName="compositeNode" presStyleCnt="0">
        <dgm:presLayoutVars>
          <dgm:bulletEnabled val="1"/>
        </dgm:presLayoutVars>
      </dgm:prSet>
      <dgm:spPr/>
    </dgm:pt>
    <dgm:pt modelId="{A139C98C-DA40-47E0-9831-CA2EE8A7791B}" type="pres">
      <dgm:prSet presAssocID="{7E19FDC2-F035-4DA3-B806-E28E9B8E4356}" presName="bgRect" presStyleLbl="bgAccFollowNode1" presStyleIdx="2" presStyleCnt="4"/>
      <dgm:spPr/>
    </dgm:pt>
    <dgm:pt modelId="{7319FF9C-E142-4AF4-9F51-2E8C29D74404}" type="pres">
      <dgm:prSet presAssocID="{B2821D06-B6AF-45EB-BC6E-0B67D7BE98FC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36F3B2E4-C919-481C-B5CF-4A5C22444AA5}" type="pres">
      <dgm:prSet presAssocID="{7E19FDC2-F035-4DA3-B806-E28E9B8E4356}" presName="bottomLine" presStyleLbl="alignNode1" presStyleIdx="5" presStyleCnt="8">
        <dgm:presLayoutVars/>
      </dgm:prSet>
      <dgm:spPr/>
    </dgm:pt>
    <dgm:pt modelId="{9E37DC6E-0E34-4D17-B854-D0C3FE32B07C}" type="pres">
      <dgm:prSet presAssocID="{7E19FDC2-F035-4DA3-B806-E28E9B8E4356}" presName="nodeText" presStyleLbl="bgAccFollowNode1" presStyleIdx="2" presStyleCnt="4">
        <dgm:presLayoutVars>
          <dgm:bulletEnabled val="1"/>
        </dgm:presLayoutVars>
      </dgm:prSet>
      <dgm:spPr/>
    </dgm:pt>
    <dgm:pt modelId="{97EF95FA-EA7D-424C-BC23-E3811CFF5BCF}" type="pres">
      <dgm:prSet presAssocID="{B2821D06-B6AF-45EB-BC6E-0B67D7BE98FC}" presName="sibTrans" presStyleCnt="0"/>
      <dgm:spPr/>
    </dgm:pt>
    <dgm:pt modelId="{034FAEBD-CE82-4052-B8A5-9B2F86FC7B4F}" type="pres">
      <dgm:prSet presAssocID="{C22326CB-6AD2-42EB-B7EC-8C59ECEDFE6A}" presName="compositeNode" presStyleCnt="0">
        <dgm:presLayoutVars>
          <dgm:bulletEnabled val="1"/>
        </dgm:presLayoutVars>
      </dgm:prSet>
      <dgm:spPr/>
    </dgm:pt>
    <dgm:pt modelId="{5F56DD96-8A12-4BB7-A8C5-6E17516E4ECC}" type="pres">
      <dgm:prSet presAssocID="{C22326CB-6AD2-42EB-B7EC-8C59ECEDFE6A}" presName="bgRect" presStyleLbl="bgAccFollowNode1" presStyleIdx="3" presStyleCnt="4"/>
      <dgm:spPr/>
    </dgm:pt>
    <dgm:pt modelId="{CD6CE19C-BB5E-4AB9-8FB7-542437305CE8}" type="pres">
      <dgm:prSet presAssocID="{8023AD9D-0A55-4185-838F-CB2513DD37E4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B146D77C-A125-46A9-BD2C-2C7812161BFF}" type="pres">
      <dgm:prSet presAssocID="{C22326CB-6AD2-42EB-B7EC-8C59ECEDFE6A}" presName="bottomLine" presStyleLbl="alignNode1" presStyleIdx="7" presStyleCnt="8">
        <dgm:presLayoutVars/>
      </dgm:prSet>
      <dgm:spPr/>
    </dgm:pt>
    <dgm:pt modelId="{27DD0376-8AC8-447D-96F8-68A605082328}" type="pres">
      <dgm:prSet presAssocID="{C22326CB-6AD2-42EB-B7EC-8C59ECEDFE6A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345BAD16-1A11-46EC-B41A-AE18442FD7BF}" type="presOf" srcId="{8023AD9D-0A55-4185-838F-CB2513DD37E4}" destId="{CD6CE19C-BB5E-4AB9-8FB7-542437305CE8}" srcOrd="0" destOrd="0" presId="urn:microsoft.com/office/officeart/2016/7/layout/BasicLinearProcessNumbered"/>
    <dgm:cxn modelId="{7B53311E-A003-4392-824C-CDE896669E0E}" type="presOf" srcId="{C22326CB-6AD2-42EB-B7EC-8C59ECEDFE6A}" destId="{5F56DD96-8A12-4BB7-A8C5-6E17516E4ECC}" srcOrd="0" destOrd="0" presId="urn:microsoft.com/office/officeart/2016/7/layout/BasicLinearProcessNumbered"/>
    <dgm:cxn modelId="{76E0D833-0942-437A-B9FA-CD35ECF8FD91}" type="presOf" srcId="{CA6B9697-5BDD-4009-8FE5-C457CF879B77}" destId="{03902223-30F3-476F-BF9F-ED611C705E79}" srcOrd="0" destOrd="0" presId="urn:microsoft.com/office/officeart/2016/7/layout/BasicLinearProcessNumbered"/>
    <dgm:cxn modelId="{74375D62-EA7F-4B3C-B02E-38749EAD943D}" type="presOf" srcId="{B2821D06-B6AF-45EB-BC6E-0B67D7BE98FC}" destId="{7319FF9C-E142-4AF4-9F51-2E8C29D74404}" srcOrd="0" destOrd="0" presId="urn:microsoft.com/office/officeart/2016/7/layout/BasicLinearProcessNumbered"/>
    <dgm:cxn modelId="{0DCE2763-6E42-45B9-A444-D7B29513CF95}" srcId="{0107DC49-E691-4A8E-A792-868C37A39A65}" destId="{7E19FDC2-F035-4DA3-B806-E28E9B8E4356}" srcOrd="2" destOrd="0" parTransId="{E37A594C-5E06-4FA0-9790-EAB8385D5147}" sibTransId="{B2821D06-B6AF-45EB-BC6E-0B67D7BE98FC}"/>
    <dgm:cxn modelId="{B0F9D444-EDFB-4E42-A4DD-0D8EB8EE4818}" type="presOf" srcId="{7E19FDC2-F035-4DA3-B806-E28E9B8E4356}" destId="{A139C98C-DA40-47E0-9831-CA2EE8A7791B}" srcOrd="0" destOrd="0" presId="urn:microsoft.com/office/officeart/2016/7/layout/BasicLinearProcessNumbered"/>
    <dgm:cxn modelId="{F1808C45-FCD4-497C-88D9-56D99C0E36FF}" type="presOf" srcId="{C22326CB-6AD2-42EB-B7EC-8C59ECEDFE6A}" destId="{27DD0376-8AC8-447D-96F8-68A605082328}" srcOrd="1" destOrd="0" presId="urn:microsoft.com/office/officeart/2016/7/layout/BasicLinearProcessNumbered"/>
    <dgm:cxn modelId="{E58DE168-E2D9-48DE-973C-42E146993B18}" type="presOf" srcId="{CA6B9697-5BDD-4009-8FE5-C457CF879B77}" destId="{1AE44643-FD00-42B3-8453-690EB8EF043C}" srcOrd="1" destOrd="0" presId="urn:microsoft.com/office/officeart/2016/7/layout/BasicLinearProcessNumbered"/>
    <dgm:cxn modelId="{3EFCCC6D-8BC0-4118-9776-4E763E535315}" type="presOf" srcId="{DAB4DC7F-79BB-48DA-93D5-9EB47562F98E}" destId="{247A6850-36BD-4A9C-B280-D6029E35CB82}" srcOrd="0" destOrd="0" presId="urn:microsoft.com/office/officeart/2016/7/layout/BasicLinearProcessNumbered"/>
    <dgm:cxn modelId="{D373C680-F1E1-4449-959D-9D573FB71BBC}" type="presOf" srcId="{0107DC49-E691-4A8E-A792-868C37A39A65}" destId="{9D348C6C-E983-46F0-8FF5-8F183DB40FB1}" srcOrd="0" destOrd="0" presId="urn:microsoft.com/office/officeart/2016/7/layout/BasicLinearProcessNumbered"/>
    <dgm:cxn modelId="{D5F0E89F-C3BE-4FB0-8318-5BFB9E25DC4B}" srcId="{0107DC49-E691-4A8E-A792-868C37A39A65}" destId="{C22326CB-6AD2-42EB-B7EC-8C59ECEDFE6A}" srcOrd="3" destOrd="0" parTransId="{C7B1A185-2BD9-4B78-A5A2-FD77E5BCA8DB}" sibTransId="{8023AD9D-0A55-4185-838F-CB2513DD37E4}"/>
    <dgm:cxn modelId="{02829CAE-5330-49A2-B498-A5E02607C044}" srcId="{0107DC49-E691-4A8E-A792-868C37A39A65}" destId="{CA6B9697-5BDD-4009-8FE5-C457CF879B77}" srcOrd="0" destOrd="0" parTransId="{23500546-0875-427A-929D-47B77BE6B2B2}" sibTransId="{72DF96E1-7C91-4F33-BB06-4699CA06FE2D}"/>
    <dgm:cxn modelId="{10D39BB1-412A-4134-A726-756C5E7B2223}" srcId="{0107DC49-E691-4A8E-A792-868C37A39A65}" destId="{C55B5FE3-FEA9-47A7-B8D4-61B4F59C0CAB}" srcOrd="1" destOrd="0" parTransId="{D3C5F519-1777-4918-958D-3FF55235BCEB}" sibTransId="{DAB4DC7F-79BB-48DA-93D5-9EB47562F98E}"/>
    <dgm:cxn modelId="{81A366BC-51BD-42D9-8EC3-56411545D5FD}" type="presOf" srcId="{7E19FDC2-F035-4DA3-B806-E28E9B8E4356}" destId="{9E37DC6E-0E34-4D17-B854-D0C3FE32B07C}" srcOrd="1" destOrd="0" presId="urn:microsoft.com/office/officeart/2016/7/layout/BasicLinearProcessNumbered"/>
    <dgm:cxn modelId="{B09C4CC8-D847-487B-A273-B3FEB4F517B1}" type="presOf" srcId="{C55B5FE3-FEA9-47A7-B8D4-61B4F59C0CAB}" destId="{340FC829-9EF9-4F91-B41A-87A566767D04}" srcOrd="0" destOrd="0" presId="urn:microsoft.com/office/officeart/2016/7/layout/BasicLinearProcessNumbered"/>
    <dgm:cxn modelId="{0A1F39DE-E748-4FAB-BF4A-DCEFD3099E05}" type="presOf" srcId="{72DF96E1-7C91-4F33-BB06-4699CA06FE2D}" destId="{7F96B8A0-5877-43DC-B53D-5946B90B46B4}" srcOrd="0" destOrd="0" presId="urn:microsoft.com/office/officeart/2016/7/layout/BasicLinearProcessNumbered"/>
    <dgm:cxn modelId="{260BD0F8-87D7-4EC5-AFE2-EDCDA25AC624}" type="presOf" srcId="{C55B5FE3-FEA9-47A7-B8D4-61B4F59C0CAB}" destId="{5024CA20-3876-4953-A239-4B26551E15F7}" srcOrd="1" destOrd="0" presId="urn:microsoft.com/office/officeart/2016/7/layout/BasicLinearProcessNumbered"/>
    <dgm:cxn modelId="{2B80D30C-F559-489A-9277-002508BA4DA0}" type="presParOf" srcId="{9D348C6C-E983-46F0-8FF5-8F183DB40FB1}" destId="{9725420F-F3C9-4532-9EF7-3E28DB216D58}" srcOrd="0" destOrd="0" presId="urn:microsoft.com/office/officeart/2016/7/layout/BasicLinearProcessNumbered"/>
    <dgm:cxn modelId="{D60C1074-8FE4-4914-B3EA-CCBCB9AAADE9}" type="presParOf" srcId="{9725420F-F3C9-4532-9EF7-3E28DB216D58}" destId="{03902223-30F3-476F-BF9F-ED611C705E79}" srcOrd="0" destOrd="0" presId="urn:microsoft.com/office/officeart/2016/7/layout/BasicLinearProcessNumbered"/>
    <dgm:cxn modelId="{60A84392-8CC8-49D7-B60C-6664C7665CB8}" type="presParOf" srcId="{9725420F-F3C9-4532-9EF7-3E28DB216D58}" destId="{7F96B8A0-5877-43DC-B53D-5946B90B46B4}" srcOrd="1" destOrd="0" presId="urn:microsoft.com/office/officeart/2016/7/layout/BasicLinearProcessNumbered"/>
    <dgm:cxn modelId="{1F338C1E-0C1A-4418-A789-71E5C4D858E1}" type="presParOf" srcId="{9725420F-F3C9-4532-9EF7-3E28DB216D58}" destId="{9B9A102C-33D7-4570-83CD-C6070E59F70D}" srcOrd="2" destOrd="0" presId="urn:microsoft.com/office/officeart/2016/7/layout/BasicLinearProcessNumbered"/>
    <dgm:cxn modelId="{5BA6D553-3C4F-4AA3-91B6-61C89BA9DCD7}" type="presParOf" srcId="{9725420F-F3C9-4532-9EF7-3E28DB216D58}" destId="{1AE44643-FD00-42B3-8453-690EB8EF043C}" srcOrd="3" destOrd="0" presId="urn:microsoft.com/office/officeart/2016/7/layout/BasicLinearProcessNumbered"/>
    <dgm:cxn modelId="{4BE4880A-83CA-4C7D-ACE7-7EC35F0EF78A}" type="presParOf" srcId="{9D348C6C-E983-46F0-8FF5-8F183DB40FB1}" destId="{7D7896D0-6433-4509-B1A9-41076572C257}" srcOrd="1" destOrd="0" presId="urn:microsoft.com/office/officeart/2016/7/layout/BasicLinearProcessNumbered"/>
    <dgm:cxn modelId="{C5F45F1A-9190-4EE5-A922-1512B34A7ECD}" type="presParOf" srcId="{9D348C6C-E983-46F0-8FF5-8F183DB40FB1}" destId="{0ACA97F3-A5E6-475A-84CC-BC8299584453}" srcOrd="2" destOrd="0" presId="urn:microsoft.com/office/officeart/2016/7/layout/BasicLinearProcessNumbered"/>
    <dgm:cxn modelId="{07F6A70A-536C-4FB2-8782-49F8F6D878ED}" type="presParOf" srcId="{0ACA97F3-A5E6-475A-84CC-BC8299584453}" destId="{340FC829-9EF9-4F91-B41A-87A566767D04}" srcOrd="0" destOrd="0" presId="urn:microsoft.com/office/officeart/2016/7/layout/BasicLinearProcessNumbered"/>
    <dgm:cxn modelId="{408DAB95-0683-46DA-BBF7-4599BB050204}" type="presParOf" srcId="{0ACA97F3-A5E6-475A-84CC-BC8299584453}" destId="{247A6850-36BD-4A9C-B280-D6029E35CB82}" srcOrd="1" destOrd="0" presId="urn:microsoft.com/office/officeart/2016/7/layout/BasicLinearProcessNumbered"/>
    <dgm:cxn modelId="{23C42C36-21D3-44F9-B16B-ED8849302041}" type="presParOf" srcId="{0ACA97F3-A5E6-475A-84CC-BC8299584453}" destId="{324A48D0-24C5-4EFC-BAEC-CEDB54F165DB}" srcOrd="2" destOrd="0" presId="urn:microsoft.com/office/officeart/2016/7/layout/BasicLinearProcessNumbered"/>
    <dgm:cxn modelId="{FB409F9A-5037-4595-82BE-0D3CEE6E9D42}" type="presParOf" srcId="{0ACA97F3-A5E6-475A-84CC-BC8299584453}" destId="{5024CA20-3876-4953-A239-4B26551E15F7}" srcOrd="3" destOrd="0" presId="urn:microsoft.com/office/officeart/2016/7/layout/BasicLinearProcessNumbered"/>
    <dgm:cxn modelId="{A6E9D4C8-54F0-46DC-8669-450EC3BDC4DF}" type="presParOf" srcId="{9D348C6C-E983-46F0-8FF5-8F183DB40FB1}" destId="{6322E220-9D18-4654-881A-1B588E476C51}" srcOrd="3" destOrd="0" presId="urn:microsoft.com/office/officeart/2016/7/layout/BasicLinearProcessNumbered"/>
    <dgm:cxn modelId="{96B91071-CE21-47A3-8955-A63871CE2C77}" type="presParOf" srcId="{9D348C6C-E983-46F0-8FF5-8F183DB40FB1}" destId="{28EDD7D5-86CF-43A1-B100-6ECA4C0F1CCF}" srcOrd="4" destOrd="0" presId="urn:microsoft.com/office/officeart/2016/7/layout/BasicLinearProcessNumbered"/>
    <dgm:cxn modelId="{D4E1116C-A549-4430-A1B9-8AD7BB6476E0}" type="presParOf" srcId="{28EDD7D5-86CF-43A1-B100-6ECA4C0F1CCF}" destId="{A139C98C-DA40-47E0-9831-CA2EE8A7791B}" srcOrd="0" destOrd="0" presId="urn:microsoft.com/office/officeart/2016/7/layout/BasicLinearProcessNumbered"/>
    <dgm:cxn modelId="{8108D07D-5EF0-44A5-949B-393B172DC398}" type="presParOf" srcId="{28EDD7D5-86CF-43A1-B100-6ECA4C0F1CCF}" destId="{7319FF9C-E142-4AF4-9F51-2E8C29D74404}" srcOrd="1" destOrd="0" presId="urn:microsoft.com/office/officeart/2016/7/layout/BasicLinearProcessNumbered"/>
    <dgm:cxn modelId="{B76FE868-02A6-4E88-AF7B-3EAFC27E929E}" type="presParOf" srcId="{28EDD7D5-86CF-43A1-B100-6ECA4C0F1CCF}" destId="{36F3B2E4-C919-481C-B5CF-4A5C22444AA5}" srcOrd="2" destOrd="0" presId="urn:microsoft.com/office/officeart/2016/7/layout/BasicLinearProcessNumbered"/>
    <dgm:cxn modelId="{64B1A455-4203-4668-BB93-27EC181E0991}" type="presParOf" srcId="{28EDD7D5-86CF-43A1-B100-6ECA4C0F1CCF}" destId="{9E37DC6E-0E34-4D17-B854-D0C3FE32B07C}" srcOrd="3" destOrd="0" presId="urn:microsoft.com/office/officeart/2016/7/layout/BasicLinearProcessNumbered"/>
    <dgm:cxn modelId="{A2EF9DF3-E41F-4A8F-AD8F-606AF5D7EC7C}" type="presParOf" srcId="{9D348C6C-E983-46F0-8FF5-8F183DB40FB1}" destId="{97EF95FA-EA7D-424C-BC23-E3811CFF5BCF}" srcOrd="5" destOrd="0" presId="urn:microsoft.com/office/officeart/2016/7/layout/BasicLinearProcessNumbered"/>
    <dgm:cxn modelId="{5617F7B8-6B8B-4BCE-BC2C-D29837C016A5}" type="presParOf" srcId="{9D348C6C-E983-46F0-8FF5-8F183DB40FB1}" destId="{034FAEBD-CE82-4052-B8A5-9B2F86FC7B4F}" srcOrd="6" destOrd="0" presId="urn:microsoft.com/office/officeart/2016/7/layout/BasicLinearProcessNumbered"/>
    <dgm:cxn modelId="{AAD2191D-E959-4EB2-831F-1B5D314C2586}" type="presParOf" srcId="{034FAEBD-CE82-4052-B8A5-9B2F86FC7B4F}" destId="{5F56DD96-8A12-4BB7-A8C5-6E17516E4ECC}" srcOrd="0" destOrd="0" presId="urn:microsoft.com/office/officeart/2016/7/layout/BasicLinearProcessNumbered"/>
    <dgm:cxn modelId="{65EE4975-893A-4F57-AE22-142C6149781E}" type="presParOf" srcId="{034FAEBD-CE82-4052-B8A5-9B2F86FC7B4F}" destId="{CD6CE19C-BB5E-4AB9-8FB7-542437305CE8}" srcOrd="1" destOrd="0" presId="urn:microsoft.com/office/officeart/2016/7/layout/BasicLinearProcessNumbered"/>
    <dgm:cxn modelId="{4BF10EDB-C699-4328-BC4F-32E55E61A829}" type="presParOf" srcId="{034FAEBD-CE82-4052-B8A5-9B2F86FC7B4F}" destId="{B146D77C-A125-46A9-BD2C-2C7812161BFF}" srcOrd="2" destOrd="0" presId="urn:microsoft.com/office/officeart/2016/7/layout/BasicLinearProcessNumbered"/>
    <dgm:cxn modelId="{6C72B3F8-EE28-46B2-B69E-99C9D2C2EA07}" type="presParOf" srcId="{034FAEBD-CE82-4052-B8A5-9B2F86FC7B4F}" destId="{27DD0376-8AC8-447D-96F8-68A605082328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D8EB62-D11E-4CE7-AD6C-7E06463B4285}" type="doc">
      <dgm:prSet loTypeId="urn:microsoft.com/office/officeart/2016/7/layout/BasicLinearProcessNumbered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B6B904E-1FDE-40DE-B211-E20997494B8B}">
      <dgm:prSet/>
      <dgm:spPr>
        <a:solidFill>
          <a:srgbClr val="C5BFB6">
            <a:alpha val="90000"/>
          </a:srgbClr>
        </a:solidFill>
      </dgm:spPr>
      <dgm:t>
        <a:bodyPr/>
        <a:lstStyle/>
        <a:p>
          <a:pPr algn="ctr"/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Be financially literate</a:t>
          </a:r>
        </a:p>
      </dgm:t>
    </dgm:pt>
    <dgm:pt modelId="{0249F703-A83A-4F46-A63D-6C130B618DF5}" type="parTrans" cxnId="{DDD57BB9-150B-4EAE-9D10-960265ACBA3B}">
      <dgm:prSet/>
      <dgm:spPr/>
      <dgm:t>
        <a:bodyPr/>
        <a:lstStyle/>
        <a:p>
          <a:pPr algn="ctr"/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BA4224-66EF-4025-96A1-04DE7B33D5B0}" type="sibTrans" cxnId="{DDD57BB9-150B-4EAE-9D10-960265ACBA3B}">
      <dgm:prSet phldrT="1" phldr="0"/>
      <dgm:spPr>
        <a:solidFill>
          <a:srgbClr val="718C3F"/>
        </a:solidFill>
      </dgm:spPr>
      <dgm:t>
        <a:bodyPr/>
        <a:lstStyle/>
        <a:p>
          <a:pPr algn="ctr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</dgm:t>
    </dgm:pt>
    <dgm:pt modelId="{52DEA01E-FE9C-43EC-8D02-14264EE4AF52}">
      <dgm:prSet/>
      <dgm:spPr>
        <a:solidFill>
          <a:srgbClr val="C5BFB6">
            <a:alpha val="90000"/>
          </a:srgbClr>
        </a:solidFill>
      </dgm:spPr>
      <dgm:t>
        <a:bodyPr/>
        <a:lstStyle/>
        <a:p>
          <a:pPr algn="ctr"/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Know the business as well as the business people do</a:t>
          </a:r>
        </a:p>
      </dgm:t>
    </dgm:pt>
    <dgm:pt modelId="{65259BE6-6493-4458-ACC6-85D2B5C438A5}" type="parTrans" cxnId="{9DBFE0A9-C3DF-4AA0-9F46-B264C2703097}">
      <dgm:prSet/>
      <dgm:spPr/>
      <dgm:t>
        <a:bodyPr/>
        <a:lstStyle/>
        <a:p>
          <a:pPr algn="ctr"/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CEC9F3-E5FE-4117-BC3D-2762DD83F9FB}" type="sibTrans" cxnId="{9DBFE0A9-C3DF-4AA0-9F46-B264C2703097}">
      <dgm:prSet phldrT="2" phldr="0"/>
      <dgm:spPr>
        <a:solidFill>
          <a:srgbClr val="718C3F"/>
        </a:solidFill>
      </dgm:spPr>
      <dgm:t>
        <a:bodyPr/>
        <a:lstStyle/>
        <a:p>
          <a:pPr algn="ctr"/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gm:t>
    </dgm:pt>
    <dgm:pt modelId="{2931FA26-6614-4830-B383-045100583729}">
      <dgm:prSet/>
      <dgm:spPr>
        <a:solidFill>
          <a:srgbClr val="C5BFB6"/>
        </a:solidFill>
      </dgm:spPr>
      <dgm:t>
        <a:bodyPr/>
        <a:lstStyle/>
        <a:p>
          <a:pPr algn="ctr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Understand the key issues in the company</a:t>
          </a:r>
        </a:p>
      </dgm:t>
    </dgm:pt>
    <dgm:pt modelId="{CE962B30-07C8-4061-9008-366E4C1D3387}" type="parTrans" cxnId="{672667C5-20DB-4A31-BB77-AF62F9CC9C46}">
      <dgm:prSet/>
      <dgm:spPr/>
      <dgm:t>
        <a:bodyPr/>
        <a:lstStyle/>
        <a:p>
          <a:pPr algn="ctr"/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B3C40E-50FC-4532-9041-99FFE012E86C}" type="sibTrans" cxnId="{672667C5-20DB-4A31-BB77-AF62F9CC9C46}">
      <dgm:prSet phldrT="3" phldr="0"/>
      <dgm:spPr>
        <a:solidFill>
          <a:srgbClr val="718C3F"/>
        </a:solidFill>
      </dgm:spPr>
      <dgm:t>
        <a:bodyPr/>
        <a:lstStyle/>
        <a:p>
          <a:pPr algn="ctr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gm:t>
    </dgm:pt>
    <dgm:pt modelId="{DE5462F6-B2BB-4D85-9027-435BD10EFED8}" type="pres">
      <dgm:prSet presAssocID="{B6D8EB62-D11E-4CE7-AD6C-7E06463B4285}" presName="Name0" presStyleCnt="0">
        <dgm:presLayoutVars>
          <dgm:animLvl val="lvl"/>
          <dgm:resizeHandles val="exact"/>
        </dgm:presLayoutVars>
      </dgm:prSet>
      <dgm:spPr/>
    </dgm:pt>
    <dgm:pt modelId="{A494B0A4-0ADE-4FB7-A30B-8576E3306EC9}" type="pres">
      <dgm:prSet presAssocID="{CB6B904E-1FDE-40DE-B211-E20997494B8B}" presName="compositeNode" presStyleCnt="0">
        <dgm:presLayoutVars>
          <dgm:bulletEnabled val="1"/>
        </dgm:presLayoutVars>
      </dgm:prSet>
      <dgm:spPr/>
    </dgm:pt>
    <dgm:pt modelId="{800BCEC9-73FE-43B9-9548-29BC95F10841}" type="pres">
      <dgm:prSet presAssocID="{CB6B904E-1FDE-40DE-B211-E20997494B8B}" presName="bgRect" presStyleLbl="bgAccFollowNode1" presStyleIdx="0" presStyleCnt="3"/>
      <dgm:spPr/>
    </dgm:pt>
    <dgm:pt modelId="{FD7872C6-2702-4E8A-B9C3-0BED05AD3F83}" type="pres">
      <dgm:prSet presAssocID="{67BA4224-66EF-4025-96A1-04DE7B33D5B0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B44A6D16-A012-4457-A404-22D968C03797}" type="pres">
      <dgm:prSet presAssocID="{CB6B904E-1FDE-40DE-B211-E20997494B8B}" presName="bottomLine" presStyleLbl="alignNode1" presStyleIdx="1" presStyleCnt="6">
        <dgm:presLayoutVars/>
      </dgm:prSet>
      <dgm:spPr/>
    </dgm:pt>
    <dgm:pt modelId="{C9112EF5-AF55-4022-84B3-E3A84BB92A58}" type="pres">
      <dgm:prSet presAssocID="{CB6B904E-1FDE-40DE-B211-E20997494B8B}" presName="nodeText" presStyleLbl="bgAccFollowNode1" presStyleIdx="0" presStyleCnt="3">
        <dgm:presLayoutVars>
          <dgm:bulletEnabled val="1"/>
        </dgm:presLayoutVars>
      </dgm:prSet>
      <dgm:spPr/>
    </dgm:pt>
    <dgm:pt modelId="{86008801-6D5B-460A-85AB-0B0C2FD06452}" type="pres">
      <dgm:prSet presAssocID="{67BA4224-66EF-4025-96A1-04DE7B33D5B0}" presName="sibTrans" presStyleCnt="0"/>
      <dgm:spPr/>
    </dgm:pt>
    <dgm:pt modelId="{98779B59-EE8C-4552-B2D4-F0CB03F9D204}" type="pres">
      <dgm:prSet presAssocID="{52DEA01E-FE9C-43EC-8D02-14264EE4AF52}" presName="compositeNode" presStyleCnt="0">
        <dgm:presLayoutVars>
          <dgm:bulletEnabled val="1"/>
        </dgm:presLayoutVars>
      </dgm:prSet>
      <dgm:spPr/>
    </dgm:pt>
    <dgm:pt modelId="{E53B6E76-BC81-425F-9598-FA13DE6EDCFB}" type="pres">
      <dgm:prSet presAssocID="{52DEA01E-FE9C-43EC-8D02-14264EE4AF52}" presName="bgRect" presStyleLbl="bgAccFollowNode1" presStyleIdx="1" presStyleCnt="3"/>
      <dgm:spPr/>
    </dgm:pt>
    <dgm:pt modelId="{8B893E93-AFF3-464B-B6D1-90A6C083A600}" type="pres">
      <dgm:prSet presAssocID="{9FCEC9F3-E5FE-4117-BC3D-2762DD83F9FB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97AE4F85-8363-40C2-BD25-911D7F4496D2}" type="pres">
      <dgm:prSet presAssocID="{52DEA01E-FE9C-43EC-8D02-14264EE4AF52}" presName="bottomLine" presStyleLbl="alignNode1" presStyleIdx="3" presStyleCnt="6">
        <dgm:presLayoutVars/>
      </dgm:prSet>
      <dgm:spPr/>
    </dgm:pt>
    <dgm:pt modelId="{2633758F-19E1-4C3F-BCC5-66FC615D1D20}" type="pres">
      <dgm:prSet presAssocID="{52DEA01E-FE9C-43EC-8D02-14264EE4AF52}" presName="nodeText" presStyleLbl="bgAccFollowNode1" presStyleIdx="1" presStyleCnt="3">
        <dgm:presLayoutVars>
          <dgm:bulletEnabled val="1"/>
        </dgm:presLayoutVars>
      </dgm:prSet>
      <dgm:spPr/>
    </dgm:pt>
    <dgm:pt modelId="{CD1A4B97-4E5F-4902-A001-B3D504B8F36F}" type="pres">
      <dgm:prSet presAssocID="{9FCEC9F3-E5FE-4117-BC3D-2762DD83F9FB}" presName="sibTrans" presStyleCnt="0"/>
      <dgm:spPr/>
    </dgm:pt>
    <dgm:pt modelId="{EE1A9606-4037-42C9-B1AF-FE25846041BF}" type="pres">
      <dgm:prSet presAssocID="{2931FA26-6614-4830-B383-045100583729}" presName="compositeNode" presStyleCnt="0">
        <dgm:presLayoutVars>
          <dgm:bulletEnabled val="1"/>
        </dgm:presLayoutVars>
      </dgm:prSet>
      <dgm:spPr/>
    </dgm:pt>
    <dgm:pt modelId="{DF16E1B6-93CE-4EE3-9F1C-321A16FF33EF}" type="pres">
      <dgm:prSet presAssocID="{2931FA26-6614-4830-B383-045100583729}" presName="bgRect" presStyleLbl="bgAccFollowNode1" presStyleIdx="2" presStyleCnt="3"/>
      <dgm:spPr/>
    </dgm:pt>
    <dgm:pt modelId="{D372AFD7-C301-4390-A73E-6756DD6F90B8}" type="pres">
      <dgm:prSet presAssocID="{B8B3C40E-50FC-4532-9041-99FFE012E86C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84FB890F-A7FE-4247-BA7F-D8AC0376DF8C}" type="pres">
      <dgm:prSet presAssocID="{2931FA26-6614-4830-B383-045100583729}" presName="bottomLine" presStyleLbl="alignNode1" presStyleIdx="5" presStyleCnt="6">
        <dgm:presLayoutVars/>
      </dgm:prSet>
      <dgm:spPr/>
    </dgm:pt>
    <dgm:pt modelId="{9488E094-B37A-493B-8603-608A8C953F66}" type="pres">
      <dgm:prSet presAssocID="{2931FA26-6614-4830-B383-045100583729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A281BF03-8F41-45F4-9B3C-B3A2C444C863}" type="presOf" srcId="{B8B3C40E-50FC-4532-9041-99FFE012E86C}" destId="{D372AFD7-C301-4390-A73E-6756DD6F90B8}" srcOrd="0" destOrd="0" presId="urn:microsoft.com/office/officeart/2016/7/layout/BasicLinearProcessNumbered"/>
    <dgm:cxn modelId="{33160322-4768-4F44-B382-889C24FB825F}" type="presOf" srcId="{2931FA26-6614-4830-B383-045100583729}" destId="{9488E094-B37A-493B-8603-608A8C953F66}" srcOrd="1" destOrd="0" presId="urn:microsoft.com/office/officeart/2016/7/layout/BasicLinearProcessNumbered"/>
    <dgm:cxn modelId="{57551C31-84FB-44C4-98DC-06EC2660C2F0}" type="presOf" srcId="{B6D8EB62-D11E-4CE7-AD6C-7E06463B4285}" destId="{DE5462F6-B2BB-4D85-9027-435BD10EFED8}" srcOrd="0" destOrd="0" presId="urn:microsoft.com/office/officeart/2016/7/layout/BasicLinearProcessNumbered"/>
    <dgm:cxn modelId="{BC0BA63F-F8AA-4400-B163-7932FABB352B}" type="presOf" srcId="{52DEA01E-FE9C-43EC-8D02-14264EE4AF52}" destId="{2633758F-19E1-4C3F-BCC5-66FC615D1D20}" srcOrd="1" destOrd="0" presId="urn:microsoft.com/office/officeart/2016/7/layout/BasicLinearProcessNumbered"/>
    <dgm:cxn modelId="{61A18968-2F20-4C7B-9B1B-F022C04CE6B9}" type="presOf" srcId="{2931FA26-6614-4830-B383-045100583729}" destId="{DF16E1B6-93CE-4EE3-9F1C-321A16FF33EF}" srcOrd="0" destOrd="0" presId="urn:microsoft.com/office/officeart/2016/7/layout/BasicLinearProcessNumbered"/>
    <dgm:cxn modelId="{8DEF546A-86C5-419E-A022-F1E2FC3FA43B}" type="presOf" srcId="{CB6B904E-1FDE-40DE-B211-E20997494B8B}" destId="{800BCEC9-73FE-43B9-9548-29BC95F10841}" srcOrd="0" destOrd="0" presId="urn:microsoft.com/office/officeart/2016/7/layout/BasicLinearProcessNumbered"/>
    <dgm:cxn modelId="{0156BC4D-9864-4040-815B-A1D993C947F3}" type="presOf" srcId="{67BA4224-66EF-4025-96A1-04DE7B33D5B0}" destId="{FD7872C6-2702-4E8A-B9C3-0BED05AD3F83}" srcOrd="0" destOrd="0" presId="urn:microsoft.com/office/officeart/2016/7/layout/BasicLinearProcessNumbered"/>
    <dgm:cxn modelId="{8BC73A70-5E05-47E7-96A5-B274EA6A451E}" type="presOf" srcId="{CB6B904E-1FDE-40DE-B211-E20997494B8B}" destId="{C9112EF5-AF55-4022-84B3-E3A84BB92A58}" srcOrd="1" destOrd="0" presId="urn:microsoft.com/office/officeart/2016/7/layout/BasicLinearProcessNumbered"/>
    <dgm:cxn modelId="{66F80B7F-857F-4F7E-964D-2712C3ABE4ED}" type="presOf" srcId="{9FCEC9F3-E5FE-4117-BC3D-2762DD83F9FB}" destId="{8B893E93-AFF3-464B-B6D1-90A6C083A600}" srcOrd="0" destOrd="0" presId="urn:microsoft.com/office/officeart/2016/7/layout/BasicLinearProcessNumbered"/>
    <dgm:cxn modelId="{A3B8E486-4ED7-4EEB-BD47-D7FBA5E398B9}" type="presOf" srcId="{52DEA01E-FE9C-43EC-8D02-14264EE4AF52}" destId="{E53B6E76-BC81-425F-9598-FA13DE6EDCFB}" srcOrd="0" destOrd="0" presId="urn:microsoft.com/office/officeart/2016/7/layout/BasicLinearProcessNumbered"/>
    <dgm:cxn modelId="{9DBFE0A9-C3DF-4AA0-9F46-B264C2703097}" srcId="{B6D8EB62-D11E-4CE7-AD6C-7E06463B4285}" destId="{52DEA01E-FE9C-43EC-8D02-14264EE4AF52}" srcOrd="1" destOrd="0" parTransId="{65259BE6-6493-4458-ACC6-85D2B5C438A5}" sibTransId="{9FCEC9F3-E5FE-4117-BC3D-2762DD83F9FB}"/>
    <dgm:cxn modelId="{DDD57BB9-150B-4EAE-9D10-960265ACBA3B}" srcId="{B6D8EB62-D11E-4CE7-AD6C-7E06463B4285}" destId="{CB6B904E-1FDE-40DE-B211-E20997494B8B}" srcOrd="0" destOrd="0" parTransId="{0249F703-A83A-4F46-A63D-6C130B618DF5}" sibTransId="{67BA4224-66EF-4025-96A1-04DE7B33D5B0}"/>
    <dgm:cxn modelId="{672667C5-20DB-4A31-BB77-AF62F9CC9C46}" srcId="{B6D8EB62-D11E-4CE7-AD6C-7E06463B4285}" destId="{2931FA26-6614-4830-B383-045100583729}" srcOrd="2" destOrd="0" parTransId="{CE962B30-07C8-4061-9008-366E4C1D3387}" sibTransId="{B8B3C40E-50FC-4532-9041-99FFE012E86C}"/>
    <dgm:cxn modelId="{E20B72F1-5340-4FE3-80CB-0C26BC63E46E}" type="presParOf" srcId="{DE5462F6-B2BB-4D85-9027-435BD10EFED8}" destId="{A494B0A4-0ADE-4FB7-A30B-8576E3306EC9}" srcOrd="0" destOrd="0" presId="urn:microsoft.com/office/officeart/2016/7/layout/BasicLinearProcessNumbered"/>
    <dgm:cxn modelId="{BF57CE07-4F11-4D9A-8585-37A72D23B53F}" type="presParOf" srcId="{A494B0A4-0ADE-4FB7-A30B-8576E3306EC9}" destId="{800BCEC9-73FE-43B9-9548-29BC95F10841}" srcOrd="0" destOrd="0" presId="urn:microsoft.com/office/officeart/2016/7/layout/BasicLinearProcessNumbered"/>
    <dgm:cxn modelId="{5F37FDE5-5529-4666-8958-96867A7315F7}" type="presParOf" srcId="{A494B0A4-0ADE-4FB7-A30B-8576E3306EC9}" destId="{FD7872C6-2702-4E8A-B9C3-0BED05AD3F83}" srcOrd="1" destOrd="0" presId="urn:microsoft.com/office/officeart/2016/7/layout/BasicLinearProcessNumbered"/>
    <dgm:cxn modelId="{13BE117C-1E68-4379-A94C-500F00265F10}" type="presParOf" srcId="{A494B0A4-0ADE-4FB7-A30B-8576E3306EC9}" destId="{B44A6D16-A012-4457-A404-22D968C03797}" srcOrd="2" destOrd="0" presId="urn:microsoft.com/office/officeart/2016/7/layout/BasicLinearProcessNumbered"/>
    <dgm:cxn modelId="{0580786D-7322-4EC4-A293-1725797C50BF}" type="presParOf" srcId="{A494B0A4-0ADE-4FB7-A30B-8576E3306EC9}" destId="{C9112EF5-AF55-4022-84B3-E3A84BB92A58}" srcOrd="3" destOrd="0" presId="urn:microsoft.com/office/officeart/2016/7/layout/BasicLinearProcessNumbered"/>
    <dgm:cxn modelId="{36C329EE-5EC0-4DA2-8708-CE23D3294C86}" type="presParOf" srcId="{DE5462F6-B2BB-4D85-9027-435BD10EFED8}" destId="{86008801-6D5B-460A-85AB-0B0C2FD06452}" srcOrd="1" destOrd="0" presId="urn:microsoft.com/office/officeart/2016/7/layout/BasicLinearProcessNumbered"/>
    <dgm:cxn modelId="{35770EEC-AFF3-4354-A7C3-C4052CF73D20}" type="presParOf" srcId="{DE5462F6-B2BB-4D85-9027-435BD10EFED8}" destId="{98779B59-EE8C-4552-B2D4-F0CB03F9D204}" srcOrd="2" destOrd="0" presId="urn:microsoft.com/office/officeart/2016/7/layout/BasicLinearProcessNumbered"/>
    <dgm:cxn modelId="{6BF66709-034F-4E46-A88F-79E4EB7AFC34}" type="presParOf" srcId="{98779B59-EE8C-4552-B2D4-F0CB03F9D204}" destId="{E53B6E76-BC81-425F-9598-FA13DE6EDCFB}" srcOrd="0" destOrd="0" presId="urn:microsoft.com/office/officeart/2016/7/layout/BasicLinearProcessNumbered"/>
    <dgm:cxn modelId="{A1DC77DA-C644-4055-BD6A-3934151C625E}" type="presParOf" srcId="{98779B59-EE8C-4552-B2D4-F0CB03F9D204}" destId="{8B893E93-AFF3-464B-B6D1-90A6C083A600}" srcOrd="1" destOrd="0" presId="urn:microsoft.com/office/officeart/2016/7/layout/BasicLinearProcessNumbered"/>
    <dgm:cxn modelId="{31B9BA1F-2CCC-4C5E-AEB3-513768E7F897}" type="presParOf" srcId="{98779B59-EE8C-4552-B2D4-F0CB03F9D204}" destId="{97AE4F85-8363-40C2-BD25-911D7F4496D2}" srcOrd="2" destOrd="0" presId="urn:microsoft.com/office/officeart/2016/7/layout/BasicLinearProcessNumbered"/>
    <dgm:cxn modelId="{9AA88E7E-2101-4E2A-A98A-6727979758EE}" type="presParOf" srcId="{98779B59-EE8C-4552-B2D4-F0CB03F9D204}" destId="{2633758F-19E1-4C3F-BCC5-66FC615D1D20}" srcOrd="3" destOrd="0" presId="urn:microsoft.com/office/officeart/2016/7/layout/BasicLinearProcessNumbered"/>
    <dgm:cxn modelId="{A1E6680E-69C8-404F-9094-B8A1E1EEB4FB}" type="presParOf" srcId="{DE5462F6-B2BB-4D85-9027-435BD10EFED8}" destId="{CD1A4B97-4E5F-4902-A001-B3D504B8F36F}" srcOrd="3" destOrd="0" presId="urn:microsoft.com/office/officeart/2016/7/layout/BasicLinearProcessNumbered"/>
    <dgm:cxn modelId="{0CAB4E4A-65F8-48C1-9CBD-21A48C557046}" type="presParOf" srcId="{DE5462F6-B2BB-4D85-9027-435BD10EFED8}" destId="{EE1A9606-4037-42C9-B1AF-FE25846041BF}" srcOrd="4" destOrd="0" presId="urn:microsoft.com/office/officeart/2016/7/layout/BasicLinearProcessNumbered"/>
    <dgm:cxn modelId="{D847B7E8-0A24-4EB6-B7AB-5253E7E7A3EE}" type="presParOf" srcId="{EE1A9606-4037-42C9-B1AF-FE25846041BF}" destId="{DF16E1B6-93CE-4EE3-9F1C-321A16FF33EF}" srcOrd="0" destOrd="0" presId="urn:microsoft.com/office/officeart/2016/7/layout/BasicLinearProcessNumbered"/>
    <dgm:cxn modelId="{668BD0F9-7EA7-40B5-9201-FDEEFC622C09}" type="presParOf" srcId="{EE1A9606-4037-42C9-B1AF-FE25846041BF}" destId="{D372AFD7-C301-4390-A73E-6756DD6F90B8}" srcOrd="1" destOrd="0" presId="urn:microsoft.com/office/officeart/2016/7/layout/BasicLinearProcessNumbered"/>
    <dgm:cxn modelId="{E6BF0035-CECB-4BCF-861E-BE85D8102D89}" type="presParOf" srcId="{EE1A9606-4037-42C9-B1AF-FE25846041BF}" destId="{84FB890F-A7FE-4247-BA7F-D8AC0376DF8C}" srcOrd="2" destOrd="0" presId="urn:microsoft.com/office/officeart/2016/7/layout/BasicLinearProcessNumbered"/>
    <dgm:cxn modelId="{AA3EFF4F-1C46-4244-9CA9-8EA7267526A4}" type="presParOf" srcId="{EE1A9606-4037-42C9-B1AF-FE25846041BF}" destId="{9488E094-B37A-493B-8603-608A8C953F66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40952A-72C2-4FBC-B1F8-83A71D14CD2F}" type="doc">
      <dgm:prSet loTypeId="urn:microsoft.com/office/officeart/2005/8/layout/cycle2" loCatId="cycle" qsTypeId="urn:microsoft.com/office/officeart/2005/8/quickstyle/simple5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3F2A7BC6-D64E-4BD5-B636-B28B26D8F337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Style</a:t>
          </a:r>
        </a:p>
      </dgm:t>
    </dgm:pt>
    <dgm:pt modelId="{7D6CE9EB-E38A-4BD0-92FB-ACFF0564867C}" type="parTrans" cxnId="{487281E1-CF90-4D15-8616-7DA1658FE36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B31CCC-09F2-4BE4-9BDE-D74D9AE995A8}" type="sibTrans" cxnId="{487281E1-CF90-4D15-8616-7DA1658FE36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6E55FB-2C5F-4F43-9E6B-0D4A117AF6F7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Method</a:t>
          </a:r>
        </a:p>
      </dgm:t>
    </dgm:pt>
    <dgm:pt modelId="{E2B1D6A3-A575-4D3B-93C1-A39129C9970C}" type="parTrans" cxnId="{2C3B7D01-7CD4-4002-BD3F-DE40DC7F23D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2310D5-93B6-447A-83EA-0F4537A4131E}" type="sibTrans" cxnId="{2C3B7D01-7CD4-4002-BD3F-DE40DC7F23D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FD27E8-F5E0-44C8-8332-5542FB440218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Format</a:t>
          </a:r>
        </a:p>
      </dgm:t>
    </dgm:pt>
    <dgm:pt modelId="{8F985779-2FF0-4D08-80E3-12E956A959CE}" type="parTrans" cxnId="{25FA32C1-3135-429F-B3F9-DA2510D733A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4D8645-1EEF-4692-BF90-46A217418C5D}" type="sibTrans" cxnId="{25FA32C1-3135-429F-B3F9-DA2510D733A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FC032A-F2CE-473C-9923-52072FCCC652}" type="pres">
      <dgm:prSet presAssocID="{F840952A-72C2-4FBC-B1F8-83A71D14CD2F}" presName="cycle" presStyleCnt="0">
        <dgm:presLayoutVars>
          <dgm:dir/>
          <dgm:resizeHandles val="exact"/>
        </dgm:presLayoutVars>
      </dgm:prSet>
      <dgm:spPr/>
    </dgm:pt>
    <dgm:pt modelId="{657792F7-078F-4EC7-8E15-ADEB6B9A2581}" type="pres">
      <dgm:prSet presAssocID="{3F2A7BC6-D64E-4BD5-B636-B28B26D8F337}" presName="node" presStyleLbl="node1" presStyleIdx="0" presStyleCnt="3">
        <dgm:presLayoutVars>
          <dgm:bulletEnabled val="1"/>
        </dgm:presLayoutVars>
      </dgm:prSet>
      <dgm:spPr/>
    </dgm:pt>
    <dgm:pt modelId="{76765118-5809-4208-8204-F334A5A69083}" type="pres">
      <dgm:prSet presAssocID="{E8B31CCC-09F2-4BE4-9BDE-D74D9AE995A8}" presName="sibTrans" presStyleLbl="sibTrans2D1" presStyleIdx="0" presStyleCnt="3"/>
      <dgm:spPr/>
    </dgm:pt>
    <dgm:pt modelId="{03F3AFAE-1870-4A1B-9C6F-67FB3DBCA651}" type="pres">
      <dgm:prSet presAssocID="{E8B31CCC-09F2-4BE4-9BDE-D74D9AE995A8}" presName="connectorText" presStyleLbl="sibTrans2D1" presStyleIdx="0" presStyleCnt="3"/>
      <dgm:spPr/>
    </dgm:pt>
    <dgm:pt modelId="{E867CA6D-2488-4775-95B7-69E27B0394FA}" type="pres">
      <dgm:prSet presAssocID="{4F6E55FB-2C5F-4F43-9E6B-0D4A117AF6F7}" presName="node" presStyleLbl="node1" presStyleIdx="1" presStyleCnt="3">
        <dgm:presLayoutVars>
          <dgm:bulletEnabled val="1"/>
        </dgm:presLayoutVars>
      </dgm:prSet>
      <dgm:spPr/>
    </dgm:pt>
    <dgm:pt modelId="{9E354BBD-9161-4EF4-9C52-213B583E9FC0}" type="pres">
      <dgm:prSet presAssocID="{4C2310D5-93B6-447A-83EA-0F4537A4131E}" presName="sibTrans" presStyleLbl="sibTrans2D1" presStyleIdx="1" presStyleCnt="3"/>
      <dgm:spPr/>
    </dgm:pt>
    <dgm:pt modelId="{8B562541-BB6F-44C5-9EAB-E25E22D50B80}" type="pres">
      <dgm:prSet presAssocID="{4C2310D5-93B6-447A-83EA-0F4537A4131E}" presName="connectorText" presStyleLbl="sibTrans2D1" presStyleIdx="1" presStyleCnt="3"/>
      <dgm:spPr/>
    </dgm:pt>
    <dgm:pt modelId="{6F7BEDDB-3B88-47C9-8CB3-9841304BB477}" type="pres">
      <dgm:prSet presAssocID="{19FD27E8-F5E0-44C8-8332-5542FB440218}" presName="node" presStyleLbl="node1" presStyleIdx="2" presStyleCnt="3">
        <dgm:presLayoutVars>
          <dgm:bulletEnabled val="1"/>
        </dgm:presLayoutVars>
      </dgm:prSet>
      <dgm:spPr/>
    </dgm:pt>
    <dgm:pt modelId="{33CE92CF-593D-459B-812C-1C5B1E2C4074}" type="pres">
      <dgm:prSet presAssocID="{8A4D8645-1EEF-4692-BF90-46A217418C5D}" presName="sibTrans" presStyleLbl="sibTrans2D1" presStyleIdx="2" presStyleCnt="3"/>
      <dgm:spPr/>
    </dgm:pt>
    <dgm:pt modelId="{693360E6-5969-4C23-8A09-ED19B377A621}" type="pres">
      <dgm:prSet presAssocID="{8A4D8645-1EEF-4692-BF90-46A217418C5D}" presName="connectorText" presStyleLbl="sibTrans2D1" presStyleIdx="2" presStyleCnt="3"/>
      <dgm:spPr/>
    </dgm:pt>
  </dgm:ptLst>
  <dgm:cxnLst>
    <dgm:cxn modelId="{2C3B7D01-7CD4-4002-BD3F-DE40DC7F23D0}" srcId="{F840952A-72C2-4FBC-B1F8-83A71D14CD2F}" destId="{4F6E55FB-2C5F-4F43-9E6B-0D4A117AF6F7}" srcOrd="1" destOrd="0" parTransId="{E2B1D6A3-A575-4D3B-93C1-A39129C9970C}" sibTransId="{4C2310D5-93B6-447A-83EA-0F4537A4131E}"/>
    <dgm:cxn modelId="{B7637612-63D0-4CB7-8A66-3D3E1BDB56D2}" type="presOf" srcId="{8A4D8645-1EEF-4692-BF90-46A217418C5D}" destId="{693360E6-5969-4C23-8A09-ED19B377A621}" srcOrd="1" destOrd="0" presId="urn:microsoft.com/office/officeart/2005/8/layout/cycle2"/>
    <dgm:cxn modelId="{993D5F17-F5CE-41A0-B153-18BEE8C0AFA5}" type="presOf" srcId="{19FD27E8-F5E0-44C8-8332-5542FB440218}" destId="{6F7BEDDB-3B88-47C9-8CB3-9841304BB477}" srcOrd="0" destOrd="0" presId="urn:microsoft.com/office/officeart/2005/8/layout/cycle2"/>
    <dgm:cxn modelId="{5B9ABA20-8665-4759-B73D-840061BEB937}" type="presOf" srcId="{4C2310D5-93B6-447A-83EA-0F4537A4131E}" destId="{8B562541-BB6F-44C5-9EAB-E25E22D50B80}" srcOrd="1" destOrd="0" presId="urn:microsoft.com/office/officeart/2005/8/layout/cycle2"/>
    <dgm:cxn modelId="{E6508236-FD0F-4D71-82D1-3A91BA1E3600}" type="presOf" srcId="{8A4D8645-1EEF-4692-BF90-46A217418C5D}" destId="{33CE92CF-593D-459B-812C-1C5B1E2C4074}" srcOrd="0" destOrd="0" presId="urn:microsoft.com/office/officeart/2005/8/layout/cycle2"/>
    <dgm:cxn modelId="{F3BE664E-673A-4A5B-B652-8454E53FEEA4}" type="presOf" srcId="{4C2310D5-93B6-447A-83EA-0F4537A4131E}" destId="{9E354BBD-9161-4EF4-9C52-213B583E9FC0}" srcOrd="0" destOrd="0" presId="urn:microsoft.com/office/officeart/2005/8/layout/cycle2"/>
    <dgm:cxn modelId="{7DD53A89-EB80-4053-AD80-6F0FF23D3328}" type="presOf" srcId="{3F2A7BC6-D64E-4BD5-B636-B28B26D8F337}" destId="{657792F7-078F-4EC7-8E15-ADEB6B9A2581}" srcOrd="0" destOrd="0" presId="urn:microsoft.com/office/officeart/2005/8/layout/cycle2"/>
    <dgm:cxn modelId="{F901A18B-2D09-437C-BF85-E116E1DC6496}" type="presOf" srcId="{E8B31CCC-09F2-4BE4-9BDE-D74D9AE995A8}" destId="{76765118-5809-4208-8204-F334A5A69083}" srcOrd="0" destOrd="0" presId="urn:microsoft.com/office/officeart/2005/8/layout/cycle2"/>
    <dgm:cxn modelId="{DDC67FA0-CD43-4B39-9A3E-50D45F120DA6}" type="presOf" srcId="{4F6E55FB-2C5F-4F43-9E6B-0D4A117AF6F7}" destId="{E867CA6D-2488-4775-95B7-69E27B0394FA}" srcOrd="0" destOrd="0" presId="urn:microsoft.com/office/officeart/2005/8/layout/cycle2"/>
    <dgm:cxn modelId="{25FA32C1-3135-429F-B3F9-DA2510D733A2}" srcId="{F840952A-72C2-4FBC-B1F8-83A71D14CD2F}" destId="{19FD27E8-F5E0-44C8-8332-5542FB440218}" srcOrd="2" destOrd="0" parTransId="{8F985779-2FF0-4D08-80E3-12E956A959CE}" sibTransId="{8A4D8645-1EEF-4692-BF90-46A217418C5D}"/>
    <dgm:cxn modelId="{75CAA1CE-E705-49CD-B1EA-8DD0E067282F}" type="presOf" srcId="{F840952A-72C2-4FBC-B1F8-83A71D14CD2F}" destId="{64FC032A-F2CE-473C-9923-52072FCCC652}" srcOrd="0" destOrd="0" presId="urn:microsoft.com/office/officeart/2005/8/layout/cycle2"/>
    <dgm:cxn modelId="{487281E1-CF90-4D15-8616-7DA1658FE365}" srcId="{F840952A-72C2-4FBC-B1F8-83A71D14CD2F}" destId="{3F2A7BC6-D64E-4BD5-B636-B28B26D8F337}" srcOrd="0" destOrd="0" parTransId="{7D6CE9EB-E38A-4BD0-92FB-ACFF0564867C}" sibTransId="{E8B31CCC-09F2-4BE4-9BDE-D74D9AE995A8}"/>
    <dgm:cxn modelId="{E3DA81E8-518F-4A8C-815A-5C6A651BAFE9}" type="presOf" srcId="{E8B31CCC-09F2-4BE4-9BDE-D74D9AE995A8}" destId="{03F3AFAE-1870-4A1B-9C6F-67FB3DBCA651}" srcOrd="1" destOrd="0" presId="urn:microsoft.com/office/officeart/2005/8/layout/cycle2"/>
    <dgm:cxn modelId="{E95D8927-D024-4939-B432-BABD8B0192ED}" type="presParOf" srcId="{64FC032A-F2CE-473C-9923-52072FCCC652}" destId="{657792F7-078F-4EC7-8E15-ADEB6B9A2581}" srcOrd="0" destOrd="0" presId="urn:microsoft.com/office/officeart/2005/8/layout/cycle2"/>
    <dgm:cxn modelId="{B7119143-C8B7-42DF-A30A-1095D307F56A}" type="presParOf" srcId="{64FC032A-F2CE-473C-9923-52072FCCC652}" destId="{76765118-5809-4208-8204-F334A5A69083}" srcOrd="1" destOrd="0" presId="urn:microsoft.com/office/officeart/2005/8/layout/cycle2"/>
    <dgm:cxn modelId="{7566867A-AC9B-4551-85C9-6441A4B08A20}" type="presParOf" srcId="{76765118-5809-4208-8204-F334A5A69083}" destId="{03F3AFAE-1870-4A1B-9C6F-67FB3DBCA651}" srcOrd="0" destOrd="0" presId="urn:microsoft.com/office/officeart/2005/8/layout/cycle2"/>
    <dgm:cxn modelId="{B789B694-A909-4636-B619-A3843F455474}" type="presParOf" srcId="{64FC032A-F2CE-473C-9923-52072FCCC652}" destId="{E867CA6D-2488-4775-95B7-69E27B0394FA}" srcOrd="2" destOrd="0" presId="urn:microsoft.com/office/officeart/2005/8/layout/cycle2"/>
    <dgm:cxn modelId="{A6E3F036-760D-4718-B4C2-EA7E3C0F1EB3}" type="presParOf" srcId="{64FC032A-F2CE-473C-9923-52072FCCC652}" destId="{9E354BBD-9161-4EF4-9C52-213B583E9FC0}" srcOrd="3" destOrd="0" presId="urn:microsoft.com/office/officeart/2005/8/layout/cycle2"/>
    <dgm:cxn modelId="{1BA3469C-0D5D-42ED-8FE7-F29201F832D7}" type="presParOf" srcId="{9E354BBD-9161-4EF4-9C52-213B583E9FC0}" destId="{8B562541-BB6F-44C5-9EAB-E25E22D50B80}" srcOrd="0" destOrd="0" presId="urn:microsoft.com/office/officeart/2005/8/layout/cycle2"/>
    <dgm:cxn modelId="{051432F2-AD57-4DEC-9EF2-56B730516331}" type="presParOf" srcId="{64FC032A-F2CE-473C-9923-52072FCCC652}" destId="{6F7BEDDB-3B88-47C9-8CB3-9841304BB477}" srcOrd="4" destOrd="0" presId="urn:microsoft.com/office/officeart/2005/8/layout/cycle2"/>
    <dgm:cxn modelId="{B336247E-8211-478C-BAC0-338038A7F587}" type="presParOf" srcId="{64FC032A-F2CE-473C-9923-52072FCCC652}" destId="{33CE92CF-593D-459B-812C-1C5B1E2C4074}" srcOrd="5" destOrd="0" presId="urn:microsoft.com/office/officeart/2005/8/layout/cycle2"/>
    <dgm:cxn modelId="{3CA35BDD-1930-48B4-9A6C-14D45C375CB9}" type="presParOf" srcId="{33CE92CF-593D-459B-812C-1C5B1E2C4074}" destId="{693360E6-5969-4C23-8A09-ED19B377A62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979FC2-6F46-42F8-9C90-C276018B8DD6}" type="doc">
      <dgm:prSet loTypeId="urn:microsoft.com/office/officeart/2005/8/layout/hierarchy3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F25F176-5326-4BC5-9489-C7851861CC83}">
      <dgm:prSet/>
      <dgm:spPr>
        <a:solidFill>
          <a:srgbClr val="A09A93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When to report</a:t>
          </a:r>
        </a:p>
      </dgm:t>
    </dgm:pt>
    <dgm:pt modelId="{B38B31B8-737C-4D02-8AE3-39028A606A91}" type="parTrans" cxnId="{5863EB07-9B2C-43B5-97EC-3C994D0E3F5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E83242-1A14-4422-908E-A218E49D6C05}" type="sibTrans" cxnId="{5863EB07-9B2C-43B5-97EC-3C994D0E3F5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6C4EE2-5E67-49B2-AB3D-6D58057F786F}">
      <dgm:prSet/>
      <dgm:spPr>
        <a:solidFill>
          <a:srgbClr val="A09A93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Who should participate</a:t>
          </a:r>
        </a:p>
      </dgm:t>
    </dgm:pt>
    <dgm:pt modelId="{EA766913-5C65-4FC7-890C-44340247351F}" type="parTrans" cxnId="{6D370BA6-2F64-4F14-BC11-A892A5FB89E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F48E25-460F-4CCD-818D-67DF7497F06A}" type="sibTrans" cxnId="{6D370BA6-2F64-4F14-BC11-A892A5FB89E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8388D1-88D8-4C26-8937-271F259D3AA5}" type="pres">
      <dgm:prSet presAssocID="{AB979FC2-6F46-42F8-9C90-C276018B8DD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E6A69C3-3973-489F-ADFC-405237529C62}" type="pres">
      <dgm:prSet presAssocID="{BF25F176-5326-4BC5-9489-C7851861CC83}" presName="root" presStyleCnt="0"/>
      <dgm:spPr/>
    </dgm:pt>
    <dgm:pt modelId="{3F294044-EE4E-483C-8127-7ECB2400F179}" type="pres">
      <dgm:prSet presAssocID="{BF25F176-5326-4BC5-9489-C7851861CC83}" presName="rootComposite" presStyleCnt="0"/>
      <dgm:spPr/>
    </dgm:pt>
    <dgm:pt modelId="{FA07156C-F128-483B-8F35-E6FCC5E505F6}" type="pres">
      <dgm:prSet presAssocID="{BF25F176-5326-4BC5-9489-C7851861CC83}" presName="rootText" presStyleLbl="node1" presStyleIdx="0" presStyleCnt="2"/>
      <dgm:spPr/>
    </dgm:pt>
    <dgm:pt modelId="{D5A3B865-5F27-4193-996A-99D77D717FAA}" type="pres">
      <dgm:prSet presAssocID="{BF25F176-5326-4BC5-9489-C7851861CC83}" presName="rootConnector" presStyleLbl="node1" presStyleIdx="0" presStyleCnt="2"/>
      <dgm:spPr/>
    </dgm:pt>
    <dgm:pt modelId="{E81A5F71-5E1C-43F4-8FEC-6C3D6E017BC7}" type="pres">
      <dgm:prSet presAssocID="{BF25F176-5326-4BC5-9489-C7851861CC83}" presName="childShape" presStyleCnt="0"/>
      <dgm:spPr/>
    </dgm:pt>
    <dgm:pt modelId="{01F05E04-E34C-40D5-887F-C85759E27088}" type="pres">
      <dgm:prSet presAssocID="{1C6C4EE2-5E67-49B2-AB3D-6D58057F786F}" presName="root" presStyleCnt="0"/>
      <dgm:spPr/>
    </dgm:pt>
    <dgm:pt modelId="{688F640B-41FF-426E-8EAF-8959792780BE}" type="pres">
      <dgm:prSet presAssocID="{1C6C4EE2-5E67-49B2-AB3D-6D58057F786F}" presName="rootComposite" presStyleCnt="0"/>
      <dgm:spPr/>
    </dgm:pt>
    <dgm:pt modelId="{576C2E1C-BE95-4E1A-A5A0-79B9148A56E3}" type="pres">
      <dgm:prSet presAssocID="{1C6C4EE2-5E67-49B2-AB3D-6D58057F786F}" presName="rootText" presStyleLbl="node1" presStyleIdx="1" presStyleCnt="2"/>
      <dgm:spPr/>
    </dgm:pt>
    <dgm:pt modelId="{32542DF6-CD0D-42DA-9CD7-EC5A9DAEC17A}" type="pres">
      <dgm:prSet presAssocID="{1C6C4EE2-5E67-49B2-AB3D-6D58057F786F}" presName="rootConnector" presStyleLbl="node1" presStyleIdx="1" presStyleCnt="2"/>
      <dgm:spPr/>
    </dgm:pt>
    <dgm:pt modelId="{FA4BB27C-0CE0-428C-ACC7-DA1FD19105B1}" type="pres">
      <dgm:prSet presAssocID="{1C6C4EE2-5E67-49B2-AB3D-6D58057F786F}" presName="childShape" presStyleCnt="0"/>
      <dgm:spPr/>
    </dgm:pt>
  </dgm:ptLst>
  <dgm:cxnLst>
    <dgm:cxn modelId="{5863EB07-9B2C-43B5-97EC-3C994D0E3F53}" srcId="{AB979FC2-6F46-42F8-9C90-C276018B8DD6}" destId="{BF25F176-5326-4BC5-9489-C7851861CC83}" srcOrd="0" destOrd="0" parTransId="{B38B31B8-737C-4D02-8AE3-39028A606A91}" sibTransId="{3FE83242-1A14-4422-908E-A218E49D6C05}"/>
    <dgm:cxn modelId="{B4A50120-B8AE-45F3-B6F4-8B04E150D5C5}" type="presOf" srcId="{1C6C4EE2-5E67-49B2-AB3D-6D58057F786F}" destId="{32542DF6-CD0D-42DA-9CD7-EC5A9DAEC17A}" srcOrd="1" destOrd="0" presId="urn:microsoft.com/office/officeart/2005/8/layout/hierarchy3"/>
    <dgm:cxn modelId="{C7E01E20-6BAC-468A-BCF2-D7DB9B44B97F}" type="presOf" srcId="{BF25F176-5326-4BC5-9489-C7851861CC83}" destId="{FA07156C-F128-483B-8F35-E6FCC5E505F6}" srcOrd="0" destOrd="0" presId="urn:microsoft.com/office/officeart/2005/8/layout/hierarchy3"/>
    <dgm:cxn modelId="{82847260-BE4D-4721-9633-3B72950F9963}" type="presOf" srcId="{AB979FC2-6F46-42F8-9C90-C276018B8DD6}" destId="{718388D1-88D8-4C26-8937-271F259D3AA5}" srcOrd="0" destOrd="0" presId="urn:microsoft.com/office/officeart/2005/8/layout/hierarchy3"/>
    <dgm:cxn modelId="{BCCEE173-D5D7-47B4-9A16-48B65FD5970A}" type="presOf" srcId="{BF25F176-5326-4BC5-9489-C7851861CC83}" destId="{D5A3B865-5F27-4193-996A-99D77D717FAA}" srcOrd="1" destOrd="0" presId="urn:microsoft.com/office/officeart/2005/8/layout/hierarchy3"/>
    <dgm:cxn modelId="{22EDC181-3194-4F73-919A-D328926F54A5}" type="presOf" srcId="{1C6C4EE2-5E67-49B2-AB3D-6D58057F786F}" destId="{576C2E1C-BE95-4E1A-A5A0-79B9148A56E3}" srcOrd="0" destOrd="0" presId="urn:microsoft.com/office/officeart/2005/8/layout/hierarchy3"/>
    <dgm:cxn modelId="{6D370BA6-2F64-4F14-BC11-A892A5FB89E4}" srcId="{AB979FC2-6F46-42F8-9C90-C276018B8DD6}" destId="{1C6C4EE2-5E67-49B2-AB3D-6D58057F786F}" srcOrd="1" destOrd="0" parTransId="{EA766913-5C65-4FC7-890C-44340247351F}" sibTransId="{6AF48E25-460F-4CCD-818D-67DF7497F06A}"/>
    <dgm:cxn modelId="{B4F4120A-79EA-4EBB-ADE9-CCB67B49A570}" type="presParOf" srcId="{718388D1-88D8-4C26-8937-271F259D3AA5}" destId="{FE6A69C3-3973-489F-ADFC-405237529C62}" srcOrd="0" destOrd="0" presId="urn:microsoft.com/office/officeart/2005/8/layout/hierarchy3"/>
    <dgm:cxn modelId="{29126BD0-C7BB-4BF7-8DEC-C834C5B619B4}" type="presParOf" srcId="{FE6A69C3-3973-489F-ADFC-405237529C62}" destId="{3F294044-EE4E-483C-8127-7ECB2400F179}" srcOrd="0" destOrd="0" presId="urn:microsoft.com/office/officeart/2005/8/layout/hierarchy3"/>
    <dgm:cxn modelId="{4D60CBFA-2D38-4E7B-964A-27752E19E8FD}" type="presParOf" srcId="{3F294044-EE4E-483C-8127-7ECB2400F179}" destId="{FA07156C-F128-483B-8F35-E6FCC5E505F6}" srcOrd="0" destOrd="0" presId="urn:microsoft.com/office/officeart/2005/8/layout/hierarchy3"/>
    <dgm:cxn modelId="{5C6BF7AD-CA3B-4A0B-A77F-CA32686594F8}" type="presParOf" srcId="{3F294044-EE4E-483C-8127-7ECB2400F179}" destId="{D5A3B865-5F27-4193-996A-99D77D717FAA}" srcOrd="1" destOrd="0" presId="urn:microsoft.com/office/officeart/2005/8/layout/hierarchy3"/>
    <dgm:cxn modelId="{3C4A49A4-962A-4511-A604-6BBBA2A8147D}" type="presParOf" srcId="{FE6A69C3-3973-489F-ADFC-405237529C62}" destId="{E81A5F71-5E1C-43F4-8FEC-6C3D6E017BC7}" srcOrd="1" destOrd="0" presId="urn:microsoft.com/office/officeart/2005/8/layout/hierarchy3"/>
    <dgm:cxn modelId="{2230C4F7-D081-425C-9247-926A5D8F688A}" type="presParOf" srcId="{718388D1-88D8-4C26-8937-271F259D3AA5}" destId="{01F05E04-E34C-40D5-887F-C85759E27088}" srcOrd="1" destOrd="0" presId="urn:microsoft.com/office/officeart/2005/8/layout/hierarchy3"/>
    <dgm:cxn modelId="{6024C14E-849D-4236-8B8C-3096DE1C78F9}" type="presParOf" srcId="{01F05E04-E34C-40D5-887F-C85759E27088}" destId="{688F640B-41FF-426E-8EAF-8959792780BE}" srcOrd="0" destOrd="0" presId="urn:microsoft.com/office/officeart/2005/8/layout/hierarchy3"/>
    <dgm:cxn modelId="{7EF7DEE1-2926-4BF4-9EAD-212109D4BC32}" type="presParOf" srcId="{688F640B-41FF-426E-8EAF-8959792780BE}" destId="{576C2E1C-BE95-4E1A-A5A0-79B9148A56E3}" srcOrd="0" destOrd="0" presId="urn:microsoft.com/office/officeart/2005/8/layout/hierarchy3"/>
    <dgm:cxn modelId="{74A89C4A-DA5C-4F68-A231-F02B31AE14B5}" type="presParOf" srcId="{688F640B-41FF-426E-8EAF-8959792780BE}" destId="{32542DF6-CD0D-42DA-9CD7-EC5A9DAEC17A}" srcOrd="1" destOrd="0" presId="urn:microsoft.com/office/officeart/2005/8/layout/hierarchy3"/>
    <dgm:cxn modelId="{896BED99-1AD8-4C46-AC1E-5725AA766B76}" type="presParOf" srcId="{01F05E04-E34C-40D5-887F-C85759E27088}" destId="{FA4BB27C-0CE0-428C-ACC7-DA1FD19105B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60959-C89F-4027-AB0B-8EBFED40384A}">
      <dsp:nvSpPr>
        <dsp:cNvPr id="0" name=""/>
        <dsp:cNvSpPr/>
      </dsp:nvSpPr>
      <dsp:spPr>
        <a:xfrm>
          <a:off x="2078056" y="2602"/>
          <a:ext cx="3730586" cy="1137828"/>
        </a:xfrm>
        <a:prstGeom prst="rect">
          <a:avLst/>
        </a:prstGeom>
        <a:solidFill>
          <a:srgbClr val="C5BFB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" panose="020B0604020202020204" pitchFamily="34" charset="0"/>
              <a:cs typeface="Arial" panose="020B0604020202020204" pitchFamily="34" charset="0"/>
            </a:rPr>
            <a:t>Key part of your job as GC or CCO</a:t>
          </a:r>
        </a:p>
      </dsp:txBody>
      <dsp:txXfrm>
        <a:off x="2078056" y="2602"/>
        <a:ext cx="3730586" cy="1137828"/>
      </dsp:txXfrm>
    </dsp:sp>
    <dsp:sp modelId="{EFBE63CA-C314-4080-A153-1A1708241C8D}">
      <dsp:nvSpPr>
        <dsp:cNvPr id="0" name=""/>
        <dsp:cNvSpPr/>
      </dsp:nvSpPr>
      <dsp:spPr>
        <a:xfrm>
          <a:off x="2078056" y="1606754"/>
          <a:ext cx="3730586" cy="1137828"/>
        </a:xfrm>
        <a:prstGeom prst="rect">
          <a:avLst/>
        </a:prstGeom>
        <a:solidFill>
          <a:srgbClr val="C5BFB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" panose="020B0604020202020204" pitchFamily="34" charset="0"/>
              <a:cs typeface="Arial" panose="020B0604020202020204" pitchFamily="34" charset="0"/>
            </a:rPr>
            <a:t>Significant impact on gaining trust, confidence, and respect of the CEO</a:t>
          </a:r>
        </a:p>
      </dsp:txBody>
      <dsp:txXfrm>
        <a:off x="2078056" y="1606754"/>
        <a:ext cx="3730586" cy="1137828"/>
      </dsp:txXfrm>
    </dsp:sp>
    <dsp:sp modelId="{66256E40-9200-4B9C-9527-581D5666331A}">
      <dsp:nvSpPr>
        <dsp:cNvPr id="0" name=""/>
        <dsp:cNvSpPr/>
      </dsp:nvSpPr>
      <dsp:spPr>
        <a:xfrm>
          <a:off x="2078056" y="3210906"/>
          <a:ext cx="3730586" cy="1137828"/>
        </a:xfrm>
        <a:prstGeom prst="rect">
          <a:avLst/>
        </a:prstGeom>
        <a:solidFill>
          <a:srgbClr val="C5BFB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latin typeface="Arial" panose="020B0604020202020204" pitchFamily="34" charset="0"/>
              <a:cs typeface="Arial" panose="020B0604020202020204" pitchFamily="34" charset="0"/>
            </a:rPr>
            <a:t>Essential to your success</a:t>
          </a:r>
        </a:p>
      </dsp:txBody>
      <dsp:txXfrm>
        <a:off x="2078056" y="3210906"/>
        <a:ext cx="3730586" cy="11378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43DC1D-A424-48CB-964A-B3B5694B50D2}">
      <dsp:nvSpPr>
        <dsp:cNvPr id="0" name=""/>
        <dsp:cNvSpPr/>
      </dsp:nvSpPr>
      <dsp:spPr>
        <a:xfrm>
          <a:off x="429570" y="472"/>
          <a:ext cx="3346456" cy="2007873"/>
        </a:xfrm>
        <a:prstGeom prst="rect">
          <a:avLst/>
        </a:prstGeom>
        <a:solidFill>
          <a:srgbClr val="A09A9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When there is a new CEO</a:t>
          </a:r>
        </a:p>
      </dsp:txBody>
      <dsp:txXfrm>
        <a:off x="429570" y="472"/>
        <a:ext cx="3346456" cy="2007873"/>
      </dsp:txXfrm>
    </dsp:sp>
    <dsp:sp modelId="{E204EE83-DACC-44C3-A4BC-ADAA29D270A4}">
      <dsp:nvSpPr>
        <dsp:cNvPr id="0" name=""/>
        <dsp:cNvSpPr/>
      </dsp:nvSpPr>
      <dsp:spPr>
        <a:xfrm>
          <a:off x="4110672" y="472"/>
          <a:ext cx="3346456" cy="2007873"/>
        </a:xfrm>
        <a:prstGeom prst="rect">
          <a:avLst/>
        </a:prstGeom>
        <a:solidFill>
          <a:srgbClr val="A09A9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When you are new to the company</a:t>
          </a:r>
        </a:p>
      </dsp:txBody>
      <dsp:txXfrm>
        <a:off x="4110672" y="472"/>
        <a:ext cx="3346456" cy="2007873"/>
      </dsp:txXfrm>
    </dsp:sp>
    <dsp:sp modelId="{F9348A9F-3B55-4A5D-8D52-DE7C8C108A61}">
      <dsp:nvSpPr>
        <dsp:cNvPr id="0" name=""/>
        <dsp:cNvSpPr/>
      </dsp:nvSpPr>
      <dsp:spPr>
        <a:xfrm>
          <a:off x="429570" y="2342991"/>
          <a:ext cx="3346456" cy="2007873"/>
        </a:xfrm>
        <a:prstGeom prst="rect">
          <a:avLst/>
        </a:prstGeom>
        <a:solidFill>
          <a:srgbClr val="A09A9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When methodology or communications with CEO can be improved</a:t>
          </a:r>
        </a:p>
      </dsp:txBody>
      <dsp:txXfrm>
        <a:off x="429570" y="2342991"/>
        <a:ext cx="3346456" cy="2007873"/>
      </dsp:txXfrm>
    </dsp:sp>
    <dsp:sp modelId="{98B50971-1CD8-40A9-B651-9E6A9B52401D}">
      <dsp:nvSpPr>
        <dsp:cNvPr id="0" name=""/>
        <dsp:cNvSpPr/>
      </dsp:nvSpPr>
      <dsp:spPr>
        <a:xfrm>
          <a:off x="4110672" y="2342991"/>
          <a:ext cx="3346456" cy="2007873"/>
        </a:xfrm>
        <a:prstGeom prst="rect">
          <a:avLst/>
        </a:prstGeom>
        <a:solidFill>
          <a:srgbClr val="A09A9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Arial" panose="020B0604020202020204" pitchFamily="34" charset="0"/>
              <a:cs typeface="Arial" panose="020B0604020202020204" pitchFamily="34" charset="0"/>
            </a:rPr>
            <a:t>When it has been awhile since your last review</a:t>
          </a:r>
        </a:p>
      </dsp:txBody>
      <dsp:txXfrm>
        <a:off x="4110672" y="2342991"/>
        <a:ext cx="3346456" cy="20078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02223-30F3-476F-BF9F-ED611C705E79}">
      <dsp:nvSpPr>
        <dsp:cNvPr id="0" name=""/>
        <dsp:cNvSpPr/>
      </dsp:nvSpPr>
      <dsp:spPr>
        <a:xfrm>
          <a:off x="2310" y="892539"/>
          <a:ext cx="1833041" cy="2566258"/>
        </a:xfrm>
        <a:prstGeom prst="rect">
          <a:avLst/>
        </a:prstGeom>
        <a:solidFill>
          <a:srgbClr val="A09A93">
            <a:alpha val="90000"/>
          </a:srgb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911" tIns="330200" rIns="142911" bIns="33020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Consider asking for feedback</a:t>
          </a:r>
        </a:p>
      </dsp:txBody>
      <dsp:txXfrm>
        <a:off x="2310" y="1867718"/>
        <a:ext cx="1833041" cy="1539754"/>
      </dsp:txXfrm>
    </dsp:sp>
    <dsp:sp modelId="{7F96B8A0-5877-43DC-B53D-5946B90B46B4}">
      <dsp:nvSpPr>
        <dsp:cNvPr id="0" name=""/>
        <dsp:cNvSpPr/>
      </dsp:nvSpPr>
      <dsp:spPr>
        <a:xfrm>
          <a:off x="533892" y="1149165"/>
          <a:ext cx="769877" cy="769877"/>
        </a:xfrm>
        <a:prstGeom prst="ellipse">
          <a:avLst/>
        </a:prstGeom>
        <a:solidFill>
          <a:srgbClr val="718C3F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23" tIns="12700" rIns="60023" bIns="127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</dsp:txBody>
      <dsp:txXfrm>
        <a:off x="646638" y="1261911"/>
        <a:ext cx="544385" cy="544385"/>
      </dsp:txXfrm>
    </dsp:sp>
    <dsp:sp modelId="{9B9A102C-33D7-4570-83CD-C6070E59F70D}">
      <dsp:nvSpPr>
        <dsp:cNvPr id="0" name=""/>
        <dsp:cNvSpPr/>
      </dsp:nvSpPr>
      <dsp:spPr>
        <a:xfrm>
          <a:off x="2310" y="3458726"/>
          <a:ext cx="1833041" cy="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0FC829-9EF9-4F91-B41A-87A566767D04}">
      <dsp:nvSpPr>
        <dsp:cNvPr id="0" name=""/>
        <dsp:cNvSpPr/>
      </dsp:nvSpPr>
      <dsp:spPr>
        <a:xfrm>
          <a:off x="2018656" y="892539"/>
          <a:ext cx="1833041" cy="2566258"/>
        </a:xfrm>
        <a:prstGeom prst="rect">
          <a:avLst/>
        </a:prstGeom>
        <a:solidFill>
          <a:srgbClr val="A09A93"/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911" tIns="330200" rIns="142911" bIns="33020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CEOs do not like surprises</a:t>
          </a:r>
        </a:p>
      </dsp:txBody>
      <dsp:txXfrm>
        <a:off x="2018656" y="1867718"/>
        <a:ext cx="1833041" cy="1539754"/>
      </dsp:txXfrm>
    </dsp:sp>
    <dsp:sp modelId="{247A6850-36BD-4A9C-B280-D6029E35CB82}">
      <dsp:nvSpPr>
        <dsp:cNvPr id="0" name=""/>
        <dsp:cNvSpPr/>
      </dsp:nvSpPr>
      <dsp:spPr>
        <a:xfrm>
          <a:off x="2550238" y="1149165"/>
          <a:ext cx="769877" cy="769877"/>
        </a:xfrm>
        <a:prstGeom prst="ellipse">
          <a:avLst/>
        </a:prstGeom>
        <a:solidFill>
          <a:srgbClr val="718C3F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23" tIns="12700" rIns="60023" bIns="127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sp:txBody>
      <dsp:txXfrm>
        <a:off x="2662984" y="1261911"/>
        <a:ext cx="544385" cy="544385"/>
      </dsp:txXfrm>
    </dsp:sp>
    <dsp:sp modelId="{324A48D0-24C5-4EFC-BAEC-CEDB54F165DB}">
      <dsp:nvSpPr>
        <dsp:cNvPr id="0" name=""/>
        <dsp:cNvSpPr/>
      </dsp:nvSpPr>
      <dsp:spPr>
        <a:xfrm>
          <a:off x="2018656" y="3458726"/>
          <a:ext cx="1833041" cy="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39C98C-DA40-47E0-9831-CA2EE8A7791B}">
      <dsp:nvSpPr>
        <dsp:cNvPr id="0" name=""/>
        <dsp:cNvSpPr/>
      </dsp:nvSpPr>
      <dsp:spPr>
        <a:xfrm>
          <a:off x="4035002" y="892539"/>
          <a:ext cx="1833041" cy="2566258"/>
        </a:xfrm>
        <a:prstGeom prst="rect">
          <a:avLst/>
        </a:prstGeom>
        <a:solidFill>
          <a:srgbClr val="A09A93">
            <a:alpha val="90000"/>
          </a:srgb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911" tIns="330200" rIns="142911" bIns="33020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rial" panose="020B0604020202020204" pitchFamily="34" charset="0"/>
              <a:cs typeface="Arial" panose="020B0604020202020204" pitchFamily="34" charset="0"/>
            </a:rPr>
            <a:t>The when, how, who and what is very dependent on CEO’s preferences</a:t>
          </a:r>
        </a:p>
      </dsp:txBody>
      <dsp:txXfrm>
        <a:off x="4035002" y="1867718"/>
        <a:ext cx="1833041" cy="1539754"/>
      </dsp:txXfrm>
    </dsp:sp>
    <dsp:sp modelId="{7319FF9C-E142-4AF4-9F51-2E8C29D74404}">
      <dsp:nvSpPr>
        <dsp:cNvPr id="0" name=""/>
        <dsp:cNvSpPr/>
      </dsp:nvSpPr>
      <dsp:spPr>
        <a:xfrm>
          <a:off x="4566584" y="1149165"/>
          <a:ext cx="769877" cy="769877"/>
        </a:xfrm>
        <a:prstGeom prst="ellipse">
          <a:avLst/>
        </a:prstGeom>
        <a:solidFill>
          <a:srgbClr val="718C3F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23" tIns="12700" rIns="60023" bIns="127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sp:txBody>
      <dsp:txXfrm>
        <a:off x="4679330" y="1261911"/>
        <a:ext cx="544385" cy="544385"/>
      </dsp:txXfrm>
    </dsp:sp>
    <dsp:sp modelId="{36F3B2E4-C919-481C-B5CF-4A5C22444AA5}">
      <dsp:nvSpPr>
        <dsp:cNvPr id="0" name=""/>
        <dsp:cNvSpPr/>
      </dsp:nvSpPr>
      <dsp:spPr>
        <a:xfrm>
          <a:off x="4035002" y="3458726"/>
          <a:ext cx="1833041" cy="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56DD96-8A12-4BB7-A8C5-6E17516E4ECC}">
      <dsp:nvSpPr>
        <dsp:cNvPr id="0" name=""/>
        <dsp:cNvSpPr/>
      </dsp:nvSpPr>
      <dsp:spPr>
        <a:xfrm>
          <a:off x="6051347" y="892539"/>
          <a:ext cx="1833041" cy="2566258"/>
        </a:xfrm>
        <a:prstGeom prst="rect">
          <a:avLst/>
        </a:prstGeom>
        <a:solidFill>
          <a:srgbClr val="A09A93">
            <a:alpha val="89804"/>
          </a:srgb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911" tIns="330200" rIns="142911" bIns="33020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rial" panose="020B0604020202020204" pitchFamily="34" charset="0"/>
              <a:cs typeface="Arial" panose="020B0604020202020204" pitchFamily="34" charset="0"/>
            </a:rPr>
            <a:t>May learn from predecessor, your peers and/or trial and error</a:t>
          </a:r>
        </a:p>
      </dsp:txBody>
      <dsp:txXfrm>
        <a:off x="6051347" y="1867718"/>
        <a:ext cx="1833041" cy="1539754"/>
      </dsp:txXfrm>
    </dsp:sp>
    <dsp:sp modelId="{CD6CE19C-BB5E-4AB9-8FB7-542437305CE8}">
      <dsp:nvSpPr>
        <dsp:cNvPr id="0" name=""/>
        <dsp:cNvSpPr/>
      </dsp:nvSpPr>
      <dsp:spPr>
        <a:xfrm>
          <a:off x="6582929" y="1149165"/>
          <a:ext cx="769877" cy="769877"/>
        </a:xfrm>
        <a:prstGeom prst="ellipse">
          <a:avLst/>
        </a:prstGeom>
        <a:solidFill>
          <a:srgbClr val="718C3F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23" tIns="12700" rIns="60023" bIns="127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latin typeface="Arial" panose="020B0604020202020204" pitchFamily="34" charset="0"/>
              <a:cs typeface="Arial" panose="020B0604020202020204" pitchFamily="34" charset="0"/>
            </a:rPr>
            <a:t>4</a:t>
          </a:r>
        </a:p>
      </dsp:txBody>
      <dsp:txXfrm>
        <a:off x="6695675" y="1261911"/>
        <a:ext cx="544385" cy="544385"/>
      </dsp:txXfrm>
    </dsp:sp>
    <dsp:sp modelId="{B146D77C-A125-46A9-BD2C-2C7812161BFF}">
      <dsp:nvSpPr>
        <dsp:cNvPr id="0" name=""/>
        <dsp:cNvSpPr/>
      </dsp:nvSpPr>
      <dsp:spPr>
        <a:xfrm>
          <a:off x="6051347" y="3458726"/>
          <a:ext cx="1833041" cy="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BCEC9-73FE-43B9-9548-29BC95F10841}">
      <dsp:nvSpPr>
        <dsp:cNvPr id="0" name=""/>
        <dsp:cNvSpPr/>
      </dsp:nvSpPr>
      <dsp:spPr>
        <a:xfrm>
          <a:off x="0" y="450453"/>
          <a:ext cx="2464593" cy="3450431"/>
        </a:xfrm>
        <a:prstGeom prst="rect">
          <a:avLst/>
        </a:prstGeom>
        <a:solidFill>
          <a:srgbClr val="C5BFB6">
            <a:alpha val="90000"/>
          </a:srgb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149" tIns="330200" rIns="192149" bIns="33020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Arial" panose="020B0604020202020204" pitchFamily="34" charset="0"/>
              <a:cs typeface="Arial" panose="020B0604020202020204" pitchFamily="34" charset="0"/>
            </a:rPr>
            <a:t>Be financially literate</a:t>
          </a:r>
        </a:p>
      </dsp:txBody>
      <dsp:txXfrm>
        <a:off x="0" y="1761617"/>
        <a:ext cx="2464593" cy="2070258"/>
      </dsp:txXfrm>
    </dsp:sp>
    <dsp:sp modelId="{FD7872C6-2702-4E8A-B9C3-0BED05AD3F83}">
      <dsp:nvSpPr>
        <dsp:cNvPr id="0" name=""/>
        <dsp:cNvSpPr/>
      </dsp:nvSpPr>
      <dsp:spPr>
        <a:xfrm>
          <a:off x="714732" y="795496"/>
          <a:ext cx="1035129" cy="1035129"/>
        </a:xfrm>
        <a:prstGeom prst="ellipse">
          <a:avLst/>
        </a:prstGeom>
        <a:solidFill>
          <a:srgbClr val="718C3F"/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703" tIns="12700" rIns="8070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</dsp:txBody>
      <dsp:txXfrm>
        <a:off x="866323" y="947087"/>
        <a:ext cx="731947" cy="731947"/>
      </dsp:txXfrm>
    </dsp:sp>
    <dsp:sp modelId="{B44A6D16-A012-4457-A404-22D968C03797}">
      <dsp:nvSpPr>
        <dsp:cNvPr id="0" name=""/>
        <dsp:cNvSpPr/>
      </dsp:nvSpPr>
      <dsp:spPr>
        <a:xfrm>
          <a:off x="0" y="3900812"/>
          <a:ext cx="2464593" cy="72"/>
        </a:xfrm>
        <a:prstGeom prst="rect">
          <a:avLst/>
        </a:prstGeom>
        <a:gradFill rotWithShape="0">
          <a:gsLst>
            <a:gs pos="0">
              <a:schemeClr val="accent2">
                <a:hueOff val="-291073"/>
                <a:satOff val="-16786"/>
                <a:lumOff val="172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53B6E76-BC81-425F-9598-FA13DE6EDCFB}">
      <dsp:nvSpPr>
        <dsp:cNvPr id="0" name=""/>
        <dsp:cNvSpPr/>
      </dsp:nvSpPr>
      <dsp:spPr>
        <a:xfrm>
          <a:off x="2711053" y="450453"/>
          <a:ext cx="2464593" cy="3450431"/>
        </a:xfrm>
        <a:prstGeom prst="rect">
          <a:avLst/>
        </a:prstGeom>
        <a:solidFill>
          <a:srgbClr val="C5BFB6">
            <a:alpha val="90000"/>
          </a:srgbClr>
        </a:solidFill>
        <a:ln w="635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149" tIns="330200" rIns="192149" bIns="33020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Arial" panose="020B0604020202020204" pitchFamily="34" charset="0"/>
              <a:cs typeface="Arial" panose="020B0604020202020204" pitchFamily="34" charset="0"/>
            </a:rPr>
            <a:t>Know the business as well as the business people do</a:t>
          </a:r>
        </a:p>
      </dsp:txBody>
      <dsp:txXfrm>
        <a:off x="2711053" y="1761617"/>
        <a:ext cx="2464593" cy="2070258"/>
      </dsp:txXfrm>
    </dsp:sp>
    <dsp:sp modelId="{8B893E93-AFF3-464B-B6D1-90A6C083A600}">
      <dsp:nvSpPr>
        <dsp:cNvPr id="0" name=""/>
        <dsp:cNvSpPr/>
      </dsp:nvSpPr>
      <dsp:spPr>
        <a:xfrm>
          <a:off x="3425785" y="795496"/>
          <a:ext cx="1035129" cy="1035129"/>
        </a:xfrm>
        <a:prstGeom prst="ellipse">
          <a:avLst/>
        </a:prstGeom>
        <a:solidFill>
          <a:srgbClr val="718C3F"/>
        </a:solidFill>
        <a:ln w="635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703" tIns="12700" rIns="8070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sp:txBody>
      <dsp:txXfrm>
        <a:off x="3577376" y="947087"/>
        <a:ext cx="731947" cy="731947"/>
      </dsp:txXfrm>
    </dsp:sp>
    <dsp:sp modelId="{97AE4F85-8363-40C2-BD25-911D7F4496D2}">
      <dsp:nvSpPr>
        <dsp:cNvPr id="0" name=""/>
        <dsp:cNvSpPr/>
      </dsp:nvSpPr>
      <dsp:spPr>
        <a:xfrm>
          <a:off x="2711053" y="3900812"/>
          <a:ext cx="2464593" cy="72"/>
        </a:xfrm>
        <a:prstGeom prst="rect">
          <a:avLst/>
        </a:prstGeom>
        <a:gradFill rotWithShape="0">
          <a:gsLst>
            <a:gs pos="0">
              <a:schemeClr val="accent2">
                <a:hueOff val="-873218"/>
                <a:satOff val="-50357"/>
                <a:lumOff val="5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F16E1B6-93CE-4EE3-9F1C-321A16FF33EF}">
      <dsp:nvSpPr>
        <dsp:cNvPr id="0" name=""/>
        <dsp:cNvSpPr/>
      </dsp:nvSpPr>
      <dsp:spPr>
        <a:xfrm>
          <a:off x="5422106" y="450453"/>
          <a:ext cx="2464593" cy="3450431"/>
        </a:xfrm>
        <a:prstGeom prst="rect">
          <a:avLst/>
        </a:prstGeom>
        <a:solidFill>
          <a:srgbClr val="C5BFB6"/>
        </a:soli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149" tIns="330200" rIns="192149" bIns="33020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Understand the key issues in the company</a:t>
          </a:r>
        </a:p>
      </dsp:txBody>
      <dsp:txXfrm>
        <a:off x="5422106" y="1761617"/>
        <a:ext cx="2464593" cy="2070258"/>
      </dsp:txXfrm>
    </dsp:sp>
    <dsp:sp modelId="{D372AFD7-C301-4390-A73E-6756DD6F90B8}">
      <dsp:nvSpPr>
        <dsp:cNvPr id="0" name=""/>
        <dsp:cNvSpPr/>
      </dsp:nvSpPr>
      <dsp:spPr>
        <a:xfrm>
          <a:off x="6136838" y="795496"/>
          <a:ext cx="1035129" cy="1035129"/>
        </a:xfrm>
        <a:prstGeom prst="ellipse">
          <a:avLst/>
        </a:prstGeom>
        <a:solidFill>
          <a:srgbClr val="718C3F"/>
        </a:solidFill>
        <a:ln w="635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703" tIns="12700" rIns="8070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sp:txBody>
      <dsp:txXfrm>
        <a:off x="6288429" y="947087"/>
        <a:ext cx="731947" cy="731947"/>
      </dsp:txXfrm>
    </dsp:sp>
    <dsp:sp modelId="{84FB890F-A7FE-4247-BA7F-D8AC0376DF8C}">
      <dsp:nvSpPr>
        <dsp:cNvPr id="0" name=""/>
        <dsp:cNvSpPr/>
      </dsp:nvSpPr>
      <dsp:spPr>
        <a:xfrm>
          <a:off x="5422106" y="3900812"/>
          <a:ext cx="2464593" cy="72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792F7-078F-4EC7-8E15-ADEB6B9A2581}">
      <dsp:nvSpPr>
        <dsp:cNvPr id="0" name=""/>
        <dsp:cNvSpPr/>
      </dsp:nvSpPr>
      <dsp:spPr>
        <a:xfrm>
          <a:off x="2997947" y="1158"/>
          <a:ext cx="1890805" cy="189080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>
              <a:latin typeface="Arial" panose="020B0604020202020204" pitchFamily="34" charset="0"/>
              <a:cs typeface="Arial" panose="020B0604020202020204" pitchFamily="34" charset="0"/>
            </a:rPr>
            <a:t>Style</a:t>
          </a:r>
        </a:p>
      </dsp:txBody>
      <dsp:txXfrm>
        <a:off x="3274849" y="278060"/>
        <a:ext cx="1337001" cy="1337001"/>
      </dsp:txXfrm>
    </dsp:sp>
    <dsp:sp modelId="{76765118-5809-4208-8204-F334A5A69083}">
      <dsp:nvSpPr>
        <dsp:cNvPr id="0" name=""/>
        <dsp:cNvSpPr/>
      </dsp:nvSpPr>
      <dsp:spPr>
        <a:xfrm rot="3600000">
          <a:off x="4394728" y="1844284"/>
          <a:ext cx="502279" cy="6381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32399" y="1906665"/>
        <a:ext cx="351595" cy="382888"/>
      </dsp:txXfrm>
    </dsp:sp>
    <dsp:sp modelId="{E867CA6D-2488-4775-95B7-69E27B0394FA}">
      <dsp:nvSpPr>
        <dsp:cNvPr id="0" name=""/>
        <dsp:cNvSpPr/>
      </dsp:nvSpPr>
      <dsp:spPr>
        <a:xfrm>
          <a:off x="4417198" y="2459374"/>
          <a:ext cx="1890805" cy="189080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>
              <a:latin typeface="Arial" panose="020B0604020202020204" pitchFamily="34" charset="0"/>
              <a:cs typeface="Arial" panose="020B0604020202020204" pitchFamily="34" charset="0"/>
            </a:rPr>
            <a:t>Method</a:t>
          </a:r>
        </a:p>
      </dsp:txBody>
      <dsp:txXfrm>
        <a:off x="4694100" y="2736276"/>
        <a:ext cx="1337001" cy="1337001"/>
      </dsp:txXfrm>
    </dsp:sp>
    <dsp:sp modelId="{9E354BBD-9161-4EF4-9C52-213B583E9FC0}">
      <dsp:nvSpPr>
        <dsp:cNvPr id="0" name=""/>
        <dsp:cNvSpPr/>
      </dsp:nvSpPr>
      <dsp:spPr>
        <a:xfrm rot="10800000">
          <a:off x="3706425" y="3085703"/>
          <a:ext cx="502279" cy="6381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3857109" y="3213332"/>
        <a:ext cx="351595" cy="382888"/>
      </dsp:txXfrm>
    </dsp:sp>
    <dsp:sp modelId="{6F7BEDDB-3B88-47C9-8CB3-9841304BB477}">
      <dsp:nvSpPr>
        <dsp:cNvPr id="0" name=""/>
        <dsp:cNvSpPr/>
      </dsp:nvSpPr>
      <dsp:spPr>
        <a:xfrm>
          <a:off x="1578695" y="2459374"/>
          <a:ext cx="1890805" cy="189080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>
              <a:latin typeface="Arial" panose="020B0604020202020204" pitchFamily="34" charset="0"/>
              <a:cs typeface="Arial" panose="020B0604020202020204" pitchFamily="34" charset="0"/>
            </a:rPr>
            <a:t>Format</a:t>
          </a:r>
        </a:p>
      </dsp:txBody>
      <dsp:txXfrm>
        <a:off x="1855597" y="2736276"/>
        <a:ext cx="1337001" cy="1337001"/>
      </dsp:txXfrm>
    </dsp:sp>
    <dsp:sp modelId="{33CE92CF-593D-459B-812C-1C5B1E2C4074}">
      <dsp:nvSpPr>
        <dsp:cNvPr id="0" name=""/>
        <dsp:cNvSpPr/>
      </dsp:nvSpPr>
      <dsp:spPr>
        <a:xfrm rot="18000000">
          <a:off x="2975476" y="1868906"/>
          <a:ext cx="502279" cy="6381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13147" y="2061783"/>
        <a:ext cx="351595" cy="3828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7156C-F128-483B-8F35-E6FCC5E505F6}">
      <dsp:nvSpPr>
        <dsp:cNvPr id="0" name=""/>
        <dsp:cNvSpPr/>
      </dsp:nvSpPr>
      <dsp:spPr>
        <a:xfrm>
          <a:off x="962" y="1299582"/>
          <a:ext cx="3504344" cy="1752172"/>
        </a:xfrm>
        <a:prstGeom prst="roundRect">
          <a:avLst>
            <a:gd name="adj" fmla="val 10000"/>
          </a:avLst>
        </a:prstGeom>
        <a:solidFill>
          <a:srgbClr val="A09A93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>
              <a:latin typeface="Arial" panose="020B0604020202020204" pitchFamily="34" charset="0"/>
              <a:cs typeface="Arial" panose="020B0604020202020204" pitchFamily="34" charset="0"/>
            </a:rPr>
            <a:t>When to report</a:t>
          </a:r>
        </a:p>
      </dsp:txBody>
      <dsp:txXfrm>
        <a:off x="52281" y="1350901"/>
        <a:ext cx="3401706" cy="1649534"/>
      </dsp:txXfrm>
    </dsp:sp>
    <dsp:sp modelId="{576C2E1C-BE95-4E1A-A5A0-79B9148A56E3}">
      <dsp:nvSpPr>
        <dsp:cNvPr id="0" name=""/>
        <dsp:cNvSpPr/>
      </dsp:nvSpPr>
      <dsp:spPr>
        <a:xfrm>
          <a:off x="4381393" y="1299582"/>
          <a:ext cx="3504344" cy="1752172"/>
        </a:xfrm>
        <a:prstGeom prst="roundRect">
          <a:avLst>
            <a:gd name="adj" fmla="val 10000"/>
          </a:avLst>
        </a:prstGeom>
        <a:solidFill>
          <a:srgbClr val="A09A93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>
              <a:latin typeface="Arial" panose="020B0604020202020204" pitchFamily="34" charset="0"/>
              <a:cs typeface="Arial" panose="020B0604020202020204" pitchFamily="34" charset="0"/>
            </a:rPr>
            <a:t>Who should participate</a:t>
          </a:r>
        </a:p>
      </dsp:txBody>
      <dsp:txXfrm>
        <a:off x="4432712" y="1350901"/>
        <a:ext cx="3401706" cy="1649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2119" cy="464820"/>
          </a:xfrm>
          <a:prstGeom prst="rect">
            <a:avLst/>
          </a:prstGeom>
        </p:spPr>
        <p:txBody>
          <a:bodyPr vert="horz" lIns="93160" tIns="46580" rIns="93160" bIns="465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4" y="1"/>
            <a:ext cx="2982119" cy="464820"/>
          </a:xfrm>
          <a:prstGeom prst="rect">
            <a:avLst/>
          </a:prstGeom>
        </p:spPr>
        <p:txBody>
          <a:bodyPr vert="horz" lIns="93160" tIns="46580" rIns="93160" bIns="46580" rtlCol="0"/>
          <a:lstStyle>
            <a:lvl1pPr algn="r">
              <a:defRPr sz="1200"/>
            </a:lvl1pPr>
          </a:lstStyle>
          <a:p>
            <a:fld id="{A76EA3BA-E55A-4214-8E48-F8881AEF6EDD}" type="datetimeFigureOut">
              <a:rPr lang="en-US" smtClean="0"/>
              <a:pPr/>
              <a:t>1/24/2018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8"/>
            <a:ext cx="2982119" cy="464820"/>
          </a:xfrm>
          <a:prstGeom prst="rect">
            <a:avLst/>
          </a:prstGeom>
        </p:spPr>
        <p:txBody>
          <a:bodyPr vert="horz" lIns="93160" tIns="46580" rIns="93160" bIns="465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4" y="8829968"/>
            <a:ext cx="2982119" cy="464820"/>
          </a:xfrm>
          <a:prstGeom prst="rect">
            <a:avLst/>
          </a:prstGeom>
        </p:spPr>
        <p:txBody>
          <a:bodyPr vert="horz" lIns="93160" tIns="46580" rIns="93160" bIns="46580" rtlCol="0" anchor="b"/>
          <a:lstStyle>
            <a:lvl1pPr algn="r">
              <a:defRPr sz="1200"/>
            </a:lvl1pPr>
          </a:lstStyle>
          <a:p>
            <a:fld id="{C95D374A-503C-454F-A1CC-BCA156E752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234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2119" cy="464820"/>
          </a:xfrm>
          <a:prstGeom prst="rect">
            <a:avLst/>
          </a:prstGeom>
        </p:spPr>
        <p:txBody>
          <a:bodyPr vert="horz" lIns="93160" tIns="46580" rIns="93160" bIns="465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1"/>
            <a:ext cx="2982119" cy="464820"/>
          </a:xfrm>
          <a:prstGeom prst="rect">
            <a:avLst/>
          </a:prstGeom>
        </p:spPr>
        <p:txBody>
          <a:bodyPr vert="horz" lIns="93160" tIns="46580" rIns="93160" bIns="46580" rtlCol="0"/>
          <a:lstStyle>
            <a:lvl1pPr algn="r">
              <a:defRPr sz="1200"/>
            </a:lvl1pPr>
          </a:lstStyle>
          <a:p>
            <a:fld id="{1C963955-DECA-4028-8978-2295A664C825}" type="datetimeFigureOut">
              <a:rPr lang="en-US" smtClean="0"/>
              <a:pPr/>
              <a:t>1/24/2018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0" tIns="46580" rIns="93160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2"/>
            <a:ext cx="5505450" cy="4183380"/>
          </a:xfrm>
          <a:prstGeom prst="rect">
            <a:avLst/>
          </a:prstGeom>
        </p:spPr>
        <p:txBody>
          <a:bodyPr vert="horz" lIns="93160" tIns="46580" rIns="93160" bIns="4658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8"/>
            <a:ext cx="2982119" cy="464820"/>
          </a:xfrm>
          <a:prstGeom prst="rect">
            <a:avLst/>
          </a:prstGeom>
        </p:spPr>
        <p:txBody>
          <a:bodyPr vert="horz" lIns="93160" tIns="46580" rIns="93160" bIns="465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8829968"/>
            <a:ext cx="2982119" cy="464820"/>
          </a:xfrm>
          <a:prstGeom prst="rect">
            <a:avLst/>
          </a:prstGeom>
        </p:spPr>
        <p:txBody>
          <a:bodyPr vert="horz" lIns="93160" tIns="46580" rIns="93160" bIns="46580" rtlCol="0" anchor="b"/>
          <a:lstStyle>
            <a:lvl1pPr algn="r">
              <a:defRPr sz="1200"/>
            </a:lvl1pPr>
          </a:lstStyle>
          <a:p>
            <a:fld id="{57D3A369-B1F1-42C4-9D0F-4E56E24035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33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22B01-53DD-4E29-A6A6-AD3B74673DF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94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pitchFamily="-6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3162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A369-B1F1-42C4-9D0F-4E56E24035D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528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A369-B1F1-42C4-9D0F-4E56E24035D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808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A369-B1F1-42C4-9D0F-4E56E24035D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748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A369-B1F1-42C4-9D0F-4E56E24035D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598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A369-B1F1-42C4-9D0F-4E56E24035D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5585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A369-B1F1-42C4-9D0F-4E56E24035D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7296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A369-B1F1-42C4-9D0F-4E56E24035D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26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3BD4D-6E51-494A-9095-34CB977DF73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921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A369-B1F1-42C4-9D0F-4E56E24035D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068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A369-B1F1-42C4-9D0F-4E56E24035D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96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22B01-53DD-4E29-A6A6-AD3B74673DF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94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pitchFamily="-6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72719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A369-B1F1-42C4-9D0F-4E56E24035D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67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A369-B1F1-42C4-9D0F-4E56E24035D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372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A369-B1F1-42C4-9D0F-4E56E24035D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89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A369-B1F1-42C4-9D0F-4E56E24035D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120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A369-B1F1-42C4-9D0F-4E56E24035D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967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A369-B1F1-42C4-9D0F-4E56E24035D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771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A369-B1F1-42C4-9D0F-4E56E24035D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747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A369-B1F1-42C4-9D0F-4E56E24035D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41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9D1F-EEC4-485A-92B8-AEF01ECC3BEA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E240-EC39-4884-A7D1-3EA5EC44D2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33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9D1F-EEC4-485A-92B8-AEF01ECC3BEA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277-F6C0-F145-8A07-D12DE037C1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8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9D1F-EEC4-485A-92B8-AEF01ECC3BEA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277-F6C0-F145-8A07-D12DE037C1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68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rgbClr val="66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rgbClr val="758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717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ADF9EA25-433D-4090-93A5-F2B84F9A36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277-F6C0-F145-8A07-D12DE037C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277-F6C0-F145-8A07-D12DE037C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rgbClr val="758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6_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2575" y="228600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6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638800" y="228600"/>
            <a:ext cx="76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82575" y="2377440"/>
            <a:ext cx="2057400" cy="2039112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  <a:endParaRPr noProof="0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14600" y="2743200"/>
            <a:ext cx="6345238" cy="3397377"/>
          </a:xfrm>
        </p:spPr>
        <p:txBody>
          <a:bodyPr lIns="0" tIns="0" rIns="0" bIns="0">
            <a:noAutofit/>
          </a:bodyPr>
          <a:lstStyle>
            <a:lvl1pPr marL="320040" indent="-320040">
              <a:buClr>
                <a:schemeClr val="accent4"/>
              </a:buClr>
              <a:buSzPct val="100000"/>
              <a:buFont typeface="Wingdings" charset="2"/>
              <a:buChar char="Ø"/>
              <a:defRPr sz="2000" b="1" spc="0" baseline="0">
                <a:solidFill>
                  <a:schemeClr val="tx1"/>
                </a:solidFill>
                <a:latin typeface="Arial Unicode MS"/>
                <a:cs typeface="Arial Unicode MS"/>
              </a:defRPr>
            </a:lvl1pPr>
            <a:lvl2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2pPr>
            <a:lvl3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3pPr>
            <a:lvl4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4pPr>
            <a:lvl5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14600" y="228600"/>
            <a:ext cx="6345238" cy="2039112"/>
          </a:xfrm>
          <a:noFill/>
          <a:effectLst/>
        </p:spPr>
        <p:txBody>
          <a:bodyPr tIns="640080" rIns="45720" anchor="b">
            <a:noAutofit/>
          </a:bodyPr>
          <a:lstStyle>
            <a:lvl1pPr marL="0" indent="0" algn="l" eaLnBrk="1" latinLnBrk="0" hangingPunct="1">
              <a:lnSpc>
                <a:spcPts val="4500"/>
              </a:lnSpc>
              <a:buNone/>
              <a:defRPr sz="4100" baseline="0">
                <a:solidFill>
                  <a:srgbClr val="758B32"/>
                </a:solidFill>
                <a:effectLst>
                  <a:outerShdw blurRad="12700" dist="25400" dir="2700000">
                    <a:srgbClr val="000000"/>
                  </a:outerShdw>
                </a:effectLst>
                <a:latin typeface="Palatino"/>
                <a:cs typeface="Palatino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5"/>
          </p:nvPr>
        </p:nvSpPr>
        <p:spPr>
          <a:xfrm>
            <a:off x="4624388" y="6426200"/>
            <a:ext cx="1408112" cy="365125"/>
          </a:xfrm>
          <a:prstGeom prst="rect">
            <a:avLst/>
          </a:prstGeom>
        </p:spPr>
        <p:txBody>
          <a:bodyPr lIns="0"/>
          <a:lstStyle>
            <a:lvl1pPr algn="l">
              <a:defRPr/>
            </a:lvl1pPr>
          </a:lstStyle>
          <a:p>
            <a:pPr>
              <a:defRPr/>
            </a:pPr>
            <a:fld id="{262C1515-9D8C-461A-899A-A1D7EB396AEF}" type="datetime1">
              <a:rPr lang="en-US" smtClean="0"/>
              <a:pPr>
                <a:defRPr/>
              </a:pPr>
              <a:t>1/24/2018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311900" y="6426200"/>
            <a:ext cx="2547938" cy="365125"/>
          </a:xfrm>
        </p:spPr>
        <p:txBody>
          <a:bodyPr rIns="0"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2_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2575" y="228600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6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638800" y="228600"/>
            <a:ext cx="76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82575" y="2377440"/>
            <a:ext cx="2057400" cy="2039112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  <a:endParaRPr noProof="0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14600" y="2743200"/>
            <a:ext cx="6345238" cy="3397377"/>
          </a:xfrm>
        </p:spPr>
        <p:txBody>
          <a:bodyPr lIns="0" tIns="0" rIns="0" bIns="0">
            <a:noAutofit/>
          </a:bodyPr>
          <a:lstStyle>
            <a:lvl1pPr marL="320040" indent="-320040">
              <a:buClr>
                <a:schemeClr val="accent4"/>
              </a:buClr>
              <a:buSzPct val="100000"/>
              <a:buFont typeface="Wingdings" charset="2"/>
              <a:buChar char="Ø"/>
              <a:defRPr sz="2000" b="1" spc="0" baseline="0">
                <a:solidFill>
                  <a:schemeClr val="tx1"/>
                </a:solidFill>
                <a:latin typeface="Arial Unicode MS"/>
                <a:cs typeface="Arial Unicode MS"/>
              </a:defRPr>
            </a:lvl1pPr>
            <a:lvl2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2pPr>
            <a:lvl3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3pPr>
            <a:lvl4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4pPr>
            <a:lvl5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14600" y="228600"/>
            <a:ext cx="6345238" cy="2039112"/>
          </a:xfrm>
          <a:solidFill>
            <a:schemeClr val="accent4"/>
          </a:solidFill>
          <a:effectLst/>
        </p:spPr>
        <p:txBody>
          <a:bodyPr tIns="640080" rIns="45720" anchor="b">
            <a:noAutofit/>
          </a:bodyPr>
          <a:lstStyle>
            <a:lvl1pPr marL="0" indent="0" algn="l" eaLnBrk="1" latinLnBrk="0" hangingPunct="1">
              <a:lnSpc>
                <a:spcPts val="4500"/>
              </a:lnSpc>
              <a:buNone/>
              <a:defRPr sz="4100" baseline="0">
                <a:solidFill>
                  <a:schemeClr val="bg1"/>
                </a:solidFill>
                <a:effectLst>
                  <a:outerShdw blurRad="12700" dist="25400" dir="2700000">
                    <a:srgbClr val="000000"/>
                  </a:outerShdw>
                </a:effectLst>
                <a:latin typeface="Palatino"/>
                <a:cs typeface="Palatino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5"/>
          </p:nvPr>
        </p:nvSpPr>
        <p:spPr>
          <a:xfrm>
            <a:off x="4624388" y="6426200"/>
            <a:ext cx="1408112" cy="365125"/>
          </a:xfrm>
          <a:prstGeom prst="rect">
            <a:avLst/>
          </a:prstGeom>
        </p:spPr>
        <p:txBody>
          <a:bodyPr lIns="0"/>
          <a:lstStyle>
            <a:lvl1pPr algn="l">
              <a:defRPr/>
            </a:lvl1pPr>
          </a:lstStyle>
          <a:p>
            <a:pPr>
              <a:defRPr/>
            </a:pPr>
            <a:fld id="{A41C2969-3987-4FD1-BA89-5BADDD6DD30A}" type="datetime1">
              <a:rPr lang="en-US" smtClean="0"/>
              <a:pPr>
                <a:defRPr/>
              </a:pPr>
              <a:t>1/24/2018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311900" y="6426200"/>
            <a:ext cx="2547938" cy="365125"/>
          </a:xfrm>
        </p:spPr>
        <p:txBody>
          <a:bodyPr rIns="0"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8_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2575" y="228600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6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638800" y="228600"/>
            <a:ext cx="76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82575" y="2377440"/>
            <a:ext cx="2057400" cy="2039112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  <a:endParaRPr noProof="0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14600" y="2743200"/>
            <a:ext cx="6345238" cy="3397377"/>
          </a:xfrm>
        </p:spPr>
        <p:txBody>
          <a:bodyPr lIns="0" tIns="0" rIns="0" bIns="0">
            <a:noAutofit/>
          </a:bodyPr>
          <a:lstStyle>
            <a:lvl1pPr marL="320040" indent="-320040">
              <a:buClr>
                <a:schemeClr val="accent4"/>
              </a:buClr>
              <a:buSzPct val="100000"/>
              <a:buFont typeface="Wingdings" charset="2"/>
              <a:buChar char="Ø"/>
              <a:defRPr sz="2000" b="1" spc="0" baseline="0">
                <a:solidFill>
                  <a:schemeClr val="tx1"/>
                </a:solidFill>
                <a:latin typeface="Arial Unicode MS"/>
                <a:cs typeface="Arial Unicode MS"/>
              </a:defRPr>
            </a:lvl1pPr>
            <a:lvl2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2pPr>
            <a:lvl3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3pPr>
            <a:lvl4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4pPr>
            <a:lvl5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14600" y="228600"/>
            <a:ext cx="6345238" cy="2039112"/>
          </a:xfrm>
          <a:solidFill>
            <a:schemeClr val="accent4"/>
          </a:solidFill>
          <a:effectLst/>
        </p:spPr>
        <p:txBody>
          <a:bodyPr tIns="640080" rIns="45720" anchor="b">
            <a:noAutofit/>
          </a:bodyPr>
          <a:lstStyle>
            <a:lvl1pPr marL="0" indent="0" algn="l" eaLnBrk="1" latinLnBrk="0" hangingPunct="1">
              <a:lnSpc>
                <a:spcPts val="4500"/>
              </a:lnSpc>
              <a:buNone/>
              <a:defRPr sz="4100" baseline="0">
                <a:solidFill>
                  <a:schemeClr val="bg1"/>
                </a:solidFill>
                <a:effectLst>
                  <a:outerShdw blurRad="12700" dist="25400" dir="2700000">
                    <a:srgbClr val="000000"/>
                  </a:outerShdw>
                </a:effectLst>
                <a:latin typeface="Palatino"/>
                <a:cs typeface="Palatino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5"/>
          </p:nvPr>
        </p:nvSpPr>
        <p:spPr>
          <a:xfrm>
            <a:off x="4624388" y="6426200"/>
            <a:ext cx="1408112" cy="365125"/>
          </a:xfrm>
          <a:prstGeom prst="rect">
            <a:avLst/>
          </a:prstGeom>
        </p:spPr>
        <p:txBody>
          <a:bodyPr lIns="0"/>
          <a:lstStyle>
            <a:lvl1pPr algn="l">
              <a:defRPr/>
            </a:lvl1pPr>
          </a:lstStyle>
          <a:p>
            <a:pPr>
              <a:defRPr/>
            </a:pPr>
            <a:fld id="{9E9FF95F-7496-4C9F-B46A-856C2FC0CACD}" type="datetime1">
              <a:rPr lang="en-US" smtClean="0"/>
              <a:pPr>
                <a:defRPr/>
              </a:pPr>
              <a:t>1/24/2018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311900" y="6426200"/>
            <a:ext cx="2547938" cy="365125"/>
          </a:xfrm>
        </p:spPr>
        <p:txBody>
          <a:bodyPr rIns="0"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9_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2575" y="228600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6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638800" y="228600"/>
            <a:ext cx="76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82575" y="2377440"/>
            <a:ext cx="2057400" cy="2039112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  <a:endParaRPr noProof="0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14600" y="2743200"/>
            <a:ext cx="6345238" cy="3397377"/>
          </a:xfrm>
        </p:spPr>
        <p:txBody>
          <a:bodyPr lIns="0" tIns="0" rIns="0" bIns="0">
            <a:noAutofit/>
          </a:bodyPr>
          <a:lstStyle>
            <a:lvl1pPr marL="320040" indent="-320040">
              <a:buClr>
                <a:schemeClr val="accent4"/>
              </a:buClr>
              <a:buSzPct val="100000"/>
              <a:buFont typeface="Wingdings" charset="2"/>
              <a:buChar char="Ø"/>
              <a:defRPr sz="2000" b="1" spc="0" baseline="0">
                <a:solidFill>
                  <a:schemeClr val="tx1"/>
                </a:solidFill>
                <a:latin typeface="Arial Unicode MS"/>
                <a:cs typeface="Arial Unicode MS"/>
              </a:defRPr>
            </a:lvl1pPr>
            <a:lvl2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2pPr>
            <a:lvl3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3pPr>
            <a:lvl4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4pPr>
            <a:lvl5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14600" y="228600"/>
            <a:ext cx="6345238" cy="2039112"/>
          </a:xfrm>
          <a:noFill/>
          <a:effectLst/>
        </p:spPr>
        <p:txBody>
          <a:bodyPr tIns="640080" rIns="45720" anchor="b">
            <a:noAutofit/>
          </a:bodyPr>
          <a:lstStyle>
            <a:lvl1pPr marL="0" indent="0" algn="l" eaLnBrk="1" latinLnBrk="0" hangingPunct="1">
              <a:lnSpc>
                <a:spcPts val="4500"/>
              </a:lnSpc>
              <a:buNone/>
              <a:defRPr sz="4100" baseline="0">
                <a:solidFill>
                  <a:srgbClr val="758B32"/>
                </a:solidFill>
                <a:effectLst>
                  <a:outerShdw blurRad="12700" dist="25400" dir="2700000">
                    <a:srgbClr val="000000"/>
                  </a:outerShdw>
                </a:effectLst>
                <a:latin typeface="Palatino"/>
                <a:cs typeface="Palatino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5"/>
          </p:nvPr>
        </p:nvSpPr>
        <p:spPr>
          <a:xfrm>
            <a:off x="4624388" y="6426200"/>
            <a:ext cx="1408112" cy="365125"/>
          </a:xfrm>
          <a:prstGeom prst="rect">
            <a:avLst/>
          </a:prstGeom>
        </p:spPr>
        <p:txBody>
          <a:bodyPr lIns="0"/>
          <a:lstStyle>
            <a:lvl1pPr algn="l">
              <a:defRPr/>
            </a:lvl1pPr>
          </a:lstStyle>
          <a:p>
            <a:pPr>
              <a:defRPr/>
            </a:pPr>
            <a:fld id="{B5726231-F400-4D71-88E3-E1AA2B0B3DB2}" type="datetime1">
              <a:rPr lang="en-US" smtClean="0"/>
              <a:pPr>
                <a:defRPr/>
              </a:pPr>
              <a:t>1/24/2018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311900" y="6426200"/>
            <a:ext cx="2547938" cy="365125"/>
          </a:xfrm>
        </p:spPr>
        <p:txBody>
          <a:bodyPr rIns="0"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9_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2575" y="228600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6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638800" y="228600"/>
            <a:ext cx="76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2514600" y="2743200"/>
            <a:ext cx="2990088" cy="4140200"/>
          </a:xfrm>
        </p:spPr>
        <p:txBody>
          <a:bodyPr lIns="0" tIns="0" rIns="0" bIns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2743200"/>
            <a:ext cx="2992438" cy="4140200"/>
          </a:xfrm>
        </p:spPr>
        <p:txBody>
          <a:bodyPr lIns="0" tIns="0" rIns="0" bIns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14600" y="228600"/>
            <a:ext cx="6345238" cy="2039112"/>
          </a:xfrm>
          <a:solidFill>
            <a:schemeClr val="accent4"/>
          </a:solidFill>
          <a:effectLst/>
        </p:spPr>
        <p:txBody>
          <a:bodyPr tIns="640080" rIns="45720" anchor="b">
            <a:noAutofit/>
          </a:bodyPr>
          <a:lstStyle>
            <a:lvl1pPr marL="0" indent="0" algn="l" eaLnBrk="1" latinLnBrk="0" hangingPunct="1">
              <a:lnSpc>
                <a:spcPts val="4500"/>
              </a:lnSpc>
              <a:buNone/>
              <a:defRPr sz="4100" baseline="0">
                <a:solidFill>
                  <a:schemeClr val="bg1"/>
                </a:solidFill>
                <a:effectLst>
                  <a:outerShdw blurRad="12700" dist="25400" dir="2700000">
                    <a:srgbClr val="000000"/>
                  </a:outerShdw>
                </a:effectLst>
                <a:latin typeface="Palatino"/>
                <a:cs typeface="Palatino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6"/>
          </p:nvPr>
        </p:nvSpPr>
        <p:spPr>
          <a:xfrm>
            <a:off x="4624388" y="6426200"/>
            <a:ext cx="1408112" cy="365125"/>
          </a:xfrm>
          <a:prstGeom prst="rect">
            <a:avLst/>
          </a:prstGeom>
        </p:spPr>
        <p:txBody>
          <a:bodyPr lIns="0"/>
          <a:lstStyle>
            <a:lvl1pPr algn="l">
              <a:defRPr/>
            </a:lvl1pPr>
          </a:lstStyle>
          <a:p>
            <a:pPr>
              <a:defRPr/>
            </a:pPr>
            <a:fld id="{8FC7C12F-7FD5-44EA-A2F5-38212D8F317B}" type="datetime1">
              <a:rPr lang="en-US" smtClean="0"/>
              <a:pPr>
                <a:defRPr/>
              </a:pPr>
              <a:t>1/24/2018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6311900" y="6426200"/>
            <a:ext cx="2547938" cy="365125"/>
          </a:xfrm>
        </p:spPr>
        <p:txBody>
          <a:bodyPr rIns="0"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0_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2575" y="228600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6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638800" y="228600"/>
            <a:ext cx="76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2514600" y="2743200"/>
            <a:ext cx="2990088" cy="4140200"/>
          </a:xfrm>
        </p:spPr>
        <p:txBody>
          <a:bodyPr lIns="0" tIns="0" rIns="0" bIns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2743200"/>
            <a:ext cx="2992438" cy="4140200"/>
          </a:xfrm>
        </p:spPr>
        <p:txBody>
          <a:bodyPr lIns="0" tIns="0" rIns="0" bIns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14600" y="228600"/>
            <a:ext cx="6345238" cy="2039112"/>
          </a:xfrm>
          <a:noFill/>
          <a:effectLst/>
        </p:spPr>
        <p:txBody>
          <a:bodyPr tIns="640080" rIns="45720" anchor="b">
            <a:noAutofit/>
          </a:bodyPr>
          <a:lstStyle>
            <a:lvl1pPr marL="0" indent="0" algn="l" eaLnBrk="1" latinLnBrk="0" hangingPunct="1">
              <a:lnSpc>
                <a:spcPts val="4500"/>
              </a:lnSpc>
              <a:buNone/>
              <a:defRPr sz="4100" baseline="0">
                <a:solidFill>
                  <a:srgbClr val="758B32"/>
                </a:solidFill>
                <a:effectLst>
                  <a:outerShdw blurRad="12700" dist="25400" dir="2700000">
                    <a:srgbClr val="000000"/>
                  </a:outerShdw>
                </a:effectLst>
                <a:latin typeface="Palatino"/>
                <a:cs typeface="Palatino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6"/>
          </p:nvPr>
        </p:nvSpPr>
        <p:spPr>
          <a:xfrm>
            <a:off x="4624388" y="6426200"/>
            <a:ext cx="1408112" cy="365125"/>
          </a:xfrm>
          <a:prstGeom prst="rect">
            <a:avLst/>
          </a:prstGeom>
        </p:spPr>
        <p:txBody>
          <a:bodyPr lIns="0"/>
          <a:lstStyle>
            <a:lvl1pPr algn="l">
              <a:defRPr/>
            </a:lvl1pPr>
          </a:lstStyle>
          <a:p>
            <a:pPr>
              <a:defRPr/>
            </a:pPr>
            <a:fld id="{24555468-C9D9-49DC-AFB7-1D1524A341C5}" type="datetime1">
              <a:rPr lang="en-US" smtClean="0"/>
              <a:pPr>
                <a:defRPr/>
              </a:pPr>
              <a:t>1/24/2018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6311900" y="6426200"/>
            <a:ext cx="2547938" cy="365125"/>
          </a:xfrm>
        </p:spPr>
        <p:txBody>
          <a:bodyPr rIns="0"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9D1F-EEC4-485A-92B8-AEF01ECC3BEA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BD8D73B-77CA-4BAC-99E0-2481D1C45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277-F6C0-F145-8A07-D12DE037C1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493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0_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2575" y="228600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6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638800" y="228600"/>
            <a:ext cx="76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82575" y="2377440"/>
            <a:ext cx="2057400" cy="2039112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  <a:endParaRPr noProof="0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14600" y="2743200"/>
            <a:ext cx="6345238" cy="3397377"/>
          </a:xfrm>
        </p:spPr>
        <p:txBody>
          <a:bodyPr lIns="0" tIns="0" rIns="0" bIns="0">
            <a:noAutofit/>
          </a:bodyPr>
          <a:lstStyle>
            <a:lvl1pPr marL="320040" indent="-320040">
              <a:buClr>
                <a:schemeClr val="accent4"/>
              </a:buClr>
              <a:buSzPct val="100000"/>
              <a:buFont typeface="Wingdings" charset="2"/>
              <a:buChar char="Ø"/>
              <a:defRPr sz="2000" b="1" spc="0" baseline="0">
                <a:solidFill>
                  <a:schemeClr val="tx1"/>
                </a:solidFill>
                <a:latin typeface="Arial Unicode MS"/>
                <a:cs typeface="Arial Unicode MS"/>
              </a:defRPr>
            </a:lvl1pPr>
            <a:lvl2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2pPr>
            <a:lvl3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3pPr>
            <a:lvl4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4pPr>
            <a:lvl5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14600" y="228600"/>
            <a:ext cx="6345238" cy="2039112"/>
          </a:xfrm>
          <a:solidFill>
            <a:schemeClr val="accent4"/>
          </a:solidFill>
          <a:effectLst/>
        </p:spPr>
        <p:txBody>
          <a:bodyPr tIns="640080" rIns="45720" anchor="b">
            <a:noAutofit/>
          </a:bodyPr>
          <a:lstStyle>
            <a:lvl1pPr marL="0" indent="0" algn="l" eaLnBrk="1" latinLnBrk="0" hangingPunct="1">
              <a:lnSpc>
                <a:spcPts val="4500"/>
              </a:lnSpc>
              <a:buNone/>
              <a:defRPr sz="4100" baseline="0">
                <a:solidFill>
                  <a:schemeClr val="bg1"/>
                </a:solidFill>
                <a:effectLst>
                  <a:outerShdw blurRad="12700" dist="25400" dir="2700000">
                    <a:srgbClr val="000000"/>
                  </a:outerShdw>
                </a:effectLst>
                <a:latin typeface="Palatino"/>
                <a:cs typeface="Palatino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5"/>
          </p:nvPr>
        </p:nvSpPr>
        <p:spPr>
          <a:xfrm>
            <a:off x="4624388" y="6426200"/>
            <a:ext cx="1408112" cy="365125"/>
          </a:xfrm>
          <a:prstGeom prst="rect">
            <a:avLst/>
          </a:prstGeom>
        </p:spPr>
        <p:txBody>
          <a:bodyPr lIns="0"/>
          <a:lstStyle>
            <a:lvl1pPr algn="l">
              <a:defRPr/>
            </a:lvl1pPr>
          </a:lstStyle>
          <a:p>
            <a:pPr>
              <a:defRPr/>
            </a:pPr>
            <a:fld id="{B59F2437-88DB-44AF-8984-9FDD3BD50829}" type="datetime1">
              <a:rPr lang="en-US" smtClean="0"/>
              <a:pPr>
                <a:defRPr/>
              </a:pPr>
              <a:t>1/24/2018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311900" y="6426200"/>
            <a:ext cx="2547938" cy="365125"/>
          </a:xfrm>
        </p:spPr>
        <p:txBody>
          <a:bodyPr rIns="0"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1_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2575" y="228600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6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638800" y="228600"/>
            <a:ext cx="76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82575" y="2377440"/>
            <a:ext cx="2057400" cy="2039112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  <a:endParaRPr noProof="0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14600" y="2743200"/>
            <a:ext cx="6345238" cy="3397377"/>
          </a:xfrm>
        </p:spPr>
        <p:txBody>
          <a:bodyPr lIns="0" tIns="0" rIns="0" bIns="0">
            <a:noAutofit/>
          </a:bodyPr>
          <a:lstStyle>
            <a:lvl1pPr marL="320040" indent="-320040">
              <a:buClr>
                <a:schemeClr val="accent4"/>
              </a:buClr>
              <a:buSzPct val="100000"/>
              <a:buFont typeface="Wingdings" charset="2"/>
              <a:buChar char="Ø"/>
              <a:defRPr sz="2000" b="1" spc="0" baseline="0">
                <a:solidFill>
                  <a:schemeClr val="tx1"/>
                </a:solidFill>
                <a:latin typeface="Arial Unicode MS"/>
                <a:cs typeface="Arial Unicode MS"/>
              </a:defRPr>
            </a:lvl1pPr>
            <a:lvl2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2pPr>
            <a:lvl3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3pPr>
            <a:lvl4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4pPr>
            <a:lvl5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14600" y="228600"/>
            <a:ext cx="6345238" cy="2039112"/>
          </a:xfrm>
          <a:noFill/>
          <a:effectLst/>
        </p:spPr>
        <p:txBody>
          <a:bodyPr tIns="640080" rIns="45720" anchor="b">
            <a:noAutofit/>
          </a:bodyPr>
          <a:lstStyle>
            <a:lvl1pPr marL="0" indent="0" algn="l" eaLnBrk="1" latinLnBrk="0" hangingPunct="1">
              <a:lnSpc>
                <a:spcPts val="4500"/>
              </a:lnSpc>
              <a:buNone/>
              <a:defRPr sz="4100" baseline="0">
                <a:solidFill>
                  <a:srgbClr val="758B32"/>
                </a:solidFill>
                <a:effectLst>
                  <a:outerShdw blurRad="12700" dist="25400" dir="2700000">
                    <a:srgbClr val="000000"/>
                  </a:outerShdw>
                </a:effectLst>
                <a:latin typeface="Palatino"/>
                <a:cs typeface="Palatino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5"/>
          </p:nvPr>
        </p:nvSpPr>
        <p:spPr>
          <a:xfrm>
            <a:off x="4624388" y="6426200"/>
            <a:ext cx="1408112" cy="365125"/>
          </a:xfrm>
          <a:prstGeom prst="rect">
            <a:avLst/>
          </a:prstGeom>
        </p:spPr>
        <p:txBody>
          <a:bodyPr lIns="0"/>
          <a:lstStyle>
            <a:lvl1pPr algn="l">
              <a:defRPr/>
            </a:lvl1pPr>
          </a:lstStyle>
          <a:p>
            <a:pPr>
              <a:defRPr/>
            </a:pPr>
            <a:fld id="{1B8BA8DB-6126-4845-A0D5-D71774CAFBAC}" type="datetime1">
              <a:rPr lang="en-US" smtClean="0"/>
              <a:pPr>
                <a:defRPr/>
              </a:pPr>
              <a:t>1/24/2018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311900" y="6426200"/>
            <a:ext cx="2547938" cy="365125"/>
          </a:xfrm>
        </p:spPr>
        <p:txBody>
          <a:bodyPr rIns="0"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3_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2575" y="228600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6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638800" y="228600"/>
            <a:ext cx="76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82575" y="2377440"/>
            <a:ext cx="2057400" cy="2039112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  <a:endParaRPr noProof="0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14600" y="2743200"/>
            <a:ext cx="6345238" cy="3397377"/>
          </a:xfrm>
        </p:spPr>
        <p:txBody>
          <a:bodyPr lIns="0" tIns="0" rIns="0" bIns="0">
            <a:noAutofit/>
          </a:bodyPr>
          <a:lstStyle>
            <a:lvl1pPr marL="320040" indent="-320040">
              <a:buClr>
                <a:schemeClr val="accent4"/>
              </a:buClr>
              <a:buSzPct val="100000"/>
              <a:buFont typeface="Wingdings" charset="2"/>
              <a:buChar char="Ø"/>
              <a:defRPr sz="2000" b="1" spc="0" baseline="0">
                <a:solidFill>
                  <a:schemeClr val="tx1"/>
                </a:solidFill>
                <a:latin typeface="Arial Unicode MS"/>
                <a:cs typeface="Arial Unicode MS"/>
              </a:defRPr>
            </a:lvl1pPr>
            <a:lvl2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2pPr>
            <a:lvl3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3pPr>
            <a:lvl4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4pPr>
            <a:lvl5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14600" y="228600"/>
            <a:ext cx="6345238" cy="2039112"/>
          </a:xfrm>
          <a:noFill/>
          <a:effectLst/>
        </p:spPr>
        <p:txBody>
          <a:bodyPr tIns="640080" rIns="45720" anchor="b">
            <a:noAutofit/>
          </a:bodyPr>
          <a:lstStyle>
            <a:lvl1pPr marL="0" indent="0" algn="l" eaLnBrk="1" latinLnBrk="0" hangingPunct="1">
              <a:lnSpc>
                <a:spcPts val="4500"/>
              </a:lnSpc>
              <a:buNone/>
              <a:defRPr sz="4100" baseline="0">
                <a:solidFill>
                  <a:srgbClr val="758B32"/>
                </a:solidFill>
                <a:effectLst>
                  <a:outerShdw blurRad="12700" dist="25400" dir="2700000">
                    <a:srgbClr val="000000"/>
                  </a:outerShdw>
                </a:effectLst>
                <a:latin typeface="Palatino"/>
                <a:cs typeface="Palatino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5"/>
          </p:nvPr>
        </p:nvSpPr>
        <p:spPr>
          <a:xfrm>
            <a:off x="4624388" y="6426200"/>
            <a:ext cx="1408112" cy="365125"/>
          </a:xfrm>
          <a:prstGeom prst="rect">
            <a:avLst/>
          </a:prstGeom>
        </p:spPr>
        <p:txBody>
          <a:bodyPr lIns="0"/>
          <a:lstStyle>
            <a:lvl1pPr algn="l">
              <a:defRPr/>
            </a:lvl1pPr>
          </a:lstStyle>
          <a:p>
            <a:pPr>
              <a:defRPr/>
            </a:pPr>
            <a:fld id="{E8C8CA4B-9184-4906-A4BA-7B950ED27F51}" type="datetime1">
              <a:rPr lang="en-US" smtClean="0"/>
              <a:pPr>
                <a:defRPr/>
              </a:pPr>
              <a:t>1/24/2018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311900" y="6426200"/>
            <a:ext cx="2547938" cy="365125"/>
          </a:xfrm>
        </p:spPr>
        <p:txBody>
          <a:bodyPr rIns="0"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7_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2575" y="228600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6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638800" y="228600"/>
            <a:ext cx="76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82575" y="2377440"/>
            <a:ext cx="2057400" cy="2039112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  <a:endParaRPr noProof="0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14600" y="2743200"/>
            <a:ext cx="6345238" cy="3397377"/>
          </a:xfrm>
        </p:spPr>
        <p:txBody>
          <a:bodyPr lIns="0" tIns="0" rIns="0" bIns="0">
            <a:noAutofit/>
          </a:bodyPr>
          <a:lstStyle>
            <a:lvl1pPr marL="320040" indent="-320040">
              <a:buClr>
                <a:schemeClr val="accent4"/>
              </a:buClr>
              <a:buSzPct val="100000"/>
              <a:buFont typeface="Wingdings" charset="2"/>
              <a:buChar char="Ø"/>
              <a:defRPr sz="2000" b="1" spc="0" baseline="0">
                <a:solidFill>
                  <a:schemeClr val="tx1"/>
                </a:solidFill>
                <a:latin typeface="Arial Unicode MS"/>
                <a:cs typeface="Arial Unicode MS"/>
              </a:defRPr>
            </a:lvl1pPr>
            <a:lvl2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2pPr>
            <a:lvl3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3pPr>
            <a:lvl4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4pPr>
            <a:lvl5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14600" y="228600"/>
            <a:ext cx="6345238" cy="2039112"/>
          </a:xfrm>
          <a:solidFill>
            <a:schemeClr val="accent4"/>
          </a:solidFill>
          <a:effectLst/>
        </p:spPr>
        <p:txBody>
          <a:bodyPr tIns="640080" rIns="45720" anchor="b">
            <a:noAutofit/>
          </a:bodyPr>
          <a:lstStyle>
            <a:lvl1pPr marL="0" indent="0" algn="l" eaLnBrk="1" latinLnBrk="0" hangingPunct="1">
              <a:lnSpc>
                <a:spcPts val="4500"/>
              </a:lnSpc>
              <a:buNone/>
              <a:defRPr sz="4100" baseline="0">
                <a:solidFill>
                  <a:schemeClr val="bg1"/>
                </a:solidFill>
                <a:effectLst>
                  <a:outerShdw blurRad="12700" dist="25400" dir="2700000">
                    <a:srgbClr val="000000"/>
                  </a:outerShdw>
                </a:effectLst>
                <a:latin typeface="Palatino"/>
                <a:cs typeface="Palatino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5"/>
          </p:nvPr>
        </p:nvSpPr>
        <p:spPr>
          <a:xfrm>
            <a:off x="4624388" y="6426200"/>
            <a:ext cx="1408112" cy="365125"/>
          </a:xfrm>
          <a:prstGeom prst="rect">
            <a:avLst/>
          </a:prstGeom>
        </p:spPr>
        <p:txBody>
          <a:bodyPr lIns="0"/>
          <a:lstStyle>
            <a:lvl1pPr algn="l">
              <a:defRPr/>
            </a:lvl1pPr>
          </a:lstStyle>
          <a:p>
            <a:pPr>
              <a:defRPr/>
            </a:pPr>
            <a:fld id="{011CDE48-5448-4F4F-9497-4BFF0264E283}" type="datetime1">
              <a:rPr lang="en-US" smtClean="0"/>
              <a:pPr>
                <a:defRPr/>
              </a:pPr>
              <a:t>1/24/2018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311900" y="6426200"/>
            <a:ext cx="2547938" cy="365125"/>
          </a:xfrm>
        </p:spPr>
        <p:txBody>
          <a:bodyPr rIns="0"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9_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2575" y="228600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6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638800" y="228600"/>
            <a:ext cx="76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ea typeface="ＭＳ Ｐゴシック" pitchFamily="-106" charset="-128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82575" y="2377440"/>
            <a:ext cx="2057400" cy="2039112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  <a:endParaRPr noProof="0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14600" y="2743200"/>
            <a:ext cx="6345238" cy="3397377"/>
          </a:xfrm>
        </p:spPr>
        <p:txBody>
          <a:bodyPr lIns="0" tIns="0" rIns="0" bIns="0">
            <a:noAutofit/>
          </a:bodyPr>
          <a:lstStyle>
            <a:lvl1pPr marL="320040" indent="-320040">
              <a:buClr>
                <a:schemeClr val="accent4"/>
              </a:buClr>
              <a:buSzPct val="100000"/>
              <a:buFont typeface="Wingdings" charset="2"/>
              <a:buChar char="Ø"/>
              <a:defRPr sz="2000" b="1" spc="0" baseline="0">
                <a:solidFill>
                  <a:schemeClr val="tx1"/>
                </a:solidFill>
                <a:latin typeface="Arial Unicode MS"/>
                <a:cs typeface="Arial Unicode MS"/>
              </a:defRPr>
            </a:lvl1pPr>
            <a:lvl2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2pPr>
            <a:lvl3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3pPr>
            <a:lvl4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4pPr>
            <a:lvl5pPr marL="228600" indent="-228600">
              <a:buClr>
                <a:schemeClr val="accent4"/>
              </a:buClr>
              <a:buSzPct val="100000"/>
              <a:buFont typeface="Wingdings" charset="2"/>
              <a:buChar char="Ø"/>
              <a:defRPr sz="1600">
                <a:solidFill>
                  <a:schemeClr val="tx1"/>
                </a:solidFill>
                <a:latin typeface="Arial Unicode MS"/>
                <a:cs typeface="Arial Unicode M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14600" y="228600"/>
            <a:ext cx="6345238" cy="2039112"/>
          </a:xfrm>
          <a:noFill/>
          <a:effectLst/>
        </p:spPr>
        <p:txBody>
          <a:bodyPr tIns="640080" rIns="45720" anchor="b">
            <a:noAutofit/>
          </a:bodyPr>
          <a:lstStyle>
            <a:lvl1pPr marL="0" indent="0" algn="l" eaLnBrk="1" latinLnBrk="0" hangingPunct="1">
              <a:lnSpc>
                <a:spcPts val="4500"/>
              </a:lnSpc>
              <a:buNone/>
              <a:defRPr sz="4100" baseline="0">
                <a:solidFill>
                  <a:srgbClr val="758B32"/>
                </a:solidFill>
                <a:effectLst>
                  <a:outerShdw blurRad="12700" dist="25400" dir="2700000">
                    <a:srgbClr val="000000"/>
                  </a:outerShdw>
                </a:effectLst>
                <a:latin typeface="Palatino"/>
                <a:cs typeface="Palatino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5"/>
          </p:nvPr>
        </p:nvSpPr>
        <p:spPr>
          <a:xfrm>
            <a:off x="4624388" y="6426200"/>
            <a:ext cx="1408112" cy="365125"/>
          </a:xfrm>
          <a:prstGeom prst="rect">
            <a:avLst/>
          </a:prstGeom>
        </p:spPr>
        <p:txBody>
          <a:bodyPr lIns="0"/>
          <a:lstStyle>
            <a:lvl1pPr algn="l">
              <a:defRPr/>
            </a:lvl1pPr>
          </a:lstStyle>
          <a:p>
            <a:pPr>
              <a:defRPr/>
            </a:pPr>
            <a:fld id="{7CE9CD41-D0B3-4325-9177-39683B795360}" type="datetime1">
              <a:rPr lang="en-US" smtClean="0"/>
              <a:pPr>
                <a:defRPr/>
              </a:pPr>
              <a:t>1/24/2018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311900" y="6426200"/>
            <a:ext cx="2547938" cy="365125"/>
          </a:xfrm>
        </p:spPr>
        <p:txBody>
          <a:bodyPr rIns="0"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9D1F-EEC4-485A-92B8-AEF01ECC3BEA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277-F6C0-F145-8A07-D12DE037C1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0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9D1F-EEC4-485A-92B8-AEF01ECC3BEA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277-F6C0-F145-8A07-D12DE037C1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6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9D1F-EEC4-485A-92B8-AEF01ECC3BEA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277-F6C0-F145-8A07-D12DE037C1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9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9D1F-EEC4-485A-92B8-AEF01ECC3BEA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277-F6C0-F145-8A07-D12DE037C1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6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9D1F-EEC4-485A-92B8-AEF01ECC3BEA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277-F6C0-F145-8A07-D12DE037C1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9D1F-EEC4-485A-92B8-AEF01ECC3BEA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E240-EC39-4884-A7D1-3EA5EC44D2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95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9D1F-EEC4-485A-92B8-AEF01ECC3BEA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277-F6C0-F145-8A07-D12DE037C1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6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99D1F-EEC4-485A-92B8-AEF01ECC3BEA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AD277-F6C0-F145-8A07-D12DE037C1E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>
            <a:off x="6650355" y="6406284"/>
            <a:ext cx="1672590" cy="26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26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694" r:id="rId12"/>
    <p:sldLayoutId id="2147483676" r:id="rId13"/>
    <p:sldLayoutId id="2147483682" r:id="rId14"/>
    <p:sldLayoutId id="2147483683" r:id="rId15"/>
    <p:sldLayoutId id="2147483685" r:id="rId16"/>
    <p:sldLayoutId id="2147483686" r:id="rId17"/>
    <p:sldLayoutId id="2147483687" r:id="rId18"/>
    <p:sldLayoutId id="2147483688" r:id="rId19"/>
    <p:sldLayoutId id="2147483689" r:id="rId20"/>
    <p:sldLayoutId id="2147483690" r:id="rId21"/>
    <p:sldLayoutId id="2147483691" r:id="rId22"/>
    <p:sldLayoutId id="2147483692" r:id="rId23"/>
    <p:sldLayoutId id="2147483693" r:id="rId2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banks@barkergilmore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pudlin@barkergilmore.com" TargetMode="External"/><Relationship Id="rId4" Type="http://schemas.openxmlformats.org/officeDocument/2006/relationships/hyperlink" Target="mailto:mpersky@barkergilmore.com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rkergilmore.com/maureen-brundag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rkergilmore.com/marla-persk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rkergilmore.com/helen-pudli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8474" y="365344"/>
            <a:ext cx="7556313" cy="111610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18C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26184" y="1946570"/>
            <a:ext cx="7731127" cy="31242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Effective Reporting of GC &amp; CCO to the CEO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800" b="1" i="1" dirty="0">
              <a:solidFill>
                <a:schemeClr val="accent6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b="1" i="1" dirty="0">
                <a:solidFill>
                  <a:schemeClr val="accent6"/>
                </a:solidFill>
              </a:rPr>
              <a:t>			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0310C47-8098-43D2-B05F-22F7DD1FC7D0}"/>
              </a:ext>
            </a:extLst>
          </p:cNvPr>
          <p:cNvCxnSpPr>
            <a:cxnSpLocks/>
          </p:cNvCxnSpPr>
          <p:nvPr/>
        </p:nvCxnSpPr>
        <p:spPr>
          <a:xfrm>
            <a:off x="609600" y="1229663"/>
            <a:ext cx="7804484" cy="0"/>
          </a:xfrm>
          <a:prstGeom prst="line">
            <a:avLst/>
          </a:prstGeom>
          <a:ln w="38100">
            <a:solidFill>
              <a:srgbClr val="758B3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753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9E5CDEC5-6C32-44F4-864E-1C1258752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1100" y="1947863"/>
            <a:ext cx="685800" cy="6858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5120" y="2626910"/>
            <a:ext cx="2397760" cy="2743200"/>
          </a:xfrm>
        </p:spPr>
        <p:txBody>
          <a:bodyPr anchor="t">
            <a:normAutofit/>
          </a:bodyPr>
          <a:lstStyle/>
          <a:p>
            <a:pPr algn="ctr"/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What are the objectives?</a:t>
            </a: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643467"/>
            <a:ext cx="5467349" cy="5533496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do you want to achieve?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does your CEO want to know about?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gaps are there with current communications?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needed, communicate value to the company and CEO of improved communications.</a:t>
            </a:r>
          </a:p>
        </p:txBody>
      </p:sp>
    </p:spTree>
    <p:extLst>
      <p:ext uri="{BB962C8B-B14F-4D97-AF65-F5344CB8AC3E}">
        <p14:creationId xmlns:p14="http://schemas.microsoft.com/office/powerpoint/2010/main" val="1907476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Basics</a:t>
            </a:r>
            <a:endParaRPr lang="en-US" sz="3200" dirty="0">
              <a:solidFill>
                <a:srgbClr val="758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31679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4822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report</a:t>
            </a:r>
            <a:endParaRPr lang="en-US" sz="3200" dirty="0">
              <a:solidFill>
                <a:srgbClr val="758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03338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9793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and Who?</a:t>
            </a:r>
            <a:endParaRPr lang="en-US" sz="3200" dirty="0">
              <a:solidFill>
                <a:srgbClr val="758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179093"/>
              </p:ext>
            </p:extLst>
          </p:nvPr>
        </p:nvGraphicFramePr>
        <p:xfrm>
          <a:off x="628650" y="156093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83120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6125CA9C-619E-4859-B3B1-FD12DC9483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1100" y="2633663"/>
            <a:ext cx="685800" cy="6858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5121" y="3433763"/>
            <a:ext cx="2397760" cy="2743200"/>
          </a:xfrm>
        </p:spPr>
        <p:txBody>
          <a:bodyPr anchor="t">
            <a:norm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What to report?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860036"/>
            <a:ext cx="5467349" cy="5533496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Significant legal/regulatory proceedings and claims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Significant compliance or ethics matters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Financial reporting concerns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Significant proposed or enacted regulatory and legislative developments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Significant headline or reputation risks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Top matters that warrant visibility in the businesses or other functional areas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Significant governance matters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Significant legal or compliance department operational matters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Top accomplishments of the department that added value to the company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Other significant concerns or advice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998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F9EB9F2-07E2-4D64-BBD8-BB5B217F121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C57C7C-DFE9-4A1E-B7A9-DF40E63366B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41918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85441" y="965199"/>
            <a:ext cx="507455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700" b="1" kern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 Session</a:t>
            </a:r>
            <a:endParaRPr lang="en-US" sz="4700" kern="12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22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8474" y="365344"/>
            <a:ext cx="7556313" cy="111610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Advisor Contact Information</a:t>
            </a:r>
            <a:endParaRPr lang="en-US" sz="3200" dirty="0">
              <a:solidFill>
                <a:srgbClr val="758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15885"/>
            <a:ext cx="7957629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Maureen Brundage </a:t>
            </a:r>
            <a:r>
              <a:rPr lang="en-US" sz="20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mbrundage@barkergilmore.com</a:t>
            </a:r>
            <a:endParaRPr lang="en-US" sz="2000" b="1" dirty="0">
              <a:solidFill>
                <a:srgbClr val="758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Former EVP, GC, Corp Secretary &amp; Chief Ethics Office of The Chubb Corporation</a:t>
            </a:r>
          </a:p>
          <a:p>
            <a:pPr marL="0" indent="0">
              <a:buNone/>
            </a:pP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Marla Persky </a:t>
            </a:r>
            <a:r>
              <a:rPr lang="en-US" sz="20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mpersky@barkergilmore.com</a:t>
            </a:r>
            <a:r>
              <a:rPr lang="en-US" sz="20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Former SVP, General Counsel and Corporate Secretary, Boehringer Ingelheim USA</a:t>
            </a:r>
          </a:p>
          <a:p>
            <a:pPr marL="0" indent="0"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Helen Pudlin </a:t>
            </a:r>
            <a:r>
              <a:rPr lang="en-US" sz="20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hpudlin@barkergilmore.com</a:t>
            </a:r>
            <a:r>
              <a:rPr lang="en-US" sz="20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Former EVP, General Counsel, The PNC Financial </a:t>
            </a:r>
            <a:r>
              <a:rPr lang="en-US" sz="1300">
                <a:latin typeface="Arial" panose="020B0604020202020204" pitchFamily="34" charset="0"/>
                <a:cs typeface="Arial" panose="020B0604020202020204" pitchFamily="34" charset="0"/>
              </a:rPr>
              <a:t>Services Group, Inc.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683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51577"/>
            <a:ext cx="7556313" cy="4144963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Thank You For Attending</a:t>
            </a:r>
            <a:endParaRPr lang="en-US" sz="3200" dirty="0">
              <a:solidFill>
                <a:schemeClr val="tx1"/>
              </a:solidFill>
            </a:endParaRPr>
          </a:p>
          <a:p>
            <a:pPr indent="0" algn="ctr">
              <a:buNone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We look forward to discussing your critical legal and compliance </a:t>
            </a:r>
            <a:r>
              <a:rPr lang="en-US" sz="2400" dirty="0"/>
              <a:t>recruiting, consulting and leadership development challenges.</a:t>
            </a:r>
            <a:endParaRPr lang="en-US" sz="1400" b="1" dirty="0"/>
          </a:p>
          <a:p>
            <a:pPr algn="ctr">
              <a:buNone/>
            </a:pPr>
            <a:r>
              <a:rPr lang="en-US" sz="1400" b="1" dirty="0"/>
              <a:t>	</a:t>
            </a:r>
          </a:p>
          <a:p>
            <a:pPr algn="ctr">
              <a:buNone/>
            </a:pPr>
            <a:r>
              <a:rPr lang="en-US" sz="1600" b="1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chemeClr val="tx1"/>
                </a:solidFill>
              </a:rPr>
              <a:t>Bob Barker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Managing Partner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585.598.6550</a:t>
            </a:r>
            <a:br>
              <a:rPr lang="en-US" sz="2000" dirty="0"/>
            </a:br>
            <a:r>
              <a:rPr lang="en-US" sz="2000" b="1" dirty="0">
                <a:solidFill>
                  <a:srgbClr val="4E6421"/>
                </a:solidFill>
              </a:rPr>
              <a:t>robert.barker@barkergilmore.com</a:t>
            </a:r>
            <a:endParaRPr lang="en-US" sz="1600" b="1" dirty="0">
              <a:solidFill>
                <a:srgbClr val="4E642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8474" y="365344"/>
            <a:ext cx="7556313" cy="111610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Litigation Metric Examples</a:t>
            </a:r>
            <a:endParaRPr lang="en-US" sz="3200" dirty="0">
              <a:solidFill>
                <a:srgbClr val="758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15885"/>
            <a:ext cx="7957629" cy="414496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60000"/>
              </a:lnSpc>
              <a:buClr>
                <a:srgbClr val="99C525"/>
              </a:buClr>
              <a:buNone/>
            </a:pPr>
            <a:r>
              <a:rPr lang="en-US" sz="2400" b="1" dirty="0">
                <a:solidFill>
                  <a:srgbClr val="758B32"/>
                </a:solidFill>
                <a:latin typeface="Helvetica Light" charset="0"/>
                <a:ea typeface="Helvetica Light" charset="0"/>
                <a:cs typeface="Helvetica Light" charset="0"/>
              </a:rPr>
              <a:t>Timing</a:t>
            </a:r>
          </a:p>
          <a:p>
            <a:pPr lvl="1">
              <a:lnSpc>
                <a:spcPct val="160000"/>
              </a:lnSpc>
              <a:buClr>
                <a:srgbClr val="99C525"/>
              </a:buClr>
            </a:pPr>
            <a:r>
              <a:rPr lang="en-US" sz="2100" dirty="0">
                <a:latin typeface="Helvetica Light" charset="0"/>
                <a:ea typeface="Helvetica Light" charset="0"/>
                <a:cs typeface="Helvetica Light" charset="0"/>
              </a:rPr>
              <a:t>Average Number of Days to Resolve Case (</a:t>
            </a:r>
            <a:r>
              <a:rPr lang="en-US" sz="2100" dirty="0" err="1">
                <a:latin typeface="Helvetica Light" charset="0"/>
                <a:ea typeface="Helvetica Light" charset="0"/>
                <a:cs typeface="Helvetica Light" charset="0"/>
              </a:rPr>
              <a:t>Qtr</a:t>
            </a:r>
            <a:r>
              <a:rPr lang="en-US" sz="2100" dirty="0">
                <a:latin typeface="Helvetica Light" charset="0"/>
                <a:ea typeface="Helvetica Light" charset="0"/>
                <a:cs typeface="Helvetica Light" charset="0"/>
              </a:rPr>
              <a:t>/Year/Years)</a:t>
            </a:r>
          </a:p>
          <a:p>
            <a:pPr marL="0" indent="0">
              <a:lnSpc>
                <a:spcPct val="160000"/>
              </a:lnSpc>
              <a:buClr>
                <a:srgbClr val="99C525"/>
              </a:buClr>
              <a:buNone/>
            </a:pPr>
            <a:r>
              <a:rPr lang="en-US" sz="2400" b="1" dirty="0">
                <a:solidFill>
                  <a:srgbClr val="758B32"/>
                </a:solidFill>
                <a:latin typeface="Helvetica Light" charset="0"/>
                <a:ea typeface="Helvetica Light" charset="0"/>
                <a:cs typeface="Helvetica Light" charset="0"/>
              </a:rPr>
              <a:t>Inventory</a:t>
            </a:r>
          </a:p>
          <a:p>
            <a:pPr lvl="1">
              <a:lnSpc>
                <a:spcPct val="160000"/>
              </a:lnSpc>
              <a:buClr>
                <a:srgbClr val="99C525"/>
              </a:buClr>
            </a:pPr>
            <a:r>
              <a:rPr lang="en-US" sz="2100" dirty="0">
                <a:latin typeface="Helvetica Light" charset="0"/>
                <a:ea typeface="Helvetica Light" charset="0"/>
                <a:cs typeface="Helvetica Light" charset="0"/>
              </a:rPr>
              <a:t>Inventory of Outstanding Cases (</a:t>
            </a:r>
            <a:r>
              <a:rPr lang="en-US" sz="2100" dirty="0" err="1">
                <a:latin typeface="Helvetica Light" charset="0"/>
                <a:ea typeface="Helvetica Light" charset="0"/>
                <a:cs typeface="Helvetica Light" charset="0"/>
              </a:rPr>
              <a:t>Qtr</a:t>
            </a:r>
            <a:r>
              <a:rPr lang="en-US" sz="2100" dirty="0">
                <a:latin typeface="Helvetica Light" charset="0"/>
                <a:ea typeface="Helvetica Light" charset="0"/>
                <a:cs typeface="Helvetica Light" charset="0"/>
              </a:rPr>
              <a:t>/Year/Years)</a:t>
            </a:r>
          </a:p>
          <a:p>
            <a:pPr marL="0" indent="0">
              <a:lnSpc>
                <a:spcPct val="160000"/>
              </a:lnSpc>
              <a:buClr>
                <a:srgbClr val="99C525"/>
              </a:buClr>
              <a:buNone/>
            </a:pPr>
            <a:r>
              <a:rPr lang="en-US" sz="2400" b="1" dirty="0">
                <a:solidFill>
                  <a:srgbClr val="758B32"/>
                </a:solidFill>
                <a:latin typeface="Helvetica Light" charset="0"/>
                <a:ea typeface="Helvetica Light" charset="0"/>
                <a:cs typeface="Helvetica Light" charset="0"/>
              </a:rPr>
              <a:t>Cost</a:t>
            </a:r>
          </a:p>
          <a:p>
            <a:pPr lvl="1">
              <a:lnSpc>
                <a:spcPct val="160000"/>
              </a:lnSpc>
              <a:buClr>
                <a:srgbClr val="99C525"/>
              </a:buClr>
            </a:pPr>
            <a:r>
              <a:rPr lang="en-US" sz="2100" dirty="0">
                <a:latin typeface="Helvetica Light" charset="0"/>
                <a:ea typeface="Helvetica Light" charset="0"/>
                <a:cs typeface="Helvetica Light" charset="0"/>
              </a:rPr>
              <a:t>Average Settlement and Verdict Cost per Case (</a:t>
            </a:r>
            <a:r>
              <a:rPr lang="en-US" sz="2100" dirty="0" err="1">
                <a:latin typeface="Helvetica Light" charset="0"/>
                <a:ea typeface="Helvetica Light" charset="0"/>
                <a:cs typeface="Helvetica Light" charset="0"/>
              </a:rPr>
              <a:t>Qtr</a:t>
            </a:r>
            <a:r>
              <a:rPr lang="en-US" sz="2100" dirty="0">
                <a:latin typeface="Helvetica Light" charset="0"/>
                <a:ea typeface="Helvetica Light" charset="0"/>
                <a:cs typeface="Helvetica Light" charset="0"/>
              </a:rPr>
              <a:t>/Year/Years)</a:t>
            </a:r>
          </a:p>
          <a:p>
            <a:pPr lvl="1">
              <a:lnSpc>
                <a:spcPct val="160000"/>
              </a:lnSpc>
              <a:buClr>
                <a:srgbClr val="99C525"/>
              </a:buClr>
            </a:pPr>
            <a:r>
              <a:rPr lang="en-US" sz="2100" dirty="0">
                <a:latin typeface="Helvetica Light" charset="0"/>
                <a:ea typeface="Helvetica Light" charset="0"/>
                <a:cs typeface="Helvetica Light" charset="0"/>
              </a:rPr>
              <a:t>Average Legal Fee &amp; Cost to Resolution per Case (</a:t>
            </a:r>
            <a:r>
              <a:rPr lang="en-US" sz="2100" dirty="0" err="1">
                <a:latin typeface="Helvetica Light" charset="0"/>
                <a:ea typeface="Helvetica Light" charset="0"/>
                <a:cs typeface="Helvetica Light" charset="0"/>
              </a:rPr>
              <a:t>Qtr</a:t>
            </a:r>
            <a:r>
              <a:rPr lang="en-US" sz="2100" dirty="0">
                <a:latin typeface="Helvetica Light" charset="0"/>
                <a:ea typeface="Helvetica Light" charset="0"/>
                <a:cs typeface="Helvetica Light" charset="0"/>
              </a:rPr>
              <a:t>/Year/Years)</a:t>
            </a:r>
          </a:p>
          <a:p>
            <a:pPr lvl="1">
              <a:lnSpc>
                <a:spcPct val="160000"/>
              </a:lnSpc>
              <a:buClr>
                <a:srgbClr val="99C525"/>
              </a:buClr>
            </a:pPr>
            <a:r>
              <a:rPr lang="en-US" sz="2100" dirty="0">
                <a:latin typeface="Helvetica Light" charset="0"/>
                <a:ea typeface="Helvetica Light" charset="0"/>
                <a:cs typeface="Helvetica Light" charset="0"/>
              </a:rPr>
              <a:t>Average Insurance Recovery per Case (</a:t>
            </a:r>
            <a:r>
              <a:rPr lang="en-US" sz="2100" dirty="0" err="1">
                <a:latin typeface="Helvetica Light" charset="0"/>
                <a:ea typeface="Helvetica Light" charset="0"/>
                <a:cs typeface="Helvetica Light" charset="0"/>
              </a:rPr>
              <a:t>Qtr</a:t>
            </a:r>
            <a:r>
              <a:rPr lang="en-US" sz="2100" dirty="0">
                <a:latin typeface="Helvetica Light" charset="0"/>
                <a:ea typeface="Helvetica Light" charset="0"/>
                <a:cs typeface="Helvetica Light" charset="0"/>
              </a:rPr>
              <a:t>/Year/Years)</a:t>
            </a:r>
          </a:p>
          <a:p>
            <a:pPr lvl="1">
              <a:lnSpc>
                <a:spcPct val="160000"/>
              </a:lnSpc>
              <a:buClr>
                <a:srgbClr val="99C525"/>
              </a:buClr>
            </a:pPr>
            <a:endParaRPr lang="en-US" sz="2100" dirty="0">
              <a:latin typeface="Helvetica Light" charset="0"/>
              <a:ea typeface="Helvetica Light" charset="0"/>
              <a:cs typeface="Helvetica Light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0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Effectiveness Metric Examples</a:t>
            </a:r>
            <a:endParaRPr lang="en-US" sz="3200" dirty="0">
              <a:solidFill>
                <a:srgbClr val="758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7702" y="1825625"/>
            <a:ext cx="3886200" cy="4351338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spcBef>
                <a:spcPts val="400"/>
              </a:spcBef>
              <a:buClr>
                <a:srgbClr val="99C525"/>
              </a:buClr>
            </a:pPr>
            <a:r>
              <a:rPr lang="en-US" sz="21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</a:rPr>
              <a:t>Cumulative Plaintiff Demands before Trial</a:t>
            </a:r>
            <a:br>
              <a:rPr lang="en-US" sz="21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</a:rPr>
            </a:br>
            <a:endParaRPr lang="en-US" sz="2100" dirty="0">
              <a:latin typeface="Arial" panose="020B0604020202020204" pitchFamily="34" charset="0"/>
              <a:ea typeface="Helvetica Light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400"/>
              </a:spcBef>
              <a:buClr>
                <a:srgbClr val="99C525"/>
              </a:buClr>
            </a:pPr>
            <a:r>
              <a:rPr lang="en-US" sz="21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</a:rPr>
              <a:t>Cumulative Settlement Amounts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buClr>
                <a:srgbClr val="99C525"/>
              </a:buClr>
            </a:pPr>
            <a:endParaRPr lang="en-US" sz="2100" dirty="0">
              <a:latin typeface="Arial" panose="020B0604020202020204" pitchFamily="34" charset="0"/>
              <a:ea typeface="Helvetica Light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400"/>
              </a:spcBef>
              <a:buClr>
                <a:srgbClr val="99C525"/>
              </a:buClr>
            </a:pPr>
            <a:r>
              <a:rPr lang="en-US" sz="21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</a:rPr>
              <a:t>Cumulative Verdict Amounts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buClr>
                <a:srgbClr val="99C525"/>
              </a:buClr>
            </a:pPr>
            <a:endParaRPr lang="en-US" sz="2100" dirty="0">
              <a:latin typeface="Arial" panose="020B0604020202020204" pitchFamily="34" charset="0"/>
              <a:ea typeface="Helvetica Light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400"/>
              </a:spcBef>
              <a:buClr>
                <a:srgbClr val="99C525"/>
              </a:buClr>
            </a:pPr>
            <a:r>
              <a:rPr lang="en-US" sz="21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</a:rPr>
              <a:t>Cumulative Legal Fees &amp; Costs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74EBE09-67CD-4979-858C-731D3A44CB8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1375108"/>
              </p:ext>
            </p:extLst>
          </p:nvPr>
        </p:nvGraphicFramePr>
        <p:xfrm>
          <a:off x="4572000" y="1727619"/>
          <a:ext cx="38862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282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89914" y="338340"/>
            <a:ext cx="7556313" cy="111610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18C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BarkerGilmore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CEF3CE-8573-43EB-B281-E5B8E1C6F878}"/>
              </a:ext>
            </a:extLst>
          </p:cNvPr>
          <p:cNvSpPr txBox="1">
            <a:spLocks/>
          </p:cNvSpPr>
          <p:nvPr/>
        </p:nvSpPr>
        <p:spPr>
          <a:xfrm>
            <a:off x="651897" y="2498283"/>
            <a:ext cx="7864422" cy="3612866"/>
          </a:xfrm>
          <a:prstGeom prst="rect">
            <a:avLst/>
          </a:prstGeom>
        </p:spPr>
        <p:txBody>
          <a:bodyPr vert="horz" lIns="457200" tIns="45720" rIns="91440" bIns="4572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58B32"/>
              </a:buClr>
              <a:buFont typeface="Wingdings" charset="2"/>
              <a:buChar char="§"/>
            </a:pPr>
            <a:r>
              <a:rPr lang="en-US" sz="2000" b="1" dirty="0">
                <a:solidFill>
                  <a:srgbClr val="758B32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Executive Search</a:t>
            </a:r>
            <a:br>
              <a:rPr lang="en-US" sz="2000" dirty="0">
                <a:solidFill>
                  <a:srgbClr val="758B32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</a:rPr>
              <a:t>Access to world-class legal &amp; compliance talent nationwide</a:t>
            </a:r>
          </a:p>
          <a:p>
            <a:pPr marL="0" indent="0">
              <a:buNone/>
            </a:pPr>
            <a:endParaRPr lang="en-US" sz="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Helvetica Light" charset="0"/>
              <a:cs typeface="Arial" panose="020B0604020202020204" pitchFamily="34" charset="0"/>
            </a:endParaRPr>
          </a:p>
          <a:p>
            <a:pPr>
              <a:buFont typeface="Wingdings" charset="2"/>
              <a:buChar char="§"/>
            </a:pPr>
            <a:r>
              <a:rPr lang="en-US" sz="2000" b="1" dirty="0">
                <a:solidFill>
                  <a:srgbClr val="758B32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Advising Solutions</a:t>
            </a:r>
            <a:b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</a:rPr>
              <a:t>Powerful insights and solutions from highly respected </a:t>
            </a:r>
            <a:br>
              <a:rPr lang="en-US" sz="20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</a:rPr>
              <a:t>GCs &amp; CCOs</a:t>
            </a:r>
          </a:p>
          <a:p>
            <a:pPr marL="342900" lvl="1" indent="0">
              <a:buNone/>
            </a:pPr>
            <a:endParaRPr lang="en-US" sz="800" dirty="0">
              <a:solidFill>
                <a:srgbClr val="758B32"/>
              </a:solidFill>
              <a:latin typeface="Arial" panose="020B0604020202020204" pitchFamily="34" charset="0"/>
              <a:ea typeface="Helvetica" charset="0"/>
              <a:cs typeface="Arial" panose="020B0604020202020204" pitchFamily="34" charset="0"/>
            </a:endParaRPr>
          </a:p>
          <a:p>
            <a:pPr>
              <a:buFont typeface="Wingdings" charset="2"/>
              <a:buChar char="§"/>
            </a:pPr>
            <a:r>
              <a:rPr lang="en-US" sz="2000" b="1" dirty="0">
                <a:solidFill>
                  <a:srgbClr val="758B32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Coaching &amp; Mentoring</a:t>
            </a:r>
            <a:b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</a:rPr>
              <a:t>Enhancing profits, performance &amp; effectiveness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CBB702-5150-4EA1-9F00-101D04209D9A}"/>
              </a:ext>
            </a:extLst>
          </p:cNvPr>
          <p:cNvSpPr/>
          <p:nvPr/>
        </p:nvSpPr>
        <p:spPr>
          <a:xfrm>
            <a:off x="1061223" y="1364718"/>
            <a:ext cx="7088665" cy="1361704"/>
          </a:xfrm>
          <a:prstGeom prst="rect">
            <a:avLst/>
          </a:prstGeom>
          <a:noFill/>
          <a:ln w="3175">
            <a:solidFill>
              <a:srgbClr val="BAD4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A79FEE-6D61-4541-9881-A51BF7CF57E3}"/>
              </a:ext>
            </a:extLst>
          </p:cNvPr>
          <p:cNvSpPr/>
          <p:nvPr/>
        </p:nvSpPr>
        <p:spPr>
          <a:xfrm>
            <a:off x="1089914" y="1454446"/>
            <a:ext cx="70599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Boutique firm recognized as best-in-class legal and compliance executive search consultants, GC/CCO advisors and leadership coaches.</a:t>
            </a:r>
          </a:p>
        </p:txBody>
      </p:sp>
    </p:spTree>
    <p:extLst>
      <p:ext uri="{BB962C8B-B14F-4D97-AF65-F5344CB8AC3E}">
        <p14:creationId xmlns:p14="http://schemas.microsoft.com/office/powerpoint/2010/main" val="2336239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8474" y="365344"/>
            <a:ext cx="7556313" cy="111610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Metric Examples</a:t>
            </a:r>
            <a:endParaRPr lang="en-US" sz="3200" dirty="0">
              <a:solidFill>
                <a:srgbClr val="758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39422"/>
            <a:ext cx="7957629" cy="4144963"/>
          </a:xfrm>
        </p:spPr>
        <p:txBody>
          <a:bodyPr>
            <a:normAutofit/>
          </a:bodyPr>
          <a:lstStyle/>
          <a:p>
            <a:pPr>
              <a:buClr>
                <a:srgbClr val="758B32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Compliance Code of Ethics violations</a:t>
            </a:r>
          </a:p>
          <a:p>
            <a:pPr>
              <a:buClr>
                <a:srgbClr val="758B32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Average days to resolve reported violation</a:t>
            </a:r>
          </a:p>
          <a:p>
            <a:pPr>
              <a:buClr>
                <a:srgbClr val="758B32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Compliance reviews of business activities, such as marketing materials, staff conflicts of interest, etc. </a:t>
            </a:r>
          </a:p>
          <a:p>
            <a:pPr>
              <a:buClr>
                <a:srgbClr val="758B32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Compliance reviews/testing &amp; monitoring conducted by compliance staff </a:t>
            </a:r>
          </a:p>
          <a:p>
            <a:pPr>
              <a:buClr>
                <a:srgbClr val="758B32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Regulatory reports filed </a:t>
            </a:r>
          </a:p>
          <a:p>
            <a:pPr>
              <a:buClr>
                <a:srgbClr val="758B32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Regulatory licenses initiated or renewed </a:t>
            </a:r>
          </a:p>
          <a:p>
            <a:pPr>
              <a:buClr>
                <a:srgbClr val="758B32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Regulatory risk mitigation activities in-progress/completed </a:t>
            </a:r>
          </a:p>
          <a:p>
            <a:pPr>
              <a:buClr>
                <a:srgbClr val="758B32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Status of regulatory exams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530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18C3E"/>
                </a:solidFill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</a:rPr>
              <a:t>The GC</a:t>
            </a:r>
            <a:r>
              <a:rPr lang="en-US" sz="2400" b="1" dirty="0">
                <a:solidFill>
                  <a:srgbClr val="718C3E"/>
                </a:solidFill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</a:rPr>
              <a:t>&amp;</a:t>
            </a:r>
            <a:r>
              <a:rPr lang="en-US" sz="3200" b="1" dirty="0">
                <a:solidFill>
                  <a:srgbClr val="718C3E"/>
                </a:solidFill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</a:rPr>
              <a:t>CCO </a:t>
            </a:r>
            <a:r>
              <a:rPr lang="en-US" sz="3200" b="1" dirty="0" err="1">
                <a:solidFill>
                  <a:srgbClr val="718C3E"/>
                </a:solidFill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</a:rPr>
              <a:t>Advantage</a:t>
            </a:r>
            <a:r>
              <a:rPr lang="en-US" sz="2400" b="1" baseline="40000" dirty="0" err="1">
                <a:solidFill>
                  <a:srgbClr val="718C3E"/>
                </a:solidFill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</a:rPr>
              <a:t>SM</a:t>
            </a:r>
            <a:br>
              <a:rPr lang="en-US" sz="3200" b="1" baseline="40000" dirty="0">
                <a:solidFill>
                  <a:srgbClr val="718C3E"/>
                </a:solidFill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Delivers Competitive Edge</a:t>
            </a:r>
            <a:endParaRPr lang="en-US" sz="4000" dirty="0">
              <a:solidFill>
                <a:srgbClr val="758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3BEAA381-03E2-49E0-A1C0-6600753243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36781"/>
              </p:ext>
            </p:extLst>
          </p:nvPr>
        </p:nvGraphicFramePr>
        <p:xfrm>
          <a:off x="498808" y="1695535"/>
          <a:ext cx="8146384" cy="39243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073192">
                  <a:extLst>
                    <a:ext uri="{9D8B030D-6E8A-4147-A177-3AD203B41FA5}">
                      <a16:colId xmlns:a16="http://schemas.microsoft.com/office/drawing/2014/main" val="3217231202"/>
                    </a:ext>
                  </a:extLst>
                </a:gridCol>
                <a:gridCol w="4073192">
                  <a:extLst>
                    <a:ext uri="{9D8B030D-6E8A-4147-A177-3AD203B41FA5}">
                      <a16:colId xmlns:a16="http://schemas.microsoft.com/office/drawing/2014/main" val="15369518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758B3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Legal Recruiting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Counsel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Managing Counsel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Senior Counsel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Interim GC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758B3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Compliance Recruiting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Chief Compliance Officer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Compliance Officer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Interim CCO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2434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758B3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Advising Solutions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Structure &amp;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Reporting to CEO &amp; Board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Compliance &amp; Ethics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Optimizing Operations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Crisis 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Governance &amp; Corporate Secretary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758B3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Coaching &amp; Mentoring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GC/CCO Confidant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Executive Coaching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Leadership for Women &amp; Diverse Talent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Advisor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&amp; Private Company Dynamics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Succession Planning &amp; Development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0625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833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8474" y="365344"/>
            <a:ext cx="7556313" cy="111610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BarkerGilmore Senior Advisor</a:t>
            </a:r>
            <a:endParaRPr lang="en-US" sz="3200" dirty="0">
              <a:solidFill>
                <a:srgbClr val="758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492" y="2830285"/>
            <a:ext cx="4563611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Maureen Brundage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Former EVP, GC, Corp Secretary &amp; Chief Ethics Officer of The Chubb Corporation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Biography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A441BE-1FB3-4FF9-B1F5-F0FCAD1F59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498" y="2352674"/>
            <a:ext cx="3298451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86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8474" y="365344"/>
            <a:ext cx="7556313" cy="111610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BarkerGilmore Senior Advisor</a:t>
            </a:r>
            <a:endParaRPr lang="en-US" sz="3200" dirty="0">
              <a:solidFill>
                <a:srgbClr val="758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492" y="2830285"/>
            <a:ext cx="4563611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Marla Persky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Former SVP, General Counsel and Corporate Secretary, Boehringer Ingelheim USA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Biography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364645-51CD-4409-9434-8119B3D84D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307" y="1969840"/>
            <a:ext cx="2981325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243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8474" y="365344"/>
            <a:ext cx="7556313" cy="111610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BarkerGilmore Senior Advisor</a:t>
            </a:r>
            <a:endParaRPr lang="en-US" sz="3200" dirty="0">
              <a:solidFill>
                <a:srgbClr val="758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492" y="2830285"/>
            <a:ext cx="4563611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Helen Pudlin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Former EVP, General Counsel, The PNC Financial Services Group, Inc.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Biography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73AB28-A7FE-4BF4-8593-BDBC579AC9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460" y="2443468"/>
            <a:ext cx="29718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680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does effective reporting matter?</a:t>
            </a:r>
            <a:endParaRPr lang="en-US" sz="3200" dirty="0">
              <a:solidFill>
                <a:srgbClr val="758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83361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13800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4798" y="361282"/>
            <a:ext cx="8154403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Ideal times to review reporting process</a:t>
            </a:r>
            <a:endParaRPr lang="en-US" sz="3200" dirty="0">
              <a:solidFill>
                <a:srgbClr val="758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171285"/>
              </p:ext>
            </p:extLst>
          </p:nvPr>
        </p:nvGraphicFramePr>
        <p:xfrm>
          <a:off x="628650" y="1667628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3411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58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CEO Matters </a:t>
            </a:r>
            <a:endParaRPr lang="en-US" sz="3200" dirty="0">
              <a:solidFill>
                <a:srgbClr val="758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81593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5509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12628</TotalTime>
  <Words>688</Words>
  <Application>Microsoft Office PowerPoint</Application>
  <PresentationFormat>On-screen Show (4:3)</PresentationFormat>
  <Paragraphs>163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ＭＳ Ｐゴシック</vt:lpstr>
      <vt:lpstr>Arial</vt:lpstr>
      <vt:lpstr>Arial Unicode MS</vt:lpstr>
      <vt:lpstr>Calibri</vt:lpstr>
      <vt:lpstr>Calibri Light</vt:lpstr>
      <vt:lpstr>Helvetica</vt:lpstr>
      <vt:lpstr>Helvetica Light</vt:lpstr>
      <vt:lpstr>Palatino</vt:lpstr>
      <vt:lpstr>Wingdings</vt:lpstr>
      <vt:lpstr>Office Theme</vt:lpstr>
      <vt:lpstr>Webinar</vt:lpstr>
      <vt:lpstr>BarkerGilmore</vt:lpstr>
      <vt:lpstr>The GC&amp;CCO AdvantageSM Delivers Competitive Edge</vt:lpstr>
      <vt:lpstr>BarkerGilmore Senior Advisor</vt:lpstr>
      <vt:lpstr>BarkerGilmore Senior Advisor</vt:lpstr>
      <vt:lpstr>BarkerGilmore Senior Advisor</vt:lpstr>
      <vt:lpstr>Why does effective reporting matter?</vt:lpstr>
      <vt:lpstr>Ideal times to review reporting process</vt:lpstr>
      <vt:lpstr>The CEO Matters </vt:lpstr>
      <vt:lpstr>What are the objectives?</vt:lpstr>
      <vt:lpstr>Basics</vt:lpstr>
      <vt:lpstr>How to report</vt:lpstr>
      <vt:lpstr>When and Who?</vt:lpstr>
      <vt:lpstr>What to report?</vt:lpstr>
      <vt:lpstr>Q&amp;A Session</vt:lpstr>
      <vt:lpstr>Senior Advisor Contact Information</vt:lpstr>
      <vt:lpstr>PowerPoint Presentation</vt:lpstr>
      <vt:lpstr>Litigation Metric Examples</vt:lpstr>
      <vt:lpstr>Trial Effectiveness Metric Examples</vt:lpstr>
      <vt:lpstr>Compliance Metric Examples</vt:lpstr>
    </vt:vector>
  </TitlesOfParts>
  <Company>BarkerGilmore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</dc:creator>
  <cp:lastModifiedBy>Robert Barker</cp:lastModifiedBy>
  <cp:revision>554</cp:revision>
  <cp:lastPrinted>2018-01-16T23:55:56Z</cp:lastPrinted>
  <dcterms:created xsi:type="dcterms:W3CDTF">2010-05-31T22:10:43Z</dcterms:created>
  <dcterms:modified xsi:type="dcterms:W3CDTF">2018-01-24T20:47:16Z</dcterms:modified>
</cp:coreProperties>
</file>