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notesMasterIdLst>
    <p:notesMasterId r:id="rId21"/>
  </p:notesMasterIdLst>
  <p:handoutMasterIdLst>
    <p:handoutMasterId r:id="rId22"/>
  </p:handoutMasterIdLst>
  <p:sldIdLst>
    <p:sldId id="268" r:id="rId2"/>
    <p:sldId id="269" r:id="rId3"/>
    <p:sldId id="270" r:id="rId4"/>
    <p:sldId id="271" r:id="rId5"/>
    <p:sldId id="272" r:id="rId6"/>
    <p:sldId id="273" r:id="rId7"/>
    <p:sldId id="274" r:id="rId8"/>
    <p:sldId id="265" r:id="rId9"/>
    <p:sldId id="256" r:id="rId10"/>
    <p:sldId id="257" r:id="rId11"/>
    <p:sldId id="258" r:id="rId12"/>
    <p:sldId id="259" r:id="rId13"/>
    <p:sldId id="260" r:id="rId14"/>
    <p:sldId id="261" r:id="rId15"/>
    <p:sldId id="262" r:id="rId16"/>
    <p:sldId id="263" r:id="rId17"/>
    <p:sldId id="264" r:id="rId18"/>
    <p:sldId id="266" r:id="rId19"/>
    <p:sldId id="267"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694"/>
    <p:restoredTop sz="94676"/>
  </p:normalViewPr>
  <p:slideViewPr>
    <p:cSldViewPr snapToGrid="0" snapToObjects="1">
      <p:cViewPr varScale="1">
        <p:scale>
          <a:sx n="84" d="100"/>
          <a:sy n="84" d="100"/>
        </p:scale>
        <p:origin x="192" y="7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48F0D7-1E0D-45E0-8906-F71A60C05965}" type="doc">
      <dgm:prSet loTypeId="urn:microsoft.com/office/officeart/2005/8/layout/default" loCatId="list" qsTypeId="urn:microsoft.com/office/officeart/2005/8/quickstyle/simple3" qsCatId="simple" csTypeId="urn:microsoft.com/office/officeart/2005/8/colors/colorful2" csCatId="colorful"/>
      <dgm:spPr/>
      <dgm:t>
        <a:bodyPr/>
        <a:lstStyle/>
        <a:p>
          <a:endParaRPr lang="en-US"/>
        </a:p>
      </dgm:t>
    </dgm:pt>
    <dgm:pt modelId="{16F51D87-8789-431A-A05D-0DD5EB93BB36}">
      <dgm:prSet/>
      <dgm:spPr/>
      <dgm:t>
        <a:bodyPr/>
        <a:lstStyle/>
        <a:p>
          <a:r>
            <a:rPr lang="en-US"/>
            <a:t>Empowerment</a:t>
          </a:r>
        </a:p>
      </dgm:t>
    </dgm:pt>
    <dgm:pt modelId="{7B947CAD-D42E-4123-B616-537AE3ED0147}" type="parTrans" cxnId="{DEB11B7B-B760-49C9-B783-87A935ADA782}">
      <dgm:prSet/>
      <dgm:spPr/>
      <dgm:t>
        <a:bodyPr/>
        <a:lstStyle/>
        <a:p>
          <a:endParaRPr lang="en-US"/>
        </a:p>
      </dgm:t>
    </dgm:pt>
    <dgm:pt modelId="{67ECDDBD-14E3-4367-8BBE-6392EF8FE520}" type="sibTrans" cxnId="{DEB11B7B-B760-49C9-B783-87A935ADA782}">
      <dgm:prSet/>
      <dgm:spPr/>
      <dgm:t>
        <a:bodyPr/>
        <a:lstStyle/>
        <a:p>
          <a:endParaRPr lang="en-US"/>
        </a:p>
      </dgm:t>
    </dgm:pt>
    <dgm:pt modelId="{823177CC-6330-49E0-882B-46B98EEADC86}">
      <dgm:prSet/>
      <dgm:spPr/>
      <dgm:t>
        <a:bodyPr/>
        <a:lstStyle/>
        <a:p>
          <a:r>
            <a:rPr lang="en-US"/>
            <a:t>Excellence</a:t>
          </a:r>
        </a:p>
      </dgm:t>
    </dgm:pt>
    <dgm:pt modelId="{5E998EE3-02F7-4213-A155-4A1B7C28F772}" type="parTrans" cxnId="{61C2C45B-3321-4FAE-B65E-7745596C106A}">
      <dgm:prSet/>
      <dgm:spPr/>
      <dgm:t>
        <a:bodyPr/>
        <a:lstStyle/>
        <a:p>
          <a:endParaRPr lang="en-US"/>
        </a:p>
      </dgm:t>
    </dgm:pt>
    <dgm:pt modelId="{D5F372C0-4AFC-4C08-80C2-0FF23DED171C}" type="sibTrans" cxnId="{61C2C45B-3321-4FAE-B65E-7745596C106A}">
      <dgm:prSet/>
      <dgm:spPr/>
      <dgm:t>
        <a:bodyPr/>
        <a:lstStyle/>
        <a:p>
          <a:endParaRPr lang="en-US"/>
        </a:p>
      </dgm:t>
    </dgm:pt>
    <dgm:pt modelId="{B9B4A786-A022-4DA1-A8A7-C432E4F5BBB5}">
      <dgm:prSet/>
      <dgm:spPr/>
      <dgm:t>
        <a:bodyPr/>
        <a:lstStyle/>
        <a:p>
          <a:r>
            <a:rPr lang="en-US"/>
            <a:t>Enthusiasm</a:t>
          </a:r>
        </a:p>
      </dgm:t>
    </dgm:pt>
    <dgm:pt modelId="{9AE2FEAB-BFE4-4B40-94C6-EEB82D88BB10}" type="parTrans" cxnId="{22B94DB8-DA5F-491E-9AF1-79EB49C0A045}">
      <dgm:prSet/>
      <dgm:spPr/>
      <dgm:t>
        <a:bodyPr/>
        <a:lstStyle/>
        <a:p>
          <a:endParaRPr lang="en-US"/>
        </a:p>
      </dgm:t>
    </dgm:pt>
    <dgm:pt modelId="{ADBCD35F-F59F-468A-A26E-92F6607322DE}" type="sibTrans" cxnId="{22B94DB8-DA5F-491E-9AF1-79EB49C0A045}">
      <dgm:prSet/>
      <dgm:spPr/>
      <dgm:t>
        <a:bodyPr/>
        <a:lstStyle/>
        <a:p>
          <a:endParaRPr lang="en-US"/>
        </a:p>
      </dgm:t>
    </dgm:pt>
    <dgm:pt modelId="{9A98E55B-3657-49BD-B35A-A17026AF9CEB}">
      <dgm:prSet/>
      <dgm:spPr/>
      <dgm:t>
        <a:bodyPr/>
        <a:lstStyle/>
        <a:p>
          <a:r>
            <a:rPr lang="en-US"/>
            <a:t>Balance</a:t>
          </a:r>
        </a:p>
      </dgm:t>
    </dgm:pt>
    <dgm:pt modelId="{2CF73AB2-44DB-4AB5-81B6-764F919EC3EF}" type="parTrans" cxnId="{90CCBB07-3D63-410F-B480-806FC37AEC67}">
      <dgm:prSet/>
      <dgm:spPr/>
      <dgm:t>
        <a:bodyPr/>
        <a:lstStyle/>
        <a:p>
          <a:endParaRPr lang="en-US"/>
        </a:p>
      </dgm:t>
    </dgm:pt>
    <dgm:pt modelId="{B9639BB5-BADA-4EC7-854E-2793B23B1EFA}" type="sibTrans" cxnId="{90CCBB07-3D63-410F-B480-806FC37AEC67}">
      <dgm:prSet/>
      <dgm:spPr/>
      <dgm:t>
        <a:bodyPr/>
        <a:lstStyle/>
        <a:p>
          <a:endParaRPr lang="en-US"/>
        </a:p>
      </dgm:t>
    </dgm:pt>
    <dgm:pt modelId="{8E75B959-EE80-4C18-A188-5D798891C833}">
      <dgm:prSet/>
      <dgm:spPr/>
      <dgm:t>
        <a:bodyPr/>
        <a:lstStyle/>
        <a:p>
          <a:r>
            <a:rPr lang="en-US"/>
            <a:t>Self Control</a:t>
          </a:r>
        </a:p>
      </dgm:t>
    </dgm:pt>
    <dgm:pt modelId="{0EAB2BCB-29D2-4C33-AF21-4EAFC440D257}" type="parTrans" cxnId="{56B7971E-697E-49E9-8574-7F8734DD67CA}">
      <dgm:prSet/>
      <dgm:spPr/>
      <dgm:t>
        <a:bodyPr/>
        <a:lstStyle/>
        <a:p>
          <a:endParaRPr lang="en-US"/>
        </a:p>
      </dgm:t>
    </dgm:pt>
    <dgm:pt modelId="{51EEE5C2-FD51-486D-8FE4-331CD1778DBB}" type="sibTrans" cxnId="{56B7971E-697E-49E9-8574-7F8734DD67CA}">
      <dgm:prSet/>
      <dgm:spPr/>
      <dgm:t>
        <a:bodyPr/>
        <a:lstStyle/>
        <a:p>
          <a:endParaRPr lang="en-US"/>
        </a:p>
      </dgm:t>
    </dgm:pt>
    <dgm:pt modelId="{42D02097-C665-41E6-B977-2FC4F7040CAE}">
      <dgm:prSet/>
      <dgm:spPr/>
      <dgm:t>
        <a:bodyPr/>
        <a:lstStyle/>
        <a:p>
          <a:r>
            <a:rPr lang="en-US"/>
            <a:t>Teamwork</a:t>
          </a:r>
        </a:p>
      </dgm:t>
    </dgm:pt>
    <dgm:pt modelId="{AF2BEEC4-BD81-4BAB-BABC-CD636D20962B}" type="parTrans" cxnId="{3E5ACB56-B800-4FC4-9CD6-0B3C63F479EC}">
      <dgm:prSet/>
      <dgm:spPr/>
      <dgm:t>
        <a:bodyPr/>
        <a:lstStyle/>
        <a:p>
          <a:endParaRPr lang="en-US"/>
        </a:p>
      </dgm:t>
    </dgm:pt>
    <dgm:pt modelId="{C96F70C9-2B4F-4B01-95F3-92F9FC205082}" type="sibTrans" cxnId="{3E5ACB56-B800-4FC4-9CD6-0B3C63F479EC}">
      <dgm:prSet/>
      <dgm:spPr/>
      <dgm:t>
        <a:bodyPr/>
        <a:lstStyle/>
        <a:p>
          <a:endParaRPr lang="en-US"/>
        </a:p>
      </dgm:t>
    </dgm:pt>
    <dgm:pt modelId="{EFAC6F59-5EB9-4B49-9378-84BCF2152634}">
      <dgm:prSet/>
      <dgm:spPr/>
      <dgm:t>
        <a:bodyPr/>
        <a:lstStyle/>
        <a:p>
          <a:r>
            <a:rPr lang="en-US"/>
            <a:t>Growth Mindset</a:t>
          </a:r>
        </a:p>
      </dgm:t>
    </dgm:pt>
    <dgm:pt modelId="{A8878770-1BA8-4409-8D5B-C61889792FE6}" type="parTrans" cxnId="{B8B94EF6-5527-4E00-A5C0-030CD65B23E1}">
      <dgm:prSet/>
      <dgm:spPr/>
      <dgm:t>
        <a:bodyPr/>
        <a:lstStyle/>
        <a:p>
          <a:endParaRPr lang="en-US"/>
        </a:p>
      </dgm:t>
    </dgm:pt>
    <dgm:pt modelId="{2C850D50-CD9B-4B74-A1D1-47540B870F4D}" type="sibTrans" cxnId="{B8B94EF6-5527-4E00-A5C0-030CD65B23E1}">
      <dgm:prSet/>
      <dgm:spPr/>
      <dgm:t>
        <a:bodyPr/>
        <a:lstStyle/>
        <a:p>
          <a:endParaRPr lang="en-US"/>
        </a:p>
      </dgm:t>
    </dgm:pt>
    <dgm:pt modelId="{5C4940EF-A47B-4A3B-8B65-8B0D1B9B1451}">
      <dgm:prSet/>
      <dgm:spPr/>
      <dgm:t>
        <a:bodyPr/>
        <a:lstStyle/>
        <a:p>
          <a:r>
            <a:rPr lang="en-US"/>
            <a:t>Kindness</a:t>
          </a:r>
        </a:p>
      </dgm:t>
    </dgm:pt>
    <dgm:pt modelId="{B282C637-AABD-4B91-87E4-A36512763DD7}" type="parTrans" cxnId="{78C81EEB-AA16-4692-8437-BCA3FE435A38}">
      <dgm:prSet/>
      <dgm:spPr/>
      <dgm:t>
        <a:bodyPr/>
        <a:lstStyle/>
        <a:p>
          <a:endParaRPr lang="en-US"/>
        </a:p>
      </dgm:t>
    </dgm:pt>
    <dgm:pt modelId="{56A70E3B-D5C5-40F9-80E3-EFE040A38321}" type="sibTrans" cxnId="{78C81EEB-AA16-4692-8437-BCA3FE435A38}">
      <dgm:prSet/>
      <dgm:spPr/>
      <dgm:t>
        <a:bodyPr/>
        <a:lstStyle/>
        <a:p>
          <a:endParaRPr lang="en-US"/>
        </a:p>
      </dgm:t>
    </dgm:pt>
    <dgm:pt modelId="{A4279DE5-6A48-4290-964B-72FF693394DD}">
      <dgm:prSet/>
      <dgm:spPr/>
      <dgm:t>
        <a:bodyPr/>
        <a:lstStyle/>
        <a:p>
          <a:r>
            <a:rPr lang="en-US"/>
            <a:t>Accountability</a:t>
          </a:r>
        </a:p>
      </dgm:t>
    </dgm:pt>
    <dgm:pt modelId="{32ECAC71-31FD-4406-AD8C-6B1DA1A1B32D}" type="parTrans" cxnId="{58DDD172-EE81-47A3-9924-A2429407454E}">
      <dgm:prSet/>
      <dgm:spPr/>
      <dgm:t>
        <a:bodyPr/>
        <a:lstStyle/>
        <a:p>
          <a:endParaRPr lang="en-US"/>
        </a:p>
      </dgm:t>
    </dgm:pt>
    <dgm:pt modelId="{B0FB7DA7-0A3A-4170-B9B7-E62ECA6F9B9E}" type="sibTrans" cxnId="{58DDD172-EE81-47A3-9924-A2429407454E}">
      <dgm:prSet/>
      <dgm:spPr/>
      <dgm:t>
        <a:bodyPr/>
        <a:lstStyle/>
        <a:p>
          <a:endParaRPr lang="en-US"/>
        </a:p>
      </dgm:t>
    </dgm:pt>
    <dgm:pt modelId="{FBBEBD53-BA3E-46A7-81FB-00CA9A392D69}">
      <dgm:prSet/>
      <dgm:spPr/>
      <dgm:t>
        <a:bodyPr/>
        <a:lstStyle/>
        <a:p>
          <a:r>
            <a:rPr lang="en-US"/>
            <a:t>Confidence</a:t>
          </a:r>
        </a:p>
      </dgm:t>
    </dgm:pt>
    <dgm:pt modelId="{0F7A2A81-8F28-4D79-9982-0A35706C8457}" type="parTrans" cxnId="{E3CA7C25-6F5C-4357-9077-9D260AA8696F}">
      <dgm:prSet/>
      <dgm:spPr/>
      <dgm:t>
        <a:bodyPr/>
        <a:lstStyle/>
        <a:p>
          <a:endParaRPr lang="en-US"/>
        </a:p>
      </dgm:t>
    </dgm:pt>
    <dgm:pt modelId="{819767F8-E3EE-4042-AAC9-5BB0715EA10F}" type="sibTrans" cxnId="{E3CA7C25-6F5C-4357-9077-9D260AA8696F}">
      <dgm:prSet/>
      <dgm:spPr/>
      <dgm:t>
        <a:bodyPr/>
        <a:lstStyle/>
        <a:p>
          <a:endParaRPr lang="en-US"/>
        </a:p>
      </dgm:t>
    </dgm:pt>
    <dgm:pt modelId="{4301455A-CA17-48EE-9A7E-4295C813D72B}">
      <dgm:prSet/>
      <dgm:spPr/>
      <dgm:t>
        <a:bodyPr/>
        <a:lstStyle/>
        <a:p>
          <a:r>
            <a:rPr lang="en-US"/>
            <a:t>Resilience</a:t>
          </a:r>
        </a:p>
      </dgm:t>
    </dgm:pt>
    <dgm:pt modelId="{2053D342-267B-4F72-B7C8-AA902EEB11FE}" type="parTrans" cxnId="{77542C57-A520-4DA1-AD0E-6BF18564A8F2}">
      <dgm:prSet/>
      <dgm:spPr/>
      <dgm:t>
        <a:bodyPr/>
        <a:lstStyle/>
        <a:p>
          <a:endParaRPr lang="en-US"/>
        </a:p>
      </dgm:t>
    </dgm:pt>
    <dgm:pt modelId="{0D32D0B1-F777-4AF5-8F01-068967FF5C44}" type="sibTrans" cxnId="{77542C57-A520-4DA1-AD0E-6BF18564A8F2}">
      <dgm:prSet/>
      <dgm:spPr/>
      <dgm:t>
        <a:bodyPr/>
        <a:lstStyle/>
        <a:p>
          <a:endParaRPr lang="en-US"/>
        </a:p>
      </dgm:t>
    </dgm:pt>
    <dgm:pt modelId="{7EF5F9EA-52B9-4D80-BBB7-F4E9E34CEF10}">
      <dgm:prSet/>
      <dgm:spPr/>
      <dgm:t>
        <a:bodyPr/>
        <a:lstStyle/>
        <a:p>
          <a:r>
            <a:rPr lang="en-US"/>
            <a:t>Gratitude</a:t>
          </a:r>
        </a:p>
      </dgm:t>
    </dgm:pt>
    <dgm:pt modelId="{95147F5B-63E4-4FE3-9DC0-D8F5AE076124}" type="parTrans" cxnId="{653C5248-3503-4A09-8200-416F487EF93E}">
      <dgm:prSet/>
      <dgm:spPr/>
      <dgm:t>
        <a:bodyPr/>
        <a:lstStyle/>
        <a:p>
          <a:endParaRPr lang="en-US"/>
        </a:p>
      </dgm:t>
    </dgm:pt>
    <dgm:pt modelId="{B40438F9-95AF-4FE7-B5D6-086E6EF86F0C}" type="sibTrans" cxnId="{653C5248-3503-4A09-8200-416F487EF93E}">
      <dgm:prSet/>
      <dgm:spPr/>
      <dgm:t>
        <a:bodyPr/>
        <a:lstStyle/>
        <a:p>
          <a:endParaRPr lang="en-US"/>
        </a:p>
      </dgm:t>
    </dgm:pt>
    <dgm:pt modelId="{D8191709-9383-E144-B3BA-DD30B1E5B6A4}" type="pres">
      <dgm:prSet presAssocID="{B548F0D7-1E0D-45E0-8906-F71A60C05965}" presName="diagram" presStyleCnt="0">
        <dgm:presLayoutVars>
          <dgm:dir/>
          <dgm:resizeHandles val="exact"/>
        </dgm:presLayoutVars>
      </dgm:prSet>
      <dgm:spPr/>
    </dgm:pt>
    <dgm:pt modelId="{B61C08A5-9B1C-D94C-843D-222369F08D9E}" type="pres">
      <dgm:prSet presAssocID="{16F51D87-8789-431A-A05D-0DD5EB93BB36}" presName="node" presStyleLbl="node1" presStyleIdx="0" presStyleCnt="12">
        <dgm:presLayoutVars>
          <dgm:bulletEnabled val="1"/>
        </dgm:presLayoutVars>
      </dgm:prSet>
      <dgm:spPr/>
    </dgm:pt>
    <dgm:pt modelId="{804386A0-F171-2845-B7FB-913E729F2DE2}" type="pres">
      <dgm:prSet presAssocID="{67ECDDBD-14E3-4367-8BBE-6392EF8FE520}" presName="sibTrans" presStyleCnt="0"/>
      <dgm:spPr/>
    </dgm:pt>
    <dgm:pt modelId="{63C406C0-BBAB-F54C-ABBD-D9878F7BF85E}" type="pres">
      <dgm:prSet presAssocID="{823177CC-6330-49E0-882B-46B98EEADC86}" presName="node" presStyleLbl="node1" presStyleIdx="1" presStyleCnt="12">
        <dgm:presLayoutVars>
          <dgm:bulletEnabled val="1"/>
        </dgm:presLayoutVars>
      </dgm:prSet>
      <dgm:spPr/>
    </dgm:pt>
    <dgm:pt modelId="{B7D8BA35-FE72-0C43-97B2-16E8FADF8E7D}" type="pres">
      <dgm:prSet presAssocID="{D5F372C0-4AFC-4C08-80C2-0FF23DED171C}" presName="sibTrans" presStyleCnt="0"/>
      <dgm:spPr/>
    </dgm:pt>
    <dgm:pt modelId="{A6588F17-5BA0-A941-812C-A4CD400F8E5A}" type="pres">
      <dgm:prSet presAssocID="{B9B4A786-A022-4DA1-A8A7-C432E4F5BBB5}" presName="node" presStyleLbl="node1" presStyleIdx="2" presStyleCnt="12">
        <dgm:presLayoutVars>
          <dgm:bulletEnabled val="1"/>
        </dgm:presLayoutVars>
      </dgm:prSet>
      <dgm:spPr/>
    </dgm:pt>
    <dgm:pt modelId="{53F01111-629D-424E-9082-0673B3B5511F}" type="pres">
      <dgm:prSet presAssocID="{ADBCD35F-F59F-468A-A26E-92F6607322DE}" presName="sibTrans" presStyleCnt="0"/>
      <dgm:spPr/>
    </dgm:pt>
    <dgm:pt modelId="{2F962B62-9A5B-DF4B-AACA-20C96D3DB280}" type="pres">
      <dgm:prSet presAssocID="{9A98E55B-3657-49BD-B35A-A17026AF9CEB}" presName="node" presStyleLbl="node1" presStyleIdx="3" presStyleCnt="12">
        <dgm:presLayoutVars>
          <dgm:bulletEnabled val="1"/>
        </dgm:presLayoutVars>
      </dgm:prSet>
      <dgm:spPr/>
    </dgm:pt>
    <dgm:pt modelId="{785FEF5C-A821-4146-AC54-72E7A3CA6206}" type="pres">
      <dgm:prSet presAssocID="{B9639BB5-BADA-4EC7-854E-2793B23B1EFA}" presName="sibTrans" presStyleCnt="0"/>
      <dgm:spPr/>
    </dgm:pt>
    <dgm:pt modelId="{7D359A1F-FCB9-D64F-B99D-3EF68DF67B1A}" type="pres">
      <dgm:prSet presAssocID="{8E75B959-EE80-4C18-A188-5D798891C833}" presName="node" presStyleLbl="node1" presStyleIdx="4" presStyleCnt="12">
        <dgm:presLayoutVars>
          <dgm:bulletEnabled val="1"/>
        </dgm:presLayoutVars>
      </dgm:prSet>
      <dgm:spPr/>
    </dgm:pt>
    <dgm:pt modelId="{30FE96FB-1443-0347-9715-8F191B801044}" type="pres">
      <dgm:prSet presAssocID="{51EEE5C2-FD51-486D-8FE4-331CD1778DBB}" presName="sibTrans" presStyleCnt="0"/>
      <dgm:spPr/>
    </dgm:pt>
    <dgm:pt modelId="{671C164D-BBCD-1643-B562-4FE9B3319D6A}" type="pres">
      <dgm:prSet presAssocID="{42D02097-C665-41E6-B977-2FC4F7040CAE}" presName="node" presStyleLbl="node1" presStyleIdx="5" presStyleCnt="12">
        <dgm:presLayoutVars>
          <dgm:bulletEnabled val="1"/>
        </dgm:presLayoutVars>
      </dgm:prSet>
      <dgm:spPr/>
    </dgm:pt>
    <dgm:pt modelId="{49F7BF6B-FCF1-B945-BC65-F11B5011CF33}" type="pres">
      <dgm:prSet presAssocID="{C96F70C9-2B4F-4B01-95F3-92F9FC205082}" presName="sibTrans" presStyleCnt="0"/>
      <dgm:spPr/>
    </dgm:pt>
    <dgm:pt modelId="{A02F835E-32B3-9043-BB31-52EDF9170675}" type="pres">
      <dgm:prSet presAssocID="{EFAC6F59-5EB9-4B49-9378-84BCF2152634}" presName="node" presStyleLbl="node1" presStyleIdx="6" presStyleCnt="12">
        <dgm:presLayoutVars>
          <dgm:bulletEnabled val="1"/>
        </dgm:presLayoutVars>
      </dgm:prSet>
      <dgm:spPr/>
    </dgm:pt>
    <dgm:pt modelId="{2B409B3F-5AAA-3442-A98E-81EC377E7FA7}" type="pres">
      <dgm:prSet presAssocID="{2C850D50-CD9B-4B74-A1D1-47540B870F4D}" presName="sibTrans" presStyleCnt="0"/>
      <dgm:spPr/>
    </dgm:pt>
    <dgm:pt modelId="{60D1EB52-9CFE-7548-94F9-C688B7F00F9B}" type="pres">
      <dgm:prSet presAssocID="{5C4940EF-A47B-4A3B-8B65-8B0D1B9B1451}" presName="node" presStyleLbl="node1" presStyleIdx="7" presStyleCnt="12">
        <dgm:presLayoutVars>
          <dgm:bulletEnabled val="1"/>
        </dgm:presLayoutVars>
      </dgm:prSet>
      <dgm:spPr/>
    </dgm:pt>
    <dgm:pt modelId="{D371C436-247A-E242-BA6A-F83778BD4276}" type="pres">
      <dgm:prSet presAssocID="{56A70E3B-D5C5-40F9-80E3-EFE040A38321}" presName="sibTrans" presStyleCnt="0"/>
      <dgm:spPr/>
    </dgm:pt>
    <dgm:pt modelId="{D51BF9AB-0E4C-5547-BD9F-4AB1A252B2B3}" type="pres">
      <dgm:prSet presAssocID="{A4279DE5-6A48-4290-964B-72FF693394DD}" presName="node" presStyleLbl="node1" presStyleIdx="8" presStyleCnt="12">
        <dgm:presLayoutVars>
          <dgm:bulletEnabled val="1"/>
        </dgm:presLayoutVars>
      </dgm:prSet>
      <dgm:spPr/>
    </dgm:pt>
    <dgm:pt modelId="{62652FE4-D8DA-2840-B10F-F65244B33207}" type="pres">
      <dgm:prSet presAssocID="{B0FB7DA7-0A3A-4170-B9B7-E62ECA6F9B9E}" presName="sibTrans" presStyleCnt="0"/>
      <dgm:spPr/>
    </dgm:pt>
    <dgm:pt modelId="{CC09EF0F-C00D-CA44-94B9-FFFCD21F724D}" type="pres">
      <dgm:prSet presAssocID="{FBBEBD53-BA3E-46A7-81FB-00CA9A392D69}" presName="node" presStyleLbl="node1" presStyleIdx="9" presStyleCnt="12">
        <dgm:presLayoutVars>
          <dgm:bulletEnabled val="1"/>
        </dgm:presLayoutVars>
      </dgm:prSet>
      <dgm:spPr/>
    </dgm:pt>
    <dgm:pt modelId="{8E6A842E-2FF2-474A-BFD1-DFB78C3B78A4}" type="pres">
      <dgm:prSet presAssocID="{819767F8-E3EE-4042-AAC9-5BB0715EA10F}" presName="sibTrans" presStyleCnt="0"/>
      <dgm:spPr/>
    </dgm:pt>
    <dgm:pt modelId="{CBC995DC-AF16-1A42-ABA2-0C9DEE4DD12A}" type="pres">
      <dgm:prSet presAssocID="{4301455A-CA17-48EE-9A7E-4295C813D72B}" presName="node" presStyleLbl="node1" presStyleIdx="10" presStyleCnt="12">
        <dgm:presLayoutVars>
          <dgm:bulletEnabled val="1"/>
        </dgm:presLayoutVars>
      </dgm:prSet>
      <dgm:spPr/>
    </dgm:pt>
    <dgm:pt modelId="{89C536BB-27CA-CA4E-A767-6DC80F76A73F}" type="pres">
      <dgm:prSet presAssocID="{0D32D0B1-F777-4AF5-8F01-068967FF5C44}" presName="sibTrans" presStyleCnt="0"/>
      <dgm:spPr/>
    </dgm:pt>
    <dgm:pt modelId="{78F71BED-C2AE-DD48-8FF1-4E90566440AB}" type="pres">
      <dgm:prSet presAssocID="{7EF5F9EA-52B9-4D80-BBB7-F4E9E34CEF10}" presName="node" presStyleLbl="node1" presStyleIdx="11" presStyleCnt="12">
        <dgm:presLayoutVars>
          <dgm:bulletEnabled val="1"/>
        </dgm:presLayoutVars>
      </dgm:prSet>
      <dgm:spPr/>
    </dgm:pt>
  </dgm:ptLst>
  <dgm:cxnLst>
    <dgm:cxn modelId="{8D665201-C547-9A4A-AB4E-E9A14D5C892E}" type="presOf" srcId="{8E75B959-EE80-4C18-A188-5D798891C833}" destId="{7D359A1F-FCB9-D64F-B99D-3EF68DF67B1A}" srcOrd="0" destOrd="0" presId="urn:microsoft.com/office/officeart/2005/8/layout/default"/>
    <dgm:cxn modelId="{90CCBB07-3D63-410F-B480-806FC37AEC67}" srcId="{B548F0D7-1E0D-45E0-8906-F71A60C05965}" destId="{9A98E55B-3657-49BD-B35A-A17026AF9CEB}" srcOrd="3" destOrd="0" parTransId="{2CF73AB2-44DB-4AB5-81B6-764F919EC3EF}" sibTransId="{B9639BB5-BADA-4EC7-854E-2793B23B1EFA}"/>
    <dgm:cxn modelId="{56B7971E-697E-49E9-8574-7F8734DD67CA}" srcId="{B548F0D7-1E0D-45E0-8906-F71A60C05965}" destId="{8E75B959-EE80-4C18-A188-5D798891C833}" srcOrd="4" destOrd="0" parTransId="{0EAB2BCB-29D2-4C33-AF21-4EAFC440D257}" sibTransId="{51EEE5C2-FD51-486D-8FE4-331CD1778DBB}"/>
    <dgm:cxn modelId="{E3CA7C25-6F5C-4357-9077-9D260AA8696F}" srcId="{B548F0D7-1E0D-45E0-8906-F71A60C05965}" destId="{FBBEBD53-BA3E-46A7-81FB-00CA9A392D69}" srcOrd="9" destOrd="0" parTransId="{0F7A2A81-8F28-4D79-9982-0A35706C8457}" sibTransId="{819767F8-E3EE-4042-AAC9-5BB0715EA10F}"/>
    <dgm:cxn modelId="{BE954C33-A96F-034F-A003-FC9FAE0D0B76}" type="presOf" srcId="{EFAC6F59-5EB9-4B49-9378-84BCF2152634}" destId="{A02F835E-32B3-9043-BB31-52EDF9170675}" srcOrd="0" destOrd="0" presId="urn:microsoft.com/office/officeart/2005/8/layout/default"/>
    <dgm:cxn modelId="{C39BBD3A-CA0A-FE48-ADFD-591225E1139E}" type="presOf" srcId="{42D02097-C665-41E6-B977-2FC4F7040CAE}" destId="{671C164D-BBCD-1643-B562-4FE9B3319D6A}" srcOrd="0" destOrd="0" presId="urn:microsoft.com/office/officeart/2005/8/layout/default"/>
    <dgm:cxn modelId="{DA533540-768E-CF47-91BC-6ED6427A50FF}" type="presOf" srcId="{7EF5F9EA-52B9-4D80-BBB7-F4E9E34CEF10}" destId="{78F71BED-C2AE-DD48-8FF1-4E90566440AB}" srcOrd="0" destOrd="0" presId="urn:microsoft.com/office/officeart/2005/8/layout/default"/>
    <dgm:cxn modelId="{653C5248-3503-4A09-8200-416F487EF93E}" srcId="{B548F0D7-1E0D-45E0-8906-F71A60C05965}" destId="{7EF5F9EA-52B9-4D80-BBB7-F4E9E34CEF10}" srcOrd="11" destOrd="0" parTransId="{95147F5B-63E4-4FE3-9DC0-D8F5AE076124}" sibTransId="{B40438F9-95AF-4FE7-B5D6-086E6EF86F0C}"/>
    <dgm:cxn modelId="{3E5ACB56-B800-4FC4-9CD6-0B3C63F479EC}" srcId="{B548F0D7-1E0D-45E0-8906-F71A60C05965}" destId="{42D02097-C665-41E6-B977-2FC4F7040CAE}" srcOrd="5" destOrd="0" parTransId="{AF2BEEC4-BD81-4BAB-BABC-CD636D20962B}" sibTransId="{C96F70C9-2B4F-4B01-95F3-92F9FC205082}"/>
    <dgm:cxn modelId="{77542C57-A520-4DA1-AD0E-6BF18564A8F2}" srcId="{B548F0D7-1E0D-45E0-8906-F71A60C05965}" destId="{4301455A-CA17-48EE-9A7E-4295C813D72B}" srcOrd="10" destOrd="0" parTransId="{2053D342-267B-4F72-B7C8-AA902EEB11FE}" sibTransId="{0D32D0B1-F777-4AF5-8F01-068967FF5C44}"/>
    <dgm:cxn modelId="{D03E805B-A291-8C45-A49C-3ADC9BB88F60}" type="presOf" srcId="{B9B4A786-A022-4DA1-A8A7-C432E4F5BBB5}" destId="{A6588F17-5BA0-A941-812C-A4CD400F8E5A}" srcOrd="0" destOrd="0" presId="urn:microsoft.com/office/officeart/2005/8/layout/default"/>
    <dgm:cxn modelId="{61C2C45B-3321-4FAE-B65E-7745596C106A}" srcId="{B548F0D7-1E0D-45E0-8906-F71A60C05965}" destId="{823177CC-6330-49E0-882B-46B98EEADC86}" srcOrd="1" destOrd="0" parTransId="{5E998EE3-02F7-4213-A155-4A1B7C28F772}" sibTransId="{D5F372C0-4AFC-4C08-80C2-0FF23DED171C}"/>
    <dgm:cxn modelId="{0F9DB06D-E11D-1C4D-94B7-2EFD6A45C587}" type="presOf" srcId="{B548F0D7-1E0D-45E0-8906-F71A60C05965}" destId="{D8191709-9383-E144-B3BA-DD30B1E5B6A4}" srcOrd="0" destOrd="0" presId="urn:microsoft.com/office/officeart/2005/8/layout/default"/>
    <dgm:cxn modelId="{58DDD172-EE81-47A3-9924-A2429407454E}" srcId="{B548F0D7-1E0D-45E0-8906-F71A60C05965}" destId="{A4279DE5-6A48-4290-964B-72FF693394DD}" srcOrd="8" destOrd="0" parTransId="{32ECAC71-31FD-4406-AD8C-6B1DA1A1B32D}" sibTransId="{B0FB7DA7-0A3A-4170-B9B7-E62ECA6F9B9E}"/>
    <dgm:cxn modelId="{DEB11B7B-B760-49C9-B783-87A935ADA782}" srcId="{B548F0D7-1E0D-45E0-8906-F71A60C05965}" destId="{16F51D87-8789-431A-A05D-0DD5EB93BB36}" srcOrd="0" destOrd="0" parTransId="{7B947CAD-D42E-4123-B616-537AE3ED0147}" sibTransId="{67ECDDBD-14E3-4367-8BBE-6392EF8FE520}"/>
    <dgm:cxn modelId="{ABA4A87D-3F7B-FF48-BC5E-788E7D3E01F0}" type="presOf" srcId="{16F51D87-8789-431A-A05D-0DD5EB93BB36}" destId="{B61C08A5-9B1C-D94C-843D-222369F08D9E}" srcOrd="0" destOrd="0" presId="urn:microsoft.com/office/officeart/2005/8/layout/default"/>
    <dgm:cxn modelId="{E3832791-4047-E94B-8403-A4DA3A3574A8}" type="presOf" srcId="{FBBEBD53-BA3E-46A7-81FB-00CA9A392D69}" destId="{CC09EF0F-C00D-CA44-94B9-FFFCD21F724D}" srcOrd="0" destOrd="0" presId="urn:microsoft.com/office/officeart/2005/8/layout/default"/>
    <dgm:cxn modelId="{9BAD94AE-FB82-A843-9B4C-77F24BF416C0}" type="presOf" srcId="{9A98E55B-3657-49BD-B35A-A17026AF9CEB}" destId="{2F962B62-9A5B-DF4B-AACA-20C96D3DB280}" srcOrd="0" destOrd="0" presId="urn:microsoft.com/office/officeart/2005/8/layout/default"/>
    <dgm:cxn modelId="{538FC3AF-E68D-BA4C-9076-9745E662C95A}" type="presOf" srcId="{5C4940EF-A47B-4A3B-8B65-8B0D1B9B1451}" destId="{60D1EB52-9CFE-7548-94F9-C688B7F00F9B}" srcOrd="0" destOrd="0" presId="urn:microsoft.com/office/officeart/2005/8/layout/default"/>
    <dgm:cxn modelId="{71CD4CB6-FE0A-D145-971D-03DBCCD3F4D3}" type="presOf" srcId="{823177CC-6330-49E0-882B-46B98EEADC86}" destId="{63C406C0-BBAB-F54C-ABBD-D9878F7BF85E}" srcOrd="0" destOrd="0" presId="urn:microsoft.com/office/officeart/2005/8/layout/default"/>
    <dgm:cxn modelId="{22B94DB8-DA5F-491E-9AF1-79EB49C0A045}" srcId="{B548F0D7-1E0D-45E0-8906-F71A60C05965}" destId="{B9B4A786-A022-4DA1-A8A7-C432E4F5BBB5}" srcOrd="2" destOrd="0" parTransId="{9AE2FEAB-BFE4-4B40-94C6-EEB82D88BB10}" sibTransId="{ADBCD35F-F59F-468A-A26E-92F6607322DE}"/>
    <dgm:cxn modelId="{23329EC2-ECF5-0848-94AF-8E4B58B5E19A}" type="presOf" srcId="{A4279DE5-6A48-4290-964B-72FF693394DD}" destId="{D51BF9AB-0E4C-5547-BD9F-4AB1A252B2B3}" srcOrd="0" destOrd="0" presId="urn:microsoft.com/office/officeart/2005/8/layout/default"/>
    <dgm:cxn modelId="{A559D6D8-7956-5141-984B-0E54C2BC5389}" type="presOf" srcId="{4301455A-CA17-48EE-9A7E-4295C813D72B}" destId="{CBC995DC-AF16-1A42-ABA2-0C9DEE4DD12A}" srcOrd="0" destOrd="0" presId="urn:microsoft.com/office/officeart/2005/8/layout/default"/>
    <dgm:cxn modelId="{78C81EEB-AA16-4692-8437-BCA3FE435A38}" srcId="{B548F0D7-1E0D-45E0-8906-F71A60C05965}" destId="{5C4940EF-A47B-4A3B-8B65-8B0D1B9B1451}" srcOrd="7" destOrd="0" parTransId="{B282C637-AABD-4B91-87E4-A36512763DD7}" sibTransId="{56A70E3B-D5C5-40F9-80E3-EFE040A38321}"/>
    <dgm:cxn modelId="{B8B94EF6-5527-4E00-A5C0-030CD65B23E1}" srcId="{B548F0D7-1E0D-45E0-8906-F71A60C05965}" destId="{EFAC6F59-5EB9-4B49-9378-84BCF2152634}" srcOrd="6" destOrd="0" parTransId="{A8878770-1BA8-4409-8D5B-C61889792FE6}" sibTransId="{2C850D50-CD9B-4B74-A1D1-47540B870F4D}"/>
    <dgm:cxn modelId="{99D6FFC4-2FFF-F14E-BDD3-F834BDD76577}" type="presParOf" srcId="{D8191709-9383-E144-B3BA-DD30B1E5B6A4}" destId="{B61C08A5-9B1C-D94C-843D-222369F08D9E}" srcOrd="0" destOrd="0" presId="urn:microsoft.com/office/officeart/2005/8/layout/default"/>
    <dgm:cxn modelId="{A055E55F-1386-A647-8D59-5CBDA27100AF}" type="presParOf" srcId="{D8191709-9383-E144-B3BA-DD30B1E5B6A4}" destId="{804386A0-F171-2845-B7FB-913E729F2DE2}" srcOrd="1" destOrd="0" presId="urn:microsoft.com/office/officeart/2005/8/layout/default"/>
    <dgm:cxn modelId="{20F5E8A3-667F-8847-A9D1-5C7BDF1E359F}" type="presParOf" srcId="{D8191709-9383-E144-B3BA-DD30B1E5B6A4}" destId="{63C406C0-BBAB-F54C-ABBD-D9878F7BF85E}" srcOrd="2" destOrd="0" presId="urn:microsoft.com/office/officeart/2005/8/layout/default"/>
    <dgm:cxn modelId="{5655F8F4-5D61-E540-BA44-AA3A62DAB62E}" type="presParOf" srcId="{D8191709-9383-E144-B3BA-DD30B1E5B6A4}" destId="{B7D8BA35-FE72-0C43-97B2-16E8FADF8E7D}" srcOrd="3" destOrd="0" presId="urn:microsoft.com/office/officeart/2005/8/layout/default"/>
    <dgm:cxn modelId="{BE5A79B0-08B5-4A41-BD78-A703FF0CD53B}" type="presParOf" srcId="{D8191709-9383-E144-B3BA-DD30B1E5B6A4}" destId="{A6588F17-5BA0-A941-812C-A4CD400F8E5A}" srcOrd="4" destOrd="0" presId="urn:microsoft.com/office/officeart/2005/8/layout/default"/>
    <dgm:cxn modelId="{9B17BDDB-E162-3445-B564-609BE8EDB0D7}" type="presParOf" srcId="{D8191709-9383-E144-B3BA-DD30B1E5B6A4}" destId="{53F01111-629D-424E-9082-0673B3B5511F}" srcOrd="5" destOrd="0" presId="urn:microsoft.com/office/officeart/2005/8/layout/default"/>
    <dgm:cxn modelId="{FEF147AD-30BB-6F40-B2EB-5F7CC236584E}" type="presParOf" srcId="{D8191709-9383-E144-B3BA-DD30B1E5B6A4}" destId="{2F962B62-9A5B-DF4B-AACA-20C96D3DB280}" srcOrd="6" destOrd="0" presId="urn:microsoft.com/office/officeart/2005/8/layout/default"/>
    <dgm:cxn modelId="{E3B883F8-0457-9C42-9B32-C07A282F5F82}" type="presParOf" srcId="{D8191709-9383-E144-B3BA-DD30B1E5B6A4}" destId="{785FEF5C-A821-4146-AC54-72E7A3CA6206}" srcOrd="7" destOrd="0" presId="urn:microsoft.com/office/officeart/2005/8/layout/default"/>
    <dgm:cxn modelId="{130C2A5C-5F41-5141-B091-007E4B573926}" type="presParOf" srcId="{D8191709-9383-E144-B3BA-DD30B1E5B6A4}" destId="{7D359A1F-FCB9-D64F-B99D-3EF68DF67B1A}" srcOrd="8" destOrd="0" presId="urn:microsoft.com/office/officeart/2005/8/layout/default"/>
    <dgm:cxn modelId="{D241FA36-9158-D24A-B3EA-776A074EFD24}" type="presParOf" srcId="{D8191709-9383-E144-B3BA-DD30B1E5B6A4}" destId="{30FE96FB-1443-0347-9715-8F191B801044}" srcOrd="9" destOrd="0" presId="urn:microsoft.com/office/officeart/2005/8/layout/default"/>
    <dgm:cxn modelId="{8D5FFDA1-EE5D-894F-A56F-542D3906A971}" type="presParOf" srcId="{D8191709-9383-E144-B3BA-DD30B1E5B6A4}" destId="{671C164D-BBCD-1643-B562-4FE9B3319D6A}" srcOrd="10" destOrd="0" presId="urn:microsoft.com/office/officeart/2005/8/layout/default"/>
    <dgm:cxn modelId="{6D6294CA-CDAF-E74B-A9F3-829738DD0685}" type="presParOf" srcId="{D8191709-9383-E144-B3BA-DD30B1E5B6A4}" destId="{49F7BF6B-FCF1-B945-BC65-F11B5011CF33}" srcOrd="11" destOrd="0" presId="urn:microsoft.com/office/officeart/2005/8/layout/default"/>
    <dgm:cxn modelId="{30DDB00F-A43A-B642-944A-BF3D0D051F5E}" type="presParOf" srcId="{D8191709-9383-E144-B3BA-DD30B1E5B6A4}" destId="{A02F835E-32B3-9043-BB31-52EDF9170675}" srcOrd="12" destOrd="0" presId="urn:microsoft.com/office/officeart/2005/8/layout/default"/>
    <dgm:cxn modelId="{B1AD648E-AADE-644B-AB26-1720E86ABC91}" type="presParOf" srcId="{D8191709-9383-E144-B3BA-DD30B1E5B6A4}" destId="{2B409B3F-5AAA-3442-A98E-81EC377E7FA7}" srcOrd="13" destOrd="0" presId="urn:microsoft.com/office/officeart/2005/8/layout/default"/>
    <dgm:cxn modelId="{1C83CBDD-8927-3441-B66A-7687690A1614}" type="presParOf" srcId="{D8191709-9383-E144-B3BA-DD30B1E5B6A4}" destId="{60D1EB52-9CFE-7548-94F9-C688B7F00F9B}" srcOrd="14" destOrd="0" presId="urn:microsoft.com/office/officeart/2005/8/layout/default"/>
    <dgm:cxn modelId="{E1D64DAA-5EBB-C14E-A344-B77F7F50D149}" type="presParOf" srcId="{D8191709-9383-E144-B3BA-DD30B1E5B6A4}" destId="{D371C436-247A-E242-BA6A-F83778BD4276}" srcOrd="15" destOrd="0" presId="urn:microsoft.com/office/officeart/2005/8/layout/default"/>
    <dgm:cxn modelId="{F132F060-1B1B-B147-B2B4-7BAE6CD34DDB}" type="presParOf" srcId="{D8191709-9383-E144-B3BA-DD30B1E5B6A4}" destId="{D51BF9AB-0E4C-5547-BD9F-4AB1A252B2B3}" srcOrd="16" destOrd="0" presId="urn:microsoft.com/office/officeart/2005/8/layout/default"/>
    <dgm:cxn modelId="{3DF5FEAA-52C4-2C4F-86C3-FFEDB91EA751}" type="presParOf" srcId="{D8191709-9383-E144-B3BA-DD30B1E5B6A4}" destId="{62652FE4-D8DA-2840-B10F-F65244B33207}" srcOrd="17" destOrd="0" presId="urn:microsoft.com/office/officeart/2005/8/layout/default"/>
    <dgm:cxn modelId="{F91EDFCC-4D7B-8340-A6DC-9CC981E3DDE9}" type="presParOf" srcId="{D8191709-9383-E144-B3BA-DD30B1E5B6A4}" destId="{CC09EF0F-C00D-CA44-94B9-FFFCD21F724D}" srcOrd="18" destOrd="0" presId="urn:microsoft.com/office/officeart/2005/8/layout/default"/>
    <dgm:cxn modelId="{4ED6C6A7-5C18-D14F-A8AC-0052A840436C}" type="presParOf" srcId="{D8191709-9383-E144-B3BA-DD30B1E5B6A4}" destId="{8E6A842E-2FF2-474A-BFD1-DFB78C3B78A4}" srcOrd="19" destOrd="0" presId="urn:microsoft.com/office/officeart/2005/8/layout/default"/>
    <dgm:cxn modelId="{737EA42C-4D02-174D-9927-0D43F31DA729}" type="presParOf" srcId="{D8191709-9383-E144-B3BA-DD30B1E5B6A4}" destId="{CBC995DC-AF16-1A42-ABA2-0C9DEE4DD12A}" srcOrd="20" destOrd="0" presId="urn:microsoft.com/office/officeart/2005/8/layout/default"/>
    <dgm:cxn modelId="{B7C4EA35-199F-CC4A-B5DB-CAC44E368630}" type="presParOf" srcId="{D8191709-9383-E144-B3BA-DD30B1E5B6A4}" destId="{89C536BB-27CA-CA4E-A767-6DC80F76A73F}" srcOrd="21" destOrd="0" presId="urn:microsoft.com/office/officeart/2005/8/layout/default"/>
    <dgm:cxn modelId="{6D16D45F-0BC9-764F-A87F-31166FDBB658}" type="presParOf" srcId="{D8191709-9383-E144-B3BA-DD30B1E5B6A4}" destId="{78F71BED-C2AE-DD48-8FF1-4E90566440AB}" srcOrd="2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37B5018-2FD0-4A70-A25F-A40A600187D9}" type="doc">
      <dgm:prSet loTypeId="urn:microsoft.com/office/officeart/2005/8/layout/process4" loCatId="process" qsTypeId="urn:microsoft.com/office/officeart/2005/8/quickstyle/simple1" qsCatId="simple" csTypeId="urn:microsoft.com/office/officeart/2005/8/colors/accent2_2" csCatId="accent2"/>
      <dgm:spPr/>
      <dgm:t>
        <a:bodyPr/>
        <a:lstStyle/>
        <a:p>
          <a:endParaRPr lang="en-US"/>
        </a:p>
      </dgm:t>
    </dgm:pt>
    <dgm:pt modelId="{53CD2B10-FF2B-44D4-8830-AAB189F1D91D}">
      <dgm:prSet/>
      <dgm:spPr/>
      <dgm:t>
        <a:bodyPr/>
        <a:lstStyle/>
        <a:p>
          <a:r>
            <a:rPr lang="en-US" dirty="0"/>
            <a:t>The quality of being friendly, generous, and considerate</a:t>
          </a:r>
        </a:p>
      </dgm:t>
    </dgm:pt>
    <dgm:pt modelId="{248D7FE9-1BE3-415D-A719-BC5F7E3E4667}" type="parTrans" cxnId="{F6FFD3E3-F70F-42C7-8136-A9E2BFC23E58}">
      <dgm:prSet/>
      <dgm:spPr/>
      <dgm:t>
        <a:bodyPr/>
        <a:lstStyle/>
        <a:p>
          <a:endParaRPr lang="en-US"/>
        </a:p>
      </dgm:t>
    </dgm:pt>
    <dgm:pt modelId="{33032D87-78B9-49DD-A1FD-E0A65E5D9AB4}" type="sibTrans" cxnId="{F6FFD3E3-F70F-42C7-8136-A9E2BFC23E58}">
      <dgm:prSet/>
      <dgm:spPr/>
      <dgm:t>
        <a:bodyPr/>
        <a:lstStyle/>
        <a:p>
          <a:endParaRPr lang="en-US"/>
        </a:p>
      </dgm:t>
    </dgm:pt>
    <dgm:pt modelId="{068937D7-23C3-4C7B-9143-4648EC1A08F5}">
      <dgm:prSet/>
      <dgm:spPr/>
      <dgm:t>
        <a:bodyPr/>
        <a:lstStyle/>
        <a:p>
          <a:r>
            <a:rPr lang="en-US"/>
            <a:t>Without kindness you can’t accomplish the rest of the pillars</a:t>
          </a:r>
        </a:p>
      </dgm:t>
    </dgm:pt>
    <dgm:pt modelId="{899F669E-A5CF-4847-9F12-146A4DAE8A50}" type="parTrans" cxnId="{7AA5000A-725D-413E-8EFF-3C2B19247968}">
      <dgm:prSet/>
      <dgm:spPr/>
      <dgm:t>
        <a:bodyPr/>
        <a:lstStyle/>
        <a:p>
          <a:endParaRPr lang="en-US"/>
        </a:p>
      </dgm:t>
    </dgm:pt>
    <dgm:pt modelId="{58097AB6-3135-4E93-B8FF-43DFA6206A36}" type="sibTrans" cxnId="{7AA5000A-725D-413E-8EFF-3C2B19247968}">
      <dgm:prSet/>
      <dgm:spPr/>
      <dgm:t>
        <a:bodyPr/>
        <a:lstStyle/>
        <a:p>
          <a:endParaRPr lang="en-US"/>
        </a:p>
      </dgm:t>
    </dgm:pt>
    <dgm:pt modelId="{FC70FF95-03CE-44E7-A4C1-F529269E928E}">
      <dgm:prSet/>
      <dgm:spPr/>
      <dgm:t>
        <a:bodyPr/>
        <a:lstStyle/>
        <a:p>
          <a:r>
            <a:rPr lang="en-US"/>
            <a:t>How?</a:t>
          </a:r>
        </a:p>
      </dgm:t>
    </dgm:pt>
    <dgm:pt modelId="{3CD74E8E-5E88-49BC-9743-5D7F110D12FE}" type="parTrans" cxnId="{274C1525-56FE-457A-B1FA-A2654DC0B450}">
      <dgm:prSet/>
      <dgm:spPr/>
      <dgm:t>
        <a:bodyPr/>
        <a:lstStyle/>
        <a:p>
          <a:endParaRPr lang="en-US"/>
        </a:p>
      </dgm:t>
    </dgm:pt>
    <dgm:pt modelId="{5EB64916-4D76-4C21-9731-FFC30DF31E49}" type="sibTrans" cxnId="{274C1525-56FE-457A-B1FA-A2654DC0B450}">
      <dgm:prSet/>
      <dgm:spPr/>
      <dgm:t>
        <a:bodyPr/>
        <a:lstStyle/>
        <a:p>
          <a:endParaRPr lang="en-US"/>
        </a:p>
      </dgm:t>
    </dgm:pt>
    <dgm:pt modelId="{CEF2405B-33B8-4F93-814F-7628719F33D5}">
      <dgm:prSet/>
      <dgm:spPr/>
      <dgm:t>
        <a:bodyPr/>
        <a:lstStyle/>
        <a:p>
          <a:r>
            <a:rPr lang="en-US"/>
            <a:t>Start with thank you</a:t>
          </a:r>
        </a:p>
      </dgm:t>
    </dgm:pt>
    <dgm:pt modelId="{1D2D8A62-EF01-473F-94B6-D13809456C25}" type="parTrans" cxnId="{5D1E1113-48FE-49BA-8E3F-5DA714741621}">
      <dgm:prSet/>
      <dgm:spPr/>
      <dgm:t>
        <a:bodyPr/>
        <a:lstStyle/>
        <a:p>
          <a:endParaRPr lang="en-US"/>
        </a:p>
      </dgm:t>
    </dgm:pt>
    <dgm:pt modelId="{13122ED8-A5A7-4F9B-8C46-281E51F5B734}" type="sibTrans" cxnId="{5D1E1113-48FE-49BA-8E3F-5DA714741621}">
      <dgm:prSet/>
      <dgm:spPr/>
      <dgm:t>
        <a:bodyPr/>
        <a:lstStyle/>
        <a:p>
          <a:endParaRPr lang="en-US"/>
        </a:p>
      </dgm:t>
    </dgm:pt>
    <dgm:pt modelId="{D1D38BBC-688B-47F4-BC51-728525420DF6}">
      <dgm:prSet/>
      <dgm:spPr/>
      <dgm:t>
        <a:bodyPr/>
        <a:lstStyle/>
        <a:p>
          <a:r>
            <a:rPr lang="en-US"/>
            <a:t>Never end</a:t>
          </a:r>
        </a:p>
      </dgm:t>
    </dgm:pt>
    <dgm:pt modelId="{3D3BB40B-FCA7-4F0A-9697-16F3BF768EBB}" type="parTrans" cxnId="{780E7C36-41A9-433A-AA63-51AD4859B64E}">
      <dgm:prSet/>
      <dgm:spPr/>
      <dgm:t>
        <a:bodyPr/>
        <a:lstStyle/>
        <a:p>
          <a:endParaRPr lang="en-US"/>
        </a:p>
      </dgm:t>
    </dgm:pt>
    <dgm:pt modelId="{F7842216-F6F2-4A8F-B1CD-6F0B3D884317}" type="sibTrans" cxnId="{780E7C36-41A9-433A-AA63-51AD4859B64E}">
      <dgm:prSet/>
      <dgm:spPr/>
      <dgm:t>
        <a:bodyPr/>
        <a:lstStyle/>
        <a:p>
          <a:endParaRPr lang="en-US"/>
        </a:p>
      </dgm:t>
    </dgm:pt>
    <dgm:pt modelId="{025F06A7-62B1-4D5B-A8D7-14FDDF231359}">
      <dgm:prSet/>
      <dgm:spPr/>
      <dgm:t>
        <a:bodyPr/>
        <a:lstStyle/>
        <a:p>
          <a:r>
            <a:rPr lang="en-US"/>
            <a:t>It’s the simple things</a:t>
          </a:r>
        </a:p>
      </dgm:t>
    </dgm:pt>
    <dgm:pt modelId="{F439BCF7-F118-4156-B097-EB2612B55B5B}" type="parTrans" cxnId="{C1E6A4FA-6B41-4942-B19B-6B5EECC2E556}">
      <dgm:prSet/>
      <dgm:spPr/>
      <dgm:t>
        <a:bodyPr/>
        <a:lstStyle/>
        <a:p>
          <a:endParaRPr lang="en-US"/>
        </a:p>
      </dgm:t>
    </dgm:pt>
    <dgm:pt modelId="{06BF86BE-3ACF-4A20-B713-6CB406906750}" type="sibTrans" cxnId="{C1E6A4FA-6B41-4942-B19B-6B5EECC2E556}">
      <dgm:prSet/>
      <dgm:spPr/>
      <dgm:t>
        <a:bodyPr/>
        <a:lstStyle/>
        <a:p>
          <a:endParaRPr lang="en-US"/>
        </a:p>
      </dgm:t>
    </dgm:pt>
    <dgm:pt modelId="{DFD221B8-5C0B-BD43-8388-A192EC6C72EE}" type="pres">
      <dgm:prSet presAssocID="{837B5018-2FD0-4A70-A25F-A40A600187D9}" presName="Name0" presStyleCnt="0">
        <dgm:presLayoutVars>
          <dgm:dir/>
          <dgm:animLvl val="lvl"/>
          <dgm:resizeHandles val="exact"/>
        </dgm:presLayoutVars>
      </dgm:prSet>
      <dgm:spPr/>
    </dgm:pt>
    <dgm:pt modelId="{CD22752B-6767-474A-A95F-4AF1DC400ADA}" type="pres">
      <dgm:prSet presAssocID="{FC70FF95-03CE-44E7-A4C1-F529269E928E}" presName="boxAndChildren" presStyleCnt="0"/>
      <dgm:spPr/>
    </dgm:pt>
    <dgm:pt modelId="{F816FAB9-B513-9A4E-BE0E-B0FBB2C7E1AC}" type="pres">
      <dgm:prSet presAssocID="{FC70FF95-03CE-44E7-A4C1-F529269E928E}" presName="parentTextBox" presStyleLbl="node1" presStyleIdx="0" presStyleCnt="3"/>
      <dgm:spPr/>
    </dgm:pt>
    <dgm:pt modelId="{BF267139-5409-724D-BEB8-3A1F711A34C8}" type="pres">
      <dgm:prSet presAssocID="{FC70FF95-03CE-44E7-A4C1-F529269E928E}" presName="entireBox" presStyleLbl="node1" presStyleIdx="0" presStyleCnt="3"/>
      <dgm:spPr/>
    </dgm:pt>
    <dgm:pt modelId="{D157F3E6-4D06-DE42-9DD6-C231159A69DD}" type="pres">
      <dgm:prSet presAssocID="{FC70FF95-03CE-44E7-A4C1-F529269E928E}" presName="descendantBox" presStyleCnt="0"/>
      <dgm:spPr/>
    </dgm:pt>
    <dgm:pt modelId="{25C1F41F-AD23-8F43-85E7-78D38A2BDE63}" type="pres">
      <dgm:prSet presAssocID="{CEF2405B-33B8-4F93-814F-7628719F33D5}" presName="childTextBox" presStyleLbl="fgAccFollowNode1" presStyleIdx="0" presStyleCnt="3">
        <dgm:presLayoutVars>
          <dgm:bulletEnabled val="1"/>
        </dgm:presLayoutVars>
      </dgm:prSet>
      <dgm:spPr/>
    </dgm:pt>
    <dgm:pt modelId="{3C0B0A34-2448-9E4C-97D5-21BAE9AC80B7}" type="pres">
      <dgm:prSet presAssocID="{D1D38BBC-688B-47F4-BC51-728525420DF6}" presName="childTextBox" presStyleLbl="fgAccFollowNode1" presStyleIdx="1" presStyleCnt="3">
        <dgm:presLayoutVars>
          <dgm:bulletEnabled val="1"/>
        </dgm:presLayoutVars>
      </dgm:prSet>
      <dgm:spPr/>
    </dgm:pt>
    <dgm:pt modelId="{7A457147-5B65-AD4E-82CB-157A8893D7C0}" type="pres">
      <dgm:prSet presAssocID="{025F06A7-62B1-4D5B-A8D7-14FDDF231359}" presName="childTextBox" presStyleLbl="fgAccFollowNode1" presStyleIdx="2" presStyleCnt="3">
        <dgm:presLayoutVars>
          <dgm:bulletEnabled val="1"/>
        </dgm:presLayoutVars>
      </dgm:prSet>
      <dgm:spPr/>
    </dgm:pt>
    <dgm:pt modelId="{38BA5406-7BEE-1941-B012-198348896DFC}" type="pres">
      <dgm:prSet presAssocID="{58097AB6-3135-4E93-B8FF-43DFA6206A36}" presName="sp" presStyleCnt="0"/>
      <dgm:spPr/>
    </dgm:pt>
    <dgm:pt modelId="{3B698105-5BEE-0940-9F40-E9458DB43D95}" type="pres">
      <dgm:prSet presAssocID="{068937D7-23C3-4C7B-9143-4648EC1A08F5}" presName="arrowAndChildren" presStyleCnt="0"/>
      <dgm:spPr/>
    </dgm:pt>
    <dgm:pt modelId="{F4723FC8-0E52-6D4C-90FC-708590BCD798}" type="pres">
      <dgm:prSet presAssocID="{068937D7-23C3-4C7B-9143-4648EC1A08F5}" presName="parentTextArrow" presStyleLbl="node1" presStyleIdx="1" presStyleCnt="3"/>
      <dgm:spPr/>
    </dgm:pt>
    <dgm:pt modelId="{F87EAE5A-31ED-1C4C-B030-A98E68A5769A}" type="pres">
      <dgm:prSet presAssocID="{33032D87-78B9-49DD-A1FD-E0A65E5D9AB4}" presName="sp" presStyleCnt="0"/>
      <dgm:spPr/>
    </dgm:pt>
    <dgm:pt modelId="{EB4338B7-66C6-0840-8F35-31AF912F5A79}" type="pres">
      <dgm:prSet presAssocID="{53CD2B10-FF2B-44D4-8830-AAB189F1D91D}" presName="arrowAndChildren" presStyleCnt="0"/>
      <dgm:spPr/>
    </dgm:pt>
    <dgm:pt modelId="{66E851F7-7733-5943-849A-4D8DAFEA1B20}" type="pres">
      <dgm:prSet presAssocID="{53CD2B10-FF2B-44D4-8830-AAB189F1D91D}" presName="parentTextArrow" presStyleLbl="node1" presStyleIdx="2" presStyleCnt="3"/>
      <dgm:spPr/>
    </dgm:pt>
  </dgm:ptLst>
  <dgm:cxnLst>
    <dgm:cxn modelId="{7AA5000A-725D-413E-8EFF-3C2B19247968}" srcId="{837B5018-2FD0-4A70-A25F-A40A600187D9}" destId="{068937D7-23C3-4C7B-9143-4648EC1A08F5}" srcOrd="1" destOrd="0" parTransId="{899F669E-A5CF-4847-9F12-146A4DAE8A50}" sibTransId="{58097AB6-3135-4E93-B8FF-43DFA6206A36}"/>
    <dgm:cxn modelId="{5D1E1113-48FE-49BA-8E3F-5DA714741621}" srcId="{FC70FF95-03CE-44E7-A4C1-F529269E928E}" destId="{CEF2405B-33B8-4F93-814F-7628719F33D5}" srcOrd="0" destOrd="0" parTransId="{1D2D8A62-EF01-473F-94B6-D13809456C25}" sibTransId="{13122ED8-A5A7-4F9B-8C46-281E51F5B734}"/>
    <dgm:cxn modelId="{274C1525-56FE-457A-B1FA-A2654DC0B450}" srcId="{837B5018-2FD0-4A70-A25F-A40A600187D9}" destId="{FC70FF95-03CE-44E7-A4C1-F529269E928E}" srcOrd="2" destOrd="0" parTransId="{3CD74E8E-5E88-49BC-9743-5D7F110D12FE}" sibTransId="{5EB64916-4D76-4C21-9731-FFC30DF31E49}"/>
    <dgm:cxn modelId="{564C6F28-FD81-8945-9E19-F76BA287D613}" type="presOf" srcId="{025F06A7-62B1-4D5B-A8D7-14FDDF231359}" destId="{7A457147-5B65-AD4E-82CB-157A8893D7C0}" srcOrd="0" destOrd="0" presId="urn:microsoft.com/office/officeart/2005/8/layout/process4"/>
    <dgm:cxn modelId="{5F4A8635-749F-D84F-807C-1277B77B0288}" type="presOf" srcId="{CEF2405B-33B8-4F93-814F-7628719F33D5}" destId="{25C1F41F-AD23-8F43-85E7-78D38A2BDE63}" srcOrd="0" destOrd="0" presId="urn:microsoft.com/office/officeart/2005/8/layout/process4"/>
    <dgm:cxn modelId="{780E7C36-41A9-433A-AA63-51AD4859B64E}" srcId="{FC70FF95-03CE-44E7-A4C1-F529269E928E}" destId="{D1D38BBC-688B-47F4-BC51-728525420DF6}" srcOrd="1" destOrd="0" parTransId="{3D3BB40B-FCA7-4F0A-9697-16F3BF768EBB}" sibTransId="{F7842216-F6F2-4A8F-B1CD-6F0B3D884317}"/>
    <dgm:cxn modelId="{8341B771-9B2E-AF49-9D05-3ABFB159DA33}" type="presOf" srcId="{FC70FF95-03CE-44E7-A4C1-F529269E928E}" destId="{F816FAB9-B513-9A4E-BE0E-B0FBB2C7E1AC}" srcOrd="0" destOrd="0" presId="urn:microsoft.com/office/officeart/2005/8/layout/process4"/>
    <dgm:cxn modelId="{940408A6-5126-6540-8832-73749D8E707F}" type="presOf" srcId="{837B5018-2FD0-4A70-A25F-A40A600187D9}" destId="{DFD221B8-5C0B-BD43-8388-A192EC6C72EE}" srcOrd="0" destOrd="0" presId="urn:microsoft.com/office/officeart/2005/8/layout/process4"/>
    <dgm:cxn modelId="{6ABED4B5-AA88-5E4C-A062-9E0C88065D6F}" type="presOf" srcId="{D1D38BBC-688B-47F4-BC51-728525420DF6}" destId="{3C0B0A34-2448-9E4C-97D5-21BAE9AC80B7}" srcOrd="0" destOrd="0" presId="urn:microsoft.com/office/officeart/2005/8/layout/process4"/>
    <dgm:cxn modelId="{29A94DC1-A07B-1043-A817-61C11162DE35}" type="presOf" srcId="{068937D7-23C3-4C7B-9143-4648EC1A08F5}" destId="{F4723FC8-0E52-6D4C-90FC-708590BCD798}" srcOrd="0" destOrd="0" presId="urn:microsoft.com/office/officeart/2005/8/layout/process4"/>
    <dgm:cxn modelId="{D3FCB8C9-0463-8642-AD65-83D5CD347F36}" type="presOf" srcId="{53CD2B10-FF2B-44D4-8830-AAB189F1D91D}" destId="{66E851F7-7733-5943-849A-4D8DAFEA1B20}" srcOrd="0" destOrd="0" presId="urn:microsoft.com/office/officeart/2005/8/layout/process4"/>
    <dgm:cxn modelId="{F6FFD3E3-F70F-42C7-8136-A9E2BFC23E58}" srcId="{837B5018-2FD0-4A70-A25F-A40A600187D9}" destId="{53CD2B10-FF2B-44D4-8830-AAB189F1D91D}" srcOrd="0" destOrd="0" parTransId="{248D7FE9-1BE3-415D-A719-BC5F7E3E4667}" sibTransId="{33032D87-78B9-49DD-A1FD-E0A65E5D9AB4}"/>
    <dgm:cxn modelId="{7D1A0EE9-E5E4-6343-83CC-7488CCF431DB}" type="presOf" srcId="{FC70FF95-03CE-44E7-A4C1-F529269E928E}" destId="{BF267139-5409-724D-BEB8-3A1F711A34C8}" srcOrd="1" destOrd="0" presId="urn:microsoft.com/office/officeart/2005/8/layout/process4"/>
    <dgm:cxn modelId="{C1E6A4FA-6B41-4942-B19B-6B5EECC2E556}" srcId="{FC70FF95-03CE-44E7-A4C1-F529269E928E}" destId="{025F06A7-62B1-4D5B-A8D7-14FDDF231359}" srcOrd="2" destOrd="0" parTransId="{F439BCF7-F118-4156-B097-EB2612B55B5B}" sibTransId="{06BF86BE-3ACF-4A20-B713-6CB406906750}"/>
    <dgm:cxn modelId="{53DD01AA-2E03-E74E-8F44-27471C23C6AF}" type="presParOf" srcId="{DFD221B8-5C0B-BD43-8388-A192EC6C72EE}" destId="{CD22752B-6767-474A-A95F-4AF1DC400ADA}" srcOrd="0" destOrd="0" presId="urn:microsoft.com/office/officeart/2005/8/layout/process4"/>
    <dgm:cxn modelId="{4308D292-5C77-8640-9B4E-73CE0525E80E}" type="presParOf" srcId="{CD22752B-6767-474A-A95F-4AF1DC400ADA}" destId="{F816FAB9-B513-9A4E-BE0E-B0FBB2C7E1AC}" srcOrd="0" destOrd="0" presId="urn:microsoft.com/office/officeart/2005/8/layout/process4"/>
    <dgm:cxn modelId="{D6D62FC7-9204-D745-9F41-D920691C8C88}" type="presParOf" srcId="{CD22752B-6767-474A-A95F-4AF1DC400ADA}" destId="{BF267139-5409-724D-BEB8-3A1F711A34C8}" srcOrd="1" destOrd="0" presId="urn:microsoft.com/office/officeart/2005/8/layout/process4"/>
    <dgm:cxn modelId="{EA71D9B5-D026-2F4D-AAAD-2FE0789F7C3B}" type="presParOf" srcId="{CD22752B-6767-474A-A95F-4AF1DC400ADA}" destId="{D157F3E6-4D06-DE42-9DD6-C231159A69DD}" srcOrd="2" destOrd="0" presId="urn:microsoft.com/office/officeart/2005/8/layout/process4"/>
    <dgm:cxn modelId="{0C4BE2C9-ADC4-5648-B808-16668CA94BE1}" type="presParOf" srcId="{D157F3E6-4D06-DE42-9DD6-C231159A69DD}" destId="{25C1F41F-AD23-8F43-85E7-78D38A2BDE63}" srcOrd="0" destOrd="0" presId="urn:microsoft.com/office/officeart/2005/8/layout/process4"/>
    <dgm:cxn modelId="{51920229-2DAE-294F-9125-48B95446A39C}" type="presParOf" srcId="{D157F3E6-4D06-DE42-9DD6-C231159A69DD}" destId="{3C0B0A34-2448-9E4C-97D5-21BAE9AC80B7}" srcOrd="1" destOrd="0" presId="urn:microsoft.com/office/officeart/2005/8/layout/process4"/>
    <dgm:cxn modelId="{42710B59-1492-B441-9A18-8E03FD8DC7FF}" type="presParOf" srcId="{D157F3E6-4D06-DE42-9DD6-C231159A69DD}" destId="{7A457147-5B65-AD4E-82CB-157A8893D7C0}" srcOrd="2" destOrd="0" presId="urn:microsoft.com/office/officeart/2005/8/layout/process4"/>
    <dgm:cxn modelId="{4AABAD89-938B-694B-A087-466C40826904}" type="presParOf" srcId="{DFD221B8-5C0B-BD43-8388-A192EC6C72EE}" destId="{38BA5406-7BEE-1941-B012-198348896DFC}" srcOrd="1" destOrd="0" presId="urn:microsoft.com/office/officeart/2005/8/layout/process4"/>
    <dgm:cxn modelId="{7B08661C-DC98-3B4B-A630-7C1F51656491}" type="presParOf" srcId="{DFD221B8-5C0B-BD43-8388-A192EC6C72EE}" destId="{3B698105-5BEE-0940-9F40-E9458DB43D95}" srcOrd="2" destOrd="0" presId="urn:microsoft.com/office/officeart/2005/8/layout/process4"/>
    <dgm:cxn modelId="{205D79D4-6E4D-5A47-A53A-894ADB56209B}" type="presParOf" srcId="{3B698105-5BEE-0940-9F40-E9458DB43D95}" destId="{F4723FC8-0E52-6D4C-90FC-708590BCD798}" srcOrd="0" destOrd="0" presId="urn:microsoft.com/office/officeart/2005/8/layout/process4"/>
    <dgm:cxn modelId="{DD85EE53-C8D7-6D45-A326-BDD4E8C7C305}" type="presParOf" srcId="{DFD221B8-5C0B-BD43-8388-A192EC6C72EE}" destId="{F87EAE5A-31ED-1C4C-B030-A98E68A5769A}" srcOrd="3" destOrd="0" presId="urn:microsoft.com/office/officeart/2005/8/layout/process4"/>
    <dgm:cxn modelId="{CCC79001-9D84-8644-8EE1-8ADCC3688023}" type="presParOf" srcId="{DFD221B8-5C0B-BD43-8388-A192EC6C72EE}" destId="{EB4338B7-66C6-0840-8F35-31AF912F5A79}" srcOrd="4" destOrd="0" presId="urn:microsoft.com/office/officeart/2005/8/layout/process4"/>
    <dgm:cxn modelId="{486A4F15-8D93-FE41-B957-A5D81B836946}" type="presParOf" srcId="{EB4338B7-66C6-0840-8F35-31AF912F5A79}" destId="{66E851F7-7733-5943-849A-4D8DAFEA1B20}"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D50C8FA-47DB-4F2C-B8CD-7CDF35FF03C6}" type="doc">
      <dgm:prSet loTypeId="urn:microsoft.com/office/officeart/2005/8/layout/orgChart1" loCatId="hierarchy" qsTypeId="urn:microsoft.com/office/officeart/2005/8/quickstyle/simple1" qsCatId="simple" csTypeId="urn:microsoft.com/office/officeart/2005/8/colors/accent2_2" csCatId="accent2"/>
      <dgm:spPr/>
      <dgm:t>
        <a:bodyPr/>
        <a:lstStyle/>
        <a:p>
          <a:endParaRPr lang="en-US"/>
        </a:p>
      </dgm:t>
    </dgm:pt>
    <dgm:pt modelId="{51907D8F-057D-474A-AA78-5351E164BAEB}">
      <dgm:prSet/>
      <dgm:spPr/>
      <dgm:t>
        <a:bodyPr/>
        <a:lstStyle/>
        <a:p>
          <a:r>
            <a:rPr lang="en-US"/>
            <a:t>An obligation or willingness to accept responsibility and to account for one's actions</a:t>
          </a:r>
        </a:p>
      </dgm:t>
    </dgm:pt>
    <dgm:pt modelId="{D29AF7B6-F619-4A3C-AAD3-AA43DBB3D345}" type="parTrans" cxnId="{9CC0D5F9-E3C3-4715-863E-8528ACF0272F}">
      <dgm:prSet/>
      <dgm:spPr/>
      <dgm:t>
        <a:bodyPr/>
        <a:lstStyle/>
        <a:p>
          <a:endParaRPr lang="en-US"/>
        </a:p>
      </dgm:t>
    </dgm:pt>
    <dgm:pt modelId="{F66FC42D-5DD8-47DC-972D-095D528E91A1}" type="sibTrans" cxnId="{9CC0D5F9-E3C3-4715-863E-8528ACF0272F}">
      <dgm:prSet/>
      <dgm:spPr/>
      <dgm:t>
        <a:bodyPr/>
        <a:lstStyle/>
        <a:p>
          <a:endParaRPr lang="en-US"/>
        </a:p>
      </dgm:t>
    </dgm:pt>
    <dgm:pt modelId="{9D023E1D-36D0-4C2F-9F03-822C354F608C}">
      <dgm:prSet/>
      <dgm:spPr/>
      <dgm:t>
        <a:bodyPr/>
        <a:lstStyle/>
        <a:p>
          <a:r>
            <a:rPr lang="en-US"/>
            <a:t>Ways to teach kids to be accountable</a:t>
          </a:r>
        </a:p>
      </dgm:t>
    </dgm:pt>
    <dgm:pt modelId="{4853CB1C-947F-4D04-8FEC-048EF4872438}" type="parTrans" cxnId="{43ED18D8-622B-4EB4-B725-FC4D9C5AA5EC}">
      <dgm:prSet/>
      <dgm:spPr/>
      <dgm:t>
        <a:bodyPr/>
        <a:lstStyle/>
        <a:p>
          <a:endParaRPr lang="en-US"/>
        </a:p>
      </dgm:t>
    </dgm:pt>
    <dgm:pt modelId="{22C9B7A1-77B2-43F8-A9F8-72457F65D7AC}" type="sibTrans" cxnId="{43ED18D8-622B-4EB4-B725-FC4D9C5AA5EC}">
      <dgm:prSet/>
      <dgm:spPr/>
      <dgm:t>
        <a:bodyPr/>
        <a:lstStyle/>
        <a:p>
          <a:endParaRPr lang="en-US"/>
        </a:p>
      </dgm:t>
    </dgm:pt>
    <dgm:pt modelId="{03EAC7CC-12A5-4095-9651-3C04C84472E0}">
      <dgm:prSet/>
      <dgm:spPr/>
      <dgm:t>
        <a:bodyPr/>
        <a:lstStyle/>
        <a:p>
          <a:r>
            <a:rPr lang="en-US" dirty="0"/>
            <a:t>Keep athletes responsible for all parts of the workout</a:t>
          </a:r>
        </a:p>
      </dgm:t>
    </dgm:pt>
    <dgm:pt modelId="{E06BB9CB-1927-415D-A89D-4311A9CEC423}" type="parTrans" cxnId="{32052803-BF78-4AAE-A3FB-7DBC67B834ED}">
      <dgm:prSet/>
      <dgm:spPr/>
      <dgm:t>
        <a:bodyPr/>
        <a:lstStyle/>
        <a:p>
          <a:endParaRPr lang="en-US"/>
        </a:p>
      </dgm:t>
    </dgm:pt>
    <dgm:pt modelId="{B8C1A58A-A9BB-4487-B4CD-751FD5710F6A}" type="sibTrans" cxnId="{32052803-BF78-4AAE-A3FB-7DBC67B834ED}">
      <dgm:prSet/>
      <dgm:spPr/>
      <dgm:t>
        <a:bodyPr/>
        <a:lstStyle/>
        <a:p>
          <a:endParaRPr lang="en-US"/>
        </a:p>
      </dgm:t>
    </dgm:pt>
    <dgm:pt modelId="{714F9729-5476-44B9-AC5C-6FA63C2B364F}">
      <dgm:prSet/>
      <dgm:spPr/>
      <dgm:t>
        <a:bodyPr/>
        <a:lstStyle/>
        <a:p>
          <a:r>
            <a:rPr lang="en-US"/>
            <a:t>Asking kids to count how many</a:t>
          </a:r>
        </a:p>
      </dgm:t>
    </dgm:pt>
    <dgm:pt modelId="{07F704A1-B434-4358-886D-A77E096D8692}" type="parTrans" cxnId="{7C3B4798-7053-435C-8542-FC93F44688CA}">
      <dgm:prSet/>
      <dgm:spPr/>
      <dgm:t>
        <a:bodyPr/>
        <a:lstStyle/>
        <a:p>
          <a:endParaRPr lang="en-US"/>
        </a:p>
      </dgm:t>
    </dgm:pt>
    <dgm:pt modelId="{3E99F7D7-BDC6-4D55-BB04-6B4095DC05F3}" type="sibTrans" cxnId="{7C3B4798-7053-435C-8542-FC93F44688CA}">
      <dgm:prSet/>
      <dgm:spPr/>
      <dgm:t>
        <a:bodyPr/>
        <a:lstStyle/>
        <a:p>
          <a:endParaRPr lang="en-US"/>
        </a:p>
      </dgm:t>
    </dgm:pt>
    <dgm:pt modelId="{9C3F4DD0-A834-44F9-A2E9-36367B35FC4A}">
      <dgm:prSet/>
      <dgm:spPr/>
      <dgm:t>
        <a:bodyPr/>
        <a:lstStyle/>
        <a:p>
          <a:r>
            <a:rPr lang="en-US"/>
            <a:t>When we are accountable as coaches we build trust with our athletes</a:t>
          </a:r>
        </a:p>
      </dgm:t>
    </dgm:pt>
    <dgm:pt modelId="{F34B28FA-C904-456F-9881-F2A6740BB8DB}" type="parTrans" cxnId="{02A69082-4979-4ABE-A9AA-00651497D540}">
      <dgm:prSet/>
      <dgm:spPr/>
      <dgm:t>
        <a:bodyPr/>
        <a:lstStyle/>
        <a:p>
          <a:endParaRPr lang="en-US"/>
        </a:p>
      </dgm:t>
    </dgm:pt>
    <dgm:pt modelId="{DEC0BB54-0B2A-49DF-9619-EA370361D031}" type="sibTrans" cxnId="{02A69082-4979-4ABE-A9AA-00651497D540}">
      <dgm:prSet/>
      <dgm:spPr/>
      <dgm:t>
        <a:bodyPr/>
        <a:lstStyle/>
        <a:p>
          <a:endParaRPr lang="en-US"/>
        </a:p>
      </dgm:t>
    </dgm:pt>
    <dgm:pt modelId="{5FA8BB29-B28C-344D-A451-5CC8C84FA3CF}" type="pres">
      <dgm:prSet presAssocID="{DD50C8FA-47DB-4F2C-B8CD-7CDF35FF03C6}" presName="hierChild1" presStyleCnt="0">
        <dgm:presLayoutVars>
          <dgm:orgChart val="1"/>
          <dgm:chPref val="1"/>
          <dgm:dir/>
          <dgm:animOne val="branch"/>
          <dgm:animLvl val="lvl"/>
          <dgm:resizeHandles/>
        </dgm:presLayoutVars>
      </dgm:prSet>
      <dgm:spPr/>
    </dgm:pt>
    <dgm:pt modelId="{2BE53A45-26A8-0940-A37B-E5A1E86D18A9}" type="pres">
      <dgm:prSet presAssocID="{51907D8F-057D-474A-AA78-5351E164BAEB}" presName="hierRoot1" presStyleCnt="0">
        <dgm:presLayoutVars>
          <dgm:hierBranch val="init"/>
        </dgm:presLayoutVars>
      </dgm:prSet>
      <dgm:spPr/>
    </dgm:pt>
    <dgm:pt modelId="{2E3B0A34-195B-7A47-B551-9EC5DC8DB17C}" type="pres">
      <dgm:prSet presAssocID="{51907D8F-057D-474A-AA78-5351E164BAEB}" presName="rootComposite1" presStyleCnt="0"/>
      <dgm:spPr/>
    </dgm:pt>
    <dgm:pt modelId="{2071863A-7E4F-7C40-9EE2-DD22631CEFCF}" type="pres">
      <dgm:prSet presAssocID="{51907D8F-057D-474A-AA78-5351E164BAEB}" presName="rootText1" presStyleLbl="node0" presStyleIdx="0" presStyleCnt="3">
        <dgm:presLayoutVars>
          <dgm:chPref val="3"/>
        </dgm:presLayoutVars>
      </dgm:prSet>
      <dgm:spPr/>
    </dgm:pt>
    <dgm:pt modelId="{67AF3BB6-EF05-6946-8DB9-A218E23E89A9}" type="pres">
      <dgm:prSet presAssocID="{51907D8F-057D-474A-AA78-5351E164BAEB}" presName="rootConnector1" presStyleLbl="node1" presStyleIdx="0" presStyleCnt="0"/>
      <dgm:spPr/>
    </dgm:pt>
    <dgm:pt modelId="{2F601A01-9B21-D34C-80F2-50ED53494450}" type="pres">
      <dgm:prSet presAssocID="{51907D8F-057D-474A-AA78-5351E164BAEB}" presName="hierChild2" presStyleCnt="0"/>
      <dgm:spPr/>
    </dgm:pt>
    <dgm:pt modelId="{178D879D-5FB4-C74F-8676-34DC3988AB66}" type="pres">
      <dgm:prSet presAssocID="{51907D8F-057D-474A-AA78-5351E164BAEB}" presName="hierChild3" presStyleCnt="0"/>
      <dgm:spPr/>
    </dgm:pt>
    <dgm:pt modelId="{71A6F98B-E4D0-D041-ABF5-F331BD914F1E}" type="pres">
      <dgm:prSet presAssocID="{9D023E1D-36D0-4C2F-9F03-822C354F608C}" presName="hierRoot1" presStyleCnt="0">
        <dgm:presLayoutVars>
          <dgm:hierBranch val="init"/>
        </dgm:presLayoutVars>
      </dgm:prSet>
      <dgm:spPr/>
    </dgm:pt>
    <dgm:pt modelId="{A03D9631-B588-7949-BC19-8B2829D2F547}" type="pres">
      <dgm:prSet presAssocID="{9D023E1D-36D0-4C2F-9F03-822C354F608C}" presName="rootComposite1" presStyleCnt="0"/>
      <dgm:spPr/>
    </dgm:pt>
    <dgm:pt modelId="{88B376A8-B82A-944F-9D22-0ED411BB5583}" type="pres">
      <dgm:prSet presAssocID="{9D023E1D-36D0-4C2F-9F03-822C354F608C}" presName="rootText1" presStyleLbl="node0" presStyleIdx="1" presStyleCnt="3">
        <dgm:presLayoutVars>
          <dgm:chPref val="3"/>
        </dgm:presLayoutVars>
      </dgm:prSet>
      <dgm:spPr/>
    </dgm:pt>
    <dgm:pt modelId="{E5013100-267E-4644-89F3-00446980EE25}" type="pres">
      <dgm:prSet presAssocID="{9D023E1D-36D0-4C2F-9F03-822C354F608C}" presName="rootConnector1" presStyleLbl="node1" presStyleIdx="0" presStyleCnt="0"/>
      <dgm:spPr/>
    </dgm:pt>
    <dgm:pt modelId="{26EA2908-8AA4-954C-9BE6-A78C52613C71}" type="pres">
      <dgm:prSet presAssocID="{9D023E1D-36D0-4C2F-9F03-822C354F608C}" presName="hierChild2" presStyleCnt="0"/>
      <dgm:spPr/>
    </dgm:pt>
    <dgm:pt modelId="{5FEF1DB1-CE74-4E46-84D4-E2F20DB24028}" type="pres">
      <dgm:prSet presAssocID="{E06BB9CB-1927-415D-A89D-4311A9CEC423}" presName="Name37" presStyleLbl="parChTrans1D2" presStyleIdx="0" presStyleCnt="2"/>
      <dgm:spPr/>
    </dgm:pt>
    <dgm:pt modelId="{3BC7E6D7-D458-724C-B677-C46A8AF985AD}" type="pres">
      <dgm:prSet presAssocID="{03EAC7CC-12A5-4095-9651-3C04C84472E0}" presName="hierRoot2" presStyleCnt="0">
        <dgm:presLayoutVars>
          <dgm:hierBranch val="init"/>
        </dgm:presLayoutVars>
      </dgm:prSet>
      <dgm:spPr/>
    </dgm:pt>
    <dgm:pt modelId="{2E058024-104F-5E43-9D60-49B2AEFEDE00}" type="pres">
      <dgm:prSet presAssocID="{03EAC7CC-12A5-4095-9651-3C04C84472E0}" presName="rootComposite" presStyleCnt="0"/>
      <dgm:spPr/>
    </dgm:pt>
    <dgm:pt modelId="{9CC803EA-0546-4043-B888-092CC1E65B52}" type="pres">
      <dgm:prSet presAssocID="{03EAC7CC-12A5-4095-9651-3C04C84472E0}" presName="rootText" presStyleLbl="node2" presStyleIdx="0" presStyleCnt="2">
        <dgm:presLayoutVars>
          <dgm:chPref val="3"/>
        </dgm:presLayoutVars>
      </dgm:prSet>
      <dgm:spPr/>
    </dgm:pt>
    <dgm:pt modelId="{ACCA13DE-6F04-4C43-8932-43AADFA80B51}" type="pres">
      <dgm:prSet presAssocID="{03EAC7CC-12A5-4095-9651-3C04C84472E0}" presName="rootConnector" presStyleLbl="node2" presStyleIdx="0" presStyleCnt="2"/>
      <dgm:spPr/>
    </dgm:pt>
    <dgm:pt modelId="{C566FAEC-DE2B-FF4E-B27B-70F42EF67D83}" type="pres">
      <dgm:prSet presAssocID="{03EAC7CC-12A5-4095-9651-3C04C84472E0}" presName="hierChild4" presStyleCnt="0"/>
      <dgm:spPr/>
    </dgm:pt>
    <dgm:pt modelId="{A93BB11B-D5F9-7A41-9714-329CB5C584EC}" type="pres">
      <dgm:prSet presAssocID="{03EAC7CC-12A5-4095-9651-3C04C84472E0}" presName="hierChild5" presStyleCnt="0"/>
      <dgm:spPr/>
    </dgm:pt>
    <dgm:pt modelId="{CB2D74DD-198F-A542-82DC-92FDFF8BACED}" type="pres">
      <dgm:prSet presAssocID="{07F704A1-B434-4358-886D-A77E096D8692}" presName="Name37" presStyleLbl="parChTrans1D2" presStyleIdx="1" presStyleCnt="2"/>
      <dgm:spPr/>
    </dgm:pt>
    <dgm:pt modelId="{BC22EDBD-DCB6-5847-89CA-32EB2A934BC1}" type="pres">
      <dgm:prSet presAssocID="{714F9729-5476-44B9-AC5C-6FA63C2B364F}" presName="hierRoot2" presStyleCnt="0">
        <dgm:presLayoutVars>
          <dgm:hierBranch val="init"/>
        </dgm:presLayoutVars>
      </dgm:prSet>
      <dgm:spPr/>
    </dgm:pt>
    <dgm:pt modelId="{3DDFEDBB-1B65-AD42-8CF2-ADC47D9B99B0}" type="pres">
      <dgm:prSet presAssocID="{714F9729-5476-44B9-AC5C-6FA63C2B364F}" presName="rootComposite" presStyleCnt="0"/>
      <dgm:spPr/>
    </dgm:pt>
    <dgm:pt modelId="{6A0D277E-7B02-C74A-8667-3596316EFB28}" type="pres">
      <dgm:prSet presAssocID="{714F9729-5476-44B9-AC5C-6FA63C2B364F}" presName="rootText" presStyleLbl="node2" presStyleIdx="1" presStyleCnt="2">
        <dgm:presLayoutVars>
          <dgm:chPref val="3"/>
        </dgm:presLayoutVars>
      </dgm:prSet>
      <dgm:spPr/>
    </dgm:pt>
    <dgm:pt modelId="{F92F8212-9E82-EB45-80E8-207F70D1D9FF}" type="pres">
      <dgm:prSet presAssocID="{714F9729-5476-44B9-AC5C-6FA63C2B364F}" presName="rootConnector" presStyleLbl="node2" presStyleIdx="1" presStyleCnt="2"/>
      <dgm:spPr/>
    </dgm:pt>
    <dgm:pt modelId="{CE8278D6-3E51-BD4E-A1D6-7E5822CDA698}" type="pres">
      <dgm:prSet presAssocID="{714F9729-5476-44B9-AC5C-6FA63C2B364F}" presName="hierChild4" presStyleCnt="0"/>
      <dgm:spPr/>
    </dgm:pt>
    <dgm:pt modelId="{C0484CFE-F7B3-9342-A9DB-3E5CEA07CE4F}" type="pres">
      <dgm:prSet presAssocID="{714F9729-5476-44B9-AC5C-6FA63C2B364F}" presName="hierChild5" presStyleCnt="0"/>
      <dgm:spPr/>
    </dgm:pt>
    <dgm:pt modelId="{1EFC49BB-B60B-D241-AF76-5A9E66D4A929}" type="pres">
      <dgm:prSet presAssocID="{9D023E1D-36D0-4C2F-9F03-822C354F608C}" presName="hierChild3" presStyleCnt="0"/>
      <dgm:spPr/>
    </dgm:pt>
    <dgm:pt modelId="{FEF0FC4C-C2AA-554E-BBAA-2257DB85F655}" type="pres">
      <dgm:prSet presAssocID="{9C3F4DD0-A834-44F9-A2E9-36367B35FC4A}" presName="hierRoot1" presStyleCnt="0">
        <dgm:presLayoutVars>
          <dgm:hierBranch val="init"/>
        </dgm:presLayoutVars>
      </dgm:prSet>
      <dgm:spPr/>
    </dgm:pt>
    <dgm:pt modelId="{23F5338A-619B-A246-93F6-EF71EBA93A39}" type="pres">
      <dgm:prSet presAssocID="{9C3F4DD0-A834-44F9-A2E9-36367B35FC4A}" presName="rootComposite1" presStyleCnt="0"/>
      <dgm:spPr/>
    </dgm:pt>
    <dgm:pt modelId="{2E77F0FB-844F-8449-ADDC-6241A31B9BB8}" type="pres">
      <dgm:prSet presAssocID="{9C3F4DD0-A834-44F9-A2E9-36367B35FC4A}" presName="rootText1" presStyleLbl="node0" presStyleIdx="2" presStyleCnt="3">
        <dgm:presLayoutVars>
          <dgm:chPref val="3"/>
        </dgm:presLayoutVars>
      </dgm:prSet>
      <dgm:spPr/>
    </dgm:pt>
    <dgm:pt modelId="{05BFEF0C-A488-D347-9CA9-1C91E8D85471}" type="pres">
      <dgm:prSet presAssocID="{9C3F4DD0-A834-44F9-A2E9-36367B35FC4A}" presName="rootConnector1" presStyleLbl="node1" presStyleIdx="0" presStyleCnt="0"/>
      <dgm:spPr/>
    </dgm:pt>
    <dgm:pt modelId="{5EA9D6B9-673F-9547-87F1-E899D9602469}" type="pres">
      <dgm:prSet presAssocID="{9C3F4DD0-A834-44F9-A2E9-36367B35FC4A}" presName="hierChild2" presStyleCnt="0"/>
      <dgm:spPr/>
    </dgm:pt>
    <dgm:pt modelId="{A2FE7C6C-4520-6145-929C-261BFF9E8BEC}" type="pres">
      <dgm:prSet presAssocID="{9C3F4DD0-A834-44F9-A2E9-36367B35FC4A}" presName="hierChild3" presStyleCnt="0"/>
      <dgm:spPr/>
    </dgm:pt>
  </dgm:ptLst>
  <dgm:cxnLst>
    <dgm:cxn modelId="{32052803-BF78-4AAE-A3FB-7DBC67B834ED}" srcId="{9D023E1D-36D0-4C2F-9F03-822C354F608C}" destId="{03EAC7CC-12A5-4095-9651-3C04C84472E0}" srcOrd="0" destOrd="0" parTransId="{E06BB9CB-1927-415D-A89D-4311A9CEC423}" sibTransId="{B8C1A58A-A9BB-4487-B4CD-751FD5710F6A}"/>
    <dgm:cxn modelId="{B60A6E13-15CE-C644-8A6B-10726D933195}" type="presOf" srcId="{9C3F4DD0-A834-44F9-A2E9-36367B35FC4A}" destId="{05BFEF0C-A488-D347-9CA9-1C91E8D85471}" srcOrd="1" destOrd="0" presId="urn:microsoft.com/office/officeart/2005/8/layout/orgChart1"/>
    <dgm:cxn modelId="{42C06221-290A-8042-96C3-EEA1606C6B8B}" type="presOf" srcId="{DD50C8FA-47DB-4F2C-B8CD-7CDF35FF03C6}" destId="{5FA8BB29-B28C-344D-A451-5CC8C84FA3CF}" srcOrd="0" destOrd="0" presId="urn:microsoft.com/office/officeart/2005/8/layout/orgChart1"/>
    <dgm:cxn modelId="{D62B2A37-9196-0B46-91B0-B874B0EA74A2}" type="presOf" srcId="{E06BB9CB-1927-415D-A89D-4311A9CEC423}" destId="{5FEF1DB1-CE74-4E46-84D4-E2F20DB24028}" srcOrd="0" destOrd="0" presId="urn:microsoft.com/office/officeart/2005/8/layout/orgChart1"/>
    <dgm:cxn modelId="{3ED7BE52-2C67-9340-B8D1-4052E499F5B8}" type="presOf" srcId="{03EAC7CC-12A5-4095-9651-3C04C84472E0}" destId="{9CC803EA-0546-4043-B888-092CC1E65B52}" srcOrd="0" destOrd="0" presId="urn:microsoft.com/office/officeart/2005/8/layout/orgChart1"/>
    <dgm:cxn modelId="{ABBAF563-2261-B948-A97A-A2629869DB45}" type="presOf" srcId="{9D023E1D-36D0-4C2F-9F03-822C354F608C}" destId="{E5013100-267E-4644-89F3-00446980EE25}" srcOrd="1" destOrd="0" presId="urn:microsoft.com/office/officeart/2005/8/layout/orgChart1"/>
    <dgm:cxn modelId="{8848B06B-FDD7-F346-9226-36D1CBEF0AE4}" type="presOf" srcId="{03EAC7CC-12A5-4095-9651-3C04C84472E0}" destId="{ACCA13DE-6F04-4C43-8932-43AADFA80B51}" srcOrd="1" destOrd="0" presId="urn:microsoft.com/office/officeart/2005/8/layout/orgChart1"/>
    <dgm:cxn modelId="{02A69082-4979-4ABE-A9AA-00651497D540}" srcId="{DD50C8FA-47DB-4F2C-B8CD-7CDF35FF03C6}" destId="{9C3F4DD0-A834-44F9-A2E9-36367B35FC4A}" srcOrd="2" destOrd="0" parTransId="{F34B28FA-C904-456F-9881-F2A6740BB8DB}" sibTransId="{DEC0BB54-0B2A-49DF-9619-EA370361D031}"/>
    <dgm:cxn modelId="{D44C5395-8879-F143-8506-D299F7F83833}" type="presOf" srcId="{714F9729-5476-44B9-AC5C-6FA63C2B364F}" destId="{F92F8212-9E82-EB45-80E8-207F70D1D9FF}" srcOrd="1" destOrd="0" presId="urn:microsoft.com/office/officeart/2005/8/layout/orgChart1"/>
    <dgm:cxn modelId="{7C3B4798-7053-435C-8542-FC93F44688CA}" srcId="{9D023E1D-36D0-4C2F-9F03-822C354F608C}" destId="{714F9729-5476-44B9-AC5C-6FA63C2B364F}" srcOrd="1" destOrd="0" parTransId="{07F704A1-B434-4358-886D-A77E096D8692}" sibTransId="{3E99F7D7-BDC6-4D55-BB04-6B4095DC05F3}"/>
    <dgm:cxn modelId="{8AB7EDB7-9CF5-0444-BCF3-50DDEA261889}" type="presOf" srcId="{51907D8F-057D-474A-AA78-5351E164BAEB}" destId="{67AF3BB6-EF05-6946-8DB9-A218E23E89A9}" srcOrd="1" destOrd="0" presId="urn:microsoft.com/office/officeart/2005/8/layout/orgChart1"/>
    <dgm:cxn modelId="{A39F37CC-6FD8-294A-969C-01EFF410488D}" type="presOf" srcId="{714F9729-5476-44B9-AC5C-6FA63C2B364F}" destId="{6A0D277E-7B02-C74A-8667-3596316EFB28}" srcOrd="0" destOrd="0" presId="urn:microsoft.com/office/officeart/2005/8/layout/orgChart1"/>
    <dgm:cxn modelId="{43ED18D8-622B-4EB4-B725-FC4D9C5AA5EC}" srcId="{DD50C8FA-47DB-4F2C-B8CD-7CDF35FF03C6}" destId="{9D023E1D-36D0-4C2F-9F03-822C354F608C}" srcOrd="1" destOrd="0" parTransId="{4853CB1C-947F-4D04-8FEC-048EF4872438}" sibTransId="{22C9B7A1-77B2-43F8-A9F8-72457F65D7AC}"/>
    <dgm:cxn modelId="{65E0E4D8-FCC1-B348-917E-700582427A54}" type="presOf" srcId="{9C3F4DD0-A834-44F9-A2E9-36367B35FC4A}" destId="{2E77F0FB-844F-8449-ADDC-6241A31B9BB8}" srcOrd="0" destOrd="0" presId="urn:microsoft.com/office/officeart/2005/8/layout/orgChart1"/>
    <dgm:cxn modelId="{E99C79DF-B0D0-6C42-B7D4-37DB4F90C473}" type="presOf" srcId="{51907D8F-057D-474A-AA78-5351E164BAEB}" destId="{2071863A-7E4F-7C40-9EE2-DD22631CEFCF}" srcOrd="0" destOrd="0" presId="urn:microsoft.com/office/officeart/2005/8/layout/orgChart1"/>
    <dgm:cxn modelId="{9CC0D5F9-E3C3-4715-863E-8528ACF0272F}" srcId="{DD50C8FA-47DB-4F2C-B8CD-7CDF35FF03C6}" destId="{51907D8F-057D-474A-AA78-5351E164BAEB}" srcOrd="0" destOrd="0" parTransId="{D29AF7B6-F619-4A3C-AAD3-AA43DBB3D345}" sibTransId="{F66FC42D-5DD8-47DC-972D-095D528E91A1}"/>
    <dgm:cxn modelId="{2EEF05FB-B793-A746-8A8C-19B0E092369B}" type="presOf" srcId="{9D023E1D-36D0-4C2F-9F03-822C354F608C}" destId="{88B376A8-B82A-944F-9D22-0ED411BB5583}" srcOrd="0" destOrd="0" presId="urn:microsoft.com/office/officeart/2005/8/layout/orgChart1"/>
    <dgm:cxn modelId="{D5DBD9FC-8340-DE4B-8775-E37F58265A2D}" type="presOf" srcId="{07F704A1-B434-4358-886D-A77E096D8692}" destId="{CB2D74DD-198F-A542-82DC-92FDFF8BACED}" srcOrd="0" destOrd="0" presId="urn:microsoft.com/office/officeart/2005/8/layout/orgChart1"/>
    <dgm:cxn modelId="{0ADA509D-A55F-1941-9BE3-001E13699630}" type="presParOf" srcId="{5FA8BB29-B28C-344D-A451-5CC8C84FA3CF}" destId="{2BE53A45-26A8-0940-A37B-E5A1E86D18A9}" srcOrd="0" destOrd="0" presId="urn:microsoft.com/office/officeart/2005/8/layout/orgChart1"/>
    <dgm:cxn modelId="{D1BB62D3-35EA-0546-87AB-24343081CB38}" type="presParOf" srcId="{2BE53A45-26A8-0940-A37B-E5A1E86D18A9}" destId="{2E3B0A34-195B-7A47-B551-9EC5DC8DB17C}" srcOrd="0" destOrd="0" presId="urn:microsoft.com/office/officeart/2005/8/layout/orgChart1"/>
    <dgm:cxn modelId="{14154A25-C805-7D42-B513-7C8CFA762ED7}" type="presParOf" srcId="{2E3B0A34-195B-7A47-B551-9EC5DC8DB17C}" destId="{2071863A-7E4F-7C40-9EE2-DD22631CEFCF}" srcOrd="0" destOrd="0" presId="urn:microsoft.com/office/officeart/2005/8/layout/orgChart1"/>
    <dgm:cxn modelId="{EF720AF5-00DA-214E-8F1F-36CCC59C69B0}" type="presParOf" srcId="{2E3B0A34-195B-7A47-B551-9EC5DC8DB17C}" destId="{67AF3BB6-EF05-6946-8DB9-A218E23E89A9}" srcOrd="1" destOrd="0" presId="urn:microsoft.com/office/officeart/2005/8/layout/orgChart1"/>
    <dgm:cxn modelId="{D86C7F98-1D76-894A-BBDB-AA40F5CDDA1F}" type="presParOf" srcId="{2BE53A45-26A8-0940-A37B-E5A1E86D18A9}" destId="{2F601A01-9B21-D34C-80F2-50ED53494450}" srcOrd="1" destOrd="0" presId="urn:microsoft.com/office/officeart/2005/8/layout/orgChart1"/>
    <dgm:cxn modelId="{CF3E09AD-039A-A340-9857-09957172C7FA}" type="presParOf" srcId="{2BE53A45-26A8-0940-A37B-E5A1E86D18A9}" destId="{178D879D-5FB4-C74F-8676-34DC3988AB66}" srcOrd="2" destOrd="0" presId="urn:microsoft.com/office/officeart/2005/8/layout/orgChart1"/>
    <dgm:cxn modelId="{9471B360-DF7A-784C-A36D-629122D2386F}" type="presParOf" srcId="{5FA8BB29-B28C-344D-A451-5CC8C84FA3CF}" destId="{71A6F98B-E4D0-D041-ABF5-F331BD914F1E}" srcOrd="1" destOrd="0" presId="urn:microsoft.com/office/officeart/2005/8/layout/orgChart1"/>
    <dgm:cxn modelId="{AD8D8A20-7A40-C54D-896A-E92660189877}" type="presParOf" srcId="{71A6F98B-E4D0-D041-ABF5-F331BD914F1E}" destId="{A03D9631-B588-7949-BC19-8B2829D2F547}" srcOrd="0" destOrd="0" presId="urn:microsoft.com/office/officeart/2005/8/layout/orgChart1"/>
    <dgm:cxn modelId="{E5D647F7-8491-4144-8B81-283D770AC8AC}" type="presParOf" srcId="{A03D9631-B588-7949-BC19-8B2829D2F547}" destId="{88B376A8-B82A-944F-9D22-0ED411BB5583}" srcOrd="0" destOrd="0" presId="urn:microsoft.com/office/officeart/2005/8/layout/orgChart1"/>
    <dgm:cxn modelId="{15CA4A68-299A-1644-BCD7-BCA090CEEFE5}" type="presParOf" srcId="{A03D9631-B588-7949-BC19-8B2829D2F547}" destId="{E5013100-267E-4644-89F3-00446980EE25}" srcOrd="1" destOrd="0" presId="urn:microsoft.com/office/officeart/2005/8/layout/orgChart1"/>
    <dgm:cxn modelId="{2F667908-BA8D-4B4A-BE08-A9E6066C73FB}" type="presParOf" srcId="{71A6F98B-E4D0-D041-ABF5-F331BD914F1E}" destId="{26EA2908-8AA4-954C-9BE6-A78C52613C71}" srcOrd="1" destOrd="0" presId="urn:microsoft.com/office/officeart/2005/8/layout/orgChart1"/>
    <dgm:cxn modelId="{FDDB5067-2705-0C44-B377-F73F5343C23D}" type="presParOf" srcId="{26EA2908-8AA4-954C-9BE6-A78C52613C71}" destId="{5FEF1DB1-CE74-4E46-84D4-E2F20DB24028}" srcOrd="0" destOrd="0" presId="urn:microsoft.com/office/officeart/2005/8/layout/orgChart1"/>
    <dgm:cxn modelId="{673C9634-737E-3046-ABE6-E44EA044E6D8}" type="presParOf" srcId="{26EA2908-8AA4-954C-9BE6-A78C52613C71}" destId="{3BC7E6D7-D458-724C-B677-C46A8AF985AD}" srcOrd="1" destOrd="0" presId="urn:microsoft.com/office/officeart/2005/8/layout/orgChart1"/>
    <dgm:cxn modelId="{D5A5490F-129A-8F45-BE42-236D1854DECB}" type="presParOf" srcId="{3BC7E6D7-D458-724C-B677-C46A8AF985AD}" destId="{2E058024-104F-5E43-9D60-49B2AEFEDE00}" srcOrd="0" destOrd="0" presId="urn:microsoft.com/office/officeart/2005/8/layout/orgChart1"/>
    <dgm:cxn modelId="{F6E95CB3-3CA9-5547-97E8-0454073E62E6}" type="presParOf" srcId="{2E058024-104F-5E43-9D60-49B2AEFEDE00}" destId="{9CC803EA-0546-4043-B888-092CC1E65B52}" srcOrd="0" destOrd="0" presId="urn:microsoft.com/office/officeart/2005/8/layout/orgChart1"/>
    <dgm:cxn modelId="{986EEEE2-35F2-B043-A3E7-3B3088A5005C}" type="presParOf" srcId="{2E058024-104F-5E43-9D60-49B2AEFEDE00}" destId="{ACCA13DE-6F04-4C43-8932-43AADFA80B51}" srcOrd="1" destOrd="0" presId="urn:microsoft.com/office/officeart/2005/8/layout/orgChart1"/>
    <dgm:cxn modelId="{9C19CF90-7C1A-DF48-91A7-BBBE0E5C5695}" type="presParOf" srcId="{3BC7E6D7-D458-724C-B677-C46A8AF985AD}" destId="{C566FAEC-DE2B-FF4E-B27B-70F42EF67D83}" srcOrd="1" destOrd="0" presId="urn:microsoft.com/office/officeart/2005/8/layout/orgChart1"/>
    <dgm:cxn modelId="{BAA399D9-3906-954D-9413-049EA9E5D8DE}" type="presParOf" srcId="{3BC7E6D7-D458-724C-B677-C46A8AF985AD}" destId="{A93BB11B-D5F9-7A41-9714-329CB5C584EC}" srcOrd="2" destOrd="0" presId="urn:microsoft.com/office/officeart/2005/8/layout/orgChart1"/>
    <dgm:cxn modelId="{FD391046-312D-8B4E-A124-C7101EA3A592}" type="presParOf" srcId="{26EA2908-8AA4-954C-9BE6-A78C52613C71}" destId="{CB2D74DD-198F-A542-82DC-92FDFF8BACED}" srcOrd="2" destOrd="0" presId="urn:microsoft.com/office/officeart/2005/8/layout/orgChart1"/>
    <dgm:cxn modelId="{F24F008D-7301-6745-BFD0-DE3CC32C616D}" type="presParOf" srcId="{26EA2908-8AA4-954C-9BE6-A78C52613C71}" destId="{BC22EDBD-DCB6-5847-89CA-32EB2A934BC1}" srcOrd="3" destOrd="0" presId="urn:microsoft.com/office/officeart/2005/8/layout/orgChart1"/>
    <dgm:cxn modelId="{4B387751-9122-C647-B104-A9C71E897404}" type="presParOf" srcId="{BC22EDBD-DCB6-5847-89CA-32EB2A934BC1}" destId="{3DDFEDBB-1B65-AD42-8CF2-ADC47D9B99B0}" srcOrd="0" destOrd="0" presId="urn:microsoft.com/office/officeart/2005/8/layout/orgChart1"/>
    <dgm:cxn modelId="{6A38C0C4-2576-614A-A231-0F63DD562315}" type="presParOf" srcId="{3DDFEDBB-1B65-AD42-8CF2-ADC47D9B99B0}" destId="{6A0D277E-7B02-C74A-8667-3596316EFB28}" srcOrd="0" destOrd="0" presId="urn:microsoft.com/office/officeart/2005/8/layout/orgChart1"/>
    <dgm:cxn modelId="{A0FE2B8D-30C0-984F-97B8-B99332808308}" type="presParOf" srcId="{3DDFEDBB-1B65-AD42-8CF2-ADC47D9B99B0}" destId="{F92F8212-9E82-EB45-80E8-207F70D1D9FF}" srcOrd="1" destOrd="0" presId="urn:microsoft.com/office/officeart/2005/8/layout/orgChart1"/>
    <dgm:cxn modelId="{E7BAFB8A-BC80-7B4E-86A1-E64C8FB6E304}" type="presParOf" srcId="{BC22EDBD-DCB6-5847-89CA-32EB2A934BC1}" destId="{CE8278D6-3E51-BD4E-A1D6-7E5822CDA698}" srcOrd="1" destOrd="0" presId="urn:microsoft.com/office/officeart/2005/8/layout/orgChart1"/>
    <dgm:cxn modelId="{81EFD011-DE2D-B245-92ED-FADFA210269D}" type="presParOf" srcId="{BC22EDBD-DCB6-5847-89CA-32EB2A934BC1}" destId="{C0484CFE-F7B3-9342-A9DB-3E5CEA07CE4F}" srcOrd="2" destOrd="0" presId="urn:microsoft.com/office/officeart/2005/8/layout/orgChart1"/>
    <dgm:cxn modelId="{49C0B733-D983-0848-AA9A-29333315AE94}" type="presParOf" srcId="{71A6F98B-E4D0-D041-ABF5-F331BD914F1E}" destId="{1EFC49BB-B60B-D241-AF76-5A9E66D4A929}" srcOrd="2" destOrd="0" presId="urn:microsoft.com/office/officeart/2005/8/layout/orgChart1"/>
    <dgm:cxn modelId="{541A63DD-CDB2-B147-9E70-AD9865CDDFC1}" type="presParOf" srcId="{5FA8BB29-B28C-344D-A451-5CC8C84FA3CF}" destId="{FEF0FC4C-C2AA-554E-BBAA-2257DB85F655}" srcOrd="2" destOrd="0" presId="urn:microsoft.com/office/officeart/2005/8/layout/orgChart1"/>
    <dgm:cxn modelId="{81B1777B-71AC-4F4E-AEA9-1BAA43B523DC}" type="presParOf" srcId="{FEF0FC4C-C2AA-554E-BBAA-2257DB85F655}" destId="{23F5338A-619B-A246-93F6-EF71EBA93A39}" srcOrd="0" destOrd="0" presId="urn:microsoft.com/office/officeart/2005/8/layout/orgChart1"/>
    <dgm:cxn modelId="{011E4055-C824-0042-B86E-9C4DB79FB5DA}" type="presParOf" srcId="{23F5338A-619B-A246-93F6-EF71EBA93A39}" destId="{2E77F0FB-844F-8449-ADDC-6241A31B9BB8}" srcOrd="0" destOrd="0" presId="urn:microsoft.com/office/officeart/2005/8/layout/orgChart1"/>
    <dgm:cxn modelId="{EC6725FD-558C-F04B-9DDB-83803502F49B}" type="presParOf" srcId="{23F5338A-619B-A246-93F6-EF71EBA93A39}" destId="{05BFEF0C-A488-D347-9CA9-1C91E8D85471}" srcOrd="1" destOrd="0" presId="urn:microsoft.com/office/officeart/2005/8/layout/orgChart1"/>
    <dgm:cxn modelId="{4649F84D-35D9-D84C-882D-DC9F9FDD8DF9}" type="presParOf" srcId="{FEF0FC4C-C2AA-554E-BBAA-2257DB85F655}" destId="{5EA9D6B9-673F-9547-87F1-E899D9602469}" srcOrd="1" destOrd="0" presId="urn:microsoft.com/office/officeart/2005/8/layout/orgChart1"/>
    <dgm:cxn modelId="{721DF610-A3F4-8D47-B727-FB3C233ECEE2}" type="presParOf" srcId="{FEF0FC4C-C2AA-554E-BBAA-2257DB85F655}" destId="{A2FE7C6C-4520-6145-929C-261BFF9E8BEC}"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CFDE3F6-9244-4189-BFCC-D1D43BE292B4}" type="doc">
      <dgm:prSet loTypeId="urn:microsoft.com/office/officeart/2005/8/layout/cycle8" loCatId="cycle" qsTypeId="urn:microsoft.com/office/officeart/2005/8/quickstyle/simple2" qsCatId="simple" csTypeId="urn:microsoft.com/office/officeart/2005/8/colors/accent0_3" csCatId="mainScheme"/>
      <dgm:spPr/>
      <dgm:t>
        <a:bodyPr/>
        <a:lstStyle/>
        <a:p>
          <a:endParaRPr lang="en-US"/>
        </a:p>
      </dgm:t>
    </dgm:pt>
    <dgm:pt modelId="{644CA500-096F-4D08-ACA2-15440AFCE190}">
      <dgm:prSet/>
      <dgm:spPr/>
      <dgm:t>
        <a:bodyPr/>
        <a:lstStyle/>
        <a:p>
          <a:r>
            <a:rPr lang="en-US"/>
            <a:t>Educate</a:t>
          </a:r>
        </a:p>
      </dgm:t>
    </dgm:pt>
    <dgm:pt modelId="{ED8F8261-D8BA-4A1B-9458-F1F4BEF9F523}" type="parTrans" cxnId="{D2BE60A0-9204-47E4-B563-833D8DB4039E}">
      <dgm:prSet/>
      <dgm:spPr/>
      <dgm:t>
        <a:bodyPr/>
        <a:lstStyle/>
        <a:p>
          <a:endParaRPr lang="en-US"/>
        </a:p>
      </dgm:t>
    </dgm:pt>
    <dgm:pt modelId="{0047D5D0-039D-4DE7-80A7-7EDA8A62F8F6}" type="sibTrans" cxnId="{D2BE60A0-9204-47E4-B563-833D8DB4039E}">
      <dgm:prSet/>
      <dgm:spPr/>
      <dgm:t>
        <a:bodyPr/>
        <a:lstStyle/>
        <a:p>
          <a:endParaRPr lang="en-US"/>
        </a:p>
      </dgm:t>
    </dgm:pt>
    <dgm:pt modelId="{38D5A67B-B6B0-4BBB-A2E7-A81A0C1593D7}">
      <dgm:prSet/>
      <dgm:spPr/>
      <dgm:t>
        <a:bodyPr/>
        <a:lstStyle/>
        <a:p>
          <a:r>
            <a:rPr lang="en-US"/>
            <a:t>Enable</a:t>
          </a:r>
        </a:p>
      </dgm:t>
    </dgm:pt>
    <dgm:pt modelId="{FA124DDB-F110-4896-8445-909420ACB724}" type="parTrans" cxnId="{11F0DA25-47C0-41CE-9CD4-BF9756B58148}">
      <dgm:prSet/>
      <dgm:spPr/>
      <dgm:t>
        <a:bodyPr/>
        <a:lstStyle/>
        <a:p>
          <a:endParaRPr lang="en-US"/>
        </a:p>
      </dgm:t>
    </dgm:pt>
    <dgm:pt modelId="{DDCEC2CA-CFBA-45C2-A313-D27B32A9CBE0}" type="sibTrans" cxnId="{11F0DA25-47C0-41CE-9CD4-BF9756B58148}">
      <dgm:prSet/>
      <dgm:spPr/>
      <dgm:t>
        <a:bodyPr/>
        <a:lstStyle/>
        <a:p>
          <a:endParaRPr lang="en-US"/>
        </a:p>
      </dgm:t>
    </dgm:pt>
    <dgm:pt modelId="{6E619E37-9528-4836-B5A4-81D72DA3F435}">
      <dgm:prSet/>
      <dgm:spPr/>
      <dgm:t>
        <a:bodyPr/>
        <a:lstStyle/>
        <a:p>
          <a:r>
            <a:rPr lang="en-US"/>
            <a:t>Engage</a:t>
          </a:r>
        </a:p>
      </dgm:t>
    </dgm:pt>
    <dgm:pt modelId="{5A108B0B-A00E-4CBF-8AA2-8BC6391BE7F2}" type="parTrans" cxnId="{A6151754-136D-4561-A30D-C09838EB3818}">
      <dgm:prSet/>
      <dgm:spPr/>
      <dgm:t>
        <a:bodyPr/>
        <a:lstStyle/>
        <a:p>
          <a:endParaRPr lang="en-US"/>
        </a:p>
      </dgm:t>
    </dgm:pt>
    <dgm:pt modelId="{40D4F5CA-6485-469B-8089-1AEB7CAEA7AF}" type="sibTrans" cxnId="{A6151754-136D-4561-A30D-C09838EB3818}">
      <dgm:prSet/>
      <dgm:spPr/>
      <dgm:t>
        <a:bodyPr/>
        <a:lstStyle/>
        <a:p>
          <a:endParaRPr lang="en-US"/>
        </a:p>
      </dgm:t>
    </dgm:pt>
    <dgm:pt modelId="{28ADC377-40D1-4289-A407-537764B4C05E}">
      <dgm:prSet/>
      <dgm:spPr/>
      <dgm:t>
        <a:bodyPr/>
        <a:lstStyle/>
        <a:p>
          <a:r>
            <a:rPr lang="en-US"/>
            <a:t>Encourage</a:t>
          </a:r>
        </a:p>
      </dgm:t>
    </dgm:pt>
    <dgm:pt modelId="{8B30BF07-75EC-4DD4-962E-30A5E40D3E97}" type="parTrans" cxnId="{C9AE019C-09BD-47D8-B670-53F18946E66B}">
      <dgm:prSet/>
      <dgm:spPr/>
      <dgm:t>
        <a:bodyPr/>
        <a:lstStyle/>
        <a:p>
          <a:endParaRPr lang="en-US"/>
        </a:p>
      </dgm:t>
    </dgm:pt>
    <dgm:pt modelId="{6F28BF00-4B2F-40A6-AB1C-9A368286DA37}" type="sibTrans" cxnId="{C9AE019C-09BD-47D8-B670-53F18946E66B}">
      <dgm:prSet/>
      <dgm:spPr/>
      <dgm:t>
        <a:bodyPr/>
        <a:lstStyle/>
        <a:p>
          <a:endParaRPr lang="en-US"/>
        </a:p>
      </dgm:t>
    </dgm:pt>
    <dgm:pt modelId="{C9117D1F-AFA2-704F-AFCE-3C1B3E33E624}" type="pres">
      <dgm:prSet presAssocID="{7CFDE3F6-9244-4189-BFCC-D1D43BE292B4}" presName="compositeShape" presStyleCnt="0">
        <dgm:presLayoutVars>
          <dgm:chMax val="7"/>
          <dgm:dir/>
          <dgm:resizeHandles val="exact"/>
        </dgm:presLayoutVars>
      </dgm:prSet>
      <dgm:spPr/>
    </dgm:pt>
    <dgm:pt modelId="{6BD8873B-697D-A94B-B5B4-1285C7610360}" type="pres">
      <dgm:prSet presAssocID="{7CFDE3F6-9244-4189-BFCC-D1D43BE292B4}" presName="wedge1" presStyleLbl="node1" presStyleIdx="0" presStyleCnt="4"/>
      <dgm:spPr/>
    </dgm:pt>
    <dgm:pt modelId="{F4CE3212-AD67-2E40-95E1-FC18CFC1504B}" type="pres">
      <dgm:prSet presAssocID="{7CFDE3F6-9244-4189-BFCC-D1D43BE292B4}" presName="dummy1a" presStyleCnt="0"/>
      <dgm:spPr/>
    </dgm:pt>
    <dgm:pt modelId="{CF01EF7B-20F6-704E-8C89-165F536535F0}" type="pres">
      <dgm:prSet presAssocID="{7CFDE3F6-9244-4189-BFCC-D1D43BE292B4}" presName="dummy1b" presStyleCnt="0"/>
      <dgm:spPr/>
    </dgm:pt>
    <dgm:pt modelId="{2D74D023-A9F8-0F4E-9D40-FD771C941575}" type="pres">
      <dgm:prSet presAssocID="{7CFDE3F6-9244-4189-BFCC-D1D43BE292B4}" presName="wedge1Tx" presStyleLbl="node1" presStyleIdx="0" presStyleCnt="4">
        <dgm:presLayoutVars>
          <dgm:chMax val="0"/>
          <dgm:chPref val="0"/>
          <dgm:bulletEnabled val="1"/>
        </dgm:presLayoutVars>
      </dgm:prSet>
      <dgm:spPr/>
    </dgm:pt>
    <dgm:pt modelId="{BCDF107E-3850-0647-B37C-8903B8A9C74B}" type="pres">
      <dgm:prSet presAssocID="{7CFDE3F6-9244-4189-BFCC-D1D43BE292B4}" presName="wedge2" presStyleLbl="node1" presStyleIdx="1" presStyleCnt="4"/>
      <dgm:spPr/>
    </dgm:pt>
    <dgm:pt modelId="{883DE6B5-B8C1-8E4D-8FB2-0D10AB0BCBD1}" type="pres">
      <dgm:prSet presAssocID="{7CFDE3F6-9244-4189-BFCC-D1D43BE292B4}" presName="dummy2a" presStyleCnt="0"/>
      <dgm:spPr/>
    </dgm:pt>
    <dgm:pt modelId="{0F532CCA-F69D-C64E-8BE4-DCD597AEDE2C}" type="pres">
      <dgm:prSet presAssocID="{7CFDE3F6-9244-4189-BFCC-D1D43BE292B4}" presName="dummy2b" presStyleCnt="0"/>
      <dgm:spPr/>
    </dgm:pt>
    <dgm:pt modelId="{2E486595-438C-2B45-A90B-22418741A764}" type="pres">
      <dgm:prSet presAssocID="{7CFDE3F6-9244-4189-BFCC-D1D43BE292B4}" presName="wedge2Tx" presStyleLbl="node1" presStyleIdx="1" presStyleCnt="4">
        <dgm:presLayoutVars>
          <dgm:chMax val="0"/>
          <dgm:chPref val="0"/>
          <dgm:bulletEnabled val="1"/>
        </dgm:presLayoutVars>
      </dgm:prSet>
      <dgm:spPr/>
    </dgm:pt>
    <dgm:pt modelId="{7A05EF35-FF5E-9849-AAC0-D57ACAE38010}" type="pres">
      <dgm:prSet presAssocID="{7CFDE3F6-9244-4189-BFCC-D1D43BE292B4}" presName="wedge3" presStyleLbl="node1" presStyleIdx="2" presStyleCnt="4"/>
      <dgm:spPr/>
    </dgm:pt>
    <dgm:pt modelId="{131DDD63-D2E9-1149-9A35-C3EBB2188867}" type="pres">
      <dgm:prSet presAssocID="{7CFDE3F6-9244-4189-BFCC-D1D43BE292B4}" presName="dummy3a" presStyleCnt="0"/>
      <dgm:spPr/>
    </dgm:pt>
    <dgm:pt modelId="{CBB401D3-9EA4-8845-B544-117562773013}" type="pres">
      <dgm:prSet presAssocID="{7CFDE3F6-9244-4189-BFCC-D1D43BE292B4}" presName="dummy3b" presStyleCnt="0"/>
      <dgm:spPr/>
    </dgm:pt>
    <dgm:pt modelId="{1C4A9F8C-9575-9347-B63F-45C1A66DE0B4}" type="pres">
      <dgm:prSet presAssocID="{7CFDE3F6-9244-4189-BFCC-D1D43BE292B4}" presName="wedge3Tx" presStyleLbl="node1" presStyleIdx="2" presStyleCnt="4">
        <dgm:presLayoutVars>
          <dgm:chMax val="0"/>
          <dgm:chPref val="0"/>
          <dgm:bulletEnabled val="1"/>
        </dgm:presLayoutVars>
      </dgm:prSet>
      <dgm:spPr/>
    </dgm:pt>
    <dgm:pt modelId="{13290F82-3BE2-C64C-A2E4-B31C7AEC95D9}" type="pres">
      <dgm:prSet presAssocID="{7CFDE3F6-9244-4189-BFCC-D1D43BE292B4}" presName="wedge4" presStyleLbl="node1" presStyleIdx="3" presStyleCnt="4"/>
      <dgm:spPr/>
    </dgm:pt>
    <dgm:pt modelId="{4E0BEE08-F037-524F-8BB6-A7D5647D33A5}" type="pres">
      <dgm:prSet presAssocID="{7CFDE3F6-9244-4189-BFCC-D1D43BE292B4}" presName="dummy4a" presStyleCnt="0"/>
      <dgm:spPr/>
    </dgm:pt>
    <dgm:pt modelId="{9881594D-FCEB-F345-B1D0-393EBCA43BA6}" type="pres">
      <dgm:prSet presAssocID="{7CFDE3F6-9244-4189-BFCC-D1D43BE292B4}" presName="dummy4b" presStyleCnt="0"/>
      <dgm:spPr/>
    </dgm:pt>
    <dgm:pt modelId="{9FDAC898-DEBB-444C-98B0-8A7BCAA6F5A5}" type="pres">
      <dgm:prSet presAssocID="{7CFDE3F6-9244-4189-BFCC-D1D43BE292B4}" presName="wedge4Tx" presStyleLbl="node1" presStyleIdx="3" presStyleCnt="4">
        <dgm:presLayoutVars>
          <dgm:chMax val="0"/>
          <dgm:chPref val="0"/>
          <dgm:bulletEnabled val="1"/>
        </dgm:presLayoutVars>
      </dgm:prSet>
      <dgm:spPr/>
    </dgm:pt>
    <dgm:pt modelId="{4F9653FC-72A8-144F-8B9C-901BAEFD9358}" type="pres">
      <dgm:prSet presAssocID="{0047D5D0-039D-4DE7-80A7-7EDA8A62F8F6}" presName="arrowWedge1" presStyleLbl="fgSibTrans2D1" presStyleIdx="0" presStyleCnt="4"/>
      <dgm:spPr/>
    </dgm:pt>
    <dgm:pt modelId="{45F33A6A-CF10-354A-9BAB-CCDB723BE0CF}" type="pres">
      <dgm:prSet presAssocID="{DDCEC2CA-CFBA-45C2-A313-D27B32A9CBE0}" presName="arrowWedge2" presStyleLbl="fgSibTrans2D1" presStyleIdx="1" presStyleCnt="4"/>
      <dgm:spPr/>
    </dgm:pt>
    <dgm:pt modelId="{74FBA8B9-7786-9A4B-8AE5-8A284167E141}" type="pres">
      <dgm:prSet presAssocID="{40D4F5CA-6485-469B-8089-1AEB7CAEA7AF}" presName="arrowWedge3" presStyleLbl="fgSibTrans2D1" presStyleIdx="2" presStyleCnt="4"/>
      <dgm:spPr/>
    </dgm:pt>
    <dgm:pt modelId="{C5BBF753-86BB-BC4F-9BF5-FE7061B22226}" type="pres">
      <dgm:prSet presAssocID="{6F28BF00-4B2F-40A6-AB1C-9A368286DA37}" presName="arrowWedge4" presStyleLbl="fgSibTrans2D1" presStyleIdx="3" presStyleCnt="4"/>
      <dgm:spPr/>
    </dgm:pt>
  </dgm:ptLst>
  <dgm:cxnLst>
    <dgm:cxn modelId="{38E19000-5211-F24D-932F-938E9F7E2010}" type="presOf" srcId="{644CA500-096F-4D08-ACA2-15440AFCE190}" destId="{6BD8873B-697D-A94B-B5B4-1285C7610360}" srcOrd="0" destOrd="0" presId="urn:microsoft.com/office/officeart/2005/8/layout/cycle8"/>
    <dgm:cxn modelId="{E209701C-B758-5048-963D-9F8F8AE6FE3B}" type="presOf" srcId="{6E619E37-9528-4836-B5A4-81D72DA3F435}" destId="{1C4A9F8C-9575-9347-B63F-45C1A66DE0B4}" srcOrd="1" destOrd="0" presId="urn:microsoft.com/office/officeart/2005/8/layout/cycle8"/>
    <dgm:cxn modelId="{2A02BC24-3AFD-5245-9219-A1670B9617C3}" type="presOf" srcId="{28ADC377-40D1-4289-A407-537764B4C05E}" destId="{9FDAC898-DEBB-444C-98B0-8A7BCAA6F5A5}" srcOrd="1" destOrd="0" presId="urn:microsoft.com/office/officeart/2005/8/layout/cycle8"/>
    <dgm:cxn modelId="{11F0DA25-47C0-41CE-9CD4-BF9756B58148}" srcId="{7CFDE3F6-9244-4189-BFCC-D1D43BE292B4}" destId="{38D5A67B-B6B0-4BBB-A2E7-A81A0C1593D7}" srcOrd="1" destOrd="0" parTransId="{FA124DDB-F110-4896-8445-909420ACB724}" sibTransId="{DDCEC2CA-CFBA-45C2-A313-D27B32A9CBE0}"/>
    <dgm:cxn modelId="{24099A3E-ED14-8543-84D6-5AF4A3BAFBEE}" type="presOf" srcId="{38D5A67B-B6B0-4BBB-A2E7-A81A0C1593D7}" destId="{2E486595-438C-2B45-A90B-22418741A764}" srcOrd="1" destOrd="0" presId="urn:microsoft.com/office/officeart/2005/8/layout/cycle8"/>
    <dgm:cxn modelId="{A6151754-136D-4561-A30D-C09838EB3818}" srcId="{7CFDE3F6-9244-4189-BFCC-D1D43BE292B4}" destId="{6E619E37-9528-4836-B5A4-81D72DA3F435}" srcOrd="2" destOrd="0" parTransId="{5A108B0B-A00E-4CBF-8AA2-8BC6391BE7F2}" sibTransId="{40D4F5CA-6485-469B-8089-1AEB7CAEA7AF}"/>
    <dgm:cxn modelId="{C2720869-04F2-E642-9F6C-98C72E536179}" type="presOf" srcId="{644CA500-096F-4D08-ACA2-15440AFCE190}" destId="{2D74D023-A9F8-0F4E-9D40-FD771C941575}" srcOrd="1" destOrd="0" presId="urn:microsoft.com/office/officeart/2005/8/layout/cycle8"/>
    <dgm:cxn modelId="{D2217896-7B94-0943-B701-F8AAE830748A}" type="presOf" srcId="{38D5A67B-B6B0-4BBB-A2E7-A81A0C1593D7}" destId="{BCDF107E-3850-0647-B37C-8903B8A9C74B}" srcOrd="0" destOrd="0" presId="urn:microsoft.com/office/officeart/2005/8/layout/cycle8"/>
    <dgm:cxn modelId="{C9AE019C-09BD-47D8-B670-53F18946E66B}" srcId="{7CFDE3F6-9244-4189-BFCC-D1D43BE292B4}" destId="{28ADC377-40D1-4289-A407-537764B4C05E}" srcOrd="3" destOrd="0" parTransId="{8B30BF07-75EC-4DD4-962E-30A5E40D3E97}" sibTransId="{6F28BF00-4B2F-40A6-AB1C-9A368286DA37}"/>
    <dgm:cxn modelId="{D2BE60A0-9204-47E4-B563-833D8DB4039E}" srcId="{7CFDE3F6-9244-4189-BFCC-D1D43BE292B4}" destId="{644CA500-096F-4D08-ACA2-15440AFCE190}" srcOrd="0" destOrd="0" parTransId="{ED8F8261-D8BA-4A1B-9458-F1F4BEF9F523}" sibTransId="{0047D5D0-039D-4DE7-80A7-7EDA8A62F8F6}"/>
    <dgm:cxn modelId="{1ED5ABA2-2EAC-6041-9745-4D6EEFBAEEAB}" type="presOf" srcId="{28ADC377-40D1-4289-A407-537764B4C05E}" destId="{13290F82-3BE2-C64C-A2E4-B31C7AEC95D9}" srcOrd="0" destOrd="0" presId="urn:microsoft.com/office/officeart/2005/8/layout/cycle8"/>
    <dgm:cxn modelId="{C10A0DF0-DBA4-7248-98A8-23924BA5AD3A}" type="presOf" srcId="{7CFDE3F6-9244-4189-BFCC-D1D43BE292B4}" destId="{C9117D1F-AFA2-704F-AFCE-3C1B3E33E624}" srcOrd="0" destOrd="0" presId="urn:microsoft.com/office/officeart/2005/8/layout/cycle8"/>
    <dgm:cxn modelId="{1B60B3F5-D307-7141-B1F7-BAED4E3EFA39}" type="presOf" srcId="{6E619E37-9528-4836-B5A4-81D72DA3F435}" destId="{7A05EF35-FF5E-9849-AAC0-D57ACAE38010}" srcOrd="0" destOrd="0" presId="urn:microsoft.com/office/officeart/2005/8/layout/cycle8"/>
    <dgm:cxn modelId="{07A15EE2-3D4F-7249-ABF0-EDF9A5FFDD55}" type="presParOf" srcId="{C9117D1F-AFA2-704F-AFCE-3C1B3E33E624}" destId="{6BD8873B-697D-A94B-B5B4-1285C7610360}" srcOrd="0" destOrd="0" presId="urn:microsoft.com/office/officeart/2005/8/layout/cycle8"/>
    <dgm:cxn modelId="{577DA1DF-96F3-C240-BBAC-43438D636E9F}" type="presParOf" srcId="{C9117D1F-AFA2-704F-AFCE-3C1B3E33E624}" destId="{F4CE3212-AD67-2E40-95E1-FC18CFC1504B}" srcOrd="1" destOrd="0" presId="urn:microsoft.com/office/officeart/2005/8/layout/cycle8"/>
    <dgm:cxn modelId="{74189EB8-9C6D-5540-BD36-8444881E84C6}" type="presParOf" srcId="{C9117D1F-AFA2-704F-AFCE-3C1B3E33E624}" destId="{CF01EF7B-20F6-704E-8C89-165F536535F0}" srcOrd="2" destOrd="0" presId="urn:microsoft.com/office/officeart/2005/8/layout/cycle8"/>
    <dgm:cxn modelId="{A52AF84A-764D-EF4E-9EF1-2C0D076C2072}" type="presParOf" srcId="{C9117D1F-AFA2-704F-AFCE-3C1B3E33E624}" destId="{2D74D023-A9F8-0F4E-9D40-FD771C941575}" srcOrd="3" destOrd="0" presId="urn:microsoft.com/office/officeart/2005/8/layout/cycle8"/>
    <dgm:cxn modelId="{4424754E-F613-7D4A-A19A-ABD57C0B4DA5}" type="presParOf" srcId="{C9117D1F-AFA2-704F-AFCE-3C1B3E33E624}" destId="{BCDF107E-3850-0647-B37C-8903B8A9C74B}" srcOrd="4" destOrd="0" presId="urn:microsoft.com/office/officeart/2005/8/layout/cycle8"/>
    <dgm:cxn modelId="{4864F514-6B54-2E41-810F-C24DFD8E71A4}" type="presParOf" srcId="{C9117D1F-AFA2-704F-AFCE-3C1B3E33E624}" destId="{883DE6B5-B8C1-8E4D-8FB2-0D10AB0BCBD1}" srcOrd="5" destOrd="0" presId="urn:microsoft.com/office/officeart/2005/8/layout/cycle8"/>
    <dgm:cxn modelId="{12BEA1E6-F046-6240-8CE3-A1A13A1F51AF}" type="presParOf" srcId="{C9117D1F-AFA2-704F-AFCE-3C1B3E33E624}" destId="{0F532CCA-F69D-C64E-8BE4-DCD597AEDE2C}" srcOrd="6" destOrd="0" presId="urn:microsoft.com/office/officeart/2005/8/layout/cycle8"/>
    <dgm:cxn modelId="{42F23D2D-623E-5C48-BE6B-4D95C9E416CF}" type="presParOf" srcId="{C9117D1F-AFA2-704F-AFCE-3C1B3E33E624}" destId="{2E486595-438C-2B45-A90B-22418741A764}" srcOrd="7" destOrd="0" presId="urn:microsoft.com/office/officeart/2005/8/layout/cycle8"/>
    <dgm:cxn modelId="{8D4B7AA5-3DC1-F643-A6FD-5BF801554031}" type="presParOf" srcId="{C9117D1F-AFA2-704F-AFCE-3C1B3E33E624}" destId="{7A05EF35-FF5E-9849-AAC0-D57ACAE38010}" srcOrd="8" destOrd="0" presId="urn:microsoft.com/office/officeart/2005/8/layout/cycle8"/>
    <dgm:cxn modelId="{1EA7B842-E09A-E646-BC61-E26F49E3916B}" type="presParOf" srcId="{C9117D1F-AFA2-704F-AFCE-3C1B3E33E624}" destId="{131DDD63-D2E9-1149-9A35-C3EBB2188867}" srcOrd="9" destOrd="0" presId="urn:microsoft.com/office/officeart/2005/8/layout/cycle8"/>
    <dgm:cxn modelId="{E673DE5A-C657-DD4C-83F4-3130687AECB9}" type="presParOf" srcId="{C9117D1F-AFA2-704F-AFCE-3C1B3E33E624}" destId="{CBB401D3-9EA4-8845-B544-117562773013}" srcOrd="10" destOrd="0" presId="urn:microsoft.com/office/officeart/2005/8/layout/cycle8"/>
    <dgm:cxn modelId="{0D091853-489A-8A4A-8283-9386B6607D5C}" type="presParOf" srcId="{C9117D1F-AFA2-704F-AFCE-3C1B3E33E624}" destId="{1C4A9F8C-9575-9347-B63F-45C1A66DE0B4}" srcOrd="11" destOrd="0" presId="urn:microsoft.com/office/officeart/2005/8/layout/cycle8"/>
    <dgm:cxn modelId="{1051A775-81A5-674D-8B8B-445EEAD008EA}" type="presParOf" srcId="{C9117D1F-AFA2-704F-AFCE-3C1B3E33E624}" destId="{13290F82-3BE2-C64C-A2E4-B31C7AEC95D9}" srcOrd="12" destOrd="0" presId="urn:microsoft.com/office/officeart/2005/8/layout/cycle8"/>
    <dgm:cxn modelId="{333756BE-0A29-9D47-B5D7-1D32C3DC4EA2}" type="presParOf" srcId="{C9117D1F-AFA2-704F-AFCE-3C1B3E33E624}" destId="{4E0BEE08-F037-524F-8BB6-A7D5647D33A5}" srcOrd="13" destOrd="0" presId="urn:microsoft.com/office/officeart/2005/8/layout/cycle8"/>
    <dgm:cxn modelId="{34546191-B61B-AD48-A2D2-81BC6E03421A}" type="presParOf" srcId="{C9117D1F-AFA2-704F-AFCE-3C1B3E33E624}" destId="{9881594D-FCEB-F345-B1D0-393EBCA43BA6}" srcOrd="14" destOrd="0" presId="urn:microsoft.com/office/officeart/2005/8/layout/cycle8"/>
    <dgm:cxn modelId="{619ECC68-C62C-BE4B-A9BF-0C8C9E041EEA}" type="presParOf" srcId="{C9117D1F-AFA2-704F-AFCE-3C1B3E33E624}" destId="{9FDAC898-DEBB-444C-98B0-8A7BCAA6F5A5}" srcOrd="15" destOrd="0" presId="urn:microsoft.com/office/officeart/2005/8/layout/cycle8"/>
    <dgm:cxn modelId="{3313CF83-D822-C844-85AB-55EF05FC9E65}" type="presParOf" srcId="{C9117D1F-AFA2-704F-AFCE-3C1B3E33E624}" destId="{4F9653FC-72A8-144F-8B9C-901BAEFD9358}" srcOrd="16" destOrd="0" presId="urn:microsoft.com/office/officeart/2005/8/layout/cycle8"/>
    <dgm:cxn modelId="{92AE4F31-C9FA-FE4C-8DED-BA29269A9DCB}" type="presParOf" srcId="{C9117D1F-AFA2-704F-AFCE-3C1B3E33E624}" destId="{45F33A6A-CF10-354A-9BAB-CCDB723BE0CF}" srcOrd="17" destOrd="0" presId="urn:microsoft.com/office/officeart/2005/8/layout/cycle8"/>
    <dgm:cxn modelId="{B30B1F92-824B-D44C-8A30-14E430CD94E4}" type="presParOf" srcId="{C9117D1F-AFA2-704F-AFCE-3C1B3E33E624}" destId="{74FBA8B9-7786-9A4B-8AE5-8A284167E141}" srcOrd="18" destOrd="0" presId="urn:microsoft.com/office/officeart/2005/8/layout/cycle8"/>
    <dgm:cxn modelId="{F5BE55D3-F4F0-8445-8B8B-BCFEC8870E5D}" type="presParOf" srcId="{C9117D1F-AFA2-704F-AFCE-3C1B3E33E624}" destId="{C5BBF753-86BB-BC4F-9BF5-FE7061B22226}" srcOrd="19"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23FC5BF-9E96-40C3-BA53-1DDB3D59AF1D}" type="doc">
      <dgm:prSet loTypeId="urn:microsoft.com/office/officeart/2016/7/layout/BasicLinearProcessNumbered" loCatId="process" qsTypeId="urn:microsoft.com/office/officeart/2005/8/quickstyle/simple1" qsCatId="simple" csTypeId="urn:microsoft.com/office/officeart/2005/8/colors/colorful2" csCatId="colorful"/>
      <dgm:spPr/>
      <dgm:t>
        <a:bodyPr/>
        <a:lstStyle/>
        <a:p>
          <a:endParaRPr lang="en-US"/>
        </a:p>
      </dgm:t>
    </dgm:pt>
    <dgm:pt modelId="{534C44EB-F9EB-47E7-AC6C-8518D93A0828}">
      <dgm:prSet/>
      <dgm:spPr/>
      <dgm:t>
        <a:bodyPr/>
        <a:lstStyle/>
        <a:p>
          <a:r>
            <a:rPr lang="en-US"/>
            <a:t>Teach them that they have the power to take charge of their character</a:t>
          </a:r>
        </a:p>
      </dgm:t>
    </dgm:pt>
    <dgm:pt modelId="{2B6AB34F-FC2B-4854-A19F-FC4398DDE0C5}" type="parTrans" cxnId="{87A8C732-EA8D-4803-8E20-A3EFA9A18E46}">
      <dgm:prSet/>
      <dgm:spPr/>
      <dgm:t>
        <a:bodyPr/>
        <a:lstStyle/>
        <a:p>
          <a:endParaRPr lang="en-US"/>
        </a:p>
      </dgm:t>
    </dgm:pt>
    <dgm:pt modelId="{3F60F610-C411-4AF4-BEEB-0B19704AADCA}" type="sibTrans" cxnId="{87A8C732-EA8D-4803-8E20-A3EFA9A18E46}">
      <dgm:prSet phldrT="1" phldr="0"/>
      <dgm:spPr/>
      <dgm:t>
        <a:bodyPr/>
        <a:lstStyle/>
        <a:p>
          <a:r>
            <a:rPr lang="en-US"/>
            <a:t>1</a:t>
          </a:r>
        </a:p>
      </dgm:t>
    </dgm:pt>
    <dgm:pt modelId="{2D5B88CB-A0D6-4C40-BBCB-D83E0DBFA29B}">
      <dgm:prSet/>
      <dgm:spPr/>
      <dgm:t>
        <a:bodyPr/>
        <a:lstStyle/>
        <a:p>
          <a:r>
            <a:rPr lang="en-US"/>
            <a:t>Allow them to make mistakes, even related to the character traits</a:t>
          </a:r>
        </a:p>
      </dgm:t>
    </dgm:pt>
    <dgm:pt modelId="{2FFF4EF0-92FA-48B3-9DCF-B8A0F6CE61E5}" type="parTrans" cxnId="{8B9A3E49-5367-447B-87D7-61C85942B6CC}">
      <dgm:prSet/>
      <dgm:spPr/>
      <dgm:t>
        <a:bodyPr/>
        <a:lstStyle/>
        <a:p>
          <a:endParaRPr lang="en-US"/>
        </a:p>
      </dgm:t>
    </dgm:pt>
    <dgm:pt modelId="{C74B2068-102E-4563-9186-7D363B906F91}" type="sibTrans" cxnId="{8B9A3E49-5367-447B-87D7-61C85942B6CC}">
      <dgm:prSet phldrT="2" phldr="0"/>
      <dgm:spPr/>
      <dgm:t>
        <a:bodyPr/>
        <a:lstStyle/>
        <a:p>
          <a:r>
            <a:rPr lang="en-US"/>
            <a:t>2</a:t>
          </a:r>
        </a:p>
      </dgm:t>
    </dgm:pt>
    <dgm:pt modelId="{F3FD03CB-90D8-44F9-BB07-FDCE069BBC94}">
      <dgm:prSet/>
      <dgm:spPr/>
      <dgm:t>
        <a:bodyPr/>
        <a:lstStyle/>
        <a:p>
          <a:r>
            <a:rPr lang="en-US"/>
            <a:t>Reward the effort</a:t>
          </a:r>
        </a:p>
      </dgm:t>
    </dgm:pt>
    <dgm:pt modelId="{3DE8D783-40F0-420A-8B4A-B54AC1D43EE4}" type="parTrans" cxnId="{B0040436-B9E3-4BE9-B429-596C3362C9A5}">
      <dgm:prSet/>
      <dgm:spPr/>
      <dgm:t>
        <a:bodyPr/>
        <a:lstStyle/>
        <a:p>
          <a:endParaRPr lang="en-US"/>
        </a:p>
      </dgm:t>
    </dgm:pt>
    <dgm:pt modelId="{F5427F50-252B-4804-800E-1F5F38F21781}" type="sibTrans" cxnId="{B0040436-B9E3-4BE9-B429-596C3362C9A5}">
      <dgm:prSet phldrT="3" phldr="0"/>
      <dgm:spPr/>
      <dgm:t>
        <a:bodyPr/>
        <a:lstStyle/>
        <a:p>
          <a:r>
            <a:rPr lang="en-US"/>
            <a:t>3</a:t>
          </a:r>
        </a:p>
      </dgm:t>
    </dgm:pt>
    <dgm:pt modelId="{4855CE1A-CD32-084C-8A15-A7B723208C63}" type="pres">
      <dgm:prSet presAssocID="{123FC5BF-9E96-40C3-BA53-1DDB3D59AF1D}" presName="Name0" presStyleCnt="0">
        <dgm:presLayoutVars>
          <dgm:animLvl val="lvl"/>
          <dgm:resizeHandles val="exact"/>
        </dgm:presLayoutVars>
      </dgm:prSet>
      <dgm:spPr/>
    </dgm:pt>
    <dgm:pt modelId="{10C8AF0F-708B-3C46-9F81-58613413E223}" type="pres">
      <dgm:prSet presAssocID="{534C44EB-F9EB-47E7-AC6C-8518D93A0828}" presName="compositeNode" presStyleCnt="0">
        <dgm:presLayoutVars>
          <dgm:bulletEnabled val="1"/>
        </dgm:presLayoutVars>
      </dgm:prSet>
      <dgm:spPr/>
    </dgm:pt>
    <dgm:pt modelId="{8A6BB933-F17D-DB47-83C2-F026FA2F141F}" type="pres">
      <dgm:prSet presAssocID="{534C44EB-F9EB-47E7-AC6C-8518D93A0828}" presName="bgRect" presStyleLbl="bgAccFollowNode1" presStyleIdx="0" presStyleCnt="3"/>
      <dgm:spPr/>
    </dgm:pt>
    <dgm:pt modelId="{E52404AB-0BA3-DB48-B7D6-A45FD72B57F9}" type="pres">
      <dgm:prSet presAssocID="{3F60F610-C411-4AF4-BEEB-0B19704AADCA}" presName="sibTransNodeCircle" presStyleLbl="alignNode1" presStyleIdx="0" presStyleCnt="6">
        <dgm:presLayoutVars>
          <dgm:chMax val="0"/>
          <dgm:bulletEnabled/>
        </dgm:presLayoutVars>
      </dgm:prSet>
      <dgm:spPr/>
    </dgm:pt>
    <dgm:pt modelId="{6DD1DD56-2E5D-2145-A34E-7778144B3DD4}" type="pres">
      <dgm:prSet presAssocID="{534C44EB-F9EB-47E7-AC6C-8518D93A0828}" presName="bottomLine" presStyleLbl="alignNode1" presStyleIdx="1" presStyleCnt="6">
        <dgm:presLayoutVars/>
      </dgm:prSet>
      <dgm:spPr/>
    </dgm:pt>
    <dgm:pt modelId="{90C40863-855B-4941-A95E-8C635CC4AA7A}" type="pres">
      <dgm:prSet presAssocID="{534C44EB-F9EB-47E7-AC6C-8518D93A0828}" presName="nodeText" presStyleLbl="bgAccFollowNode1" presStyleIdx="0" presStyleCnt="3">
        <dgm:presLayoutVars>
          <dgm:bulletEnabled val="1"/>
        </dgm:presLayoutVars>
      </dgm:prSet>
      <dgm:spPr/>
    </dgm:pt>
    <dgm:pt modelId="{FD5C8B6B-08AB-7E41-9BEE-3B96091E55D5}" type="pres">
      <dgm:prSet presAssocID="{3F60F610-C411-4AF4-BEEB-0B19704AADCA}" presName="sibTrans" presStyleCnt="0"/>
      <dgm:spPr/>
    </dgm:pt>
    <dgm:pt modelId="{CD3100AC-D030-1243-8B1B-1A2D55D8B773}" type="pres">
      <dgm:prSet presAssocID="{2D5B88CB-A0D6-4C40-BBCB-D83E0DBFA29B}" presName="compositeNode" presStyleCnt="0">
        <dgm:presLayoutVars>
          <dgm:bulletEnabled val="1"/>
        </dgm:presLayoutVars>
      </dgm:prSet>
      <dgm:spPr/>
    </dgm:pt>
    <dgm:pt modelId="{B1ADF3E2-CFC0-3A45-ACE3-A84B3018ADBD}" type="pres">
      <dgm:prSet presAssocID="{2D5B88CB-A0D6-4C40-BBCB-D83E0DBFA29B}" presName="bgRect" presStyleLbl="bgAccFollowNode1" presStyleIdx="1" presStyleCnt="3"/>
      <dgm:spPr/>
    </dgm:pt>
    <dgm:pt modelId="{21F5E2CB-D7B6-9D41-BCFC-074A2AF95B09}" type="pres">
      <dgm:prSet presAssocID="{C74B2068-102E-4563-9186-7D363B906F91}" presName="sibTransNodeCircle" presStyleLbl="alignNode1" presStyleIdx="2" presStyleCnt="6">
        <dgm:presLayoutVars>
          <dgm:chMax val="0"/>
          <dgm:bulletEnabled/>
        </dgm:presLayoutVars>
      </dgm:prSet>
      <dgm:spPr/>
    </dgm:pt>
    <dgm:pt modelId="{DFD55257-86AC-DF44-9D69-AAEEA7232A76}" type="pres">
      <dgm:prSet presAssocID="{2D5B88CB-A0D6-4C40-BBCB-D83E0DBFA29B}" presName="bottomLine" presStyleLbl="alignNode1" presStyleIdx="3" presStyleCnt="6">
        <dgm:presLayoutVars/>
      </dgm:prSet>
      <dgm:spPr/>
    </dgm:pt>
    <dgm:pt modelId="{E52718D5-C5D7-624F-A374-9495F262BDB9}" type="pres">
      <dgm:prSet presAssocID="{2D5B88CB-A0D6-4C40-BBCB-D83E0DBFA29B}" presName="nodeText" presStyleLbl="bgAccFollowNode1" presStyleIdx="1" presStyleCnt="3">
        <dgm:presLayoutVars>
          <dgm:bulletEnabled val="1"/>
        </dgm:presLayoutVars>
      </dgm:prSet>
      <dgm:spPr/>
    </dgm:pt>
    <dgm:pt modelId="{5E178CA6-E07C-4045-AF9D-078F80FFD67E}" type="pres">
      <dgm:prSet presAssocID="{C74B2068-102E-4563-9186-7D363B906F91}" presName="sibTrans" presStyleCnt="0"/>
      <dgm:spPr/>
    </dgm:pt>
    <dgm:pt modelId="{0F3FC60E-B2FE-EF42-84D5-D3681A3D51EC}" type="pres">
      <dgm:prSet presAssocID="{F3FD03CB-90D8-44F9-BB07-FDCE069BBC94}" presName="compositeNode" presStyleCnt="0">
        <dgm:presLayoutVars>
          <dgm:bulletEnabled val="1"/>
        </dgm:presLayoutVars>
      </dgm:prSet>
      <dgm:spPr/>
    </dgm:pt>
    <dgm:pt modelId="{AD803F88-C095-5348-A3F4-BAC515F69D3E}" type="pres">
      <dgm:prSet presAssocID="{F3FD03CB-90D8-44F9-BB07-FDCE069BBC94}" presName="bgRect" presStyleLbl="bgAccFollowNode1" presStyleIdx="2" presStyleCnt="3"/>
      <dgm:spPr/>
    </dgm:pt>
    <dgm:pt modelId="{F53654A1-81F2-4B43-9A8A-0FDE61E3374D}" type="pres">
      <dgm:prSet presAssocID="{F5427F50-252B-4804-800E-1F5F38F21781}" presName="sibTransNodeCircle" presStyleLbl="alignNode1" presStyleIdx="4" presStyleCnt="6">
        <dgm:presLayoutVars>
          <dgm:chMax val="0"/>
          <dgm:bulletEnabled/>
        </dgm:presLayoutVars>
      </dgm:prSet>
      <dgm:spPr/>
    </dgm:pt>
    <dgm:pt modelId="{FC624675-F744-604E-AD64-9E670CD74731}" type="pres">
      <dgm:prSet presAssocID="{F3FD03CB-90D8-44F9-BB07-FDCE069BBC94}" presName="bottomLine" presStyleLbl="alignNode1" presStyleIdx="5" presStyleCnt="6">
        <dgm:presLayoutVars/>
      </dgm:prSet>
      <dgm:spPr/>
    </dgm:pt>
    <dgm:pt modelId="{4B70B3CF-5BEC-4144-9A11-55DA56F63B6B}" type="pres">
      <dgm:prSet presAssocID="{F3FD03CB-90D8-44F9-BB07-FDCE069BBC94}" presName="nodeText" presStyleLbl="bgAccFollowNode1" presStyleIdx="2" presStyleCnt="3">
        <dgm:presLayoutVars>
          <dgm:bulletEnabled val="1"/>
        </dgm:presLayoutVars>
      </dgm:prSet>
      <dgm:spPr/>
    </dgm:pt>
  </dgm:ptLst>
  <dgm:cxnLst>
    <dgm:cxn modelId="{5CFFFE28-945A-2941-8007-1D41EEB1C115}" type="presOf" srcId="{123FC5BF-9E96-40C3-BA53-1DDB3D59AF1D}" destId="{4855CE1A-CD32-084C-8A15-A7B723208C63}" srcOrd="0" destOrd="0" presId="urn:microsoft.com/office/officeart/2016/7/layout/BasicLinearProcessNumbered"/>
    <dgm:cxn modelId="{87A8C732-EA8D-4803-8E20-A3EFA9A18E46}" srcId="{123FC5BF-9E96-40C3-BA53-1DDB3D59AF1D}" destId="{534C44EB-F9EB-47E7-AC6C-8518D93A0828}" srcOrd="0" destOrd="0" parTransId="{2B6AB34F-FC2B-4854-A19F-FC4398DDE0C5}" sibTransId="{3F60F610-C411-4AF4-BEEB-0B19704AADCA}"/>
    <dgm:cxn modelId="{B0040436-B9E3-4BE9-B429-596C3362C9A5}" srcId="{123FC5BF-9E96-40C3-BA53-1DDB3D59AF1D}" destId="{F3FD03CB-90D8-44F9-BB07-FDCE069BBC94}" srcOrd="2" destOrd="0" parTransId="{3DE8D783-40F0-420A-8B4A-B54AC1D43EE4}" sibTransId="{F5427F50-252B-4804-800E-1F5F38F21781}"/>
    <dgm:cxn modelId="{F4243E44-0091-2F43-ABD0-C8CA64D0ADC5}" type="presOf" srcId="{534C44EB-F9EB-47E7-AC6C-8518D93A0828}" destId="{90C40863-855B-4941-A95E-8C635CC4AA7A}" srcOrd="1" destOrd="0" presId="urn:microsoft.com/office/officeart/2016/7/layout/BasicLinearProcessNumbered"/>
    <dgm:cxn modelId="{8B9A3E49-5367-447B-87D7-61C85942B6CC}" srcId="{123FC5BF-9E96-40C3-BA53-1DDB3D59AF1D}" destId="{2D5B88CB-A0D6-4C40-BBCB-D83E0DBFA29B}" srcOrd="1" destOrd="0" parTransId="{2FFF4EF0-92FA-48B3-9DCF-B8A0F6CE61E5}" sibTransId="{C74B2068-102E-4563-9186-7D363B906F91}"/>
    <dgm:cxn modelId="{4E486171-1197-FD47-926C-75FFC222239D}" type="presOf" srcId="{534C44EB-F9EB-47E7-AC6C-8518D93A0828}" destId="{8A6BB933-F17D-DB47-83C2-F026FA2F141F}" srcOrd="0" destOrd="0" presId="urn:microsoft.com/office/officeart/2016/7/layout/BasicLinearProcessNumbered"/>
    <dgm:cxn modelId="{E1E00380-8E79-634A-B06C-5E8041BD4503}" type="presOf" srcId="{3F60F610-C411-4AF4-BEEB-0B19704AADCA}" destId="{E52404AB-0BA3-DB48-B7D6-A45FD72B57F9}" srcOrd="0" destOrd="0" presId="urn:microsoft.com/office/officeart/2016/7/layout/BasicLinearProcessNumbered"/>
    <dgm:cxn modelId="{DDA1D390-4398-D841-B260-FA6AFC62D6D8}" type="presOf" srcId="{F3FD03CB-90D8-44F9-BB07-FDCE069BBC94}" destId="{AD803F88-C095-5348-A3F4-BAC515F69D3E}" srcOrd="0" destOrd="0" presId="urn:microsoft.com/office/officeart/2016/7/layout/BasicLinearProcessNumbered"/>
    <dgm:cxn modelId="{052D2698-C9F2-5F4E-B9D9-C3C9A148545F}" type="presOf" srcId="{2D5B88CB-A0D6-4C40-BBCB-D83E0DBFA29B}" destId="{E52718D5-C5D7-624F-A374-9495F262BDB9}" srcOrd="1" destOrd="0" presId="urn:microsoft.com/office/officeart/2016/7/layout/BasicLinearProcessNumbered"/>
    <dgm:cxn modelId="{DAD2439A-888E-C14C-A28D-B2F97771BAC5}" type="presOf" srcId="{F3FD03CB-90D8-44F9-BB07-FDCE069BBC94}" destId="{4B70B3CF-5BEC-4144-9A11-55DA56F63B6B}" srcOrd="1" destOrd="0" presId="urn:microsoft.com/office/officeart/2016/7/layout/BasicLinearProcessNumbered"/>
    <dgm:cxn modelId="{7006519E-0D86-954C-A7A0-D094E8A26373}" type="presOf" srcId="{C74B2068-102E-4563-9186-7D363B906F91}" destId="{21F5E2CB-D7B6-9D41-BCFC-074A2AF95B09}" srcOrd="0" destOrd="0" presId="urn:microsoft.com/office/officeart/2016/7/layout/BasicLinearProcessNumbered"/>
    <dgm:cxn modelId="{24520BE7-F353-594D-8679-69D45722B0E1}" type="presOf" srcId="{F5427F50-252B-4804-800E-1F5F38F21781}" destId="{F53654A1-81F2-4B43-9A8A-0FDE61E3374D}" srcOrd="0" destOrd="0" presId="urn:microsoft.com/office/officeart/2016/7/layout/BasicLinearProcessNumbered"/>
    <dgm:cxn modelId="{367242E8-CF26-9147-B166-21CDA6937FE6}" type="presOf" srcId="{2D5B88CB-A0D6-4C40-BBCB-D83E0DBFA29B}" destId="{B1ADF3E2-CFC0-3A45-ACE3-A84B3018ADBD}" srcOrd="0" destOrd="0" presId="urn:microsoft.com/office/officeart/2016/7/layout/BasicLinearProcessNumbered"/>
    <dgm:cxn modelId="{3276E862-E854-044A-928E-C40534A0E19B}" type="presParOf" srcId="{4855CE1A-CD32-084C-8A15-A7B723208C63}" destId="{10C8AF0F-708B-3C46-9F81-58613413E223}" srcOrd="0" destOrd="0" presId="urn:microsoft.com/office/officeart/2016/7/layout/BasicLinearProcessNumbered"/>
    <dgm:cxn modelId="{DDD4B736-4A36-8044-A572-FC2B3DA758A6}" type="presParOf" srcId="{10C8AF0F-708B-3C46-9F81-58613413E223}" destId="{8A6BB933-F17D-DB47-83C2-F026FA2F141F}" srcOrd="0" destOrd="0" presId="urn:microsoft.com/office/officeart/2016/7/layout/BasicLinearProcessNumbered"/>
    <dgm:cxn modelId="{BD68272E-8DCC-BB48-9478-41B5C421E041}" type="presParOf" srcId="{10C8AF0F-708B-3C46-9F81-58613413E223}" destId="{E52404AB-0BA3-DB48-B7D6-A45FD72B57F9}" srcOrd="1" destOrd="0" presId="urn:microsoft.com/office/officeart/2016/7/layout/BasicLinearProcessNumbered"/>
    <dgm:cxn modelId="{3A3BC2B0-A7DC-2142-9D4A-F0026C10B8D9}" type="presParOf" srcId="{10C8AF0F-708B-3C46-9F81-58613413E223}" destId="{6DD1DD56-2E5D-2145-A34E-7778144B3DD4}" srcOrd="2" destOrd="0" presId="urn:microsoft.com/office/officeart/2016/7/layout/BasicLinearProcessNumbered"/>
    <dgm:cxn modelId="{83AB0208-3EB1-1E42-9182-80D75D93EFA7}" type="presParOf" srcId="{10C8AF0F-708B-3C46-9F81-58613413E223}" destId="{90C40863-855B-4941-A95E-8C635CC4AA7A}" srcOrd="3" destOrd="0" presId="urn:microsoft.com/office/officeart/2016/7/layout/BasicLinearProcessNumbered"/>
    <dgm:cxn modelId="{387C35B0-A771-1D47-A7C6-0D3DC613A528}" type="presParOf" srcId="{4855CE1A-CD32-084C-8A15-A7B723208C63}" destId="{FD5C8B6B-08AB-7E41-9BEE-3B96091E55D5}" srcOrd="1" destOrd="0" presId="urn:microsoft.com/office/officeart/2016/7/layout/BasicLinearProcessNumbered"/>
    <dgm:cxn modelId="{EE0DC939-F4DB-6B4F-A629-A84E83AB976E}" type="presParOf" srcId="{4855CE1A-CD32-084C-8A15-A7B723208C63}" destId="{CD3100AC-D030-1243-8B1B-1A2D55D8B773}" srcOrd="2" destOrd="0" presId="urn:microsoft.com/office/officeart/2016/7/layout/BasicLinearProcessNumbered"/>
    <dgm:cxn modelId="{96285A47-2D25-1649-A961-B3AFEAD7BC82}" type="presParOf" srcId="{CD3100AC-D030-1243-8B1B-1A2D55D8B773}" destId="{B1ADF3E2-CFC0-3A45-ACE3-A84B3018ADBD}" srcOrd="0" destOrd="0" presId="urn:microsoft.com/office/officeart/2016/7/layout/BasicLinearProcessNumbered"/>
    <dgm:cxn modelId="{D246C164-8811-1940-BB9C-3EFD21D71E18}" type="presParOf" srcId="{CD3100AC-D030-1243-8B1B-1A2D55D8B773}" destId="{21F5E2CB-D7B6-9D41-BCFC-074A2AF95B09}" srcOrd="1" destOrd="0" presId="urn:microsoft.com/office/officeart/2016/7/layout/BasicLinearProcessNumbered"/>
    <dgm:cxn modelId="{A1A0247F-1ABE-9E43-A9F0-825C139F611B}" type="presParOf" srcId="{CD3100AC-D030-1243-8B1B-1A2D55D8B773}" destId="{DFD55257-86AC-DF44-9D69-AAEEA7232A76}" srcOrd="2" destOrd="0" presId="urn:microsoft.com/office/officeart/2016/7/layout/BasicLinearProcessNumbered"/>
    <dgm:cxn modelId="{CB14E30F-1BD2-B94D-975D-FC735F99BC8A}" type="presParOf" srcId="{CD3100AC-D030-1243-8B1B-1A2D55D8B773}" destId="{E52718D5-C5D7-624F-A374-9495F262BDB9}" srcOrd="3" destOrd="0" presId="urn:microsoft.com/office/officeart/2016/7/layout/BasicLinearProcessNumbered"/>
    <dgm:cxn modelId="{86C76613-6464-0444-A60E-FA7DAD00B528}" type="presParOf" srcId="{4855CE1A-CD32-084C-8A15-A7B723208C63}" destId="{5E178CA6-E07C-4045-AF9D-078F80FFD67E}" srcOrd="3" destOrd="0" presId="urn:microsoft.com/office/officeart/2016/7/layout/BasicLinearProcessNumbered"/>
    <dgm:cxn modelId="{A208DABB-6888-BB4A-BA06-D720AC381869}" type="presParOf" srcId="{4855CE1A-CD32-084C-8A15-A7B723208C63}" destId="{0F3FC60E-B2FE-EF42-84D5-D3681A3D51EC}" srcOrd="4" destOrd="0" presId="urn:microsoft.com/office/officeart/2016/7/layout/BasicLinearProcessNumbered"/>
    <dgm:cxn modelId="{D8BB28EA-8413-6843-B0E3-EE2EFA362C0F}" type="presParOf" srcId="{0F3FC60E-B2FE-EF42-84D5-D3681A3D51EC}" destId="{AD803F88-C095-5348-A3F4-BAC515F69D3E}" srcOrd="0" destOrd="0" presId="urn:microsoft.com/office/officeart/2016/7/layout/BasicLinearProcessNumbered"/>
    <dgm:cxn modelId="{228733E6-E106-814C-BCAE-CFDE70412CD6}" type="presParOf" srcId="{0F3FC60E-B2FE-EF42-84D5-D3681A3D51EC}" destId="{F53654A1-81F2-4B43-9A8A-0FDE61E3374D}" srcOrd="1" destOrd="0" presId="urn:microsoft.com/office/officeart/2016/7/layout/BasicLinearProcessNumbered"/>
    <dgm:cxn modelId="{E8BEF500-A588-104D-B877-4C7A4A0D6932}" type="presParOf" srcId="{0F3FC60E-B2FE-EF42-84D5-D3681A3D51EC}" destId="{FC624675-F744-604E-AD64-9E670CD74731}" srcOrd="2" destOrd="0" presId="urn:microsoft.com/office/officeart/2016/7/layout/BasicLinearProcessNumbered"/>
    <dgm:cxn modelId="{1D9ED621-C4A6-1E43-8AAB-46BA85B0A7AB}" type="presParOf" srcId="{0F3FC60E-B2FE-EF42-84D5-D3681A3D51EC}" destId="{4B70B3CF-5BEC-4144-9A11-55DA56F63B6B}"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1352AD5-6947-465D-AE4A-43B36C8DB9D9}" type="doc">
      <dgm:prSet loTypeId="urn:microsoft.com/office/officeart/2016/7/layout/VerticalHollowActionList" loCatId="List" qsTypeId="urn:microsoft.com/office/officeart/2005/8/quickstyle/simple1" qsCatId="simple" csTypeId="urn:microsoft.com/office/officeart/2005/8/colors/colorful5" csCatId="colorful"/>
      <dgm:spPr/>
      <dgm:t>
        <a:bodyPr/>
        <a:lstStyle/>
        <a:p>
          <a:endParaRPr lang="en-US"/>
        </a:p>
      </dgm:t>
    </dgm:pt>
    <dgm:pt modelId="{834A96C0-2DB9-46FA-B04A-4ABF64F203CC}">
      <dgm:prSet/>
      <dgm:spPr/>
      <dgm:t>
        <a:bodyPr/>
        <a:lstStyle/>
        <a:p>
          <a:r>
            <a:rPr lang="en-US"/>
            <a:t>Get</a:t>
          </a:r>
        </a:p>
      </dgm:t>
    </dgm:pt>
    <dgm:pt modelId="{2DDA8141-A00F-4B97-89BA-DAA948CBEAB8}" type="parTrans" cxnId="{765C6877-B3B8-408D-9CBC-D36ED76590FA}">
      <dgm:prSet/>
      <dgm:spPr/>
      <dgm:t>
        <a:bodyPr/>
        <a:lstStyle/>
        <a:p>
          <a:endParaRPr lang="en-US"/>
        </a:p>
      </dgm:t>
    </dgm:pt>
    <dgm:pt modelId="{2D603E24-C2F2-4A43-BB18-0B8134236A1B}" type="sibTrans" cxnId="{765C6877-B3B8-408D-9CBC-D36ED76590FA}">
      <dgm:prSet/>
      <dgm:spPr/>
      <dgm:t>
        <a:bodyPr/>
        <a:lstStyle/>
        <a:p>
          <a:endParaRPr lang="en-US"/>
        </a:p>
      </dgm:t>
    </dgm:pt>
    <dgm:pt modelId="{921BCE82-9272-4BAE-A327-96EA33905766}">
      <dgm:prSet/>
      <dgm:spPr/>
      <dgm:t>
        <a:bodyPr/>
        <a:lstStyle/>
        <a:p>
          <a:r>
            <a:rPr lang="en-US"/>
            <a:t>Get involved with your classes</a:t>
          </a:r>
        </a:p>
      </dgm:t>
    </dgm:pt>
    <dgm:pt modelId="{9066108D-3B78-4B45-B470-DE4A6E579A7D}" type="parTrans" cxnId="{D3D0DB42-69AA-4EA7-BD71-9E15B4B43BBE}">
      <dgm:prSet/>
      <dgm:spPr/>
      <dgm:t>
        <a:bodyPr/>
        <a:lstStyle/>
        <a:p>
          <a:endParaRPr lang="en-US"/>
        </a:p>
      </dgm:t>
    </dgm:pt>
    <dgm:pt modelId="{E99E5FED-BFCF-472E-A347-91B491F5A2BC}" type="sibTrans" cxnId="{D3D0DB42-69AA-4EA7-BD71-9E15B4B43BBE}">
      <dgm:prSet/>
      <dgm:spPr/>
      <dgm:t>
        <a:bodyPr/>
        <a:lstStyle/>
        <a:p>
          <a:endParaRPr lang="en-US"/>
        </a:p>
      </dgm:t>
    </dgm:pt>
    <dgm:pt modelId="{92768D76-7FD0-42A1-A6D2-C24D7EB15E92}">
      <dgm:prSet/>
      <dgm:spPr/>
      <dgm:t>
        <a:bodyPr/>
        <a:lstStyle/>
        <a:p>
          <a:r>
            <a:rPr lang="en-US"/>
            <a:t>Build</a:t>
          </a:r>
        </a:p>
      </dgm:t>
    </dgm:pt>
    <dgm:pt modelId="{8FFB4663-D6C0-4D25-AD2B-60EDF2401FA4}" type="parTrans" cxnId="{02AF5D89-8A11-4A91-9303-99B97DCCC064}">
      <dgm:prSet/>
      <dgm:spPr/>
      <dgm:t>
        <a:bodyPr/>
        <a:lstStyle/>
        <a:p>
          <a:endParaRPr lang="en-US"/>
        </a:p>
      </dgm:t>
    </dgm:pt>
    <dgm:pt modelId="{6588F283-BBC5-4A1E-ADB0-EF709A225C35}" type="sibTrans" cxnId="{02AF5D89-8A11-4A91-9303-99B97DCCC064}">
      <dgm:prSet/>
      <dgm:spPr/>
      <dgm:t>
        <a:bodyPr/>
        <a:lstStyle/>
        <a:p>
          <a:endParaRPr lang="en-US"/>
        </a:p>
      </dgm:t>
    </dgm:pt>
    <dgm:pt modelId="{6FE8C4B8-3099-46F3-AEAE-91AC7F6E5C49}">
      <dgm:prSet/>
      <dgm:spPr/>
      <dgm:t>
        <a:bodyPr/>
        <a:lstStyle/>
        <a:p>
          <a:r>
            <a:rPr lang="en-US"/>
            <a:t>Build a relationship that allows you to have real conversations about character</a:t>
          </a:r>
        </a:p>
      </dgm:t>
    </dgm:pt>
    <dgm:pt modelId="{309A4519-55A8-4411-9B1A-1E9028591BB8}" type="parTrans" cxnId="{DAEC39C6-7B13-4939-95DB-0F03B9E282ED}">
      <dgm:prSet/>
      <dgm:spPr/>
      <dgm:t>
        <a:bodyPr/>
        <a:lstStyle/>
        <a:p>
          <a:endParaRPr lang="en-US"/>
        </a:p>
      </dgm:t>
    </dgm:pt>
    <dgm:pt modelId="{8E08306C-9116-4A7D-8BF0-F021DF88E771}" type="sibTrans" cxnId="{DAEC39C6-7B13-4939-95DB-0F03B9E282ED}">
      <dgm:prSet/>
      <dgm:spPr/>
      <dgm:t>
        <a:bodyPr/>
        <a:lstStyle/>
        <a:p>
          <a:endParaRPr lang="en-US"/>
        </a:p>
      </dgm:t>
    </dgm:pt>
    <dgm:pt modelId="{B624738D-B879-4A8D-9E50-D22A21ED9448}">
      <dgm:prSet/>
      <dgm:spPr/>
      <dgm:t>
        <a:bodyPr/>
        <a:lstStyle/>
        <a:p>
          <a:r>
            <a:rPr lang="en-US"/>
            <a:t>Give</a:t>
          </a:r>
        </a:p>
      </dgm:t>
    </dgm:pt>
    <dgm:pt modelId="{2043B810-95AA-48A4-99D2-B205B7419CC6}" type="parTrans" cxnId="{6E537387-308A-494D-A732-896BE50CC949}">
      <dgm:prSet/>
      <dgm:spPr/>
      <dgm:t>
        <a:bodyPr/>
        <a:lstStyle/>
        <a:p>
          <a:endParaRPr lang="en-US"/>
        </a:p>
      </dgm:t>
    </dgm:pt>
    <dgm:pt modelId="{87713BAB-CA64-448B-A1F4-3B967AB8DDC4}" type="sibTrans" cxnId="{6E537387-308A-494D-A732-896BE50CC949}">
      <dgm:prSet/>
      <dgm:spPr/>
      <dgm:t>
        <a:bodyPr/>
        <a:lstStyle/>
        <a:p>
          <a:endParaRPr lang="en-US"/>
        </a:p>
      </dgm:t>
    </dgm:pt>
    <dgm:pt modelId="{0794CA64-3560-4185-9F51-8375E4557807}">
      <dgm:prSet/>
      <dgm:spPr/>
      <dgm:t>
        <a:bodyPr/>
        <a:lstStyle/>
        <a:p>
          <a:r>
            <a:rPr lang="en-US"/>
            <a:t>Give examples of how these traits will carry with them throughout their lives</a:t>
          </a:r>
        </a:p>
      </dgm:t>
    </dgm:pt>
    <dgm:pt modelId="{D686FD81-782A-43B8-BC96-07F33270581D}" type="parTrans" cxnId="{51B8AD29-6D27-4181-8711-9FBFE0AE5CAE}">
      <dgm:prSet/>
      <dgm:spPr/>
      <dgm:t>
        <a:bodyPr/>
        <a:lstStyle/>
        <a:p>
          <a:endParaRPr lang="en-US"/>
        </a:p>
      </dgm:t>
    </dgm:pt>
    <dgm:pt modelId="{CFB8F54A-3600-405A-A634-FDFE30F2DEFC}" type="sibTrans" cxnId="{51B8AD29-6D27-4181-8711-9FBFE0AE5CAE}">
      <dgm:prSet/>
      <dgm:spPr/>
      <dgm:t>
        <a:bodyPr/>
        <a:lstStyle/>
        <a:p>
          <a:endParaRPr lang="en-US"/>
        </a:p>
      </dgm:t>
    </dgm:pt>
    <dgm:pt modelId="{C900D7DC-9029-2443-B119-D22A65BC6F07}" type="pres">
      <dgm:prSet presAssocID="{C1352AD5-6947-465D-AE4A-43B36C8DB9D9}" presName="Name0" presStyleCnt="0">
        <dgm:presLayoutVars>
          <dgm:dir/>
          <dgm:animLvl val="lvl"/>
          <dgm:resizeHandles val="exact"/>
        </dgm:presLayoutVars>
      </dgm:prSet>
      <dgm:spPr/>
    </dgm:pt>
    <dgm:pt modelId="{7AA749DC-3F0A-4440-8639-4D44FCDF4902}" type="pres">
      <dgm:prSet presAssocID="{834A96C0-2DB9-46FA-B04A-4ABF64F203CC}" presName="linNode" presStyleCnt="0"/>
      <dgm:spPr/>
    </dgm:pt>
    <dgm:pt modelId="{3DF87E45-B12A-C646-A568-339D46159196}" type="pres">
      <dgm:prSet presAssocID="{834A96C0-2DB9-46FA-B04A-4ABF64F203CC}" presName="parentText" presStyleLbl="solidFgAcc1" presStyleIdx="0" presStyleCnt="3">
        <dgm:presLayoutVars>
          <dgm:chMax val="1"/>
          <dgm:bulletEnabled/>
        </dgm:presLayoutVars>
      </dgm:prSet>
      <dgm:spPr/>
    </dgm:pt>
    <dgm:pt modelId="{635ECA75-06BD-8048-B79A-A2AB28D71539}" type="pres">
      <dgm:prSet presAssocID="{834A96C0-2DB9-46FA-B04A-4ABF64F203CC}" presName="descendantText" presStyleLbl="alignNode1" presStyleIdx="0" presStyleCnt="3">
        <dgm:presLayoutVars>
          <dgm:bulletEnabled/>
        </dgm:presLayoutVars>
      </dgm:prSet>
      <dgm:spPr/>
    </dgm:pt>
    <dgm:pt modelId="{488483E0-E1BD-D541-9712-21A3A40FE997}" type="pres">
      <dgm:prSet presAssocID="{2D603E24-C2F2-4A43-BB18-0B8134236A1B}" presName="sp" presStyleCnt="0"/>
      <dgm:spPr/>
    </dgm:pt>
    <dgm:pt modelId="{924FD3CB-763D-6D4B-BD68-9FD06D79B9C4}" type="pres">
      <dgm:prSet presAssocID="{92768D76-7FD0-42A1-A6D2-C24D7EB15E92}" presName="linNode" presStyleCnt="0"/>
      <dgm:spPr/>
    </dgm:pt>
    <dgm:pt modelId="{B22154A0-BDFE-5741-96ED-F0948A4A27C5}" type="pres">
      <dgm:prSet presAssocID="{92768D76-7FD0-42A1-A6D2-C24D7EB15E92}" presName="parentText" presStyleLbl="solidFgAcc1" presStyleIdx="1" presStyleCnt="3">
        <dgm:presLayoutVars>
          <dgm:chMax val="1"/>
          <dgm:bulletEnabled/>
        </dgm:presLayoutVars>
      </dgm:prSet>
      <dgm:spPr/>
    </dgm:pt>
    <dgm:pt modelId="{CB255878-E54C-1D44-8899-686B8409E1FF}" type="pres">
      <dgm:prSet presAssocID="{92768D76-7FD0-42A1-A6D2-C24D7EB15E92}" presName="descendantText" presStyleLbl="alignNode1" presStyleIdx="1" presStyleCnt="3">
        <dgm:presLayoutVars>
          <dgm:bulletEnabled/>
        </dgm:presLayoutVars>
      </dgm:prSet>
      <dgm:spPr/>
    </dgm:pt>
    <dgm:pt modelId="{10AA7367-2988-E74D-AA77-BE92719ADD1F}" type="pres">
      <dgm:prSet presAssocID="{6588F283-BBC5-4A1E-ADB0-EF709A225C35}" presName="sp" presStyleCnt="0"/>
      <dgm:spPr/>
    </dgm:pt>
    <dgm:pt modelId="{1F402CA2-82F4-C84E-87AB-88E205E7DB16}" type="pres">
      <dgm:prSet presAssocID="{B624738D-B879-4A8D-9E50-D22A21ED9448}" presName="linNode" presStyleCnt="0"/>
      <dgm:spPr/>
    </dgm:pt>
    <dgm:pt modelId="{BD81152F-377E-AC4B-BB08-03D1311BB742}" type="pres">
      <dgm:prSet presAssocID="{B624738D-B879-4A8D-9E50-D22A21ED9448}" presName="parentText" presStyleLbl="solidFgAcc1" presStyleIdx="2" presStyleCnt="3">
        <dgm:presLayoutVars>
          <dgm:chMax val="1"/>
          <dgm:bulletEnabled/>
        </dgm:presLayoutVars>
      </dgm:prSet>
      <dgm:spPr/>
    </dgm:pt>
    <dgm:pt modelId="{780F2EFC-ECD3-EF41-814E-9316AF71D22F}" type="pres">
      <dgm:prSet presAssocID="{B624738D-B879-4A8D-9E50-D22A21ED9448}" presName="descendantText" presStyleLbl="alignNode1" presStyleIdx="2" presStyleCnt="3">
        <dgm:presLayoutVars>
          <dgm:bulletEnabled/>
        </dgm:presLayoutVars>
      </dgm:prSet>
      <dgm:spPr/>
    </dgm:pt>
  </dgm:ptLst>
  <dgm:cxnLst>
    <dgm:cxn modelId="{51B8AD29-6D27-4181-8711-9FBFE0AE5CAE}" srcId="{B624738D-B879-4A8D-9E50-D22A21ED9448}" destId="{0794CA64-3560-4185-9F51-8375E4557807}" srcOrd="0" destOrd="0" parTransId="{D686FD81-782A-43B8-BC96-07F33270581D}" sibTransId="{CFB8F54A-3600-405A-A634-FDFE30F2DEFC}"/>
    <dgm:cxn modelId="{D3D0DB42-69AA-4EA7-BD71-9E15B4B43BBE}" srcId="{834A96C0-2DB9-46FA-B04A-4ABF64F203CC}" destId="{921BCE82-9272-4BAE-A327-96EA33905766}" srcOrd="0" destOrd="0" parTransId="{9066108D-3B78-4B45-B470-DE4A6E579A7D}" sibTransId="{E99E5FED-BFCF-472E-A347-91B491F5A2BC}"/>
    <dgm:cxn modelId="{04F2FD63-06D5-CA49-835C-CFA1D907E1FA}" type="presOf" srcId="{C1352AD5-6947-465D-AE4A-43B36C8DB9D9}" destId="{C900D7DC-9029-2443-B119-D22A65BC6F07}" srcOrd="0" destOrd="0" presId="urn:microsoft.com/office/officeart/2016/7/layout/VerticalHollowActionList"/>
    <dgm:cxn modelId="{765C6877-B3B8-408D-9CBC-D36ED76590FA}" srcId="{C1352AD5-6947-465D-AE4A-43B36C8DB9D9}" destId="{834A96C0-2DB9-46FA-B04A-4ABF64F203CC}" srcOrd="0" destOrd="0" parTransId="{2DDA8141-A00F-4B97-89BA-DAA948CBEAB8}" sibTransId="{2D603E24-C2F2-4A43-BB18-0B8134236A1B}"/>
    <dgm:cxn modelId="{E70AE57B-545D-094D-BF29-C5BCDAA60792}" type="presOf" srcId="{92768D76-7FD0-42A1-A6D2-C24D7EB15E92}" destId="{B22154A0-BDFE-5741-96ED-F0948A4A27C5}" srcOrd="0" destOrd="0" presId="urn:microsoft.com/office/officeart/2016/7/layout/VerticalHollowActionList"/>
    <dgm:cxn modelId="{0112CC7F-A07B-3142-842D-A511F2DE5C78}" type="presOf" srcId="{0794CA64-3560-4185-9F51-8375E4557807}" destId="{780F2EFC-ECD3-EF41-814E-9316AF71D22F}" srcOrd="0" destOrd="0" presId="urn:microsoft.com/office/officeart/2016/7/layout/VerticalHollowActionList"/>
    <dgm:cxn modelId="{42E7EB86-39CF-1E46-AB35-BDB772E8255F}" type="presOf" srcId="{921BCE82-9272-4BAE-A327-96EA33905766}" destId="{635ECA75-06BD-8048-B79A-A2AB28D71539}" srcOrd="0" destOrd="0" presId="urn:microsoft.com/office/officeart/2016/7/layout/VerticalHollowActionList"/>
    <dgm:cxn modelId="{6E537387-308A-494D-A732-896BE50CC949}" srcId="{C1352AD5-6947-465D-AE4A-43B36C8DB9D9}" destId="{B624738D-B879-4A8D-9E50-D22A21ED9448}" srcOrd="2" destOrd="0" parTransId="{2043B810-95AA-48A4-99D2-B205B7419CC6}" sibTransId="{87713BAB-CA64-448B-A1F4-3B967AB8DDC4}"/>
    <dgm:cxn modelId="{02AF5D89-8A11-4A91-9303-99B97DCCC064}" srcId="{C1352AD5-6947-465D-AE4A-43B36C8DB9D9}" destId="{92768D76-7FD0-42A1-A6D2-C24D7EB15E92}" srcOrd="1" destOrd="0" parTransId="{8FFB4663-D6C0-4D25-AD2B-60EDF2401FA4}" sibTransId="{6588F283-BBC5-4A1E-ADB0-EF709A225C35}"/>
    <dgm:cxn modelId="{7D732BC2-8919-7D4C-BC42-7DF1947E71ED}" type="presOf" srcId="{6FE8C4B8-3099-46F3-AEAE-91AC7F6E5C49}" destId="{CB255878-E54C-1D44-8899-686B8409E1FF}" srcOrd="0" destOrd="0" presId="urn:microsoft.com/office/officeart/2016/7/layout/VerticalHollowActionList"/>
    <dgm:cxn modelId="{E4C7FEC5-C164-324C-B276-EED7701C092C}" type="presOf" srcId="{B624738D-B879-4A8D-9E50-D22A21ED9448}" destId="{BD81152F-377E-AC4B-BB08-03D1311BB742}" srcOrd="0" destOrd="0" presId="urn:microsoft.com/office/officeart/2016/7/layout/VerticalHollowActionList"/>
    <dgm:cxn modelId="{DAEC39C6-7B13-4939-95DB-0F03B9E282ED}" srcId="{92768D76-7FD0-42A1-A6D2-C24D7EB15E92}" destId="{6FE8C4B8-3099-46F3-AEAE-91AC7F6E5C49}" srcOrd="0" destOrd="0" parTransId="{309A4519-55A8-4411-9B1A-1E9028591BB8}" sibTransId="{8E08306C-9116-4A7D-8BF0-F021DF88E771}"/>
    <dgm:cxn modelId="{40DF72F1-F6DB-E540-98E8-F587E16EAF1E}" type="presOf" srcId="{834A96C0-2DB9-46FA-B04A-4ABF64F203CC}" destId="{3DF87E45-B12A-C646-A568-339D46159196}" srcOrd="0" destOrd="0" presId="urn:microsoft.com/office/officeart/2016/7/layout/VerticalHollowActionList"/>
    <dgm:cxn modelId="{9E6AE2EB-CBF6-A344-8F03-833A95E6463B}" type="presParOf" srcId="{C900D7DC-9029-2443-B119-D22A65BC6F07}" destId="{7AA749DC-3F0A-4440-8639-4D44FCDF4902}" srcOrd="0" destOrd="0" presId="urn:microsoft.com/office/officeart/2016/7/layout/VerticalHollowActionList"/>
    <dgm:cxn modelId="{3E853350-7574-8546-BFC7-5A54BB1C7E4B}" type="presParOf" srcId="{7AA749DC-3F0A-4440-8639-4D44FCDF4902}" destId="{3DF87E45-B12A-C646-A568-339D46159196}" srcOrd="0" destOrd="0" presId="urn:microsoft.com/office/officeart/2016/7/layout/VerticalHollowActionList"/>
    <dgm:cxn modelId="{77451BF3-43D3-2A43-9578-8ABD267B218B}" type="presParOf" srcId="{7AA749DC-3F0A-4440-8639-4D44FCDF4902}" destId="{635ECA75-06BD-8048-B79A-A2AB28D71539}" srcOrd="1" destOrd="0" presId="urn:microsoft.com/office/officeart/2016/7/layout/VerticalHollowActionList"/>
    <dgm:cxn modelId="{64D2C04D-3A6C-4D4B-B8FC-954AE8692F14}" type="presParOf" srcId="{C900D7DC-9029-2443-B119-D22A65BC6F07}" destId="{488483E0-E1BD-D541-9712-21A3A40FE997}" srcOrd="1" destOrd="0" presId="urn:microsoft.com/office/officeart/2016/7/layout/VerticalHollowActionList"/>
    <dgm:cxn modelId="{0EA9E8D4-1803-394B-B348-A88FABBE37E9}" type="presParOf" srcId="{C900D7DC-9029-2443-B119-D22A65BC6F07}" destId="{924FD3CB-763D-6D4B-BD68-9FD06D79B9C4}" srcOrd="2" destOrd="0" presId="urn:microsoft.com/office/officeart/2016/7/layout/VerticalHollowActionList"/>
    <dgm:cxn modelId="{372292C2-74C8-B645-BA74-C9A927DC252F}" type="presParOf" srcId="{924FD3CB-763D-6D4B-BD68-9FD06D79B9C4}" destId="{B22154A0-BDFE-5741-96ED-F0948A4A27C5}" srcOrd="0" destOrd="0" presId="urn:microsoft.com/office/officeart/2016/7/layout/VerticalHollowActionList"/>
    <dgm:cxn modelId="{EED217DD-F3ED-414B-8E95-15806B2E2011}" type="presParOf" srcId="{924FD3CB-763D-6D4B-BD68-9FD06D79B9C4}" destId="{CB255878-E54C-1D44-8899-686B8409E1FF}" srcOrd="1" destOrd="0" presId="urn:microsoft.com/office/officeart/2016/7/layout/VerticalHollowActionList"/>
    <dgm:cxn modelId="{578E128D-8036-974D-84B5-FAAB5E7C5FDF}" type="presParOf" srcId="{C900D7DC-9029-2443-B119-D22A65BC6F07}" destId="{10AA7367-2988-E74D-AA77-BE92719ADD1F}" srcOrd="3" destOrd="0" presId="urn:microsoft.com/office/officeart/2016/7/layout/VerticalHollowActionList"/>
    <dgm:cxn modelId="{B70144DE-E50A-4948-ACEB-134F80119FC2}" type="presParOf" srcId="{C900D7DC-9029-2443-B119-D22A65BC6F07}" destId="{1F402CA2-82F4-C84E-87AB-88E205E7DB16}" srcOrd="4" destOrd="0" presId="urn:microsoft.com/office/officeart/2016/7/layout/VerticalHollowActionList"/>
    <dgm:cxn modelId="{E1EC028A-69B1-8949-9F87-E73C8233B572}" type="presParOf" srcId="{1F402CA2-82F4-C84E-87AB-88E205E7DB16}" destId="{BD81152F-377E-AC4B-BB08-03D1311BB742}" srcOrd="0" destOrd="0" presId="urn:microsoft.com/office/officeart/2016/7/layout/VerticalHollowActionList"/>
    <dgm:cxn modelId="{4394C786-6E11-6E43-9BF1-7AEF20C66678}" type="presParOf" srcId="{1F402CA2-82F4-C84E-87AB-88E205E7DB16}" destId="{780F2EFC-ECD3-EF41-814E-9316AF71D22F}" srcOrd="1" destOrd="0" presId="urn:microsoft.com/office/officeart/2016/7/layout/VerticalHollowAc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3ABB024-55AA-40E8-A235-6DC2A9118FB7}" type="doc">
      <dgm:prSet loTypeId="urn:microsoft.com/office/officeart/2016/7/layout/BasicLinearProcessNumbered" loCatId="process" qsTypeId="urn:microsoft.com/office/officeart/2005/8/quickstyle/simple1" qsCatId="simple" csTypeId="urn:microsoft.com/office/officeart/2005/8/colors/colorful5" csCatId="colorful"/>
      <dgm:spPr/>
      <dgm:t>
        <a:bodyPr/>
        <a:lstStyle/>
        <a:p>
          <a:endParaRPr lang="en-US"/>
        </a:p>
      </dgm:t>
    </dgm:pt>
    <dgm:pt modelId="{E18A3764-008F-460E-9002-861509D01BE9}">
      <dgm:prSet/>
      <dgm:spPr/>
      <dgm:t>
        <a:bodyPr/>
        <a:lstStyle/>
        <a:p>
          <a:r>
            <a:rPr lang="en-US" dirty="0"/>
            <a:t>Having the knowledge and authority to make decisions for the betterment of yourself and others.</a:t>
          </a:r>
        </a:p>
      </dgm:t>
    </dgm:pt>
    <dgm:pt modelId="{264A3424-F96E-4ACE-9E7C-67C5FCCB94B5}" type="parTrans" cxnId="{E8870FCB-2BB5-4485-8B2E-EF5A93B02070}">
      <dgm:prSet/>
      <dgm:spPr/>
      <dgm:t>
        <a:bodyPr/>
        <a:lstStyle/>
        <a:p>
          <a:endParaRPr lang="en-US"/>
        </a:p>
      </dgm:t>
    </dgm:pt>
    <dgm:pt modelId="{A00D20F1-E577-412A-8FFB-AB263BB8C4C3}" type="sibTrans" cxnId="{E8870FCB-2BB5-4485-8B2E-EF5A93B02070}">
      <dgm:prSet phldrT="1" phldr="0"/>
      <dgm:spPr/>
      <dgm:t>
        <a:bodyPr/>
        <a:lstStyle/>
        <a:p>
          <a:r>
            <a:rPr lang="en-US"/>
            <a:t>1</a:t>
          </a:r>
        </a:p>
      </dgm:t>
    </dgm:pt>
    <dgm:pt modelId="{3224C8CE-4EE1-4343-84A1-F3838069A970}">
      <dgm:prSet/>
      <dgm:spPr/>
      <dgm:t>
        <a:bodyPr/>
        <a:lstStyle/>
        <a:p>
          <a:r>
            <a:rPr lang="en-US"/>
            <a:t>Allowing kids do do things without asking permission</a:t>
          </a:r>
        </a:p>
      </dgm:t>
    </dgm:pt>
    <dgm:pt modelId="{835B257B-DD01-43DD-878F-1BBB5A1876B3}" type="parTrans" cxnId="{57B19F06-DEE9-4E5A-988B-C6D9BF3CDE9A}">
      <dgm:prSet/>
      <dgm:spPr/>
      <dgm:t>
        <a:bodyPr/>
        <a:lstStyle/>
        <a:p>
          <a:endParaRPr lang="en-US"/>
        </a:p>
      </dgm:t>
    </dgm:pt>
    <dgm:pt modelId="{1A639745-0C21-4C6D-BA13-4C12C5D467BD}" type="sibTrans" cxnId="{57B19F06-DEE9-4E5A-988B-C6D9BF3CDE9A}">
      <dgm:prSet phldrT="2" phldr="0"/>
      <dgm:spPr/>
      <dgm:t>
        <a:bodyPr/>
        <a:lstStyle/>
        <a:p>
          <a:r>
            <a:rPr lang="en-US"/>
            <a:t>2</a:t>
          </a:r>
        </a:p>
      </dgm:t>
    </dgm:pt>
    <dgm:pt modelId="{E1149133-6A79-459C-A76B-02942A640CC3}">
      <dgm:prSet/>
      <dgm:spPr/>
      <dgm:t>
        <a:bodyPr/>
        <a:lstStyle/>
        <a:p>
          <a:r>
            <a:rPr lang="en-US"/>
            <a:t>Helping teammates</a:t>
          </a:r>
        </a:p>
      </dgm:t>
    </dgm:pt>
    <dgm:pt modelId="{C22A712F-4D3A-4E17-B820-4419A22F1204}" type="parTrans" cxnId="{EDA12648-59F2-4C02-BB04-F6C1BBA09244}">
      <dgm:prSet/>
      <dgm:spPr/>
      <dgm:t>
        <a:bodyPr/>
        <a:lstStyle/>
        <a:p>
          <a:endParaRPr lang="en-US"/>
        </a:p>
      </dgm:t>
    </dgm:pt>
    <dgm:pt modelId="{37B339B3-89E7-4B80-AE01-F0666B643188}" type="sibTrans" cxnId="{EDA12648-59F2-4C02-BB04-F6C1BBA09244}">
      <dgm:prSet/>
      <dgm:spPr/>
      <dgm:t>
        <a:bodyPr/>
        <a:lstStyle/>
        <a:p>
          <a:endParaRPr lang="en-US"/>
        </a:p>
      </dgm:t>
    </dgm:pt>
    <dgm:pt modelId="{6CB5C8AB-A633-4B6F-863D-D81A2390C9AB}">
      <dgm:prSet/>
      <dgm:spPr/>
      <dgm:t>
        <a:bodyPr/>
        <a:lstStyle/>
        <a:p>
          <a:r>
            <a:rPr lang="en-US"/>
            <a:t>Setting up and cleaning up</a:t>
          </a:r>
        </a:p>
      </dgm:t>
    </dgm:pt>
    <dgm:pt modelId="{3B6ABA30-5AAC-4D56-8CF0-CA84D32A344D}" type="parTrans" cxnId="{73B4ED2A-EA71-4C12-97AD-D563AD5E5BE1}">
      <dgm:prSet/>
      <dgm:spPr/>
      <dgm:t>
        <a:bodyPr/>
        <a:lstStyle/>
        <a:p>
          <a:endParaRPr lang="en-US"/>
        </a:p>
      </dgm:t>
    </dgm:pt>
    <dgm:pt modelId="{4073F0FE-18EE-475D-850E-FB227C8EAEF3}" type="sibTrans" cxnId="{73B4ED2A-EA71-4C12-97AD-D563AD5E5BE1}">
      <dgm:prSet/>
      <dgm:spPr/>
      <dgm:t>
        <a:bodyPr/>
        <a:lstStyle/>
        <a:p>
          <a:endParaRPr lang="en-US"/>
        </a:p>
      </dgm:t>
    </dgm:pt>
    <dgm:pt modelId="{A4C46AED-F684-47B8-BC97-6A6166CA9E0E}">
      <dgm:prSet/>
      <dgm:spPr/>
      <dgm:t>
        <a:bodyPr/>
        <a:lstStyle/>
        <a:p>
          <a:r>
            <a:rPr lang="en-US"/>
            <a:t>Using the restroom</a:t>
          </a:r>
        </a:p>
      </dgm:t>
    </dgm:pt>
    <dgm:pt modelId="{C8F01191-ED25-4414-A3E9-6497BB697880}" type="parTrans" cxnId="{E5DAFB4F-BDD9-455D-AA9E-9E6AFFFF2D59}">
      <dgm:prSet/>
      <dgm:spPr/>
      <dgm:t>
        <a:bodyPr/>
        <a:lstStyle/>
        <a:p>
          <a:endParaRPr lang="en-US"/>
        </a:p>
      </dgm:t>
    </dgm:pt>
    <dgm:pt modelId="{70842C18-F21F-4D67-B0AD-700AAEC971C4}" type="sibTrans" cxnId="{E5DAFB4F-BDD9-455D-AA9E-9E6AFFFF2D59}">
      <dgm:prSet/>
      <dgm:spPr/>
      <dgm:t>
        <a:bodyPr/>
        <a:lstStyle/>
        <a:p>
          <a:endParaRPr lang="en-US"/>
        </a:p>
      </dgm:t>
    </dgm:pt>
    <dgm:pt modelId="{4A01E0A2-603E-4498-B125-DFD43A9ED788}">
      <dgm:prSet/>
      <dgm:spPr/>
      <dgm:t>
        <a:bodyPr/>
        <a:lstStyle/>
        <a:p>
          <a:r>
            <a:rPr lang="en-US"/>
            <a:t>Having a “Do The Right Thing” mindset</a:t>
          </a:r>
        </a:p>
      </dgm:t>
    </dgm:pt>
    <dgm:pt modelId="{86AC6E58-2BB7-4556-B103-1CBE08F85F39}" type="parTrans" cxnId="{41BFE15B-F95B-4304-9A56-E4A341F68D59}">
      <dgm:prSet/>
      <dgm:spPr/>
      <dgm:t>
        <a:bodyPr/>
        <a:lstStyle/>
        <a:p>
          <a:endParaRPr lang="en-US"/>
        </a:p>
      </dgm:t>
    </dgm:pt>
    <dgm:pt modelId="{08E303B3-4F02-439A-A36D-90B095C79DAC}" type="sibTrans" cxnId="{41BFE15B-F95B-4304-9A56-E4A341F68D59}">
      <dgm:prSet phldrT="3" phldr="0"/>
      <dgm:spPr/>
      <dgm:t>
        <a:bodyPr/>
        <a:lstStyle/>
        <a:p>
          <a:r>
            <a:rPr lang="en-US"/>
            <a:t>3</a:t>
          </a:r>
        </a:p>
      </dgm:t>
    </dgm:pt>
    <dgm:pt modelId="{B8DF1CAA-5FE6-2545-AF49-C9BD12F26454}" type="pres">
      <dgm:prSet presAssocID="{A3ABB024-55AA-40E8-A235-6DC2A9118FB7}" presName="Name0" presStyleCnt="0">
        <dgm:presLayoutVars>
          <dgm:animLvl val="lvl"/>
          <dgm:resizeHandles val="exact"/>
        </dgm:presLayoutVars>
      </dgm:prSet>
      <dgm:spPr/>
    </dgm:pt>
    <dgm:pt modelId="{F29F6495-0DF2-FF47-80B0-C41004239DE9}" type="pres">
      <dgm:prSet presAssocID="{E18A3764-008F-460E-9002-861509D01BE9}" presName="compositeNode" presStyleCnt="0">
        <dgm:presLayoutVars>
          <dgm:bulletEnabled val="1"/>
        </dgm:presLayoutVars>
      </dgm:prSet>
      <dgm:spPr/>
    </dgm:pt>
    <dgm:pt modelId="{AFC58C18-E98C-B549-ACDA-9648180AFE63}" type="pres">
      <dgm:prSet presAssocID="{E18A3764-008F-460E-9002-861509D01BE9}" presName="bgRect" presStyleLbl="bgAccFollowNode1" presStyleIdx="0" presStyleCnt="3"/>
      <dgm:spPr/>
    </dgm:pt>
    <dgm:pt modelId="{A4B53010-0E26-EB49-B327-161F21FA71B7}" type="pres">
      <dgm:prSet presAssocID="{A00D20F1-E577-412A-8FFB-AB263BB8C4C3}" presName="sibTransNodeCircle" presStyleLbl="alignNode1" presStyleIdx="0" presStyleCnt="6">
        <dgm:presLayoutVars>
          <dgm:chMax val="0"/>
          <dgm:bulletEnabled/>
        </dgm:presLayoutVars>
      </dgm:prSet>
      <dgm:spPr/>
    </dgm:pt>
    <dgm:pt modelId="{C153149C-04D7-DE48-94D4-EE611BE49C43}" type="pres">
      <dgm:prSet presAssocID="{E18A3764-008F-460E-9002-861509D01BE9}" presName="bottomLine" presStyleLbl="alignNode1" presStyleIdx="1" presStyleCnt="6">
        <dgm:presLayoutVars/>
      </dgm:prSet>
      <dgm:spPr/>
    </dgm:pt>
    <dgm:pt modelId="{BE8F563E-4532-8F46-ADA0-560E91D6D4A0}" type="pres">
      <dgm:prSet presAssocID="{E18A3764-008F-460E-9002-861509D01BE9}" presName="nodeText" presStyleLbl="bgAccFollowNode1" presStyleIdx="0" presStyleCnt="3">
        <dgm:presLayoutVars>
          <dgm:bulletEnabled val="1"/>
        </dgm:presLayoutVars>
      </dgm:prSet>
      <dgm:spPr/>
    </dgm:pt>
    <dgm:pt modelId="{E513F333-D5AB-9B41-93F6-DCCC246B2C61}" type="pres">
      <dgm:prSet presAssocID="{A00D20F1-E577-412A-8FFB-AB263BB8C4C3}" presName="sibTrans" presStyleCnt="0"/>
      <dgm:spPr/>
    </dgm:pt>
    <dgm:pt modelId="{B2E05AE6-A66E-6E46-9ED1-0070F1795059}" type="pres">
      <dgm:prSet presAssocID="{3224C8CE-4EE1-4343-84A1-F3838069A970}" presName="compositeNode" presStyleCnt="0">
        <dgm:presLayoutVars>
          <dgm:bulletEnabled val="1"/>
        </dgm:presLayoutVars>
      </dgm:prSet>
      <dgm:spPr/>
    </dgm:pt>
    <dgm:pt modelId="{26A5B942-57C1-4B45-B96B-5F76E8D1C819}" type="pres">
      <dgm:prSet presAssocID="{3224C8CE-4EE1-4343-84A1-F3838069A970}" presName="bgRect" presStyleLbl="bgAccFollowNode1" presStyleIdx="1" presStyleCnt="3"/>
      <dgm:spPr/>
    </dgm:pt>
    <dgm:pt modelId="{B66B550D-9ECC-7242-A6B5-5A0C27275CC0}" type="pres">
      <dgm:prSet presAssocID="{1A639745-0C21-4C6D-BA13-4C12C5D467BD}" presName="sibTransNodeCircle" presStyleLbl="alignNode1" presStyleIdx="2" presStyleCnt="6">
        <dgm:presLayoutVars>
          <dgm:chMax val="0"/>
          <dgm:bulletEnabled/>
        </dgm:presLayoutVars>
      </dgm:prSet>
      <dgm:spPr/>
    </dgm:pt>
    <dgm:pt modelId="{2F70D211-5267-4943-A772-91311367D4A2}" type="pres">
      <dgm:prSet presAssocID="{3224C8CE-4EE1-4343-84A1-F3838069A970}" presName="bottomLine" presStyleLbl="alignNode1" presStyleIdx="3" presStyleCnt="6">
        <dgm:presLayoutVars/>
      </dgm:prSet>
      <dgm:spPr/>
    </dgm:pt>
    <dgm:pt modelId="{071AC179-A53B-6642-ABD8-E756FECE47D9}" type="pres">
      <dgm:prSet presAssocID="{3224C8CE-4EE1-4343-84A1-F3838069A970}" presName="nodeText" presStyleLbl="bgAccFollowNode1" presStyleIdx="1" presStyleCnt="3">
        <dgm:presLayoutVars>
          <dgm:bulletEnabled val="1"/>
        </dgm:presLayoutVars>
      </dgm:prSet>
      <dgm:spPr/>
    </dgm:pt>
    <dgm:pt modelId="{33BC1DA7-7467-4E41-9F81-C56E990DAA8F}" type="pres">
      <dgm:prSet presAssocID="{1A639745-0C21-4C6D-BA13-4C12C5D467BD}" presName="sibTrans" presStyleCnt="0"/>
      <dgm:spPr/>
    </dgm:pt>
    <dgm:pt modelId="{DE727DAD-BDE5-954F-BE4D-7F0824418F2B}" type="pres">
      <dgm:prSet presAssocID="{4A01E0A2-603E-4498-B125-DFD43A9ED788}" presName="compositeNode" presStyleCnt="0">
        <dgm:presLayoutVars>
          <dgm:bulletEnabled val="1"/>
        </dgm:presLayoutVars>
      </dgm:prSet>
      <dgm:spPr/>
    </dgm:pt>
    <dgm:pt modelId="{E4A928A2-F52F-E648-8A8D-1DA4BEFE2229}" type="pres">
      <dgm:prSet presAssocID="{4A01E0A2-603E-4498-B125-DFD43A9ED788}" presName="bgRect" presStyleLbl="bgAccFollowNode1" presStyleIdx="2" presStyleCnt="3"/>
      <dgm:spPr/>
    </dgm:pt>
    <dgm:pt modelId="{9817C56F-F7A7-7349-B409-F26155520D38}" type="pres">
      <dgm:prSet presAssocID="{08E303B3-4F02-439A-A36D-90B095C79DAC}" presName="sibTransNodeCircle" presStyleLbl="alignNode1" presStyleIdx="4" presStyleCnt="6">
        <dgm:presLayoutVars>
          <dgm:chMax val="0"/>
          <dgm:bulletEnabled/>
        </dgm:presLayoutVars>
      </dgm:prSet>
      <dgm:spPr/>
    </dgm:pt>
    <dgm:pt modelId="{096B3D1A-E830-874B-BC16-F8B1F475781E}" type="pres">
      <dgm:prSet presAssocID="{4A01E0A2-603E-4498-B125-DFD43A9ED788}" presName="bottomLine" presStyleLbl="alignNode1" presStyleIdx="5" presStyleCnt="6">
        <dgm:presLayoutVars/>
      </dgm:prSet>
      <dgm:spPr/>
    </dgm:pt>
    <dgm:pt modelId="{AA7E8454-2677-C34A-B0B1-633E7F2113F8}" type="pres">
      <dgm:prSet presAssocID="{4A01E0A2-603E-4498-B125-DFD43A9ED788}" presName="nodeText" presStyleLbl="bgAccFollowNode1" presStyleIdx="2" presStyleCnt="3">
        <dgm:presLayoutVars>
          <dgm:bulletEnabled val="1"/>
        </dgm:presLayoutVars>
      </dgm:prSet>
      <dgm:spPr/>
    </dgm:pt>
  </dgm:ptLst>
  <dgm:cxnLst>
    <dgm:cxn modelId="{57B19F06-DEE9-4E5A-988B-C6D9BF3CDE9A}" srcId="{A3ABB024-55AA-40E8-A235-6DC2A9118FB7}" destId="{3224C8CE-4EE1-4343-84A1-F3838069A970}" srcOrd="1" destOrd="0" parTransId="{835B257B-DD01-43DD-878F-1BBB5A1876B3}" sibTransId="{1A639745-0C21-4C6D-BA13-4C12C5D467BD}"/>
    <dgm:cxn modelId="{C0C7130C-51A6-DD4A-BAE5-1EE97EEB0A62}" type="presOf" srcId="{4A01E0A2-603E-4498-B125-DFD43A9ED788}" destId="{AA7E8454-2677-C34A-B0B1-633E7F2113F8}" srcOrd="1" destOrd="0" presId="urn:microsoft.com/office/officeart/2016/7/layout/BasicLinearProcessNumbered"/>
    <dgm:cxn modelId="{73B4ED2A-EA71-4C12-97AD-D563AD5E5BE1}" srcId="{3224C8CE-4EE1-4343-84A1-F3838069A970}" destId="{6CB5C8AB-A633-4B6F-863D-D81A2390C9AB}" srcOrd="1" destOrd="0" parTransId="{3B6ABA30-5AAC-4D56-8CF0-CA84D32A344D}" sibTransId="{4073F0FE-18EE-475D-850E-FB227C8EAEF3}"/>
    <dgm:cxn modelId="{DEE20730-BBFC-3F44-A8FE-BC9BE7F22EFA}" type="presOf" srcId="{3224C8CE-4EE1-4343-84A1-F3838069A970}" destId="{071AC179-A53B-6642-ABD8-E756FECE47D9}" srcOrd="1" destOrd="0" presId="urn:microsoft.com/office/officeart/2016/7/layout/BasicLinearProcessNumbered"/>
    <dgm:cxn modelId="{ACEAD63E-DE02-4A4E-AE68-199E3D348A0C}" type="presOf" srcId="{E1149133-6A79-459C-A76B-02942A640CC3}" destId="{071AC179-A53B-6642-ABD8-E756FECE47D9}" srcOrd="0" destOrd="1" presId="urn:microsoft.com/office/officeart/2016/7/layout/BasicLinearProcessNumbered"/>
    <dgm:cxn modelId="{EDA12648-59F2-4C02-BB04-F6C1BBA09244}" srcId="{3224C8CE-4EE1-4343-84A1-F3838069A970}" destId="{E1149133-6A79-459C-A76B-02942A640CC3}" srcOrd="0" destOrd="0" parTransId="{C22A712F-4D3A-4E17-B820-4419A22F1204}" sibTransId="{37B339B3-89E7-4B80-AE01-F0666B643188}"/>
    <dgm:cxn modelId="{6D0E9549-43D1-E64A-A7B5-5E9EFF2A6AE3}" type="presOf" srcId="{E18A3764-008F-460E-9002-861509D01BE9}" destId="{AFC58C18-E98C-B549-ACDA-9648180AFE63}" srcOrd="0" destOrd="0" presId="urn:microsoft.com/office/officeart/2016/7/layout/BasicLinearProcessNumbered"/>
    <dgm:cxn modelId="{E5DAFB4F-BDD9-455D-AA9E-9E6AFFFF2D59}" srcId="{3224C8CE-4EE1-4343-84A1-F3838069A970}" destId="{A4C46AED-F684-47B8-BC97-6A6166CA9E0E}" srcOrd="2" destOrd="0" parTransId="{C8F01191-ED25-4414-A3E9-6497BB697880}" sibTransId="{70842C18-F21F-4D67-B0AD-700AAEC971C4}"/>
    <dgm:cxn modelId="{50D9D657-AD9F-2E49-8539-DA60D3C777A3}" type="presOf" srcId="{4A01E0A2-603E-4498-B125-DFD43A9ED788}" destId="{E4A928A2-F52F-E648-8A8D-1DA4BEFE2229}" srcOrd="0" destOrd="0" presId="urn:microsoft.com/office/officeart/2016/7/layout/BasicLinearProcessNumbered"/>
    <dgm:cxn modelId="{69F22A58-9DD1-C349-A4C9-0E8BB5CFC3B0}" type="presOf" srcId="{A3ABB024-55AA-40E8-A235-6DC2A9118FB7}" destId="{B8DF1CAA-5FE6-2545-AF49-C9BD12F26454}" srcOrd="0" destOrd="0" presId="urn:microsoft.com/office/officeart/2016/7/layout/BasicLinearProcessNumbered"/>
    <dgm:cxn modelId="{41BFE15B-F95B-4304-9A56-E4A341F68D59}" srcId="{A3ABB024-55AA-40E8-A235-6DC2A9118FB7}" destId="{4A01E0A2-603E-4498-B125-DFD43A9ED788}" srcOrd="2" destOrd="0" parTransId="{86AC6E58-2BB7-4556-B103-1CBE08F85F39}" sibTransId="{08E303B3-4F02-439A-A36D-90B095C79DAC}"/>
    <dgm:cxn modelId="{EEA3CE63-5E20-0E44-9CDB-E04AF00AC446}" type="presOf" srcId="{A00D20F1-E577-412A-8FFB-AB263BB8C4C3}" destId="{A4B53010-0E26-EB49-B327-161F21FA71B7}" srcOrd="0" destOrd="0" presId="urn:microsoft.com/office/officeart/2016/7/layout/BasicLinearProcessNumbered"/>
    <dgm:cxn modelId="{69380B71-F96E-A141-918C-2B9CFBB01431}" type="presOf" srcId="{08E303B3-4F02-439A-A36D-90B095C79DAC}" destId="{9817C56F-F7A7-7349-B409-F26155520D38}" srcOrd="0" destOrd="0" presId="urn:microsoft.com/office/officeart/2016/7/layout/BasicLinearProcessNumbered"/>
    <dgm:cxn modelId="{28BF5996-3B2E-DC4A-8A5B-454F2530D00F}" type="presOf" srcId="{1A639745-0C21-4C6D-BA13-4C12C5D467BD}" destId="{B66B550D-9ECC-7242-A6B5-5A0C27275CC0}" srcOrd="0" destOrd="0" presId="urn:microsoft.com/office/officeart/2016/7/layout/BasicLinearProcessNumbered"/>
    <dgm:cxn modelId="{F72C079B-5D15-DD47-BF37-42463A8F05D3}" type="presOf" srcId="{6CB5C8AB-A633-4B6F-863D-D81A2390C9AB}" destId="{071AC179-A53B-6642-ABD8-E756FECE47D9}" srcOrd="0" destOrd="2" presId="urn:microsoft.com/office/officeart/2016/7/layout/BasicLinearProcessNumbered"/>
    <dgm:cxn modelId="{BED1729D-01B7-C048-A633-E392C08BF7F9}" type="presOf" srcId="{3224C8CE-4EE1-4343-84A1-F3838069A970}" destId="{26A5B942-57C1-4B45-B96B-5F76E8D1C819}" srcOrd="0" destOrd="0" presId="urn:microsoft.com/office/officeart/2016/7/layout/BasicLinearProcessNumbered"/>
    <dgm:cxn modelId="{537E3DC9-81D9-BA45-83BE-74C01AF38F83}" type="presOf" srcId="{A4C46AED-F684-47B8-BC97-6A6166CA9E0E}" destId="{071AC179-A53B-6642-ABD8-E756FECE47D9}" srcOrd="0" destOrd="3" presId="urn:microsoft.com/office/officeart/2016/7/layout/BasicLinearProcessNumbered"/>
    <dgm:cxn modelId="{E8870FCB-2BB5-4485-8B2E-EF5A93B02070}" srcId="{A3ABB024-55AA-40E8-A235-6DC2A9118FB7}" destId="{E18A3764-008F-460E-9002-861509D01BE9}" srcOrd="0" destOrd="0" parTransId="{264A3424-F96E-4ACE-9E7C-67C5FCCB94B5}" sibTransId="{A00D20F1-E577-412A-8FFB-AB263BB8C4C3}"/>
    <dgm:cxn modelId="{4C579BD0-8DD6-AA4C-880B-532382D00A02}" type="presOf" srcId="{E18A3764-008F-460E-9002-861509D01BE9}" destId="{BE8F563E-4532-8F46-ADA0-560E91D6D4A0}" srcOrd="1" destOrd="0" presId="urn:microsoft.com/office/officeart/2016/7/layout/BasicLinearProcessNumbered"/>
    <dgm:cxn modelId="{BBEF2535-4842-5B4E-A3E5-0840D6A889A7}" type="presParOf" srcId="{B8DF1CAA-5FE6-2545-AF49-C9BD12F26454}" destId="{F29F6495-0DF2-FF47-80B0-C41004239DE9}" srcOrd="0" destOrd="0" presId="urn:microsoft.com/office/officeart/2016/7/layout/BasicLinearProcessNumbered"/>
    <dgm:cxn modelId="{5AF5DF36-C1DF-6D42-BEA5-0BE22EBDB46B}" type="presParOf" srcId="{F29F6495-0DF2-FF47-80B0-C41004239DE9}" destId="{AFC58C18-E98C-B549-ACDA-9648180AFE63}" srcOrd="0" destOrd="0" presId="urn:microsoft.com/office/officeart/2016/7/layout/BasicLinearProcessNumbered"/>
    <dgm:cxn modelId="{F1672A30-D301-CB49-8283-D8C4250B849F}" type="presParOf" srcId="{F29F6495-0DF2-FF47-80B0-C41004239DE9}" destId="{A4B53010-0E26-EB49-B327-161F21FA71B7}" srcOrd="1" destOrd="0" presId="urn:microsoft.com/office/officeart/2016/7/layout/BasicLinearProcessNumbered"/>
    <dgm:cxn modelId="{E342DC93-8A6F-0240-BD90-E2DE3357CEA0}" type="presParOf" srcId="{F29F6495-0DF2-FF47-80B0-C41004239DE9}" destId="{C153149C-04D7-DE48-94D4-EE611BE49C43}" srcOrd="2" destOrd="0" presId="urn:microsoft.com/office/officeart/2016/7/layout/BasicLinearProcessNumbered"/>
    <dgm:cxn modelId="{1F02CB46-FC66-7F40-87A5-C09781B077B8}" type="presParOf" srcId="{F29F6495-0DF2-FF47-80B0-C41004239DE9}" destId="{BE8F563E-4532-8F46-ADA0-560E91D6D4A0}" srcOrd="3" destOrd="0" presId="urn:microsoft.com/office/officeart/2016/7/layout/BasicLinearProcessNumbered"/>
    <dgm:cxn modelId="{79938E49-76F6-6241-BFBF-1C873029FDD9}" type="presParOf" srcId="{B8DF1CAA-5FE6-2545-AF49-C9BD12F26454}" destId="{E513F333-D5AB-9B41-93F6-DCCC246B2C61}" srcOrd="1" destOrd="0" presId="urn:microsoft.com/office/officeart/2016/7/layout/BasicLinearProcessNumbered"/>
    <dgm:cxn modelId="{E71BCE5B-F719-B342-AE19-2AF6386A604D}" type="presParOf" srcId="{B8DF1CAA-5FE6-2545-AF49-C9BD12F26454}" destId="{B2E05AE6-A66E-6E46-9ED1-0070F1795059}" srcOrd="2" destOrd="0" presId="urn:microsoft.com/office/officeart/2016/7/layout/BasicLinearProcessNumbered"/>
    <dgm:cxn modelId="{4D56C548-22AE-5F41-8196-041F3B389984}" type="presParOf" srcId="{B2E05AE6-A66E-6E46-9ED1-0070F1795059}" destId="{26A5B942-57C1-4B45-B96B-5F76E8D1C819}" srcOrd="0" destOrd="0" presId="urn:microsoft.com/office/officeart/2016/7/layout/BasicLinearProcessNumbered"/>
    <dgm:cxn modelId="{85B766C2-E8E2-B74D-A56C-93C6DE68D4D3}" type="presParOf" srcId="{B2E05AE6-A66E-6E46-9ED1-0070F1795059}" destId="{B66B550D-9ECC-7242-A6B5-5A0C27275CC0}" srcOrd="1" destOrd="0" presId="urn:microsoft.com/office/officeart/2016/7/layout/BasicLinearProcessNumbered"/>
    <dgm:cxn modelId="{57D792E1-1388-FE4D-B236-03DD3BD98780}" type="presParOf" srcId="{B2E05AE6-A66E-6E46-9ED1-0070F1795059}" destId="{2F70D211-5267-4943-A772-91311367D4A2}" srcOrd="2" destOrd="0" presId="urn:microsoft.com/office/officeart/2016/7/layout/BasicLinearProcessNumbered"/>
    <dgm:cxn modelId="{E938B71F-7DDB-4C46-962A-C88F80DFA817}" type="presParOf" srcId="{B2E05AE6-A66E-6E46-9ED1-0070F1795059}" destId="{071AC179-A53B-6642-ABD8-E756FECE47D9}" srcOrd="3" destOrd="0" presId="urn:microsoft.com/office/officeart/2016/7/layout/BasicLinearProcessNumbered"/>
    <dgm:cxn modelId="{985F2C4A-4CE1-E84A-86B0-BA42A91EDCB8}" type="presParOf" srcId="{B8DF1CAA-5FE6-2545-AF49-C9BD12F26454}" destId="{33BC1DA7-7467-4E41-9F81-C56E990DAA8F}" srcOrd="3" destOrd="0" presId="urn:microsoft.com/office/officeart/2016/7/layout/BasicLinearProcessNumbered"/>
    <dgm:cxn modelId="{1AD161D3-E99E-694E-BCE8-D558F3F8333D}" type="presParOf" srcId="{B8DF1CAA-5FE6-2545-AF49-C9BD12F26454}" destId="{DE727DAD-BDE5-954F-BE4D-7F0824418F2B}" srcOrd="4" destOrd="0" presId="urn:microsoft.com/office/officeart/2016/7/layout/BasicLinearProcessNumbered"/>
    <dgm:cxn modelId="{7D71A8BD-3B0C-D546-9E4A-F3FAD97B9B4C}" type="presParOf" srcId="{DE727DAD-BDE5-954F-BE4D-7F0824418F2B}" destId="{E4A928A2-F52F-E648-8A8D-1DA4BEFE2229}" srcOrd="0" destOrd="0" presId="urn:microsoft.com/office/officeart/2016/7/layout/BasicLinearProcessNumbered"/>
    <dgm:cxn modelId="{EE1AE356-6956-E844-847E-3DD498A76297}" type="presParOf" srcId="{DE727DAD-BDE5-954F-BE4D-7F0824418F2B}" destId="{9817C56F-F7A7-7349-B409-F26155520D38}" srcOrd="1" destOrd="0" presId="urn:microsoft.com/office/officeart/2016/7/layout/BasicLinearProcessNumbered"/>
    <dgm:cxn modelId="{F007FAFF-7368-D343-9E8D-F8AE06F52046}" type="presParOf" srcId="{DE727DAD-BDE5-954F-BE4D-7F0824418F2B}" destId="{096B3D1A-E830-874B-BC16-F8B1F475781E}" srcOrd="2" destOrd="0" presId="urn:microsoft.com/office/officeart/2016/7/layout/BasicLinearProcessNumbered"/>
    <dgm:cxn modelId="{8D7F9B89-B147-E44D-B7C9-67ED6FAD8EE5}" type="presParOf" srcId="{DE727DAD-BDE5-954F-BE4D-7F0824418F2B}" destId="{AA7E8454-2677-C34A-B0B1-633E7F2113F8}"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69059F7-DA97-477C-A880-0D48A3530FB0}" type="doc">
      <dgm:prSet loTypeId="urn:microsoft.com/office/officeart/2005/8/layout/hChevron3" loCatId="process" qsTypeId="urn:microsoft.com/office/officeart/2005/8/quickstyle/simple5" qsCatId="simple" csTypeId="urn:microsoft.com/office/officeart/2005/8/colors/colorful2" csCatId="colorful"/>
      <dgm:spPr/>
      <dgm:t>
        <a:bodyPr/>
        <a:lstStyle/>
        <a:p>
          <a:endParaRPr lang="en-US"/>
        </a:p>
      </dgm:t>
    </dgm:pt>
    <dgm:pt modelId="{B63B75F7-85CD-4035-8DBB-EDDED48CF013}">
      <dgm:prSet/>
      <dgm:spPr/>
      <dgm:t>
        <a:bodyPr/>
        <a:lstStyle/>
        <a:p>
          <a:r>
            <a:rPr lang="en-US"/>
            <a:t>Excellence: the quality of being outstanding or extremely good</a:t>
          </a:r>
        </a:p>
      </dgm:t>
    </dgm:pt>
    <dgm:pt modelId="{73C95DFF-8084-4EB3-8C81-ED0B8B97BB5F}" type="parTrans" cxnId="{1F87720E-1022-49E6-8E55-738674E8700F}">
      <dgm:prSet/>
      <dgm:spPr/>
      <dgm:t>
        <a:bodyPr/>
        <a:lstStyle/>
        <a:p>
          <a:endParaRPr lang="en-US"/>
        </a:p>
      </dgm:t>
    </dgm:pt>
    <dgm:pt modelId="{E639EDFC-1FAA-452F-A60B-B7380D4B1FEE}" type="sibTrans" cxnId="{1F87720E-1022-49E6-8E55-738674E8700F}">
      <dgm:prSet/>
      <dgm:spPr/>
      <dgm:t>
        <a:bodyPr/>
        <a:lstStyle/>
        <a:p>
          <a:endParaRPr lang="en-US"/>
        </a:p>
      </dgm:t>
    </dgm:pt>
    <dgm:pt modelId="{1E757D8F-F08B-4DFC-87B0-C53E2C695E1F}">
      <dgm:prSet/>
      <dgm:spPr/>
      <dgm:t>
        <a:bodyPr/>
        <a:lstStyle/>
        <a:p>
          <a:r>
            <a:rPr lang="en-US"/>
            <a:t>How will you use it in your coaching?</a:t>
          </a:r>
        </a:p>
      </dgm:t>
    </dgm:pt>
    <dgm:pt modelId="{E3E16BFA-9DE5-4006-AAA8-0A857B7854C9}" type="parTrans" cxnId="{E0599507-5E2B-40DB-8977-6853B2FDDF90}">
      <dgm:prSet/>
      <dgm:spPr/>
      <dgm:t>
        <a:bodyPr/>
        <a:lstStyle/>
        <a:p>
          <a:endParaRPr lang="en-US"/>
        </a:p>
      </dgm:t>
    </dgm:pt>
    <dgm:pt modelId="{71D12659-DA1C-45E3-B4AE-F606ABA22398}" type="sibTrans" cxnId="{E0599507-5E2B-40DB-8977-6853B2FDDF90}">
      <dgm:prSet/>
      <dgm:spPr/>
      <dgm:t>
        <a:bodyPr/>
        <a:lstStyle/>
        <a:p>
          <a:endParaRPr lang="en-US"/>
        </a:p>
      </dgm:t>
    </dgm:pt>
    <dgm:pt modelId="{FCC67198-6EE7-5745-8243-D76AC3E2E923}" type="pres">
      <dgm:prSet presAssocID="{069059F7-DA97-477C-A880-0D48A3530FB0}" presName="Name0" presStyleCnt="0">
        <dgm:presLayoutVars>
          <dgm:dir/>
          <dgm:resizeHandles val="exact"/>
        </dgm:presLayoutVars>
      </dgm:prSet>
      <dgm:spPr/>
    </dgm:pt>
    <dgm:pt modelId="{3BC4336A-0839-8249-BE31-F9FFEEE304DB}" type="pres">
      <dgm:prSet presAssocID="{B63B75F7-85CD-4035-8DBB-EDDED48CF013}" presName="parTxOnly" presStyleLbl="node1" presStyleIdx="0" presStyleCnt="2">
        <dgm:presLayoutVars>
          <dgm:bulletEnabled val="1"/>
        </dgm:presLayoutVars>
      </dgm:prSet>
      <dgm:spPr/>
    </dgm:pt>
    <dgm:pt modelId="{C9FBD530-8FCD-BF4F-B041-470D0CD513E9}" type="pres">
      <dgm:prSet presAssocID="{E639EDFC-1FAA-452F-A60B-B7380D4B1FEE}" presName="parSpace" presStyleCnt="0"/>
      <dgm:spPr/>
    </dgm:pt>
    <dgm:pt modelId="{30884410-C01A-1045-B898-70E6485081ED}" type="pres">
      <dgm:prSet presAssocID="{1E757D8F-F08B-4DFC-87B0-C53E2C695E1F}" presName="parTxOnly" presStyleLbl="node1" presStyleIdx="1" presStyleCnt="2">
        <dgm:presLayoutVars>
          <dgm:bulletEnabled val="1"/>
        </dgm:presLayoutVars>
      </dgm:prSet>
      <dgm:spPr/>
    </dgm:pt>
  </dgm:ptLst>
  <dgm:cxnLst>
    <dgm:cxn modelId="{E0599507-5E2B-40DB-8977-6853B2FDDF90}" srcId="{069059F7-DA97-477C-A880-0D48A3530FB0}" destId="{1E757D8F-F08B-4DFC-87B0-C53E2C695E1F}" srcOrd="1" destOrd="0" parTransId="{E3E16BFA-9DE5-4006-AAA8-0A857B7854C9}" sibTransId="{71D12659-DA1C-45E3-B4AE-F606ABA22398}"/>
    <dgm:cxn modelId="{1F87720E-1022-49E6-8E55-738674E8700F}" srcId="{069059F7-DA97-477C-A880-0D48A3530FB0}" destId="{B63B75F7-85CD-4035-8DBB-EDDED48CF013}" srcOrd="0" destOrd="0" parTransId="{73C95DFF-8084-4EB3-8C81-ED0B8B97BB5F}" sibTransId="{E639EDFC-1FAA-452F-A60B-B7380D4B1FEE}"/>
    <dgm:cxn modelId="{CF304B35-BD68-AE4D-8424-94F72B31F895}" type="presOf" srcId="{B63B75F7-85CD-4035-8DBB-EDDED48CF013}" destId="{3BC4336A-0839-8249-BE31-F9FFEEE304DB}" srcOrd="0" destOrd="0" presId="urn:microsoft.com/office/officeart/2005/8/layout/hChevron3"/>
    <dgm:cxn modelId="{56EBB38B-C087-3A4F-BF21-F5667CA23358}" type="presOf" srcId="{1E757D8F-F08B-4DFC-87B0-C53E2C695E1F}" destId="{30884410-C01A-1045-B898-70E6485081ED}" srcOrd="0" destOrd="0" presId="urn:microsoft.com/office/officeart/2005/8/layout/hChevron3"/>
    <dgm:cxn modelId="{07CB14F9-4C58-C64F-963C-E39E9D511585}" type="presOf" srcId="{069059F7-DA97-477C-A880-0D48A3530FB0}" destId="{FCC67198-6EE7-5745-8243-D76AC3E2E923}" srcOrd="0" destOrd="0" presId="urn:microsoft.com/office/officeart/2005/8/layout/hChevron3"/>
    <dgm:cxn modelId="{20A82A74-7E83-0043-90BD-82D1C055C3C4}" type="presParOf" srcId="{FCC67198-6EE7-5745-8243-D76AC3E2E923}" destId="{3BC4336A-0839-8249-BE31-F9FFEEE304DB}" srcOrd="0" destOrd="0" presId="urn:microsoft.com/office/officeart/2005/8/layout/hChevron3"/>
    <dgm:cxn modelId="{24421EA1-5FB3-0B43-BBB5-2CD8166B7709}" type="presParOf" srcId="{FCC67198-6EE7-5745-8243-D76AC3E2E923}" destId="{C9FBD530-8FCD-BF4F-B041-470D0CD513E9}" srcOrd="1" destOrd="0" presId="urn:microsoft.com/office/officeart/2005/8/layout/hChevron3"/>
    <dgm:cxn modelId="{BFCDB1B3-F893-2549-8449-6B17849722D5}" type="presParOf" srcId="{FCC67198-6EE7-5745-8243-D76AC3E2E923}" destId="{30884410-C01A-1045-B898-70E6485081ED}" srcOrd="2"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4AD3463-8993-450A-B97D-DAF823A95F0F}" type="doc">
      <dgm:prSet loTypeId="urn:microsoft.com/office/officeart/2008/layout/LinedList" loCatId="list" qsTypeId="urn:microsoft.com/office/officeart/2005/8/quickstyle/simple3" qsCatId="simple" csTypeId="urn:microsoft.com/office/officeart/2005/8/colors/accent1_2" csCatId="accent1" phldr="1"/>
      <dgm:spPr/>
      <dgm:t>
        <a:bodyPr/>
        <a:lstStyle/>
        <a:p>
          <a:endParaRPr lang="en-US"/>
        </a:p>
      </dgm:t>
    </dgm:pt>
    <dgm:pt modelId="{09051AC0-E8EE-48F0-ACE7-13E02BEFA069}">
      <dgm:prSet/>
      <dgm:spPr/>
      <dgm:t>
        <a:bodyPr/>
        <a:lstStyle/>
        <a:p>
          <a:r>
            <a:rPr lang="en-US" dirty="0"/>
            <a:t>Intense and eager enjoyment, interest, or approval.</a:t>
          </a:r>
        </a:p>
      </dgm:t>
    </dgm:pt>
    <dgm:pt modelId="{10D28CA3-6226-488F-BCA2-55A8C9C6D9C0}" type="parTrans" cxnId="{93E99ED2-E4EA-4BE9-AA77-5F9B8A3C7DC2}">
      <dgm:prSet/>
      <dgm:spPr/>
      <dgm:t>
        <a:bodyPr/>
        <a:lstStyle/>
        <a:p>
          <a:endParaRPr lang="en-US"/>
        </a:p>
      </dgm:t>
    </dgm:pt>
    <dgm:pt modelId="{F7353179-2B3F-4400-B600-5A1FDE8A8268}" type="sibTrans" cxnId="{93E99ED2-E4EA-4BE9-AA77-5F9B8A3C7DC2}">
      <dgm:prSet/>
      <dgm:spPr/>
      <dgm:t>
        <a:bodyPr/>
        <a:lstStyle/>
        <a:p>
          <a:endParaRPr lang="en-US"/>
        </a:p>
      </dgm:t>
    </dgm:pt>
    <dgm:pt modelId="{1B78B61C-F346-4913-8C73-AD434E3251DA}">
      <dgm:prSet/>
      <dgm:spPr/>
      <dgm:t>
        <a:bodyPr/>
        <a:lstStyle/>
        <a:p>
          <a:r>
            <a:rPr lang="en-US"/>
            <a:t>How can you show enthusiam?</a:t>
          </a:r>
        </a:p>
      </dgm:t>
    </dgm:pt>
    <dgm:pt modelId="{763D80F3-84A2-4C62-A442-FEDDB4450FC3}" type="parTrans" cxnId="{02878487-2897-412C-B337-3B834A53C259}">
      <dgm:prSet/>
      <dgm:spPr/>
      <dgm:t>
        <a:bodyPr/>
        <a:lstStyle/>
        <a:p>
          <a:endParaRPr lang="en-US"/>
        </a:p>
      </dgm:t>
    </dgm:pt>
    <dgm:pt modelId="{D5E2E82D-C2C1-4269-8CF4-095600D88884}" type="sibTrans" cxnId="{02878487-2897-412C-B337-3B834A53C259}">
      <dgm:prSet/>
      <dgm:spPr/>
      <dgm:t>
        <a:bodyPr/>
        <a:lstStyle/>
        <a:p>
          <a:endParaRPr lang="en-US"/>
        </a:p>
      </dgm:t>
    </dgm:pt>
    <dgm:pt modelId="{6545843C-D25D-4B27-AF4D-14DF02CC3E75}">
      <dgm:prSet/>
      <dgm:spPr/>
      <dgm:t>
        <a:bodyPr/>
        <a:lstStyle/>
        <a:p>
          <a:r>
            <a:rPr lang="en-US"/>
            <a:t>How can you teach kids to be enthusiastic?</a:t>
          </a:r>
        </a:p>
      </dgm:t>
    </dgm:pt>
    <dgm:pt modelId="{4786F598-71B8-43A9-A330-1305E75FE3AE}" type="parTrans" cxnId="{C2AADD44-0C5D-44B5-AB39-F67F921E4365}">
      <dgm:prSet/>
      <dgm:spPr/>
      <dgm:t>
        <a:bodyPr/>
        <a:lstStyle/>
        <a:p>
          <a:endParaRPr lang="en-US"/>
        </a:p>
      </dgm:t>
    </dgm:pt>
    <dgm:pt modelId="{3205D370-E0CC-41D5-87D1-57F914084E0B}" type="sibTrans" cxnId="{C2AADD44-0C5D-44B5-AB39-F67F921E4365}">
      <dgm:prSet/>
      <dgm:spPr/>
      <dgm:t>
        <a:bodyPr/>
        <a:lstStyle/>
        <a:p>
          <a:endParaRPr lang="en-US"/>
        </a:p>
      </dgm:t>
    </dgm:pt>
    <dgm:pt modelId="{000BA0A6-DEB2-F341-AA9A-ED8DADE76EE7}" type="pres">
      <dgm:prSet presAssocID="{F4AD3463-8993-450A-B97D-DAF823A95F0F}" presName="vert0" presStyleCnt="0">
        <dgm:presLayoutVars>
          <dgm:dir/>
          <dgm:animOne val="branch"/>
          <dgm:animLvl val="lvl"/>
        </dgm:presLayoutVars>
      </dgm:prSet>
      <dgm:spPr/>
    </dgm:pt>
    <dgm:pt modelId="{3E24D3C1-6CEA-2148-BCED-54D77062C41E}" type="pres">
      <dgm:prSet presAssocID="{09051AC0-E8EE-48F0-ACE7-13E02BEFA069}" presName="thickLine" presStyleLbl="alignNode1" presStyleIdx="0" presStyleCnt="3"/>
      <dgm:spPr/>
    </dgm:pt>
    <dgm:pt modelId="{9012ACB0-FBA0-CF4B-8CC1-60BC789DB249}" type="pres">
      <dgm:prSet presAssocID="{09051AC0-E8EE-48F0-ACE7-13E02BEFA069}" presName="horz1" presStyleCnt="0"/>
      <dgm:spPr/>
    </dgm:pt>
    <dgm:pt modelId="{25B606A0-464F-3F40-9FA8-7924370BBE12}" type="pres">
      <dgm:prSet presAssocID="{09051AC0-E8EE-48F0-ACE7-13E02BEFA069}" presName="tx1" presStyleLbl="revTx" presStyleIdx="0" presStyleCnt="3"/>
      <dgm:spPr/>
    </dgm:pt>
    <dgm:pt modelId="{35C7CDD9-2100-F04B-BBC6-1E2A6443C6E2}" type="pres">
      <dgm:prSet presAssocID="{09051AC0-E8EE-48F0-ACE7-13E02BEFA069}" presName="vert1" presStyleCnt="0"/>
      <dgm:spPr/>
    </dgm:pt>
    <dgm:pt modelId="{29BF0140-D068-0747-8E30-9C0D4F0B7FE5}" type="pres">
      <dgm:prSet presAssocID="{1B78B61C-F346-4913-8C73-AD434E3251DA}" presName="thickLine" presStyleLbl="alignNode1" presStyleIdx="1" presStyleCnt="3"/>
      <dgm:spPr/>
    </dgm:pt>
    <dgm:pt modelId="{38B1D1DB-DC9A-9643-A938-4EABA66E4831}" type="pres">
      <dgm:prSet presAssocID="{1B78B61C-F346-4913-8C73-AD434E3251DA}" presName="horz1" presStyleCnt="0"/>
      <dgm:spPr/>
    </dgm:pt>
    <dgm:pt modelId="{CCC4FABD-FE1E-074F-B8D9-FEC5DC2A262C}" type="pres">
      <dgm:prSet presAssocID="{1B78B61C-F346-4913-8C73-AD434E3251DA}" presName="tx1" presStyleLbl="revTx" presStyleIdx="1" presStyleCnt="3"/>
      <dgm:spPr/>
    </dgm:pt>
    <dgm:pt modelId="{614262BD-D411-AE44-BAC8-4E9EF0B4A891}" type="pres">
      <dgm:prSet presAssocID="{1B78B61C-F346-4913-8C73-AD434E3251DA}" presName="vert1" presStyleCnt="0"/>
      <dgm:spPr/>
    </dgm:pt>
    <dgm:pt modelId="{BF295EA8-DEBC-4340-8F3A-AF3520065611}" type="pres">
      <dgm:prSet presAssocID="{6545843C-D25D-4B27-AF4D-14DF02CC3E75}" presName="thickLine" presStyleLbl="alignNode1" presStyleIdx="2" presStyleCnt="3"/>
      <dgm:spPr/>
    </dgm:pt>
    <dgm:pt modelId="{AE199880-8DF1-6E4B-9DA4-60329CB3EDD4}" type="pres">
      <dgm:prSet presAssocID="{6545843C-D25D-4B27-AF4D-14DF02CC3E75}" presName="horz1" presStyleCnt="0"/>
      <dgm:spPr/>
    </dgm:pt>
    <dgm:pt modelId="{F0CAC1B5-0F09-2443-A987-6A63E028D2AF}" type="pres">
      <dgm:prSet presAssocID="{6545843C-D25D-4B27-AF4D-14DF02CC3E75}" presName="tx1" presStyleLbl="revTx" presStyleIdx="2" presStyleCnt="3"/>
      <dgm:spPr/>
    </dgm:pt>
    <dgm:pt modelId="{1FDEB02C-CC6D-E54B-8FD5-8AE874B9CB76}" type="pres">
      <dgm:prSet presAssocID="{6545843C-D25D-4B27-AF4D-14DF02CC3E75}" presName="vert1" presStyleCnt="0"/>
      <dgm:spPr/>
    </dgm:pt>
  </dgm:ptLst>
  <dgm:cxnLst>
    <dgm:cxn modelId="{C2AADD44-0C5D-44B5-AB39-F67F921E4365}" srcId="{F4AD3463-8993-450A-B97D-DAF823A95F0F}" destId="{6545843C-D25D-4B27-AF4D-14DF02CC3E75}" srcOrd="2" destOrd="0" parTransId="{4786F598-71B8-43A9-A330-1305E75FE3AE}" sibTransId="{3205D370-E0CC-41D5-87D1-57F914084E0B}"/>
    <dgm:cxn modelId="{02878487-2897-412C-B337-3B834A53C259}" srcId="{F4AD3463-8993-450A-B97D-DAF823A95F0F}" destId="{1B78B61C-F346-4913-8C73-AD434E3251DA}" srcOrd="1" destOrd="0" parTransId="{763D80F3-84A2-4C62-A442-FEDDB4450FC3}" sibTransId="{D5E2E82D-C2C1-4269-8CF4-095600D88884}"/>
    <dgm:cxn modelId="{3583508F-3C00-964C-8D83-8B6DB80F3E57}" type="presOf" srcId="{6545843C-D25D-4B27-AF4D-14DF02CC3E75}" destId="{F0CAC1B5-0F09-2443-A987-6A63E028D2AF}" srcOrd="0" destOrd="0" presId="urn:microsoft.com/office/officeart/2008/layout/LinedList"/>
    <dgm:cxn modelId="{CE4EDB9B-55F8-3845-99B8-CEEB9BDA8709}" type="presOf" srcId="{09051AC0-E8EE-48F0-ACE7-13E02BEFA069}" destId="{25B606A0-464F-3F40-9FA8-7924370BBE12}" srcOrd="0" destOrd="0" presId="urn:microsoft.com/office/officeart/2008/layout/LinedList"/>
    <dgm:cxn modelId="{C1FAB6B8-1C75-D346-B226-9FD21D20E6E0}" type="presOf" srcId="{F4AD3463-8993-450A-B97D-DAF823A95F0F}" destId="{000BA0A6-DEB2-F341-AA9A-ED8DADE76EE7}" srcOrd="0" destOrd="0" presId="urn:microsoft.com/office/officeart/2008/layout/LinedList"/>
    <dgm:cxn modelId="{0E0483CD-815B-B64B-ADF1-88F94F84635B}" type="presOf" srcId="{1B78B61C-F346-4913-8C73-AD434E3251DA}" destId="{CCC4FABD-FE1E-074F-B8D9-FEC5DC2A262C}" srcOrd="0" destOrd="0" presId="urn:microsoft.com/office/officeart/2008/layout/LinedList"/>
    <dgm:cxn modelId="{93E99ED2-E4EA-4BE9-AA77-5F9B8A3C7DC2}" srcId="{F4AD3463-8993-450A-B97D-DAF823A95F0F}" destId="{09051AC0-E8EE-48F0-ACE7-13E02BEFA069}" srcOrd="0" destOrd="0" parTransId="{10D28CA3-6226-488F-BCA2-55A8C9C6D9C0}" sibTransId="{F7353179-2B3F-4400-B600-5A1FDE8A8268}"/>
    <dgm:cxn modelId="{733AE6F7-BC63-B448-BA82-907F4261EEFB}" type="presParOf" srcId="{000BA0A6-DEB2-F341-AA9A-ED8DADE76EE7}" destId="{3E24D3C1-6CEA-2148-BCED-54D77062C41E}" srcOrd="0" destOrd="0" presId="urn:microsoft.com/office/officeart/2008/layout/LinedList"/>
    <dgm:cxn modelId="{5C72B3E8-3FD9-ED4F-8F8E-FE4EAA06F066}" type="presParOf" srcId="{000BA0A6-DEB2-F341-AA9A-ED8DADE76EE7}" destId="{9012ACB0-FBA0-CF4B-8CC1-60BC789DB249}" srcOrd="1" destOrd="0" presId="urn:microsoft.com/office/officeart/2008/layout/LinedList"/>
    <dgm:cxn modelId="{FA74C972-3DC4-5444-B3F4-E7D606922C3D}" type="presParOf" srcId="{9012ACB0-FBA0-CF4B-8CC1-60BC789DB249}" destId="{25B606A0-464F-3F40-9FA8-7924370BBE12}" srcOrd="0" destOrd="0" presId="urn:microsoft.com/office/officeart/2008/layout/LinedList"/>
    <dgm:cxn modelId="{0A34DCE0-88E6-9543-BCA4-048CE700FAC5}" type="presParOf" srcId="{9012ACB0-FBA0-CF4B-8CC1-60BC789DB249}" destId="{35C7CDD9-2100-F04B-BBC6-1E2A6443C6E2}" srcOrd="1" destOrd="0" presId="urn:microsoft.com/office/officeart/2008/layout/LinedList"/>
    <dgm:cxn modelId="{E125BBA8-F95F-E140-BDE2-6B5AEAFA891B}" type="presParOf" srcId="{000BA0A6-DEB2-F341-AA9A-ED8DADE76EE7}" destId="{29BF0140-D068-0747-8E30-9C0D4F0B7FE5}" srcOrd="2" destOrd="0" presId="urn:microsoft.com/office/officeart/2008/layout/LinedList"/>
    <dgm:cxn modelId="{78623504-6D4B-F244-A95A-04DE306C1528}" type="presParOf" srcId="{000BA0A6-DEB2-F341-AA9A-ED8DADE76EE7}" destId="{38B1D1DB-DC9A-9643-A938-4EABA66E4831}" srcOrd="3" destOrd="0" presId="urn:microsoft.com/office/officeart/2008/layout/LinedList"/>
    <dgm:cxn modelId="{0A37B761-7C70-DE4B-85DD-A660A2488C54}" type="presParOf" srcId="{38B1D1DB-DC9A-9643-A938-4EABA66E4831}" destId="{CCC4FABD-FE1E-074F-B8D9-FEC5DC2A262C}" srcOrd="0" destOrd="0" presId="urn:microsoft.com/office/officeart/2008/layout/LinedList"/>
    <dgm:cxn modelId="{CF8FA183-1D49-F748-B693-CAF6E958FDF2}" type="presParOf" srcId="{38B1D1DB-DC9A-9643-A938-4EABA66E4831}" destId="{614262BD-D411-AE44-BAC8-4E9EF0B4A891}" srcOrd="1" destOrd="0" presId="urn:microsoft.com/office/officeart/2008/layout/LinedList"/>
    <dgm:cxn modelId="{7D394F7D-E5F7-AE49-A054-A85570675EC8}" type="presParOf" srcId="{000BA0A6-DEB2-F341-AA9A-ED8DADE76EE7}" destId="{BF295EA8-DEBC-4340-8F3A-AF3520065611}" srcOrd="4" destOrd="0" presId="urn:microsoft.com/office/officeart/2008/layout/LinedList"/>
    <dgm:cxn modelId="{C929F2AF-A9E7-0042-9C53-D0B147BEFFA4}" type="presParOf" srcId="{000BA0A6-DEB2-F341-AA9A-ED8DADE76EE7}" destId="{AE199880-8DF1-6E4B-9DA4-60329CB3EDD4}" srcOrd="5" destOrd="0" presId="urn:microsoft.com/office/officeart/2008/layout/LinedList"/>
    <dgm:cxn modelId="{543635FF-3567-AC43-8C7D-57B18E65CF54}" type="presParOf" srcId="{AE199880-8DF1-6E4B-9DA4-60329CB3EDD4}" destId="{F0CAC1B5-0F09-2443-A987-6A63E028D2AF}" srcOrd="0" destOrd="0" presId="urn:microsoft.com/office/officeart/2008/layout/LinedList"/>
    <dgm:cxn modelId="{101FE9E8-B062-4641-9ECC-745F5A4CB9C1}" type="presParOf" srcId="{AE199880-8DF1-6E4B-9DA4-60329CB3EDD4}" destId="{1FDEB02C-CC6D-E54B-8FD5-8AE874B9CB76}"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4D74A2B-6236-428F-A5AD-E12A8F58CB99}" type="doc">
      <dgm:prSet loTypeId="urn:microsoft.com/office/officeart/2005/8/layout/process2" loCatId="process" qsTypeId="urn:microsoft.com/office/officeart/2005/8/quickstyle/simple2" qsCatId="simple" csTypeId="urn:microsoft.com/office/officeart/2005/8/colors/accent5_2" csCatId="accent5"/>
      <dgm:spPr/>
      <dgm:t>
        <a:bodyPr/>
        <a:lstStyle/>
        <a:p>
          <a:endParaRPr lang="en-US"/>
        </a:p>
      </dgm:t>
    </dgm:pt>
    <dgm:pt modelId="{D60CB7DD-1DBB-4EA8-A87D-8DB0F0DC945E}">
      <dgm:prSet/>
      <dgm:spPr/>
      <dgm:t>
        <a:bodyPr/>
        <a:lstStyle/>
        <a:p>
          <a:r>
            <a:rPr lang="en-US"/>
            <a:t>The ability to control oneself, one’s body, one's emotions and desires or the expression of them in one's behavior, </a:t>
          </a:r>
          <a:r>
            <a:rPr lang="en-US" b="1"/>
            <a:t>especially in difficult situations</a:t>
          </a:r>
          <a:endParaRPr lang="en-US"/>
        </a:p>
      </dgm:t>
    </dgm:pt>
    <dgm:pt modelId="{C45D1781-1C7C-4EFD-AECB-8A90521B5B79}" type="parTrans" cxnId="{8925F5ED-F76A-4772-A06A-6251AECC919C}">
      <dgm:prSet/>
      <dgm:spPr/>
      <dgm:t>
        <a:bodyPr/>
        <a:lstStyle/>
        <a:p>
          <a:endParaRPr lang="en-US"/>
        </a:p>
      </dgm:t>
    </dgm:pt>
    <dgm:pt modelId="{DFC02798-BAAD-4C91-B1A6-5279FBE6FD8F}" type="sibTrans" cxnId="{8925F5ED-F76A-4772-A06A-6251AECC919C}">
      <dgm:prSet/>
      <dgm:spPr/>
      <dgm:t>
        <a:bodyPr/>
        <a:lstStyle/>
        <a:p>
          <a:endParaRPr lang="en-US"/>
        </a:p>
      </dgm:t>
    </dgm:pt>
    <dgm:pt modelId="{C2FA0AB5-3CF2-4A17-AE7B-E7165B0EFC07}">
      <dgm:prSet/>
      <dgm:spPr/>
      <dgm:t>
        <a:bodyPr/>
        <a:lstStyle/>
        <a:p>
          <a:r>
            <a:rPr lang="en-US"/>
            <a:t>We need to demonstrate this skill as coaches </a:t>
          </a:r>
        </a:p>
      </dgm:t>
    </dgm:pt>
    <dgm:pt modelId="{6A6B4E6A-EE68-484D-884C-D3F863AF14B5}" type="parTrans" cxnId="{97EFF431-53B3-4BDA-BA4D-760BA7384078}">
      <dgm:prSet/>
      <dgm:spPr/>
      <dgm:t>
        <a:bodyPr/>
        <a:lstStyle/>
        <a:p>
          <a:endParaRPr lang="en-US"/>
        </a:p>
      </dgm:t>
    </dgm:pt>
    <dgm:pt modelId="{80D846A4-85DF-469E-8977-33D459D10BE3}" type="sibTrans" cxnId="{97EFF431-53B3-4BDA-BA4D-760BA7384078}">
      <dgm:prSet/>
      <dgm:spPr/>
      <dgm:t>
        <a:bodyPr/>
        <a:lstStyle/>
        <a:p>
          <a:endParaRPr lang="en-US"/>
        </a:p>
      </dgm:t>
    </dgm:pt>
    <dgm:pt modelId="{1723A24C-15BF-489F-BDC6-B6A76C09D4FC}">
      <dgm:prSet/>
      <dgm:spPr/>
      <dgm:t>
        <a:bodyPr/>
        <a:lstStyle/>
        <a:p>
          <a:r>
            <a:rPr lang="en-US"/>
            <a:t>Controlling our reactions to undesired behaviors</a:t>
          </a:r>
        </a:p>
      </dgm:t>
    </dgm:pt>
    <dgm:pt modelId="{99D2E9F3-48FD-4ACC-810E-4511654BC270}" type="parTrans" cxnId="{8659CC58-5A81-4C49-A9B8-016C7C04F92C}">
      <dgm:prSet/>
      <dgm:spPr/>
      <dgm:t>
        <a:bodyPr/>
        <a:lstStyle/>
        <a:p>
          <a:endParaRPr lang="en-US"/>
        </a:p>
      </dgm:t>
    </dgm:pt>
    <dgm:pt modelId="{C450A900-D6A5-4D2B-8442-C498BEA1D628}" type="sibTrans" cxnId="{8659CC58-5A81-4C49-A9B8-016C7C04F92C}">
      <dgm:prSet/>
      <dgm:spPr/>
      <dgm:t>
        <a:bodyPr/>
        <a:lstStyle/>
        <a:p>
          <a:endParaRPr lang="en-US"/>
        </a:p>
      </dgm:t>
    </dgm:pt>
    <dgm:pt modelId="{45B1952E-BB4B-4F9E-B10A-93E5E5AAC77D}">
      <dgm:prSet/>
      <dgm:spPr/>
      <dgm:t>
        <a:bodyPr/>
        <a:lstStyle/>
        <a:p>
          <a:r>
            <a:rPr lang="en-US"/>
            <a:t>Refocusing athlete</a:t>
          </a:r>
        </a:p>
      </dgm:t>
    </dgm:pt>
    <dgm:pt modelId="{84E2BB53-9052-4A3D-AE45-D35B217EA379}" type="parTrans" cxnId="{1C5292C1-9870-4A22-B33E-A77D527BDF83}">
      <dgm:prSet/>
      <dgm:spPr/>
      <dgm:t>
        <a:bodyPr/>
        <a:lstStyle/>
        <a:p>
          <a:endParaRPr lang="en-US"/>
        </a:p>
      </dgm:t>
    </dgm:pt>
    <dgm:pt modelId="{222B1D6E-04F6-4184-8108-60E08A73BA4E}" type="sibTrans" cxnId="{1C5292C1-9870-4A22-B33E-A77D527BDF83}">
      <dgm:prSet/>
      <dgm:spPr/>
      <dgm:t>
        <a:bodyPr/>
        <a:lstStyle/>
        <a:p>
          <a:endParaRPr lang="en-US"/>
        </a:p>
      </dgm:t>
    </dgm:pt>
    <dgm:pt modelId="{9E32555E-C75F-4296-8C61-285682FE6DCD}">
      <dgm:prSet/>
      <dgm:spPr/>
      <dgm:t>
        <a:bodyPr/>
        <a:lstStyle/>
        <a:p>
          <a:r>
            <a:rPr lang="en-US"/>
            <a:t>Pointing out positive behaviors</a:t>
          </a:r>
        </a:p>
      </dgm:t>
    </dgm:pt>
    <dgm:pt modelId="{A0F520E9-84E1-41D4-BF90-0F1B40EA7625}" type="parTrans" cxnId="{7E4FFA5A-ED80-4D22-8F98-A035375175FD}">
      <dgm:prSet/>
      <dgm:spPr/>
      <dgm:t>
        <a:bodyPr/>
        <a:lstStyle/>
        <a:p>
          <a:endParaRPr lang="en-US"/>
        </a:p>
      </dgm:t>
    </dgm:pt>
    <dgm:pt modelId="{5D5DC989-8065-4D51-8927-5872486B56D9}" type="sibTrans" cxnId="{7E4FFA5A-ED80-4D22-8F98-A035375175FD}">
      <dgm:prSet/>
      <dgm:spPr/>
      <dgm:t>
        <a:bodyPr/>
        <a:lstStyle/>
        <a:p>
          <a:endParaRPr lang="en-US"/>
        </a:p>
      </dgm:t>
    </dgm:pt>
    <dgm:pt modelId="{01AFE309-7CD5-4A33-A1AD-5737227BBD29}">
      <dgm:prSet/>
      <dgm:spPr/>
      <dgm:t>
        <a:bodyPr/>
        <a:lstStyle/>
        <a:p>
          <a:r>
            <a:rPr lang="en-US"/>
            <a:t>Self Control is taught</a:t>
          </a:r>
        </a:p>
      </dgm:t>
    </dgm:pt>
    <dgm:pt modelId="{71D68151-692C-420B-A237-01C80D59F773}" type="parTrans" cxnId="{00C2CA9E-181C-40C2-8D69-AA755E96FE55}">
      <dgm:prSet/>
      <dgm:spPr/>
      <dgm:t>
        <a:bodyPr/>
        <a:lstStyle/>
        <a:p>
          <a:endParaRPr lang="en-US"/>
        </a:p>
      </dgm:t>
    </dgm:pt>
    <dgm:pt modelId="{1E50456F-4D5D-45E4-A03D-BD354E7BF783}" type="sibTrans" cxnId="{00C2CA9E-181C-40C2-8D69-AA755E96FE55}">
      <dgm:prSet/>
      <dgm:spPr/>
      <dgm:t>
        <a:bodyPr/>
        <a:lstStyle/>
        <a:p>
          <a:endParaRPr lang="en-US"/>
        </a:p>
      </dgm:t>
    </dgm:pt>
    <dgm:pt modelId="{8C9B41D8-5C3E-4D0B-ACC6-E857CAE36126}">
      <dgm:prSet/>
      <dgm:spPr/>
      <dgm:t>
        <a:bodyPr/>
        <a:lstStyle/>
        <a:p>
          <a:r>
            <a:rPr lang="en-US"/>
            <a:t>Teach them where to put their bodies </a:t>
          </a:r>
        </a:p>
      </dgm:t>
    </dgm:pt>
    <dgm:pt modelId="{68178BEE-C9CB-48CB-9BC5-A8093149C2EA}" type="parTrans" cxnId="{687FE92E-2A70-40C4-8254-90FEA33916B4}">
      <dgm:prSet/>
      <dgm:spPr/>
      <dgm:t>
        <a:bodyPr/>
        <a:lstStyle/>
        <a:p>
          <a:endParaRPr lang="en-US"/>
        </a:p>
      </dgm:t>
    </dgm:pt>
    <dgm:pt modelId="{84BB7982-94C7-4C56-BFE1-B1AB07C25392}" type="sibTrans" cxnId="{687FE92E-2A70-40C4-8254-90FEA33916B4}">
      <dgm:prSet/>
      <dgm:spPr/>
      <dgm:t>
        <a:bodyPr/>
        <a:lstStyle/>
        <a:p>
          <a:endParaRPr lang="en-US"/>
        </a:p>
      </dgm:t>
    </dgm:pt>
    <dgm:pt modelId="{729F0911-3284-4B2D-ADFA-F90F0F6ED651}">
      <dgm:prSet/>
      <dgm:spPr/>
      <dgm:t>
        <a:bodyPr/>
        <a:lstStyle/>
        <a:p>
          <a:r>
            <a:rPr lang="en-US"/>
            <a:t>Teach them what to say when they are excited/frustrated</a:t>
          </a:r>
        </a:p>
      </dgm:t>
    </dgm:pt>
    <dgm:pt modelId="{2B017C7C-A8BA-4436-A8C9-AC786976C0D9}" type="parTrans" cxnId="{673FD540-EBFE-4D02-AE11-C2381E566C4E}">
      <dgm:prSet/>
      <dgm:spPr/>
      <dgm:t>
        <a:bodyPr/>
        <a:lstStyle/>
        <a:p>
          <a:endParaRPr lang="en-US"/>
        </a:p>
      </dgm:t>
    </dgm:pt>
    <dgm:pt modelId="{4AAE46B9-3745-4AB7-AE44-086ED2F6D690}" type="sibTrans" cxnId="{673FD540-EBFE-4D02-AE11-C2381E566C4E}">
      <dgm:prSet/>
      <dgm:spPr/>
      <dgm:t>
        <a:bodyPr/>
        <a:lstStyle/>
        <a:p>
          <a:endParaRPr lang="en-US"/>
        </a:p>
      </dgm:t>
    </dgm:pt>
    <dgm:pt modelId="{3B161914-1172-DC48-B439-013BF981CBD6}" type="pres">
      <dgm:prSet presAssocID="{E4D74A2B-6236-428F-A5AD-E12A8F58CB99}" presName="linearFlow" presStyleCnt="0">
        <dgm:presLayoutVars>
          <dgm:resizeHandles val="exact"/>
        </dgm:presLayoutVars>
      </dgm:prSet>
      <dgm:spPr/>
    </dgm:pt>
    <dgm:pt modelId="{A2099264-463E-E24E-9B2A-771F4F85847C}" type="pres">
      <dgm:prSet presAssocID="{D60CB7DD-1DBB-4EA8-A87D-8DB0F0DC945E}" presName="node" presStyleLbl="node1" presStyleIdx="0" presStyleCnt="3">
        <dgm:presLayoutVars>
          <dgm:bulletEnabled val="1"/>
        </dgm:presLayoutVars>
      </dgm:prSet>
      <dgm:spPr/>
    </dgm:pt>
    <dgm:pt modelId="{805B8A6D-31E6-9743-A86C-AB51E1A916E2}" type="pres">
      <dgm:prSet presAssocID="{DFC02798-BAAD-4C91-B1A6-5279FBE6FD8F}" presName="sibTrans" presStyleLbl="sibTrans2D1" presStyleIdx="0" presStyleCnt="2"/>
      <dgm:spPr/>
    </dgm:pt>
    <dgm:pt modelId="{9F7B4379-9388-B540-9621-218D5A8C3D83}" type="pres">
      <dgm:prSet presAssocID="{DFC02798-BAAD-4C91-B1A6-5279FBE6FD8F}" presName="connectorText" presStyleLbl="sibTrans2D1" presStyleIdx="0" presStyleCnt="2"/>
      <dgm:spPr/>
    </dgm:pt>
    <dgm:pt modelId="{42D1568B-D0AD-2443-95B9-CFA94E71A2F7}" type="pres">
      <dgm:prSet presAssocID="{C2FA0AB5-3CF2-4A17-AE7B-E7165B0EFC07}" presName="node" presStyleLbl="node1" presStyleIdx="1" presStyleCnt="3">
        <dgm:presLayoutVars>
          <dgm:bulletEnabled val="1"/>
        </dgm:presLayoutVars>
      </dgm:prSet>
      <dgm:spPr/>
    </dgm:pt>
    <dgm:pt modelId="{2622289A-B049-7D4F-AFE7-16788BCD9913}" type="pres">
      <dgm:prSet presAssocID="{80D846A4-85DF-469E-8977-33D459D10BE3}" presName="sibTrans" presStyleLbl="sibTrans2D1" presStyleIdx="1" presStyleCnt="2"/>
      <dgm:spPr/>
    </dgm:pt>
    <dgm:pt modelId="{F1930D0D-93B2-F243-BC90-6CC0006E0AAB}" type="pres">
      <dgm:prSet presAssocID="{80D846A4-85DF-469E-8977-33D459D10BE3}" presName="connectorText" presStyleLbl="sibTrans2D1" presStyleIdx="1" presStyleCnt="2"/>
      <dgm:spPr/>
    </dgm:pt>
    <dgm:pt modelId="{C0498AA7-E794-124B-9240-CB6FFDAC9120}" type="pres">
      <dgm:prSet presAssocID="{01AFE309-7CD5-4A33-A1AD-5737227BBD29}" presName="node" presStyleLbl="node1" presStyleIdx="2" presStyleCnt="3">
        <dgm:presLayoutVars>
          <dgm:bulletEnabled val="1"/>
        </dgm:presLayoutVars>
      </dgm:prSet>
      <dgm:spPr/>
    </dgm:pt>
  </dgm:ptLst>
  <dgm:cxnLst>
    <dgm:cxn modelId="{1AC97F12-0A22-7249-9C6E-CD8B81677F1F}" type="presOf" srcId="{DFC02798-BAAD-4C91-B1A6-5279FBE6FD8F}" destId="{9F7B4379-9388-B540-9621-218D5A8C3D83}" srcOrd="1" destOrd="0" presId="urn:microsoft.com/office/officeart/2005/8/layout/process2"/>
    <dgm:cxn modelId="{EA533721-384F-E547-867E-CA79EE0A80E5}" type="presOf" srcId="{729F0911-3284-4B2D-ADFA-F90F0F6ED651}" destId="{C0498AA7-E794-124B-9240-CB6FFDAC9120}" srcOrd="0" destOrd="2" presId="urn:microsoft.com/office/officeart/2005/8/layout/process2"/>
    <dgm:cxn modelId="{2ADAC72A-4F01-BF4E-9A45-F186101039E7}" type="presOf" srcId="{80D846A4-85DF-469E-8977-33D459D10BE3}" destId="{2622289A-B049-7D4F-AFE7-16788BCD9913}" srcOrd="0" destOrd="0" presId="urn:microsoft.com/office/officeart/2005/8/layout/process2"/>
    <dgm:cxn modelId="{687FE92E-2A70-40C4-8254-90FEA33916B4}" srcId="{01AFE309-7CD5-4A33-A1AD-5737227BBD29}" destId="{8C9B41D8-5C3E-4D0B-ACC6-E857CAE36126}" srcOrd="0" destOrd="0" parTransId="{68178BEE-C9CB-48CB-9BC5-A8093149C2EA}" sibTransId="{84BB7982-94C7-4C56-BFE1-B1AB07C25392}"/>
    <dgm:cxn modelId="{97EFF431-53B3-4BDA-BA4D-760BA7384078}" srcId="{E4D74A2B-6236-428F-A5AD-E12A8F58CB99}" destId="{C2FA0AB5-3CF2-4A17-AE7B-E7165B0EFC07}" srcOrd="1" destOrd="0" parTransId="{6A6B4E6A-EE68-484D-884C-D3F863AF14B5}" sibTransId="{80D846A4-85DF-469E-8977-33D459D10BE3}"/>
    <dgm:cxn modelId="{673FD540-EBFE-4D02-AE11-C2381E566C4E}" srcId="{01AFE309-7CD5-4A33-A1AD-5737227BBD29}" destId="{729F0911-3284-4B2D-ADFA-F90F0F6ED651}" srcOrd="1" destOrd="0" parTransId="{2B017C7C-A8BA-4436-A8C9-AC786976C0D9}" sibTransId="{4AAE46B9-3745-4AB7-AE44-086ED2F6D690}"/>
    <dgm:cxn modelId="{7361E149-8C79-0645-8FD9-43476B7ECB37}" type="presOf" srcId="{C2FA0AB5-3CF2-4A17-AE7B-E7165B0EFC07}" destId="{42D1568B-D0AD-2443-95B9-CFA94E71A2F7}" srcOrd="0" destOrd="0" presId="urn:microsoft.com/office/officeart/2005/8/layout/process2"/>
    <dgm:cxn modelId="{8659CC58-5A81-4C49-A9B8-016C7C04F92C}" srcId="{C2FA0AB5-3CF2-4A17-AE7B-E7165B0EFC07}" destId="{1723A24C-15BF-489F-BDC6-B6A76C09D4FC}" srcOrd="0" destOrd="0" parTransId="{99D2E9F3-48FD-4ACC-810E-4511654BC270}" sibTransId="{C450A900-D6A5-4D2B-8442-C498BEA1D628}"/>
    <dgm:cxn modelId="{7E4FFA5A-ED80-4D22-8F98-A035375175FD}" srcId="{C2FA0AB5-3CF2-4A17-AE7B-E7165B0EFC07}" destId="{9E32555E-C75F-4296-8C61-285682FE6DCD}" srcOrd="2" destOrd="0" parTransId="{A0F520E9-84E1-41D4-BF90-0F1B40EA7625}" sibTransId="{5D5DC989-8065-4D51-8927-5872486B56D9}"/>
    <dgm:cxn modelId="{41FDC971-EC22-5B47-BC39-AD86A8602491}" type="presOf" srcId="{1723A24C-15BF-489F-BDC6-B6A76C09D4FC}" destId="{42D1568B-D0AD-2443-95B9-CFA94E71A2F7}" srcOrd="0" destOrd="1" presId="urn:microsoft.com/office/officeart/2005/8/layout/process2"/>
    <dgm:cxn modelId="{7D0A3B73-A9D9-744F-A77F-C8F0EC96CE26}" type="presOf" srcId="{DFC02798-BAAD-4C91-B1A6-5279FBE6FD8F}" destId="{805B8A6D-31E6-9743-A86C-AB51E1A916E2}" srcOrd="0" destOrd="0" presId="urn:microsoft.com/office/officeart/2005/8/layout/process2"/>
    <dgm:cxn modelId="{A0FF6379-B9CF-EB47-8815-3E6945DB23F9}" type="presOf" srcId="{01AFE309-7CD5-4A33-A1AD-5737227BBD29}" destId="{C0498AA7-E794-124B-9240-CB6FFDAC9120}" srcOrd="0" destOrd="0" presId="urn:microsoft.com/office/officeart/2005/8/layout/process2"/>
    <dgm:cxn modelId="{2807B985-006D-6544-B961-507B4873F6BC}" type="presOf" srcId="{80D846A4-85DF-469E-8977-33D459D10BE3}" destId="{F1930D0D-93B2-F243-BC90-6CC0006E0AAB}" srcOrd="1" destOrd="0" presId="urn:microsoft.com/office/officeart/2005/8/layout/process2"/>
    <dgm:cxn modelId="{DB45C287-668D-C84D-85AB-7D1C22B3FCA0}" type="presOf" srcId="{8C9B41D8-5C3E-4D0B-ACC6-E857CAE36126}" destId="{C0498AA7-E794-124B-9240-CB6FFDAC9120}" srcOrd="0" destOrd="1" presId="urn:microsoft.com/office/officeart/2005/8/layout/process2"/>
    <dgm:cxn modelId="{00C2CA9E-181C-40C2-8D69-AA755E96FE55}" srcId="{E4D74A2B-6236-428F-A5AD-E12A8F58CB99}" destId="{01AFE309-7CD5-4A33-A1AD-5737227BBD29}" srcOrd="2" destOrd="0" parTransId="{71D68151-692C-420B-A237-01C80D59F773}" sibTransId="{1E50456F-4D5D-45E4-A03D-BD354E7BF783}"/>
    <dgm:cxn modelId="{1C5292C1-9870-4A22-B33E-A77D527BDF83}" srcId="{C2FA0AB5-3CF2-4A17-AE7B-E7165B0EFC07}" destId="{45B1952E-BB4B-4F9E-B10A-93E5E5AAC77D}" srcOrd="1" destOrd="0" parTransId="{84E2BB53-9052-4A3D-AE45-D35B217EA379}" sibTransId="{222B1D6E-04F6-4184-8108-60E08A73BA4E}"/>
    <dgm:cxn modelId="{3A187AC6-C348-5946-8A65-0BA0B26BE770}" type="presOf" srcId="{D60CB7DD-1DBB-4EA8-A87D-8DB0F0DC945E}" destId="{A2099264-463E-E24E-9B2A-771F4F85847C}" srcOrd="0" destOrd="0" presId="urn:microsoft.com/office/officeart/2005/8/layout/process2"/>
    <dgm:cxn modelId="{56E3B8D8-AE8F-2942-80D7-75FA1879FEE1}" type="presOf" srcId="{9E32555E-C75F-4296-8C61-285682FE6DCD}" destId="{42D1568B-D0AD-2443-95B9-CFA94E71A2F7}" srcOrd="0" destOrd="3" presId="urn:microsoft.com/office/officeart/2005/8/layout/process2"/>
    <dgm:cxn modelId="{7A0077E6-261B-3B45-BACB-3754F5D2462F}" type="presOf" srcId="{E4D74A2B-6236-428F-A5AD-E12A8F58CB99}" destId="{3B161914-1172-DC48-B439-013BF981CBD6}" srcOrd="0" destOrd="0" presId="urn:microsoft.com/office/officeart/2005/8/layout/process2"/>
    <dgm:cxn modelId="{8925F5ED-F76A-4772-A06A-6251AECC919C}" srcId="{E4D74A2B-6236-428F-A5AD-E12A8F58CB99}" destId="{D60CB7DD-1DBB-4EA8-A87D-8DB0F0DC945E}" srcOrd="0" destOrd="0" parTransId="{C45D1781-1C7C-4EFD-AECB-8A90521B5B79}" sibTransId="{DFC02798-BAAD-4C91-B1A6-5279FBE6FD8F}"/>
    <dgm:cxn modelId="{F68040F8-4004-8A4C-8498-1D2415DA922F}" type="presOf" srcId="{45B1952E-BB4B-4F9E-B10A-93E5E5AAC77D}" destId="{42D1568B-D0AD-2443-95B9-CFA94E71A2F7}" srcOrd="0" destOrd="2" presId="urn:microsoft.com/office/officeart/2005/8/layout/process2"/>
    <dgm:cxn modelId="{CCD3CCC8-75AD-2841-BB22-EA94D41BA16C}" type="presParOf" srcId="{3B161914-1172-DC48-B439-013BF981CBD6}" destId="{A2099264-463E-E24E-9B2A-771F4F85847C}" srcOrd="0" destOrd="0" presId="urn:microsoft.com/office/officeart/2005/8/layout/process2"/>
    <dgm:cxn modelId="{DD4CDD60-6B67-C14B-9D38-2B8E92FCE789}" type="presParOf" srcId="{3B161914-1172-DC48-B439-013BF981CBD6}" destId="{805B8A6D-31E6-9743-A86C-AB51E1A916E2}" srcOrd="1" destOrd="0" presId="urn:microsoft.com/office/officeart/2005/8/layout/process2"/>
    <dgm:cxn modelId="{684F37D1-0347-C04C-A0E0-6B68607EECE1}" type="presParOf" srcId="{805B8A6D-31E6-9743-A86C-AB51E1A916E2}" destId="{9F7B4379-9388-B540-9621-218D5A8C3D83}" srcOrd="0" destOrd="0" presId="urn:microsoft.com/office/officeart/2005/8/layout/process2"/>
    <dgm:cxn modelId="{B4938F05-5839-414D-86FA-DFD2124528EB}" type="presParOf" srcId="{3B161914-1172-DC48-B439-013BF981CBD6}" destId="{42D1568B-D0AD-2443-95B9-CFA94E71A2F7}" srcOrd="2" destOrd="0" presId="urn:microsoft.com/office/officeart/2005/8/layout/process2"/>
    <dgm:cxn modelId="{2877C32D-66E7-E94E-9D6A-DEB76F1A7AC7}" type="presParOf" srcId="{3B161914-1172-DC48-B439-013BF981CBD6}" destId="{2622289A-B049-7D4F-AFE7-16788BCD9913}" srcOrd="3" destOrd="0" presId="urn:microsoft.com/office/officeart/2005/8/layout/process2"/>
    <dgm:cxn modelId="{7A19315E-95A1-9B49-B82E-401F45A5877B}" type="presParOf" srcId="{2622289A-B049-7D4F-AFE7-16788BCD9913}" destId="{F1930D0D-93B2-F243-BC90-6CC0006E0AAB}" srcOrd="0" destOrd="0" presId="urn:microsoft.com/office/officeart/2005/8/layout/process2"/>
    <dgm:cxn modelId="{E4F38AC0-1F8C-F549-8515-BCA284703DAC}" type="presParOf" srcId="{3B161914-1172-DC48-B439-013BF981CBD6}" destId="{C0498AA7-E794-124B-9240-CB6FFDAC9120}" srcOrd="4"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1132408-AECE-4B98-9528-95E6859AF757}" type="doc">
      <dgm:prSet loTypeId="urn:microsoft.com/office/officeart/2005/8/layout/vList5" loCatId="list" qsTypeId="urn:microsoft.com/office/officeart/2005/8/quickstyle/simple4" qsCatId="simple" csTypeId="urn:microsoft.com/office/officeart/2005/8/colors/colorful5" csCatId="colorful"/>
      <dgm:spPr/>
      <dgm:t>
        <a:bodyPr/>
        <a:lstStyle/>
        <a:p>
          <a:endParaRPr lang="en-US"/>
        </a:p>
      </dgm:t>
    </dgm:pt>
    <dgm:pt modelId="{58D050A1-0A25-4ACC-8239-43098DCCA0BB}">
      <dgm:prSet/>
      <dgm:spPr/>
      <dgm:t>
        <a:bodyPr/>
        <a:lstStyle/>
        <a:p>
          <a:r>
            <a:rPr lang="en-US" dirty="0"/>
            <a:t>The belief that abilities can be developed through dedication and hard work</a:t>
          </a:r>
        </a:p>
      </dgm:t>
    </dgm:pt>
    <dgm:pt modelId="{8D5C3F2D-A93F-4656-852E-D77279BD45CB}" type="parTrans" cxnId="{65039FF4-E709-45A6-98E2-4890F3A18D1E}">
      <dgm:prSet/>
      <dgm:spPr/>
      <dgm:t>
        <a:bodyPr/>
        <a:lstStyle/>
        <a:p>
          <a:endParaRPr lang="en-US"/>
        </a:p>
      </dgm:t>
    </dgm:pt>
    <dgm:pt modelId="{975D1286-02E9-4D2A-8D4F-BFA7E28AE228}" type="sibTrans" cxnId="{65039FF4-E709-45A6-98E2-4890F3A18D1E}">
      <dgm:prSet/>
      <dgm:spPr/>
      <dgm:t>
        <a:bodyPr/>
        <a:lstStyle/>
        <a:p>
          <a:endParaRPr lang="en-US"/>
        </a:p>
      </dgm:t>
    </dgm:pt>
    <dgm:pt modelId="{AE74D99D-8409-4CDB-980A-E1EE9BA52938}">
      <dgm:prSet/>
      <dgm:spPr/>
      <dgm:t>
        <a:bodyPr/>
        <a:lstStyle/>
        <a:p>
          <a:r>
            <a:rPr lang="en-US" b="1" dirty="0"/>
            <a:t>Brains and talent are just the starting point.</a:t>
          </a:r>
          <a:endParaRPr lang="en-US" dirty="0"/>
        </a:p>
      </dgm:t>
    </dgm:pt>
    <dgm:pt modelId="{65AE0C2B-9C06-4FCB-952E-F19AE1790E82}" type="parTrans" cxnId="{C3EFDB48-9C1D-49DC-A538-62359E42E412}">
      <dgm:prSet/>
      <dgm:spPr/>
      <dgm:t>
        <a:bodyPr/>
        <a:lstStyle/>
        <a:p>
          <a:endParaRPr lang="en-US"/>
        </a:p>
      </dgm:t>
    </dgm:pt>
    <dgm:pt modelId="{253B5663-0BE8-48F4-91A8-9C8CA66E01F7}" type="sibTrans" cxnId="{C3EFDB48-9C1D-49DC-A538-62359E42E412}">
      <dgm:prSet/>
      <dgm:spPr/>
      <dgm:t>
        <a:bodyPr/>
        <a:lstStyle/>
        <a:p>
          <a:endParaRPr lang="en-US"/>
        </a:p>
      </dgm:t>
    </dgm:pt>
    <dgm:pt modelId="{6D0AD97B-C7C3-4EB4-A488-1A9D6E3D1204}">
      <dgm:prSet/>
      <dgm:spPr/>
      <dgm:t>
        <a:bodyPr/>
        <a:lstStyle/>
        <a:p>
          <a:r>
            <a:rPr lang="en-US"/>
            <a:t>Avoid</a:t>
          </a:r>
        </a:p>
      </dgm:t>
    </dgm:pt>
    <dgm:pt modelId="{02BA5565-A206-4A61-9EF0-A1722FA734CF}" type="parTrans" cxnId="{6F26C978-532B-4D48-A05B-2FA16D4C9DE2}">
      <dgm:prSet/>
      <dgm:spPr/>
      <dgm:t>
        <a:bodyPr/>
        <a:lstStyle/>
        <a:p>
          <a:endParaRPr lang="en-US"/>
        </a:p>
      </dgm:t>
    </dgm:pt>
    <dgm:pt modelId="{F9FF9B0E-9A1A-46EB-B3C2-5E5D22123048}" type="sibTrans" cxnId="{6F26C978-532B-4D48-A05B-2FA16D4C9DE2}">
      <dgm:prSet/>
      <dgm:spPr/>
      <dgm:t>
        <a:bodyPr/>
        <a:lstStyle/>
        <a:p>
          <a:endParaRPr lang="en-US"/>
        </a:p>
      </dgm:t>
    </dgm:pt>
    <dgm:pt modelId="{90DE7FDB-BE67-4B1E-895A-03BC0E7708B5}">
      <dgm:prSet/>
      <dgm:spPr/>
      <dgm:t>
        <a:bodyPr/>
        <a:lstStyle/>
        <a:p>
          <a:r>
            <a:rPr lang="en-US"/>
            <a:t>She is really talented</a:t>
          </a:r>
        </a:p>
      </dgm:t>
    </dgm:pt>
    <dgm:pt modelId="{9CF7CAB9-5A77-42C0-8ADB-26407D54D87A}" type="parTrans" cxnId="{BFEDCE1B-C204-47DF-960C-F39CDAEE3CA4}">
      <dgm:prSet/>
      <dgm:spPr/>
      <dgm:t>
        <a:bodyPr/>
        <a:lstStyle/>
        <a:p>
          <a:endParaRPr lang="en-US"/>
        </a:p>
      </dgm:t>
    </dgm:pt>
    <dgm:pt modelId="{2D53CADD-6321-4034-A270-4781E2A30EB2}" type="sibTrans" cxnId="{BFEDCE1B-C204-47DF-960C-F39CDAEE3CA4}">
      <dgm:prSet/>
      <dgm:spPr/>
      <dgm:t>
        <a:bodyPr/>
        <a:lstStyle/>
        <a:p>
          <a:endParaRPr lang="en-US"/>
        </a:p>
      </dgm:t>
    </dgm:pt>
    <dgm:pt modelId="{6929EC97-B72A-4A5C-95D5-0665E9A63B4F}">
      <dgm:prSet/>
      <dgm:spPr/>
      <dgm:t>
        <a:bodyPr/>
        <a:lstStyle/>
        <a:p>
          <a:r>
            <a:rPr lang="en-US"/>
            <a:t>In front of the kids</a:t>
          </a:r>
        </a:p>
      </dgm:t>
    </dgm:pt>
    <dgm:pt modelId="{857BE1E6-4DFD-4441-95CC-152322D6DC3C}" type="parTrans" cxnId="{27281E04-E873-4F1F-8314-3F41590707F8}">
      <dgm:prSet/>
      <dgm:spPr/>
      <dgm:t>
        <a:bodyPr/>
        <a:lstStyle/>
        <a:p>
          <a:endParaRPr lang="en-US"/>
        </a:p>
      </dgm:t>
    </dgm:pt>
    <dgm:pt modelId="{EA5778DA-5523-4FFA-94DF-F0382C415513}" type="sibTrans" cxnId="{27281E04-E873-4F1F-8314-3F41590707F8}">
      <dgm:prSet/>
      <dgm:spPr/>
      <dgm:t>
        <a:bodyPr/>
        <a:lstStyle/>
        <a:p>
          <a:endParaRPr lang="en-US"/>
        </a:p>
      </dgm:t>
    </dgm:pt>
    <dgm:pt modelId="{66993F5A-5DF7-400F-A99A-EA459DF8C3B0}">
      <dgm:prSet/>
      <dgm:spPr/>
      <dgm:t>
        <a:bodyPr/>
        <a:lstStyle/>
        <a:p>
          <a:r>
            <a:rPr lang="en-US"/>
            <a:t>Try</a:t>
          </a:r>
        </a:p>
      </dgm:t>
    </dgm:pt>
    <dgm:pt modelId="{0BC89C81-261A-409F-B463-C82027DFFB3D}" type="parTrans" cxnId="{ACE21CED-7C78-4C3D-8BED-B0ECE04E0461}">
      <dgm:prSet/>
      <dgm:spPr/>
      <dgm:t>
        <a:bodyPr/>
        <a:lstStyle/>
        <a:p>
          <a:endParaRPr lang="en-US"/>
        </a:p>
      </dgm:t>
    </dgm:pt>
    <dgm:pt modelId="{3DE15392-3992-4302-8AF2-1237A79750A3}" type="sibTrans" cxnId="{ACE21CED-7C78-4C3D-8BED-B0ECE04E0461}">
      <dgm:prSet/>
      <dgm:spPr/>
      <dgm:t>
        <a:bodyPr/>
        <a:lstStyle/>
        <a:p>
          <a:endParaRPr lang="en-US"/>
        </a:p>
      </dgm:t>
    </dgm:pt>
    <dgm:pt modelId="{BEE8A3C5-2038-4220-BD27-03763E5A95D4}">
      <dgm:prSet/>
      <dgm:spPr/>
      <dgm:t>
        <a:bodyPr/>
        <a:lstStyle/>
        <a:p>
          <a:r>
            <a:rPr lang="en-US"/>
            <a:t>That was better</a:t>
          </a:r>
        </a:p>
      </dgm:t>
    </dgm:pt>
    <dgm:pt modelId="{186D5CF7-D78B-4C47-AFB0-7F55DC547044}" type="parTrans" cxnId="{B62E8E21-E9AD-45CC-8450-25A2FDB7B6B6}">
      <dgm:prSet/>
      <dgm:spPr/>
      <dgm:t>
        <a:bodyPr/>
        <a:lstStyle/>
        <a:p>
          <a:endParaRPr lang="en-US"/>
        </a:p>
      </dgm:t>
    </dgm:pt>
    <dgm:pt modelId="{09CB573A-2DD8-401A-A8A7-7852ADE47688}" type="sibTrans" cxnId="{B62E8E21-E9AD-45CC-8450-25A2FDB7B6B6}">
      <dgm:prSet/>
      <dgm:spPr/>
      <dgm:t>
        <a:bodyPr/>
        <a:lstStyle/>
        <a:p>
          <a:endParaRPr lang="en-US"/>
        </a:p>
      </dgm:t>
    </dgm:pt>
    <dgm:pt modelId="{1835FC0B-F1B1-4811-9A4F-8AFA6B7EFA82}">
      <dgm:prSet/>
      <dgm:spPr/>
      <dgm:t>
        <a:bodyPr/>
        <a:lstStyle/>
        <a:p>
          <a:r>
            <a:rPr lang="en-US"/>
            <a:t>You are improving with each mistake</a:t>
          </a:r>
        </a:p>
      </dgm:t>
    </dgm:pt>
    <dgm:pt modelId="{68D44890-C8CC-4669-8753-4C5061BD99E8}" type="parTrans" cxnId="{8174C8EB-E202-4AC0-A7DF-0C76EE763558}">
      <dgm:prSet/>
      <dgm:spPr/>
      <dgm:t>
        <a:bodyPr/>
        <a:lstStyle/>
        <a:p>
          <a:endParaRPr lang="en-US"/>
        </a:p>
      </dgm:t>
    </dgm:pt>
    <dgm:pt modelId="{0278F028-951E-414B-BF70-87A647EA6D82}" type="sibTrans" cxnId="{8174C8EB-E202-4AC0-A7DF-0C76EE763558}">
      <dgm:prSet/>
      <dgm:spPr/>
      <dgm:t>
        <a:bodyPr/>
        <a:lstStyle/>
        <a:p>
          <a:endParaRPr lang="en-US"/>
        </a:p>
      </dgm:t>
    </dgm:pt>
    <dgm:pt modelId="{E1EB6682-71FB-A743-99EA-861DE4F660E1}" type="pres">
      <dgm:prSet presAssocID="{61132408-AECE-4B98-9528-95E6859AF757}" presName="Name0" presStyleCnt="0">
        <dgm:presLayoutVars>
          <dgm:dir/>
          <dgm:animLvl val="lvl"/>
          <dgm:resizeHandles val="exact"/>
        </dgm:presLayoutVars>
      </dgm:prSet>
      <dgm:spPr/>
    </dgm:pt>
    <dgm:pt modelId="{CED0F54A-A492-844C-91FD-1CFD1755D957}" type="pres">
      <dgm:prSet presAssocID="{58D050A1-0A25-4ACC-8239-43098DCCA0BB}" presName="linNode" presStyleCnt="0"/>
      <dgm:spPr/>
    </dgm:pt>
    <dgm:pt modelId="{1504577D-145D-EA43-9098-0862D1583065}" type="pres">
      <dgm:prSet presAssocID="{58D050A1-0A25-4ACC-8239-43098DCCA0BB}" presName="parentText" presStyleLbl="node1" presStyleIdx="0" presStyleCnt="4" custLinFactNeighborX="88982" custLinFactNeighborY="3229">
        <dgm:presLayoutVars>
          <dgm:chMax val="1"/>
          <dgm:bulletEnabled val="1"/>
        </dgm:presLayoutVars>
      </dgm:prSet>
      <dgm:spPr/>
    </dgm:pt>
    <dgm:pt modelId="{64001591-979E-3744-81BC-F39E7B7391B6}" type="pres">
      <dgm:prSet presAssocID="{975D1286-02E9-4D2A-8D4F-BFA7E28AE228}" presName="sp" presStyleCnt="0"/>
      <dgm:spPr/>
    </dgm:pt>
    <dgm:pt modelId="{F649BCA3-9C1F-1D44-B474-FA4F2D5B8A2E}" type="pres">
      <dgm:prSet presAssocID="{AE74D99D-8409-4CDB-980A-E1EE9BA52938}" presName="linNode" presStyleCnt="0"/>
      <dgm:spPr/>
    </dgm:pt>
    <dgm:pt modelId="{A40D6FC1-F1E5-7649-9492-98B9AB3537C0}" type="pres">
      <dgm:prSet presAssocID="{AE74D99D-8409-4CDB-980A-E1EE9BA52938}" presName="parentText" presStyleLbl="node1" presStyleIdx="1" presStyleCnt="4" custLinFactNeighborX="88885" custLinFactNeighborY="3568">
        <dgm:presLayoutVars>
          <dgm:chMax val="1"/>
          <dgm:bulletEnabled val="1"/>
        </dgm:presLayoutVars>
      </dgm:prSet>
      <dgm:spPr/>
    </dgm:pt>
    <dgm:pt modelId="{B8D33FA5-AC83-794A-B5FA-2B874A3767B7}" type="pres">
      <dgm:prSet presAssocID="{253B5663-0BE8-48F4-91A8-9C8CA66E01F7}" presName="sp" presStyleCnt="0"/>
      <dgm:spPr/>
    </dgm:pt>
    <dgm:pt modelId="{10C269F5-B315-C14B-96E3-4FB18F3B65B0}" type="pres">
      <dgm:prSet presAssocID="{6D0AD97B-C7C3-4EB4-A488-1A9D6E3D1204}" presName="linNode" presStyleCnt="0"/>
      <dgm:spPr/>
    </dgm:pt>
    <dgm:pt modelId="{7C2F503C-CE08-FD4A-AE00-21A642816EF3}" type="pres">
      <dgm:prSet presAssocID="{6D0AD97B-C7C3-4EB4-A488-1A9D6E3D1204}" presName="parentText" presStyleLbl="node1" presStyleIdx="2" presStyleCnt="4">
        <dgm:presLayoutVars>
          <dgm:chMax val="1"/>
          <dgm:bulletEnabled val="1"/>
        </dgm:presLayoutVars>
      </dgm:prSet>
      <dgm:spPr/>
    </dgm:pt>
    <dgm:pt modelId="{9E5FB0A8-73B6-0248-A5BA-2F9E34B0E186}" type="pres">
      <dgm:prSet presAssocID="{6D0AD97B-C7C3-4EB4-A488-1A9D6E3D1204}" presName="descendantText" presStyleLbl="alignAccFollowNode1" presStyleIdx="0" presStyleCnt="2">
        <dgm:presLayoutVars>
          <dgm:bulletEnabled val="1"/>
        </dgm:presLayoutVars>
      </dgm:prSet>
      <dgm:spPr/>
    </dgm:pt>
    <dgm:pt modelId="{6BEB139F-4D31-CC4F-9325-5DE1230DA445}" type="pres">
      <dgm:prSet presAssocID="{F9FF9B0E-9A1A-46EB-B3C2-5E5D22123048}" presName="sp" presStyleCnt="0"/>
      <dgm:spPr/>
    </dgm:pt>
    <dgm:pt modelId="{18BB119E-15FC-0249-8F71-71D1C349C21D}" type="pres">
      <dgm:prSet presAssocID="{66993F5A-5DF7-400F-A99A-EA459DF8C3B0}" presName="linNode" presStyleCnt="0"/>
      <dgm:spPr/>
    </dgm:pt>
    <dgm:pt modelId="{3A78ADC8-B2C7-E94F-9B94-81D8E249D532}" type="pres">
      <dgm:prSet presAssocID="{66993F5A-5DF7-400F-A99A-EA459DF8C3B0}" presName="parentText" presStyleLbl="node1" presStyleIdx="3" presStyleCnt="4">
        <dgm:presLayoutVars>
          <dgm:chMax val="1"/>
          <dgm:bulletEnabled val="1"/>
        </dgm:presLayoutVars>
      </dgm:prSet>
      <dgm:spPr/>
    </dgm:pt>
    <dgm:pt modelId="{BD2D9206-6B77-804A-B463-0BCD3C344D16}" type="pres">
      <dgm:prSet presAssocID="{66993F5A-5DF7-400F-A99A-EA459DF8C3B0}" presName="descendantText" presStyleLbl="alignAccFollowNode1" presStyleIdx="1" presStyleCnt="2">
        <dgm:presLayoutVars>
          <dgm:bulletEnabled val="1"/>
        </dgm:presLayoutVars>
      </dgm:prSet>
      <dgm:spPr/>
    </dgm:pt>
  </dgm:ptLst>
  <dgm:cxnLst>
    <dgm:cxn modelId="{27281E04-E873-4F1F-8314-3F41590707F8}" srcId="{6D0AD97B-C7C3-4EB4-A488-1A9D6E3D1204}" destId="{6929EC97-B72A-4A5C-95D5-0665E9A63B4F}" srcOrd="1" destOrd="0" parTransId="{857BE1E6-4DFD-4441-95CC-152322D6DC3C}" sibTransId="{EA5778DA-5523-4FFA-94DF-F0382C415513}"/>
    <dgm:cxn modelId="{773B4018-4CF2-1A4D-BD5E-71A48861AA0C}" type="presOf" srcId="{6D0AD97B-C7C3-4EB4-A488-1A9D6E3D1204}" destId="{7C2F503C-CE08-FD4A-AE00-21A642816EF3}" srcOrd="0" destOrd="0" presId="urn:microsoft.com/office/officeart/2005/8/layout/vList5"/>
    <dgm:cxn modelId="{BFEDCE1B-C204-47DF-960C-F39CDAEE3CA4}" srcId="{6D0AD97B-C7C3-4EB4-A488-1A9D6E3D1204}" destId="{90DE7FDB-BE67-4B1E-895A-03BC0E7708B5}" srcOrd="0" destOrd="0" parTransId="{9CF7CAB9-5A77-42C0-8ADB-26407D54D87A}" sibTransId="{2D53CADD-6321-4034-A270-4781E2A30EB2}"/>
    <dgm:cxn modelId="{B62E8E21-E9AD-45CC-8450-25A2FDB7B6B6}" srcId="{66993F5A-5DF7-400F-A99A-EA459DF8C3B0}" destId="{BEE8A3C5-2038-4220-BD27-03763E5A95D4}" srcOrd="0" destOrd="0" parTransId="{186D5CF7-D78B-4C47-AFB0-7F55DC547044}" sibTransId="{09CB573A-2DD8-401A-A8A7-7852ADE47688}"/>
    <dgm:cxn modelId="{CA07F326-7E42-0C43-82F3-8ECAE1F3EEFE}" type="presOf" srcId="{61132408-AECE-4B98-9528-95E6859AF757}" destId="{E1EB6682-71FB-A743-99EA-861DE4F660E1}" srcOrd="0" destOrd="0" presId="urn:microsoft.com/office/officeart/2005/8/layout/vList5"/>
    <dgm:cxn modelId="{2E9F4735-88EF-C24E-9235-FBE501530F20}" type="presOf" srcId="{BEE8A3C5-2038-4220-BD27-03763E5A95D4}" destId="{BD2D9206-6B77-804A-B463-0BCD3C344D16}" srcOrd="0" destOrd="0" presId="urn:microsoft.com/office/officeart/2005/8/layout/vList5"/>
    <dgm:cxn modelId="{60304639-2FEF-0044-9649-0FB66E5D58E5}" type="presOf" srcId="{90DE7FDB-BE67-4B1E-895A-03BC0E7708B5}" destId="{9E5FB0A8-73B6-0248-A5BA-2F9E34B0E186}" srcOrd="0" destOrd="0" presId="urn:microsoft.com/office/officeart/2005/8/layout/vList5"/>
    <dgm:cxn modelId="{C3EFDB48-9C1D-49DC-A538-62359E42E412}" srcId="{61132408-AECE-4B98-9528-95E6859AF757}" destId="{AE74D99D-8409-4CDB-980A-E1EE9BA52938}" srcOrd="1" destOrd="0" parTransId="{65AE0C2B-9C06-4FCB-952E-F19AE1790E82}" sibTransId="{253B5663-0BE8-48F4-91A8-9C8CA66E01F7}"/>
    <dgm:cxn modelId="{BC32204A-3B56-9E4E-A234-2D08D77C1EEC}" type="presOf" srcId="{AE74D99D-8409-4CDB-980A-E1EE9BA52938}" destId="{A40D6FC1-F1E5-7649-9492-98B9AB3537C0}" srcOrd="0" destOrd="0" presId="urn:microsoft.com/office/officeart/2005/8/layout/vList5"/>
    <dgm:cxn modelId="{E1845972-65CE-0243-A5BB-1BF6480205FD}" type="presOf" srcId="{66993F5A-5DF7-400F-A99A-EA459DF8C3B0}" destId="{3A78ADC8-B2C7-E94F-9B94-81D8E249D532}" srcOrd="0" destOrd="0" presId="urn:microsoft.com/office/officeart/2005/8/layout/vList5"/>
    <dgm:cxn modelId="{6F26C978-532B-4D48-A05B-2FA16D4C9DE2}" srcId="{61132408-AECE-4B98-9528-95E6859AF757}" destId="{6D0AD97B-C7C3-4EB4-A488-1A9D6E3D1204}" srcOrd="2" destOrd="0" parTransId="{02BA5565-A206-4A61-9EF0-A1722FA734CF}" sibTransId="{F9FF9B0E-9A1A-46EB-B3C2-5E5D22123048}"/>
    <dgm:cxn modelId="{E3DC3BD8-DA72-914D-B7F3-E8ADF7D6C724}" type="presOf" srcId="{6929EC97-B72A-4A5C-95D5-0665E9A63B4F}" destId="{9E5FB0A8-73B6-0248-A5BA-2F9E34B0E186}" srcOrd="0" destOrd="1" presId="urn:microsoft.com/office/officeart/2005/8/layout/vList5"/>
    <dgm:cxn modelId="{8174C8EB-E202-4AC0-A7DF-0C76EE763558}" srcId="{66993F5A-5DF7-400F-A99A-EA459DF8C3B0}" destId="{1835FC0B-F1B1-4811-9A4F-8AFA6B7EFA82}" srcOrd="1" destOrd="0" parTransId="{68D44890-C8CC-4669-8753-4C5061BD99E8}" sibTransId="{0278F028-951E-414B-BF70-87A647EA6D82}"/>
    <dgm:cxn modelId="{ACE21CED-7C78-4C3D-8BED-B0ECE04E0461}" srcId="{61132408-AECE-4B98-9528-95E6859AF757}" destId="{66993F5A-5DF7-400F-A99A-EA459DF8C3B0}" srcOrd="3" destOrd="0" parTransId="{0BC89C81-261A-409F-B463-C82027DFFB3D}" sibTransId="{3DE15392-3992-4302-8AF2-1237A79750A3}"/>
    <dgm:cxn modelId="{65039FF4-E709-45A6-98E2-4890F3A18D1E}" srcId="{61132408-AECE-4B98-9528-95E6859AF757}" destId="{58D050A1-0A25-4ACC-8239-43098DCCA0BB}" srcOrd="0" destOrd="0" parTransId="{8D5C3F2D-A93F-4656-852E-D77279BD45CB}" sibTransId="{975D1286-02E9-4D2A-8D4F-BFA7E28AE228}"/>
    <dgm:cxn modelId="{EB377EF5-56D8-AF45-B70C-C0F128D1B8EF}" type="presOf" srcId="{58D050A1-0A25-4ACC-8239-43098DCCA0BB}" destId="{1504577D-145D-EA43-9098-0862D1583065}" srcOrd="0" destOrd="0" presId="urn:microsoft.com/office/officeart/2005/8/layout/vList5"/>
    <dgm:cxn modelId="{B1A481FB-51D7-A041-8DFC-BB1817E1C98C}" type="presOf" srcId="{1835FC0B-F1B1-4811-9A4F-8AFA6B7EFA82}" destId="{BD2D9206-6B77-804A-B463-0BCD3C344D16}" srcOrd="0" destOrd="1" presId="urn:microsoft.com/office/officeart/2005/8/layout/vList5"/>
    <dgm:cxn modelId="{C928DB5B-44E3-1A44-8B1F-45642D24788A}" type="presParOf" srcId="{E1EB6682-71FB-A743-99EA-861DE4F660E1}" destId="{CED0F54A-A492-844C-91FD-1CFD1755D957}" srcOrd="0" destOrd="0" presId="urn:microsoft.com/office/officeart/2005/8/layout/vList5"/>
    <dgm:cxn modelId="{3624D246-5659-CA4D-88AB-1045863EA5B7}" type="presParOf" srcId="{CED0F54A-A492-844C-91FD-1CFD1755D957}" destId="{1504577D-145D-EA43-9098-0862D1583065}" srcOrd="0" destOrd="0" presId="urn:microsoft.com/office/officeart/2005/8/layout/vList5"/>
    <dgm:cxn modelId="{231FD787-0ED8-2A4E-894D-670A88FC7855}" type="presParOf" srcId="{E1EB6682-71FB-A743-99EA-861DE4F660E1}" destId="{64001591-979E-3744-81BC-F39E7B7391B6}" srcOrd="1" destOrd="0" presId="urn:microsoft.com/office/officeart/2005/8/layout/vList5"/>
    <dgm:cxn modelId="{41D7DB56-C09E-F64C-B34C-2F3820445779}" type="presParOf" srcId="{E1EB6682-71FB-A743-99EA-861DE4F660E1}" destId="{F649BCA3-9C1F-1D44-B474-FA4F2D5B8A2E}" srcOrd="2" destOrd="0" presId="urn:microsoft.com/office/officeart/2005/8/layout/vList5"/>
    <dgm:cxn modelId="{1DF53807-B76D-904C-8465-EB7D5B80C3EE}" type="presParOf" srcId="{F649BCA3-9C1F-1D44-B474-FA4F2D5B8A2E}" destId="{A40D6FC1-F1E5-7649-9492-98B9AB3537C0}" srcOrd="0" destOrd="0" presId="urn:microsoft.com/office/officeart/2005/8/layout/vList5"/>
    <dgm:cxn modelId="{65E4A53C-41F8-004D-AEF3-31EDD3D21D89}" type="presParOf" srcId="{E1EB6682-71FB-A743-99EA-861DE4F660E1}" destId="{B8D33FA5-AC83-794A-B5FA-2B874A3767B7}" srcOrd="3" destOrd="0" presId="urn:microsoft.com/office/officeart/2005/8/layout/vList5"/>
    <dgm:cxn modelId="{5DDACBB3-CAB9-AD48-BAF6-99D97D143AD8}" type="presParOf" srcId="{E1EB6682-71FB-A743-99EA-861DE4F660E1}" destId="{10C269F5-B315-C14B-96E3-4FB18F3B65B0}" srcOrd="4" destOrd="0" presId="urn:microsoft.com/office/officeart/2005/8/layout/vList5"/>
    <dgm:cxn modelId="{C7F0A05B-8519-7B4E-A935-13D827DEB8E3}" type="presParOf" srcId="{10C269F5-B315-C14B-96E3-4FB18F3B65B0}" destId="{7C2F503C-CE08-FD4A-AE00-21A642816EF3}" srcOrd="0" destOrd="0" presId="urn:microsoft.com/office/officeart/2005/8/layout/vList5"/>
    <dgm:cxn modelId="{8D2B3052-4958-D04B-AC85-CA49E066E0F7}" type="presParOf" srcId="{10C269F5-B315-C14B-96E3-4FB18F3B65B0}" destId="{9E5FB0A8-73B6-0248-A5BA-2F9E34B0E186}" srcOrd="1" destOrd="0" presId="urn:microsoft.com/office/officeart/2005/8/layout/vList5"/>
    <dgm:cxn modelId="{B2AEEF49-ADA4-D549-94A1-5EF8B56A3F9C}" type="presParOf" srcId="{E1EB6682-71FB-A743-99EA-861DE4F660E1}" destId="{6BEB139F-4D31-CC4F-9325-5DE1230DA445}" srcOrd="5" destOrd="0" presId="urn:microsoft.com/office/officeart/2005/8/layout/vList5"/>
    <dgm:cxn modelId="{3B649563-24C3-9642-AFF0-7AF5529CD52C}" type="presParOf" srcId="{E1EB6682-71FB-A743-99EA-861DE4F660E1}" destId="{18BB119E-15FC-0249-8F71-71D1C349C21D}" srcOrd="6" destOrd="0" presId="urn:microsoft.com/office/officeart/2005/8/layout/vList5"/>
    <dgm:cxn modelId="{BADAB861-DAC8-AB41-99C1-D44513705CA6}" type="presParOf" srcId="{18BB119E-15FC-0249-8F71-71D1C349C21D}" destId="{3A78ADC8-B2C7-E94F-9B94-81D8E249D532}" srcOrd="0" destOrd="0" presId="urn:microsoft.com/office/officeart/2005/8/layout/vList5"/>
    <dgm:cxn modelId="{3A0676D3-9427-484E-B4A5-92A95FBD3CF2}" type="presParOf" srcId="{18BB119E-15FC-0249-8F71-71D1C349C21D}" destId="{BD2D9206-6B77-804A-B463-0BCD3C344D16}"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1C08A5-9B1C-D94C-843D-222369F08D9E}">
      <dsp:nvSpPr>
        <dsp:cNvPr id="0" name=""/>
        <dsp:cNvSpPr/>
      </dsp:nvSpPr>
      <dsp:spPr>
        <a:xfrm>
          <a:off x="0" y="187891"/>
          <a:ext cx="1819302" cy="1091581"/>
        </a:xfrm>
        <a:prstGeom prst="rect">
          <a:avLst/>
        </a:prstGeom>
        <a:gradFill rotWithShape="0">
          <a:gsLst>
            <a:gs pos="0">
              <a:schemeClr val="accent2">
                <a:hueOff val="0"/>
                <a:satOff val="0"/>
                <a:lumOff val="0"/>
                <a:alphaOff val="0"/>
                <a:tint val="62000"/>
                <a:alpha val="60000"/>
                <a:satMod val="109000"/>
                <a:lumMod val="110000"/>
              </a:schemeClr>
            </a:gs>
            <a:gs pos="100000">
              <a:schemeClr val="accent2">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Empowerment</a:t>
          </a:r>
        </a:p>
      </dsp:txBody>
      <dsp:txXfrm>
        <a:off x="0" y="187891"/>
        <a:ext cx="1819302" cy="1091581"/>
      </dsp:txXfrm>
    </dsp:sp>
    <dsp:sp modelId="{63C406C0-BBAB-F54C-ABBD-D9878F7BF85E}">
      <dsp:nvSpPr>
        <dsp:cNvPr id="0" name=""/>
        <dsp:cNvSpPr/>
      </dsp:nvSpPr>
      <dsp:spPr>
        <a:xfrm>
          <a:off x="2001232" y="187891"/>
          <a:ext cx="1819302" cy="1091581"/>
        </a:xfrm>
        <a:prstGeom prst="rect">
          <a:avLst/>
        </a:prstGeom>
        <a:gradFill rotWithShape="0">
          <a:gsLst>
            <a:gs pos="0">
              <a:schemeClr val="accent2">
                <a:hueOff val="229994"/>
                <a:satOff val="-4351"/>
                <a:lumOff val="-303"/>
                <a:alphaOff val="0"/>
                <a:tint val="62000"/>
                <a:alpha val="60000"/>
                <a:satMod val="109000"/>
                <a:lumMod val="110000"/>
              </a:schemeClr>
            </a:gs>
            <a:gs pos="100000">
              <a:schemeClr val="accent2">
                <a:hueOff val="229994"/>
                <a:satOff val="-4351"/>
                <a:lumOff val="-303"/>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Excellence</a:t>
          </a:r>
        </a:p>
      </dsp:txBody>
      <dsp:txXfrm>
        <a:off x="2001232" y="187891"/>
        <a:ext cx="1819302" cy="1091581"/>
      </dsp:txXfrm>
    </dsp:sp>
    <dsp:sp modelId="{A6588F17-5BA0-A941-812C-A4CD400F8E5A}">
      <dsp:nvSpPr>
        <dsp:cNvPr id="0" name=""/>
        <dsp:cNvSpPr/>
      </dsp:nvSpPr>
      <dsp:spPr>
        <a:xfrm>
          <a:off x="4002464" y="187891"/>
          <a:ext cx="1819302" cy="1091581"/>
        </a:xfrm>
        <a:prstGeom prst="rect">
          <a:avLst/>
        </a:prstGeom>
        <a:gradFill rotWithShape="0">
          <a:gsLst>
            <a:gs pos="0">
              <a:schemeClr val="accent2">
                <a:hueOff val="459988"/>
                <a:satOff val="-8702"/>
                <a:lumOff val="-606"/>
                <a:alphaOff val="0"/>
                <a:tint val="62000"/>
                <a:alpha val="60000"/>
                <a:satMod val="109000"/>
                <a:lumMod val="110000"/>
              </a:schemeClr>
            </a:gs>
            <a:gs pos="100000">
              <a:schemeClr val="accent2">
                <a:hueOff val="459988"/>
                <a:satOff val="-8702"/>
                <a:lumOff val="-606"/>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Enthusiasm</a:t>
          </a:r>
        </a:p>
      </dsp:txBody>
      <dsp:txXfrm>
        <a:off x="4002464" y="187891"/>
        <a:ext cx="1819302" cy="1091581"/>
      </dsp:txXfrm>
    </dsp:sp>
    <dsp:sp modelId="{2F962B62-9A5B-DF4B-AACA-20C96D3DB280}">
      <dsp:nvSpPr>
        <dsp:cNvPr id="0" name=""/>
        <dsp:cNvSpPr/>
      </dsp:nvSpPr>
      <dsp:spPr>
        <a:xfrm>
          <a:off x="0" y="1461402"/>
          <a:ext cx="1819302" cy="1091581"/>
        </a:xfrm>
        <a:prstGeom prst="rect">
          <a:avLst/>
        </a:prstGeom>
        <a:gradFill rotWithShape="0">
          <a:gsLst>
            <a:gs pos="0">
              <a:schemeClr val="accent2">
                <a:hueOff val="689982"/>
                <a:satOff val="-13053"/>
                <a:lumOff val="-909"/>
                <a:alphaOff val="0"/>
                <a:tint val="62000"/>
                <a:alpha val="60000"/>
                <a:satMod val="109000"/>
                <a:lumMod val="110000"/>
              </a:schemeClr>
            </a:gs>
            <a:gs pos="100000">
              <a:schemeClr val="accent2">
                <a:hueOff val="689982"/>
                <a:satOff val="-13053"/>
                <a:lumOff val="-909"/>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Balance</a:t>
          </a:r>
        </a:p>
      </dsp:txBody>
      <dsp:txXfrm>
        <a:off x="0" y="1461402"/>
        <a:ext cx="1819302" cy="1091581"/>
      </dsp:txXfrm>
    </dsp:sp>
    <dsp:sp modelId="{7D359A1F-FCB9-D64F-B99D-3EF68DF67B1A}">
      <dsp:nvSpPr>
        <dsp:cNvPr id="0" name=""/>
        <dsp:cNvSpPr/>
      </dsp:nvSpPr>
      <dsp:spPr>
        <a:xfrm>
          <a:off x="2001232" y="1461402"/>
          <a:ext cx="1819302" cy="1091581"/>
        </a:xfrm>
        <a:prstGeom prst="rect">
          <a:avLst/>
        </a:prstGeom>
        <a:gradFill rotWithShape="0">
          <a:gsLst>
            <a:gs pos="0">
              <a:schemeClr val="accent2">
                <a:hueOff val="919976"/>
                <a:satOff val="-17404"/>
                <a:lumOff val="-1212"/>
                <a:alphaOff val="0"/>
                <a:tint val="62000"/>
                <a:alpha val="60000"/>
                <a:satMod val="109000"/>
                <a:lumMod val="110000"/>
              </a:schemeClr>
            </a:gs>
            <a:gs pos="100000">
              <a:schemeClr val="accent2">
                <a:hueOff val="919976"/>
                <a:satOff val="-17404"/>
                <a:lumOff val="-1212"/>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Self Control</a:t>
          </a:r>
        </a:p>
      </dsp:txBody>
      <dsp:txXfrm>
        <a:off x="2001232" y="1461402"/>
        <a:ext cx="1819302" cy="1091581"/>
      </dsp:txXfrm>
    </dsp:sp>
    <dsp:sp modelId="{671C164D-BBCD-1643-B562-4FE9B3319D6A}">
      <dsp:nvSpPr>
        <dsp:cNvPr id="0" name=""/>
        <dsp:cNvSpPr/>
      </dsp:nvSpPr>
      <dsp:spPr>
        <a:xfrm>
          <a:off x="4002464" y="1461402"/>
          <a:ext cx="1819302" cy="1091581"/>
        </a:xfrm>
        <a:prstGeom prst="rect">
          <a:avLst/>
        </a:prstGeom>
        <a:gradFill rotWithShape="0">
          <a:gsLst>
            <a:gs pos="0">
              <a:schemeClr val="accent2">
                <a:hueOff val="1149970"/>
                <a:satOff val="-21755"/>
                <a:lumOff val="-1515"/>
                <a:alphaOff val="0"/>
                <a:tint val="62000"/>
                <a:alpha val="60000"/>
                <a:satMod val="109000"/>
                <a:lumMod val="110000"/>
              </a:schemeClr>
            </a:gs>
            <a:gs pos="100000">
              <a:schemeClr val="accent2">
                <a:hueOff val="1149970"/>
                <a:satOff val="-21755"/>
                <a:lumOff val="-1515"/>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Teamwork</a:t>
          </a:r>
        </a:p>
      </dsp:txBody>
      <dsp:txXfrm>
        <a:off x="4002464" y="1461402"/>
        <a:ext cx="1819302" cy="1091581"/>
      </dsp:txXfrm>
    </dsp:sp>
    <dsp:sp modelId="{A02F835E-32B3-9043-BB31-52EDF9170675}">
      <dsp:nvSpPr>
        <dsp:cNvPr id="0" name=""/>
        <dsp:cNvSpPr/>
      </dsp:nvSpPr>
      <dsp:spPr>
        <a:xfrm>
          <a:off x="0" y="2734914"/>
          <a:ext cx="1819302" cy="1091581"/>
        </a:xfrm>
        <a:prstGeom prst="rect">
          <a:avLst/>
        </a:prstGeom>
        <a:gradFill rotWithShape="0">
          <a:gsLst>
            <a:gs pos="0">
              <a:schemeClr val="accent2">
                <a:hueOff val="1379964"/>
                <a:satOff val="-26107"/>
                <a:lumOff val="-1819"/>
                <a:alphaOff val="0"/>
                <a:tint val="62000"/>
                <a:alpha val="60000"/>
                <a:satMod val="109000"/>
                <a:lumMod val="110000"/>
              </a:schemeClr>
            </a:gs>
            <a:gs pos="100000">
              <a:schemeClr val="accent2">
                <a:hueOff val="1379964"/>
                <a:satOff val="-26107"/>
                <a:lumOff val="-1819"/>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Growth Mindset</a:t>
          </a:r>
        </a:p>
      </dsp:txBody>
      <dsp:txXfrm>
        <a:off x="0" y="2734914"/>
        <a:ext cx="1819302" cy="1091581"/>
      </dsp:txXfrm>
    </dsp:sp>
    <dsp:sp modelId="{60D1EB52-9CFE-7548-94F9-C688B7F00F9B}">
      <dsp:nvSpPr>
        <dsp:cNvPr id="0" name=""/>
        <dsp:cNvSpPr/>
      </dsp:nvSpPr>
      <dsp:spPr>
        <a:xfrm>
          <a:off x="2001232" y="2734914"/>
          <a:ext cx="1819302" cy="1091581"/>
        </a:xfrm>
        <a:prstGeom prst="rect">
          <a:avLst/>
        </a:prstGeom>
        <a:gradFill rotWithShape="0">
          <a:gsLst>
            <a:gs pos="0">
              <a:schemeClr val="accent2">
                <a:hueOff val="1609958"/>
                <a:satOff val="-30458"/>
                <a:lumOff val="-2122"/>
                <a:alphaOff val="0"/>
                <a:tint val="62000"/>
                <a:alpha val="60000"/>
                <a:satMod val="109000"/>
                <a:lumMod val="110000"/>
              </a:schemeClr>
            </a:gs>
            <a:gs pos="100000">
              <a:schemeClr val="accent2">
                <a:hueOff val="1609958"/>
                <a:satOff val="-30458"/>
                <a:lumOff val="-2122"/>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Kindness</a:t>
          </a:r>
        </a:p>
      </dsp:txBody>
      <dsp:txXfrm>
        <a:off x="2001232" y="2734914"/>
        <a:ext cx="1819302" cy="1091581"/>
      </dsp:txXfrm>
    </dsp:sp>
    <dsp:sp modelId="{D51BF9AB-0E4C-5547-BD9F-4AB1A252B2B3}">
      <dsp:nvSpPr>
        <dsp:cNvPr id="0" name=""/>
        <dsp:cNvSpPr/>
      </dsp:nvSpPr>
      <dsp:spPr>
        <a:xfrm>
          <a:off x="4002464" y="2734914"/>
          <a:ext cx="1819302" cy="1091581"/>
        </a:xfrm>
        <a:prstGeom prst="rect">
          <a:avLst/>
        </a:prstGeom>
        <a:gradFill rotWithShape="0">
          <a:gsLst>
            <a:gs pos="0">
              <a:schemeClr val="accent2">
                <a:hueOff val="1839952"/>
                <a:satOff val="-34809"/>
                <a:lumOff val="-2425"/>
                <a:alphaOff val="0"/>
                <a:tint val="62000"/>
                <a:alpha val="60000"/>
                <a:satMod val="109000"/>
                <a:lumMod val="110000"/>
              </a:schemeClr>
            </a:gs>
            <a:gs pos="100000">
              <a:schemeClr val="accent2">
                <a:hueOff val="1839952"/>
                <a:satOff val="-34809"/>
                <a:lumOff val="-2425"/>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Accountability</a:t>
          </a:r>
        </a:p>
      </dsp:txBody>
      <dsp:txXfrm>
        <a:off x="4002464" y="2734914"/>
        <a:ext cx="1819302" cy="1091581"/>
      </dsp:txXfrm>
    </dsp:sp>
    <dsp:sp modelId="{CC09EF0F-C00D-CA44-94B9-FFFCD21F724D}">
      <dsp:nvSpPr>
        <dsp:cNvPr id="0" name=""/>
        <dsp:cNvSpPr/>
      </dsp:nvSpPr>
      <dsp:spPr>
        <a:xfrm>
          <a:off x="0" y="4008425"/>
          <a:ext cx="1819302" cy="1091581"/>
        </a:xfrm>
        <a:prstGeom prst="rect">
          <a:avLst/>
        </a:prstGeom>
        <a:gradFill rotWithShape="0">
          <a:gsLst>
            <a:gs pos="0">
              <a:schemeClr val="accent2">
                <a:hueOff val="2069946"/>
                <a:satOff val="-39160"/>
                <a:lumOff val="-2728"/>
                <a:alphaOff val="0"/>
                <a:tint val="62000"/>
                <a:alpha val="60000"/>
                <a:satMod val="109000"/>
                <a:lumMod val="110000"/>
              </a:schemeClr>
            </a:gs>
            <a:gs pos="100000">
              <a:schemeClr val="accent2">
                <a:hueOff val="2069946"/>
                <a:satOff val="-39160"/>
                <a:lumOff val="-2728"/>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Confidence</a:t>
          </a:r>
        </a:p>
      </dsp:txBody>
      <dsp:txXfrm>
        <a:off x="0" y="4008425"/>
        <a:ext cx="1819302" cy="1091581"/>
      </dsp:txXfrm>
    </dsp:sp>
    <dsp:sp modelId="{CBC995DC-AF16-1A42-ABA2-0C9DEE4DD12A}">
      <dsp:nvSpPr>
        <dsp:cNvPr id="0" name=""/>
        <dsp:cNvSpPr/>
      </dsp:nvSpPr>
      <dsp:spPr>
        <a:xfrm>
          <a:off x="2001232" y="4008425"/>
          <a:ext cx="1819302" cy="1091581"/>
        </a:xfrm>
        <a:prstGeom prst="rect">
          <a:avLst/>
        </a:prstGeom>
        <a:gradFill rotWithShape="0">
          <a:gsLst>
            <a:gs pos="0">
              <a:schemeClr val="accent2">
                <a:hueOff val="2299940"/>
                <a:satOff val="-43511"/>
                <a:lumOff val="-3031"/>
                <a:alphaOff val="0"/>
                <a:tint val="62000"/>
                <a:alpha val="60000"/>
                <a:satMod val="109000"/>
                <a:lumMod val="110000"/>
              </a:schemeClr>
            </a:gs>
            <a:gs pos="100000">
              <a:schemeClr val="accent2">
                <a:hueOff val="2299940"/>
                <a:satOff val="-43511"/>
                <a:lumOff val="-3031"/>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Resilience</a:t>
          </a:r>
        </a:p>
      </dsp:txBody>
      <dsp:txXfrm>
        <a:off x="2001232" y="4008425"/>
        <a:ext cx="1819302" cy="1091581"/>
      </dsp:txXfrm>
    </dsp:sp>
    <dsp:sp modelId="{78F71BED-C2AE-DD48-8FF1-4E90566440AB}">
      <dsp:nvSpPr>
        <dsp:cNvPr id="0" name=""/>
        <dsp:cNvSpPr/>
      </dsp:nvSpPr>
      <dsp:spPr>
        <a:xfrm>
          <a:off x="4002464" y="4008425"/>
          <a:ext cx="1819302" cy="1091581"/>
        </a:xfrm>
        <a:prstGeom prst="rect">
          <a:avLst/>
        </a:prstGeom>
        <a:gradFill rotWithShape="0">
          <a:gsLst>
            <a:gs pos="0">
              <a:schemeClr val="accent2">
                <a:hueOff val="2529934"/>
                <a:satOff val="-47862"/>
                <a:lumOff val="-3334"/>
                <a:alphaOff val="0"/>
                <a:tint val="62000"/>
                <a:alpha val="60000"/>
                <a:satMod val="109000"/>
                <a:lumMod val="110000"/>
              </a:schemeClr>
            </a:gs>
            <a:gs pos="100000">
              <a:schemeClr val="accent2">
                <a:hueOff val="2529934"/>
                <a:satOff val="-47862"/>
                <a:lumOff val="-3334"/>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Gratitude</a:t>
          </a:r>
        </a:p>
      </dsp:txBody>
      <dsp:txXfrm>
        <a:off x="4002464" y="4008425"/>
        <a:ext cx="1819302" cy="109158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267139-5409-724D-BEB8-3A1F711A34C8}">
      <dsp:nvSpPr>
        <dsp:cNvPr id="0" name=""/>
        <dsp:cNvSpPr/>
      </dsp:nvSpPr>
      <dsp:spPr>
        <a:xfrm>
          <a:off x="0" y="3143095"/>
          <a:ext cx="10576558" cy="1031634"/>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a:t>How?</a:t>
          </a:r>
        </a:p>
      </dsp:txBody>
      <dsp:txXfrm>
        <a:off x="0" y="3143095"/>
        <a:ext cx="10576558" cy="557082"/>
      </dsp:txXfrm>
    </dsp:sp>
    <dsp:sp modelId="{25C1F41F-AD23-8F43-85E7-78D38A2BDE63}">
      <dsp:nvSpPr>
        <dsp:cNvPr id="0" name=""/>
        <dsp:cNvSpPr/>
      </dsp:nvSpPr>
      <dsp:spPr>
        <a:xfrm>
          <a:off x="5164" y="3679545"/>
          <a:ext cx="3522076" cy="474551"/>
        </a:xfrm>
        <a:prstGeom prst="rect">
          <a:avLst/>
        </a:prstGeom>
        <a:solidFill>
          <a:schemeClr val="accent2">
            <a:alpha val="90000"/>
            <a:tint val="40000"/>
            <a:hueOff val="0"/>
            <a:satOff val="0"/>
            <a:lumOff val="0"/>
            <a:alphaOff val="0"/>
          </a:schemeClr>
        </a:solidFill>
        <a:ln w="15875"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4912" tIns="33020" rIns="184912" bIns="33020" numCol="1" spcCol="1270" anchor="ctr" anchorCtr="0">
          <a:noAutofit/>
        </a:bodyPr>
        <a:lstStyle/>
        <a:p>
          <a:pPr marL="0" lvl="0" indent="0" algn="ctr" defTabSz="1155700">
            <a:lnSpc>
              <a:spcPct val="90000"/>
            </a:lnSpc>
            <a:spcBef>
              <a:spcPct val="0"/>
            </a:spcBef>
            <a:spcAft>
              <a:spcPct val="35000"/>
            </a:spcAft>
            <a:buNone/>
          </a:pPr>
          <a:r>
            <a:rPr lang="en-US" sz="2600" kern="1200"/>
            <a:t>Start with thank you</a:t>
          </a:r>
        </a:p>
      </dsp:txBody>
      <dsp:txXfrm>
        <a:off x="5164" y="3679545"/>
        <a:ext cx="3522076" cy="474551"/>
      </dsp:txXfrm>
    </dsp:sp>
    <dsp:sp modelId="{3C0B0A34-2448-9E4C-97D5-21BAE9AC80B7}">
      <dsp:nvSpPr>
        <dsp:cNvPr id="0" name=""/>
        <dsp:cNvSpPr/>
      </dsp:nvSpPr>
      <dsp:spPr>
        <a:xfrm>
          <a:off x="3527240" y="3679545"/>
          <a:ext cx="3522076" cy="474551"/>
        </a:xfrm>
        <a:prstGeom prst="rect">
          <a:avLst/>
        </a:prstGeom>
        <a:solidFill>
          <a:schemeClr val="accent2">
            <a:alpha val="90000"/>
            <a:tint val="40000"/>
            <a:hueOff val="0"/>
            <a:satOff val="0"/>
            <a:lumOff val="0"/>
            <a:alphaOff val="0"/>
          </a:schemeClr>
        </a:solidFill>
        <a:ln w="15875"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4912" tIns="33020" rIns="184912" bIns="33020" numCol="1" spcCol="1270" anchor="ctr" anchorCtr="0">
          <a:noAutofit/>
        </a:bodyPr>
        <a:lstStyle/>
        <a:p>
          <a:pPr marL="0" lvl="0" indent="0" algn="ctr" defTabSz="1155700">
            <a:lnSpc>
              <a:spcPct val="90000"/>
            </a:lnSpc>
            <a:spcBef>
              <a:spcPct val="0"/>
            </a:spcBef>
            <a:spcAft>
              <a:spcPct val="35000"/>
            </a:spcAft>
            <a:buNone/>
          </a:pPr>
          <a:r>
            <a:rPr lang="en-US" sz="2600" kern="1200"/>
            <a:t>Never end</a:t>
          </a:r>
        </a:p>
      </dsp:txBody>
      <dsp:txXfrm>
        <a:off x="3527240" y="3679545"/>
        <a:ext cx="3522076" cy="474551"/>
      </dsp:txXfrm>
    </dsp:sp>
    <dsp:sp modelId="{7A457147-5B65-AD4E-82CB-157A8893D7C0}">
      <dsp:nvSpPr>
        <dsp:cNvPr id="0" name=""/>
        <dsp:cNvSpPr/>
      </dsp:nvSpPr>
      <dsp:spPr>
        <a:xfrm>
          <a:off x="7049317" y="3679545"/>
          <a:ext cx="3522076" cy="474551"/>
        </a:xfrm>
        <a:prstGeom prst="rect">
          <a:avLst/>
        </a:prstGeom>
        <a:solidFill>
          <a:schemeClr val="accent2">
            <a:alpha val="90000"/>
            <a:tint val="40000"/>
            <a:hueOff val="0"/>
            <a:satOff val="0"/>
            <a:lumOff val="0"/>
            <a:alphaOff val="0"/>
          </a:schemeClr>
        </a:solidFill>
        <a:ln w="15875"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4912" tIns="33020" rIns="184912" bIns="33020" numCol="1" spcCol="1270" anchor="ctr" anchorCtr="0">
          <a:noAutofit/>
        </a:bodyPr>
        <a:lstStyle/>
        <a:p>
          <a:pPr marL="0" lvl="0" indent="0" algn="ctr" defTabSz="1155700">
            <a:lnSpc>
              <a:spcPct val="90000"/>
            </a:lnSpc>
            <a:spcBef>
              <a:spcPct val="0"/>
            </a:spcBef>
            <a:spcAft>
              <a:spcPct val="35000"/>
            </a:spcAft>
            <a:buNone/>
          </a:pPr>
          <a:r>
            <a:rPr lang="en-US" sz="2600" kern="1200"/>
            <a:t>It’s the simple things</a:t>
          </a:r>
        </a:p>
      </dsp:txBody>
      <dsp:txXfrm>
        <a:off x="7049317" y="3679545"/>
        <a:ext cx="3522076" cy="474551"/>
      </dsp:txXfrm>
    </dsp:sp>
    <dsp:sp modelId="{F4723FC8-0E52-6D4C-90FC-708590BCD798}">
      <dsp:nvSpPr>
        <dsp:cNvPr id="0" name=""/>
        <dsp:cNvSpPr/>
      </dsp:nvSpPr>
      <dsp:spPr>
        <a:xfrm rot="10800000">
          <a:off x="0" y="1571916"/>
          <a:ext cx="10576558" cy="1586653"/>
        </a:xfrm>
        <a:prstGeom prst="upArrowCallou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a:t>Without kindness you can’t accomplish the rest of the pillars</a:t>
          </a:r>
        </a:p>
      </dsp:txBody>
      <dsp:txXfrm rot="10800000">
        <a:off x="0" y="1571916"/>
        <a:ext cx="10576558" cy="1030960"/>
      </dsp:txXfrm>
    </dsp:sp>
    <dsp:sp modelId="{66E851F7-7733-5943-849A-4D8DAFEA1B20}">
      <dsp:nvSpPr>
        <dsp:cNvPr id="0" name=""/>
        <dsp:cNvSpPr/>
      </dsp:nvSpPr>
      <dsp:spPr>
        <a:xfrm rot="10800000">
          <a:off x="0" y="738"/>
          <a:ext cx="10576558" cy="1586653"/>
        </a:xfrm>
        <a:prstGeom prst="upArrowCallou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The quality of being friendly, generous, and considerate</a:t>
          </a:r>
        </a:p>
      </dsp:txBody>
      <dsp:txXfrm rot="10800000">
        <a:off x="0" y="738"/>
        <a:ext cx="10576558" cy="103096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2D74DD-198F-A542-82DC-92FDFF8BACED}">
      <dsp:nvSpPr>
        <dsp:cNvPr id="0" name=""/>
        <dsp:cNvSpPr/>
      </dsp:nvSpPr>
      <dsp:spPr>
        <a:xfrm>
          <a:off x="5288279" y="1763058"/>
          <a:ext cx="1870748" cy="649350"/>
        </a:xfrm>
        <a:custGeom>
          <a:avLst/>
          <a:gdLst/>
          <a:ahLst/>
          <a:cxnLst/>
          <a:rect l="0" t="0" r="0" b="0"/>
          <a:pathLst>
            <a:path>
              <a:moveTo>
                <a:pt x="0" y="0"/>
              </a:moveTo>
              <a:lnTo>
                <a:pt x="0" y="324675"/>
              </a:lnTo>
              <a:lnTo>
                <a:pt x="1870748" y="324675"/>
              </a:lnTo>
              <a:lnTo>
                <a:pt x="1870748" y="649350"/>
              </a:lnTo>
            </a:path>
          </a:pathLst>
        </a:custGeom>
        <a:noFill/>
        <a:ln w="15875"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FEF1DB1-CE74-4E46-84D4-E2F20DB24028}">
      <dsp:nvSpPr>
        <dsp:cNvPr id="0" name=""/>
        <dsp:cNvSpPr/>
      </dsp:nvSpPr>
      <dsp:spPr>
        <a:xfrm>
          <a:off x="3417530" y="1763058"/>
          <a:ext cx="1870748" cy="649350"/>
        </a:xfrm>
        <a:custGeom>
          <a:avLst/>
          <a:gdLst/>
          <a:ahLst/>
          <a:cxnLst/>
          <a:rect l="0" t="0" r="0" b="0"/>
          <a:pathLst>
            <a:path>
              <a:moveTo>
                <a:pt x="1870748" y="0"/>
              </a:moveTo>
              <a:lnTo>
                <a:pt x="1870748" y="324675"/>
              </a:lnTo>
              <a:lnTo>
                <a:pt x="0" y="324675"/>
              </a:lnTo>
              <a:lnTo>
                <a:pt x="0" y="649350"/>
              </a:lnTo>
            </a:path>
          </a:pathLst>
        </a:custGeom>
        <a:noFill/>
        <a:ln w="15875"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71863A-7E4F-7C40-9EE2-DD22631CEFCF}">
      <dsp:nvSpPr>
        <dsp:cNvPr id="0" name=""/>
        <dsp:cNvSpPr/>
      </dsp:nvSpPr>
      <dsp:spPr>
        <a:xfrm>
          <a:off x="710" y="216985"/>
          <a:ext cx="3092145" cy="1546072"/>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kern="1200"/>
            <a:t>An obligation or willingness to accept responsibility and to account for one's actions</a:t>
          </a:r>
        </a:p>
      </dsp:txBody>
      <dsp:txXfrm>
        <a:off x="710" y="216985"/>
        <a:ext cx="3092145" cy="1546072"/>
      </dsp:txXfrm>
    </dsp:sp>
    <dsp:sp modelId="{88B376A8-B82A-944F-9D22-0ED411BB5583}">
      <dsp:nvSpPr>
        <dsp:cNvPr id="0" name=""/>
        <dsp:cNvSpPr/>
      </dsp:nvSpPr>
      <dsp:spPr>
        <a:xfrm>
          <a:off x="3742206" y="216985"/>
          <a:ext cx="3092145" cy="1546072"/>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kern="1200"/>
            <a:t>Ways to teach kids to be accountable</a:t>
          </a:r>
        </a:p>
      </dsp:txBody>
      <dsp:txXfrm>
        <a:off x="3742206" y="216985"/>
        <a:ext cx="3092145" cy="1546072"/>
      </dsp:txXfrm>
    </dsp:sp>
    <dsp:sp modelId="{9CC803EA-0546-4043-B888-092CC1E65B52}">
      <dsp:nvSpPr>
        <dsp:cNvPr id="0" name=""/>
        <dsp:cNvSpPr/>
      </dsp:nvSpPr>
      <dsp:spPr>
        <a:xfrm>
          <a:off x="1871458" y="2412409"/>
          <a:ext cx="3092145" cy="1546072"/>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kern="1200" dirty="0"/>
            <a:t>Keep athletes responsible for all parts of the workout</a:t>
          </a:r>
        </a:p>
      </dsp:txBody>
      <dsp:txXfrm>
        <a:off x="1871458" y="2412409"/>
        <a:ext cx="3092145" cy="1546072"/>
      </dsp:txXfrm>
    </dsp:sp>
    <dsp:sp modelId="{6A0D277E-7B02-C74A-8667-3596316EFB28}">
      <dsp:nvSpPr>
        <dsp:cNvPr id="0" name=""/>
        <dsp:cNvSpPr/>
      </dsp:nvSpPr>
      <dsp:spPr>
        <a:xfrm>
          <a:off x="5612954" y="2412409"/>
          <a:ext cx="3092145" cy="1546072"/>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kern="1200"/>
            <a:t>Asking kids to count how many</a:t>
          </a:r>
        </a:p>
      </dsp:txBody>
      <dsp:txXfrm>
        <a:off x="5612954" y="2412409"/>
        <a:ext cx="3092145" cy="1546072"/>
      </dsp:txXfrm>
    </dsp:sp>
    <dsp:sp modelId="{2E77F0FB-844F-8449-ADDC-6241A31B9BB8}">
      <dsp:nvSpPr>
        <dsp:cNvPr id="0" name=""/>
        <dsp:cNvSpPr/>
      </dsp:nvSpPr>
      <dsp:spPr>
        <a:xfrm>
          <a:off x="7483702" y="216985"/>
          <a:ext cx="3092145" cy="1546072"/>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kern="1200"/>
            <a:t>When we are accountable as coaches we build trust with our athletes</a:t>
          </a:r>
        </a:p>
      </dsp:txBody>
      <dsp:txXfrm>
        <a:off x="7483702" y="216985"/>
        <a:ext cx="3092145" cy="15460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D8873B-697D-A94B-B5B4-1285C7610360}">
      <dsp:nvSpPr>
        <dsp:cNvPr id="0" name=""/>
        <dsp:cNvSpPr/>
      </dsp:nvSpPr>
      <dsp:spPr>
        <a:xfrm>
          <a:off x="746525" y="330472"/>
          <a:ext cx="4441834" cy="4441834"/>
        </a:xfrm>
        <a:prstGeom prst="pie">
          <a:avLst>
            <a:gd name="adj1" fmla="val 16200000"/>
            <a:gd name="adj2" fmla="val 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US" sz="2500" kern="1200"/>
            <a:t>Educate</a:t>
          </a:r>
        </a:p>
      </dsp:txBody>
      <dsp:txXfrm>
        <a:off x="3104399" y="1251095"/>
        <a:ext cx="1639248" cy="1216216"/>
      </dsp:txXfrm>
    </dsp:sp>
    <dsp:sp modelId="{BCDF107E-3850-0647-B37C-8903B8A9C74B}">
      <dsp:nvSpPr>
        <dsp:cNvPr id="0" name=""/>
        <dsp:cNvSpPr/>
      </dsp:nvSpPr>
      <dsp:spPr>
        <a:xfrm>
          <a:off x="746525" y="479591"/>
          <a:ext cx="4441834" cy="4441834"/>
        </a:xfrm>
        <a:prstGeom prst="pie">
          <a:avLst>
            <a:gd name="adj1" fmla="val 0"/>
            <a:gd name="adj2" fmla="val 540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US" sz="2500" kern="1200"/>
            <a:t>Enable</a:t>
          </a:r>
        </a:p>
      </dsp:txBody>
      <dsp:txXfrm>
        <a:off x="3104399" y="2784585"/>
        <a:ext cx="1639248" cy="1216216"/>
      </dsp:txXfrm>
    </dsp:sp>
    <dsp:sp modelId="{7A05EF35-FF5E-9849-AAC0-D57ACAE38010}">
      <dsp:nvSpPr>
        <dsp:cNvPr id="0" name=""/>
        <dsp:cNvSpPr/>
      </dsp:nvSpPr>
      <dsp:spPr>
        <a:xfrm>
          <a:off x="597406" y="479591"/>
          <a:ext cx="4441834" cy="4441834"/>
        </a:xfrm>
        <a:prstGeom prst="pie">
          <a:avLst>
            <a:gd name="adj1" fmla="val 5400000"/>
            <a:gd name="adj2" fmla="val 1080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US" sz="2500" kern="1200"/>
            <a:t>Engage</a:t>
          </a:r>
        </a:p>
      </dsp:txBody>
      <dsp:txXfrm>
        <a:off x="1042119" y="2784585"/>
        <a:ext cx="1639248" cy="1216216"/>
      </dsp:txXfrm>
    </dsp:sp>
    <dsp:sp modelId="{13290F82-3BE2-C64C-A2E4-B31C7AEC95D9}">
      <dsp:nvSpPr>
        <dsp:cNvPr id="0" name=""/>
        <dsp:cNvSpPr/>
      </dsp:nvSpPr>
      <dsp:spPr>
        <a:xfrm>
          <a:off x="597406" y="330472"/>
          <a:ext cx="4441834" cy="4441834"/>
        </a:xfrm>
        <a:prstGeom prst="pie">
          <a:avLst>
            <a:gd name="adj1" fmla="val 10800000"/>
            <a:gd name="adj2" fmla="val 1620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US" sz="2500" kern="1200"/>
            <a:t>Encourage</a:t>
          </a:r>
        </a:p>
      </dsp:txBody>
      <dsp:txXfrm>
        <a:off x="1042119" y="1251095"/>
        <a:ext cx="1639248" cy="1216216"/>
      </dsp:txXfrm>
    </dsp:sp>
    <dsp:sp modelId="{4F9653FC-72A8-144F-8B9C-901BAEFD9358}">
      <dsp:nvSpPr>
        <dsp:cNvPr id="0" name=""/>
        <dsp:cNvSpPr/>
      </dsp:nvSpPr>
      <dsp:spPr>
        <a:xfrm>
          <a:off x="471555" y="55501"/>
          <a:ext cx="4991775" cy="4991775"/>
        </a:xfrm>
        <a:prstGeom prst="circularArrow">
          <a:avLst>
            <a:gd name="adj1" fmla="val 5085"/>
            <a:gd name="adj2" fmla="val 327528"/>
            <a:gd name="adj3" fmla="val 21272472"/>
            <a:gd name="adj4" fmla="val 16200000"/>
            <a:gd name="adj5" fmla="val 5932"/>
          </a:avLst>
        </a:prstGeom>
        <a:solidFill>
          <a:schemeClr val="dk2">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45F33A6A-CF10-354A-9BAB-CCDB723BE0CF}">
      <dsp:nvSpPr>
        <dsp:cNvPr id="0" name=""/>
        <dsp:cNvSpPr/>
      </dsp:nvSpPr>
      <dsp:spPr>
        <a:xfrm>
          <a:off x="471555" y="204620"/>
          <a:ext cx="4991775" cy="4991775"/>
        </a:xfrm>
        <a:prstGeom prst="circularArrow">
          <a:avLst>
            <a:gd name="adj1" fmla="val 5085"/>
            <a:gd name="adj2" fmla="val 327528"/>
            <a:gd name="adj3" fmla="val 5072472"/>
            <a:gd name="adj4" fmla="val 0"/>
            <a:gd name="adj5" fmla="val 5932"/>
          </a:avLst>
        </a:prstGeom>
        <a:solidFill>
          <a:schemeClr val="dk2">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74FBA8B9-7786-9A4B-8AE5-8A284167E141}">
      <dsp:nvSpPr>
        <dsp:cNvPr id="0" name=""/>
        <dsp:cNvSpPr/>
      </dsp:nvSpPr>
      <dsp:spPr>
        <a:xfrm>
          <a:off x="322436" y="204620"/>
          <a:ext cx="4991775" cy="4991775"/>
        </a:xfrm>
        <a:prstGeom prst="circularArrow">
          <a:avLst>
            <a:gd name="adj1" fmla="val 5085"/>
            <a:gd name="adj2" fmla="val 327528"/>
            <a:gd name="adj3" fmla="val 10472472"/>
            <a:gd name="adj4" fmla="val 5400000"/>
            <a:gd name="adj5" fmla="val 5932"/>
          </a:avLst>
        </a:prstGeom>
        <a:solidFill>
          <a:schemeClr val="dk2">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C5BBF753-86BB-BC4F-9BF5-FE7061B22226}">
      <dsp:nvSpPr>
        <dsp:cNvPr id="0" name=""/>
        <dsp:cNvSpPr/>
      </dsp:nvSpPr>
      <dsp:spPr>
        <a:xfrm>
          <a:off x="322436" y="55501"/>
          <a:ext cx="4991775" cy="4991775"/>
        </a:xfrm>
        <a:prstGeom prst="circularArrow">
          <a:avLst>
            <a:gd name="adj1" fmla="val 5085"/>
            <a:gd name="adj2" fmla="val 327528"/>
            <a:gd name="adj3" fmla="val 15872472"/>
            <a:gd name="adj4" fmla="val 10800000"/>
            <a:gd name="adj5" fmla="val 5932"/>
          </a:avLst>
        </a:prstGeom>
        <a:solidFill>
          <a:schemeClr val="dk2">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6BB933-F17D-DB47-83C2-F026FA2F141F}">
      <dsp:nvSpPr>
        <dsp:cNvPr id="0" name=""/>
        <dsp:cNvSpPr/>
      </dsp:nvSpPr>
      <dsp:spPr>
        <a:xfrm>
          <a:off x="0" y="0"/>
          <a:ext cx="3109515" cy="3167595"/>
        </a:xfrm>
        <a:prstGeom prst="rect">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2430" tIns="330200" rIns="242430" bIns="330200" numCol="1" spcCol="1270" anchor="t" anchorCtr="0">
          <a:noAutofit/>
        </a:bodyPr>
        <a:lstStyle/>
        <a:p>
          <a:pPr marL="0" lvl="0" indent="0" algn="l" defTabSz="977900">
            <a:lnSpc>
              <a:spcPct val="90000"/>
            </a:lnSpc>
            <a:spcBef>
              <a:spcPct val="0"/>
            </a:spcBef>
            <a:spcAft>
              <a:spcPct val="35000"/>
            </a:spcAft>
            <a:buNone/>
          </a:pPr>
          <a:r>
            <a:rPr lang="en-US" sz="2200" kern="1200"/>
            <a:t>Teach them that they have the power to take charge of their character</a:t>
          </a:r>
        </a:p>
      </dsp:txBody>
      <dsp:txXfrm>
        <a:off x="0" y="1203686"/>
        <a:ext cx="3109515" cy="1900557"/>
      </dsp:txXfrm>
    </dsp:sp>
    <dsp:sp modelId="{E52404AB-0BA3-DB48-B7D6-A45FD72B57F9}">
      <dsp:nvSpPr>
        <dsp:cNvPr id="0" name=""/>
        <dsp:cNvSpPr/>
      </dsp:nvSpPr>
      <dsp:spPr>
        <a:xfrm>
          <a:off x="1079618" y="316759"/>
          <a:ext cx="950278" cy="950278"/>
        </a:xfrm>
        <a:prstGeom prst="ellips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087" tIns="12700" rIns="74087"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1218783" y="455924"/>
        <a:ext cx="671948" cy="671948"/>
      </dsp:txXfrm>
    </dsp:sp>
    <dsp:sp modelId="{6DD1DD56-2E5D-2145-A34E-7778144B3DD4}">
      <dsp:nvSpPr>
        <dsp:cNvPr id="0" name=""/>
        <dsp:cNvSpPr/>
      </dsp:nvSpPr>
      <dsp:spPr>
        <a:xfrm>
          <a:off x="0" y="3167523"/>
          <a:ext cx="3109515" cy="72"/>
        </a:xfrm>
        <a:prstGeom prst="rect">
          <a:avLst/>
        </a:prstGeom>
        <a:solidFill>
          <a:schemeClr val="accent2">
            <a:hueOff val="505987"/>
            <a:satOff val="-9572"/>
            <a:lumOff val="-667"/>
            <a:alphaOff val="0"/>
          </a:schemeClr>
        </a:solidFill>
        <a:ln w="15875" cap="flat" cmpd="sng" algn="ctr">
          <a:solidFill>
            <a:schemeClr val="accent2">
              <a:hueOff val="505987"/>
              <a:satOff val="-9572"/>
              <a:lumOff val="-66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1ADF3E2-CFC0-3A45-ACE3-A84B3018ADBD}">
      <dsp:nvSpPr>
        <dsp:cNvPr id="0" name=""/>
        <dsp:cNvSpPr/>
      </dsp:nvSpPr>
      <dsp:spPr>
        <a:xfrm>
          <a:off x="3420467" y="0"/>
          <a:ext cx="3109515" cy="3167595"/>
        </a:xfrm>
        <a:prstGeom prst="rect">
          <a:avLst/>
        </a:prstGeom>
        <a:solidFill>
          <a:schemeClr val="accent2">
            <a:tint val="40000"/>
            <a:alpha val="90000"/>
            <a:hueOff val="1762068"/>
            <a:satOff val="-29748"/>
            <a:lumOff val="-1854"/>
            <a:alphaOff val="0"/>
          </a:schemeClr>
        </a:solidFill>
        <a:ln w="15875" cap="flat" cmpd="sng" algn="ctr">
          <a:solidFill>
            <a:schemeClr val="accent2">
              <a:tint val="40000"/>
              <a:alpha val="90000"/>
              <a:hueOff val="1762068"/>
              <a:satOff val="-29748"/>
              <a:lumOff val="-185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2430" tIns="330200" rIns="242430" bIns="330200" numCol="1" spcCol="1270" anchor="t" anchorCtr="0">
          <a:noAutofit/>
        </a:bodyPr>
        <a:lstStyle/>
        <a:p>
          <a:pPr marL="0" lvl="0" indent="0" algn="l" defTabSz="977900">
            <a:lnSpc>
              <a:spcPct val="90000"/>
            </a:lnSpc>
            <a:spcBef>
              <a:spcPct val="0"/>
            </a:spcBef>
            <a:spcAft>
              <a:spcPct val="35000"/>
            </a:spcAft>
            <a:buNone/>
          </a:pPr>
          <a:r>
            <a:rPr lang="en-US" sz="2200" kern="1200"/>
            <a:t>Allow them to make mistakes, even related to the character traits</a:t>
          </a:r>
        </a:p>
      </dsp:txBody>
      <dsp:txXfrm>
        <a:off x="3420467" y="1203686"/>
        <a:ext cx="3109515" cy="1900557"/>
      </dsp:txXfrm>
    </dsp:sp>
    <dsp:sp modelId="{21F5E2CB-D7B6-9D41-BCFC-074A2AF95B09}">
      <dsp:nvSpPr>
        <dsp:cNvPr id="0" name=""/>
        <dsp:cNvSpPr/>
      </dsp:nvSpPr>
      <dsp:spPr>
        <a:xfrm>
          <a:off x="4500085" y="316759"/>
          <a:ext cx="950278" cy="950278"/>
        </a:xfrm>
        <a:prstGeom prst="ellipse">
          <a:avLst/>
        </a:prstGeom>
        <a:solidFill>
          <a:schemeClr val="accent2">
            <a:hueOff val="1011974"/>
            <a:satOff val="-19145"/>
            <a:lumOff val="-1334"/>
            <a:alphaOff val="0"/>
          </a:schemeClr>
        </a:solidFill>
        <a:ln w="15875" cap="flat" cmpd="sng" algn="ctr">
          <a:solidFill>
            <a:schemeClr val="accent2">
              <a:hueOff val="1011974"/>
              <a:satOff val="-19145"/>
              <a:lumOff val="-133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087" tIns="12700" rIns="74087"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4639250" y="455924"/>
        <a:ext cx="671948" cy="671948"/>
      </dsp:txXfrm>
    </dsp:sp>
    <dsp:sp modelId="{DFD55257-86AC-DF44-9D69-AAEEA7232A76}">
      <dsp:nvSpPr>
        <dsp:cNvPr id="0" name=""/>
        <dsp:cNvSpPr/>
      </dsp:nvSpPr>
      <dsp:spPr>
        <a:xfrm>
          <a:off x="3420467" y="3167523"/>
          <a:ext cx="3109515" cy="72"/>
        </a:xfrm>
        <a:prstGeom prst="rect">
          <a:avLst/>
        </a:prstGeom>
        <a:solidFill>
          <a:schemeClr val="accent2">
            <a:hueOff val="1517960"/>
            <a:satOff val="-28717"/>
            <a:lumOff val="-2000"/>
            <a:alphaOff val="0"/>
          </a:schemeClr>
        </a:solidFill>
        <a:ln w="15875" cap="flat" cmpd="sng" algn="ctr">
          <a:solidFill>
            <a:schemeClr val="accent2">
              <a:hueOff val="1517960"/>
              <a:satOff val="-28717"/>
              <a:lumOff val="-200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D803F88-C095-5348-A3F4-BAC515F69D3E}">
      <dsp:nvSpPr>
        <dsp:cNvPr id="0" name=""/>
        <dsp:cNvSpPr/>
      </dsp:nvSpPr>
      <dsp:spPr>
        <a:xfrm>
          <a:off x="6840934" y="0"/>
          <a:ext cx="3109515" cy="3167595"/>
        </a:xfrm>
        <a:prstGeom prst="rect">
          <a:avLst/>
        </a:prstGeom>
        <a:solidFill>
          <a:schemeClr val="accent2">
            <a:tint val="40000"/>
            <a:alpha val="90000"/>
            <a:hueOff val="3524137"/>
            <a:satOff val="-59496"/>
            <a:lumOff val="-3708"/>
            <a:alphaOff val="0"/>
          </a:schemeClr>
        </a:solidFill>
        <a:ln w="15875" cap="flat" cmpd="sng" algn="ctr">
          <a:solidFill>
            <a:schemeClr val="accent2">
              <a:tint val="40000"/>
              <a:alpha val="90000"/>
              <a:hueOff val="3524137"/>
              <a:satOff val="-59496"/>
              <a:lumOff val="-370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2430" tIns="330200" rIns="242430" bIns="330200" numCol="1" spcCol="1270" anchor="t" anchorCtr="0">
          <a:noAutofit/>
        </a:bodyPr>
        <a:lstStyle/>
        <a:p>
          <a:pPr marL="0" lvl="0" indent="0" algn="l" defTabSz="977900">
            <a:lnSpc>
              <a:spcPct val="90000"/>
            </a:lnSpc>
            <a:spcBef>
              <a:spcPct val="0"/>
            </a:spcBef>
            <a:spcAft>
              <a:spcPct val="35000"/>
            </a:spcAft>
            <a:buNone/>
          </a:pPr>
          <a:r>
            <a:rPr lang="en-US" sz="2200" kern="1200"/>
            <a:t>Reward the effort</a:t>
          </a:r>
        </a:p>
      </dsp:txBody>
      <dsp:txXfrm>
        <a:off x="6840934" y="1203686"/>
        <a:ext cx="3109515" cy="1900557"/>
      </dsp:txXfrm>
    </dsp:sp>
    <dsp:sp modelId="{F53654A1-81F2-4B43-9A8A-0FDE61E3374D}">
      <dsp:nvSpPr>
        <dsp:cNvPr id="0" name=""/>
        <dsp:cNvSpPr/>
      </dsp:nvSpPr>
      <dsp:spPr>
        <a:xfrm>
          <a:off x="7920552" y="316759"/>
          <a:ext cx="950278" cy="950278"/>
        </a:xfrm>
        <a:prstGeom prst="ellipse">
          <a:avLst/>
        </a:prstGeom>
        <a:solidFill>
          <a:schemeClr val="accent2">
            <a:hueOff val="2023947"/>
            <a:satOff val="-38290"/>
            <a:lumOff val="-2667"/>
            <a:alphaOff val="0"/>
          </a:schemeClr>
        </a:solidFill>
        <a:ln w="15875" cap="flat" cmpd="sng" algn="ctr">
          <a:solidFill>
            <a:schemeClr val="accent2">
              <a:hueOff val="2023947"/>
              <a:satOff val="-38290"/>
              <a:lumOff val="-266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087" tIns="12700" rIns="74087" bIns="12700" numCol="1" spcCol="1270" anchor="ctr" anchorCtr="0">
          <a:noAutofit/>
        </a:bodyPr>
        <a:lstStyle/>
        <a:p>
          <a:pPr marL="0" lvl="0" indent="0" algn="ctr" defTabSz="2133600">
            <a:lnSpc>
              <a:spcPct val="90000"/>
            </a:lnSpc>
            <a:spcBef>
              <a:spcPct val="0"/>
            </a:spcBef>
            <a:spcAft>
              <a:spcPct val="35000"/>
            </a:spcAft>
            <a:buNone/>
          </a:pPr>
          <a:r>
            <a:rPr lang="en-US" sz="4800" kern="1200"/>
            <a:t>3</a:t>
          </a:r>
        </a:p>
      </dsp:txBody>
      <dsp:txXfrm>
        <a:off x="8059717" y="455924"/>
        <a:ext cx="671948" cy="671948"/>
      </dsp:txXfrm>
    </dsp:sp>
    <dsp:sp modelId="{FC624675-F744-604E-AD64-9E670CD74731}">
      <dsp:nvSpPr>
        <dsp:cNvPr id="0" name=""/>
        <dsp:cNvSpPr/>
      </dsp:nvSpPr>
      <dsp:spPr>
        <a:xfrm>
          <a:off x="6840934" y="3167523"/>
          <a:ext cx="3109515" cy="72"/>
        </a:xfrm>
        <a:prstGeom prst="rect">
          <a:avLst/>
        </a:prstGeom>
        <a:solidFill>
          <a:schemeClr val="accent2">
            <a:hueOff val="2529934"/>
            <a:satOff val="-47862"/>
            <a:lumOff val="-3334"/>
            <a:alphaOff val="0"/>
          </a:schemeClr>
        </a:solidFill>
        <a:ln w="15875" cap="flat" cmpd="sng" algn="ctr">
          <a:solidFill>
            <a:schemeClr val="accent2">
              <a:hueOff val="2529934"/>
              <a:satOff val="-47862"/>
              <a:lumOff val="-333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5ECA75-06BD-8048-B79A-A2AB28D71539}">
      <dsp:nvSpPr>
        <dsp:cNvPr id="0" name=""/>
        <dsp:cNvSpPr/>
      </dsp:nvSpPr>
      <dsp:spPr>
        <a:xfrm>
          <a:off x="2115311" y="1304"/>
          <a:ext cx="8461246" cy="1337454"/>
        </a:xfrm>
        <a:prstGeom prst="rect">
          <a:avLst/>
        </a:prstGeom>
        <a:solidFill>
          <a:schemeClr val="accent5">
            <a:hueOff val="0"/>
            <a:satOff val="0"/>
            <a:lumOff val="0"/>
            <a:alphaOff val="0"/>
          </a:schemeClr>
        </a:soli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4172" tIns="339713" rIns="164172" bIns="339713" numCol="1" spcCol="1270" anchor="ctr" anchorCtr="0">
          <a:noAutofit/>
        </a:bodyPr>
        <a:lstStyle/>
        <a:p>
          <a:pPr marL="0" lvl="0" indent="0" algn="l" defTabSz="1066800">
            <a:lnSpc>
              <a:spcPct val="90000"/>
            </a:lnSpc>
            <a:spcBef>
              <a:spcPct val="0"/>
            </a:spcBef>
            <a:spcAft>
              <a:spcPct val="35000"/>
            </a:spcAft>
            <a:buNone/>
          </a:pPr>
          <a:r>
            <a:rPr lang="en-US" sz="2400" kern="1200"/>
            <a:t>Get involved with your classes</a:t>
          </a:r>
        </a:p>
      </dsp:txBody>
      <dsp:txXfrm>
        <a:off x="2115311" y="1304"/>
        <a:ext cx="8461246" cy="1337454"/>
      </dsp:txXfrm>
    </dsp:sp>
    <dsp:sp modelId="{3DF87E45-B12A-C646-A568-339D46159196}">
      <dsp:nvSpPr>
        <dsp:cNvPr id="0" name=""/>
        <dsp:cNvSpPr/>
      </dsp:nvSpPr>
      <dsp:spPr>
        <a:xfrm>
          <a:off x="0" y="1304"/>
          <a:ext cx="2115311" cy="1337454"/>
        </a:xfrm>
        <a:prstGeom prst="rect">
          <a:avLst/>
        </a:prstGeom>
        <a:solidFill>
          <a:schemeClr val="lt1">
            <a:hueOff val="0"/>
            <a:satOff val="0"/>
            <a:lumOff val="0"/>
            <a:alphaOff val="0"/>
          </a:schemeClr>
        </a:soli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1935" tIns="132111" rIns="111935" bIns="132111" numCol="1" spcCol="1270" anchor="ctr" anchorCtr="0">
          <a:noAutofit/>
        </a:bodyPr>
        <a:lstStyle/>
        <a:p>
          <a:pPr marL="0" lvl="0" indent="0" algn="ctr" defTabSz="1244600">
            <a:lnSpc>
              <a:spcPct val="90000"/>
            </a:lnSpc>
            <a:spcBef>
              <a:spcPct val="0"/>
            </a:spcBef>
            <a:spcAft>
              <a:spcPct val="35000"/>
            </a:spcAft>
            <a:buNone/>
          </a:pPr>
          <a:r>
            <a:rPr lang="en-US" sz="2800" kern="1200"/>
            <a:t>Get</a:t>
          </a:r>
        </a:p>
      </dsp:txBody>
      <dsp:txXfrm>
        <a:off x="0" y="1304"/>
        <a:ext cx="2115311" cy="1337454"/>
      </dsp:txXfrm>
    </dsp:sp>
    <dsp:sp modelId="{CB255878-E54C-1D44-8899-686B8409E1FF}">
      <dsp:nvSpPr>
        <dsp:cNvPr id="0" name=""/>
        <dsp:cNvSpPr/>
      </dsp:nvSpPr>
      <dsp:spPr>
        <a:xfrm>
          <a:off x="2115311" y="1419006"/>
          <a:ext cx="8461246" cy="1337454"/>
        </a:xfrm>
        <a:prstGeom prst="rect">
          <a:avLst/>
        </a:prstGeom>
        <a:solidFill>
          <a:schemeClr val="accent5">
            <a:hueOff val="2501440"/>
            <a:satOff val="1850"/>
            <a:lumOff val="5195"/>
            <a:alphaOff val="0"/>
          </a:schemeClr>
        </a:solidFill>
        <a:ln w="15875" cap="flat" cmpd="sng" algn="ctr">
          <a:solidFill>
            <a:schemeClr val="accent5">
              <a:hueOff val="2501440"/>
              <a:satOff val="1850"/>
              <a:lumOff val="519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4172" tIns="339713" rIns="164172" bIns="339713" numCol="1" spcCol="1270" anchor="ctr" anchorCtr="0">
          <a:noAutofit/>
        </a:bodyPr>
        <a:lstStyle/>
        <a:p>
          <a:pPr marL="0" lvl="0" indent="0" algn="l" defTabSz="1066800">
            <a:lnSpc>
              <a:spcPct val="90000"/>
            </a:lnSpc>
            <a:spcBef>
              <a:spcPct val="0"/>
            </a:spcBef>
            <a:spcAft>
              <a:spcPct val="35000"/>
            </a:spcAft>
            <a:buNone/>
          </a:pPr>
          <a:r>
            <a:rPr lang="en-US" sz="2400" kern="1200"/>
            <a:t>Build a relationship that allows you to have real conversations about character</a:t>
          </a:r>
        </a:p>
      </dsp:txBody>
      <dsp:txXfrm>
        <a:off x="2115311" y="1419006"/>
        <a:ext cx="8461246" cy="1337454"/>
      </dsp:txXfrm>
    </dsp:sp>
    <dsp:sp modelId="{B22154A0-BDFE-5741-96ED-F0948A4A27C5}">
      <dsp:nvSpPr>
        <dsp:cNvPr id="0" name=""/>
        <dsp:cNvSpPr/>
      </dsp:nvSpPr>
      <dsp:spPr>
        <a:xfrm>
          <a:off x="0" y="1419006"/>
          <a:ext cx="2115311" cy="1337454"/>
        </a:xfrm>
        <a:prstGeom prst="rect">
          <a:avLst/>
        </a:prstGeom>
        <a:solidFill>
          <a:schemeClr val="lt1">
            <a:hueOff val="0"/>
            <a:satOff val="0"/>
            <a:lumOff val="0"/>
            <a:alphaOff val="0"/>
          </a:schemeClr>
        </a:solidFill>
        <a:ln w="15875" cap="flat" cmpd="sng" algn="ctr">
          <a:solidFill>
            <a:schemeClr val="accent5">
              <a:hueOff val="2501440"/>
              <a:satOff val="1850"/>
              <a:lumOff val="519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1935" tIns="132111" rIns="111935" bIns="132111" numCol="1" spcCol="1270" anchor="ctr" anchorCtr="0">
          <a:noAutofit/>
        </a:bodyPr>
        <a:lstStyle/>
        <a:p>
          <a:pPr marL="0" lvl="0" indent="0" algn="ctr" defTabSz="1244600">
            <a:lnSpc>
              <a:spcPct val="90000"/>
            </a:lnSpc>
            <a:spcBef>
              <a:spcPct val="0"/>
            </a:spcBef>
            <a:spcAft>
              <a:spcPct val="35000"/>
            </a:spcAft>
            <a:buNone/>
          </a:pPr>
          <a:r>
            <a:rPr lang="en-US" sz="2800" kern="1200"/>
            <a:t>Build</a:t>
          </a:r>
        </a:p>
      </dsp:txBody>
      <dsp:txXfrm>
        <a:off x="0" y="1419006"/>
        <a:ext cx="2115311" cy="1337454"/>
      </dsp:txXfrm>
    </dsp:sp>
    <dsp:sp modelId="{780F2EFC-ECD3-EF41-814E-9316AF71D22F}">
      <dsp:nvSpPr>
        <dsp:cNvPr id="0" name=""/>
        <dsp:cNvSpPr/>
      </dsp:nvSpPr>
      <dsp:spPr>
        <a:xfrm>
          <a:off x="2115311" y="2836708"/>
          <a:ext cx="8461246" cy="1337454"/>
        </a:xfrm>
        <a:prstGeom prst="rect">
          <a:avLst/>
        </a:prstGeom>
        <a:solidFill>
          <a:schemeClr val="accent5">
            <a:hueOff val="5002879"/>
            <a:satOff val="3700"/>
            <a:lumOff val="10391"/>
            <a:alphaOff val="0"/>
          </a:schemeClr>
        </a:solidFill>
        <a:ln w="15875" cap="flat" cmpd="sng" algn="ctr">
          <a:solidFill>
            <a:schemeClr val="accent5">
              <a:hueOff val="5002879"/>
              <a:satOff val="3700"/>
              <a:lumOff val="10391"/>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4172" tIns="339713" rIns="164172" bIns="339713" numCol="1" spcCol="1270" anchor="ctr" anchorCtr="0">
          <a:noAutofit/>
        </a:bodyPr>
        <a:lstStyle/>
        <a:p>
          <a:pPr marL="0" lvl="0" indent="0" algn="l" defTabSz="1066800">
            <a:lnSpc>
              <a:spcPct val="90000"/>
            </a:lnSpc>
            <a:spcBef>
              <a:spcPct val="0"/>
            </a:spcBef>
            <a:spcAft>
              <a:spcPct val="35000"/>
            </a:spcAft>
            <a:buNone/>
          </a:pPr>
          <a:r>
            <a:rPr lang="en-US" sz="2400" kern="1200"/>
            <a:t>Give examples of how these traits will carry with them throughout their lives</a:t>
          </a:r>
        </a:p>
      </dsp:txBody>
      <dsp:txXfrm>
        <a:off x="2115311" y="2836708"/>
        <a:ext cx="8461246" cy="1337454"/>
      </dsp:txXfrm>
    </dsp:sp>
    <dsp:sp modelId="{BD81152F-377E-AC4B-BB08-03D1311BB742}">
      <dsp:nvSpPr>
        <dsp:cNvPr id="0" name=""/>
        <dsp:cNvSpPr/>
      </dsp:nvSpPr>
      <dsp:spPr>
        <a:xfrm>
          <a:off x="0" y="2836708"/>
          <a:ext cx="2115311" cy="1337454"/>
        </a:xfrm>
        <a:prstGeom prst="rect">
          <a:avLst/>
        </a:prstGeom>
        <a:solidFill>
          <a:schemeClr val="lt1">
            <a:hueOff val="0"/>
            <a:satOff val="0"/>
            <a:lumOff val="0"/>
            <a:alphaOff val="0"/>
          </a:schemeClr>
        </a:solidFill>
        <a:ln w="15875" cap="flat" cmpd="sng" algn="ctr">
          <a:solidFill>
            <a:schemeClr val="accent5">
              <a:hueOff val="5002879"/>
              <a:satOff val="3700"/>
              <a:lumOff val="1039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1935" tIns="132111" rIns="111935" bIns="132111" numCol="1" spcCol="1270" anchor="ctr" anchorCtr="0">
          <a:noAutofit/>
        </a:bodyPr>
        <a:lstStyle/>
        <a:p>
          <a:pPr marL="0" lvl="0" indent="0" algn="ctr" defTabSz="1244600">
            <a:lnSpc>
              <a:spcPct val="90000"/>
            </a:lnSpc>
            <a:spcBef>
              <a:spcPct val="0"/>
            </a:spcBef>
            <a:spcAft>
              <a:spcPct val="35000"/>
            </a:spcAft>
            <a:buNone/>
          </a:pPr>
          <a:r>
            <a:rPr lang="en-US" sz="2800" kern="1200"/>
            <a:t>Give</a:t>
          </a:r>
        </a:p>
      </dsp:txBody>
      <dsp:txXfrm>
        <a:off x="0" y="2836708"/>
        <a:ext cx="2115311" cy="133745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C58C18-E98C-B549-ACDA-9648180AFE63}">
      <dsp:nvSpPr>
        <dsp:cNvPr id="0" name=""/>
        <dsp:cNvSpPr/>
      </dsp:nvSpPr>
      <dsp:spPr>
        <a:xfrm>
          <a:off x="0" y="0"/>
          <a:ext cx="3305174" cy="4175468"/>
        </a:xfrm>
        <a:prstGeom prst="rect">
          <a:avLst/>
        </a:prstGeom>
        <a:solidFill>
          <a:schemeClr val="accent5">
            <a:tint val="40000"/>
            <a:alpha val="90000"/>
            <a:hueOff val="0"/>
            <a:satOff val="0"/>
            <a:lumOff val="0"/>
            <a:alphaOff val="0"/>
          </a:schemeClr>
        </a:solidFill>
        <a:ln w="15875"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7684" tIns="330200" rIns="257684" bIns="330200" numCol="1" spcCol="1270" anchor="t" anchorCtr="0">
          <a:noAutofit/>
        </a:bodyPr>
        <a:lstStyle/>
        <a:p>
          <a:pPr marL="0" lvl="0" indent="0" algn="l" defTabSz="933450">
            <a:lnSpc>
              <a:spcPct val="90000"/>
            </a:lnSpc>
            <a:spcBef>
              <a:spcPct val="0"/>
            </a:spcBef>
            <a:spcAft>
              <a:spcPct val="35000"/>
            </a:spcAft>
            <a:buNone/>
          </a:pPr>
          <a:r>
            <a:rPr lang="en-US" sz="2100" kern="1200" dirty="0"/>
            <a:t>Having the knowledge and authority to make decisions for the betterment of yourself and others.</a:t>
          </a:r>
        </a:p>
      </dsp:txBody>
      <dsp:txXfrm>
        <a:off x="0" y="1586677"/>
        <a:ext cx="3305174" cy="2505280"/>
      </dsp:txXfrm>
    </dsp:sp>
    <dsp:sp modelId="{A4B53010-0E26-EB49-B327-161F21FA71B7}">
      <dsp:nvSpPr>
        <dsp:cNvPr id="0" name=""/>
        <dsp:cNvSpPr/>
      </dsp:nvSpPr>
      <dsp:spPr>
        <a:xfrm>
          <a:off x="1026266" y="417546"/>
          <a:ext cx="1252640" cy="1252640"/>
        </a:xfrm>
        <a:prstGeom prst="ellipse">
          <a:avLst/>
        </a:prstGeom>
        <a:solidFill>
          <a:schemeClr val="accent5">
            <a:hueOff val="0"/>
            <a:satOff val="0"/>
            <a:lumOff val="0"/>
            <a:alphaOff val="0"/>
          </a:schemeClr>
        </a:soli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7661" tIns="12700" rIns="97661"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1209711" y="600991"/>
        <a:ext cx="885750" cy="885750"/>
      </dsp:txXfrm>
    </dsp:sp>
    <dsp:sp modelId="{C153149C-04D7-DE48-94D4-EE611BE49C43}">
      <dsp:nvSpPr>
        <dsp:cNvPr id="0" name=""/>
        <dsp:cNvSpPr/>
      </dsp:nvSpPr>
      <dsp:spPr>
        <a:xfrm>
          <a:off x="0" y="4175396"/>
          <a:ext cx="3305174" cy="72"/>
        </a:xfrm>
        <a:prstGeom prst="rect">
          <a:avLst/>
        </a:prstGeom>
        <a:solidFill>
          <a:schemeClr val="accent5">
            <a:hueOff val="1000576"/>
            <a:satOff val="740"/>
            <a:lumOff val="2078"/>
            <a:alphaOff val="0"/>
          </a:schemeClr>
        </a:solidFill>
        <a:ln w="15875" cap="flat" cmpd="sng" algn="ctr">
          <a:solidFill>
            <a:schemeClr val="accent5">
              <a:hueOff val="1000576"/>
              <a:satOff val="740"/>
              <a:lumOff val="207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A5B942-57C1-4B45-B96B-5F76E8D1C819}">
      <dsp:nvSpPr>
        <dsp:cNvPr id="0" name=""/>
        <dsp:cNvSpPr/>
      </dsp:nvSpPr>
      <dsp:spPr>
        <a:xfrm>
          <a:off x="3635691" y="0"/>
          <a:ext cx="3305174" cy="4175468"/>
        </a:xfrm>
        <a:prstGeom prst="rect">
          <a:avLst/>
        </a:prstGeom>
        <a:solidFill>
          <a:schemeClr val="accent5">
            <a:tint val="40000"/>
            <a:alpha val="90000"/>
            <a:hueOff val="2128267"/>
            <a:satOff val="3922"/>
            <a:lumOff val="938"/>
            <a:alphaOff val="0"/>
          </a:schemeClr>
        </a:solidFill>
        <a:ln w="15875" cap="flat" cmpd="sng" algn="ctr">
          <a:solidFill>
            <a:schemeClr val="accent5">
              <a:tint val="40000"/>
              <a:alpha val="90000"/>
              <a:hueOff val="2128267"/>
              <a:satOff val="3922"/>
              <a:lumOff val="93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7684" tIns="330200" rIns="257684" bIns="330200" numCol="1" spcCol="1270" anchor="t" anchorCtr="0">
          <a:noAutofit/>
        </a:bodyPr>
        <a:lstStyle/>
        <a:p>
          <a:pPr marL="0" lvl="0" indent="0" algn="l" defTabSz="933450">
            <a:lnSpc>
              <a:spcPct val="90000"/>
            </a:lnSpc>
            <a:spcBef>
              <a:spcPct val="0"/>
            </a:spcBef>
            <a:spcAft>
              <a:spcPct val="35000"/>
            </a:spcAft>
            <a:buNone/>
          </a:pPr>
          <a:r>
            <a:rPr lang="en-US" sz="2100" kern="1200"/>
            <a:t>Allowing kids do do things without asking permission</a:t>
          </a:r>
        </a:p>
        <a:p>
          <a:pPr marL="171450" lvl="1" indent="-171450" algn="l" defTabSz="711200">
            <a:lnSpc>
              <a:spcPct val="90000"/>
            </a:lnSpc>
            <a:spcBef>
              <a:spcPct val="0"/>
            </a:spcBef>
            <a:spcAft>
              <a:spcPct val="15000"/>
            </a:spcAft>
            <a:buChar char="•"/>
          </a:pPr>
          <a:r>
            <a:rPr lang="en-US" sz="1600" kern="1200"/>
            <a:t>Helping teammates</a:t>
          </a:r>
        </a:p>
        <a:p>
          <a:pPr marL="171450" lvl="1" indent="-171450" algn="l" defTabSz="711200">
            <a:lnSpc>
              <a:spcPct val="90000"/>
            </a:lnSpc>
            <a:spcBef>
              <a:spcPct val="0"/>
            </a:spcBef>
            <a:spcAft>
              <a:spcPct val="15000"/>
            </a:spcAft>
            <a:buChar char="•"/>
          </a:pPr>
          <a:r>
            <a:rPr lang="en-US" sz="1600" kern="1200"/>
            <a:t>Setting up and cleaning up</a:t>
          </a:r>
        </a:p>
        <a:p>
          <a:pPr marL="171450" lvl="1" indent="-171450" algn="l" defTabSz="711200">
            <a:lnSpc>
              <a:spcPct val="90000"/>
            </a:lnSpc>
            <a:spcBef>
              <a:spcPct val="0"/>
            </a:spcBef>
            <a:spcAft>
              <a:spcPct val="15000"/>
            </a:spcAft>
            <a:buChar char="•"/>
          </a:pPr>
          <a:r>
            <a:rPr lang="en-US" sz="1600" kern="1200"/>
            <a:t>Using the restroom</a:t>
          </a:r>
        </a:p>
      </dsp:txBody>
      <dsp:txXfrm>
        <a:off x="3635691" y="1586677"/>
        <a:ext cx="3305174" cy="2505280"/>
      </dsp:txXfrm>
    </dsp:sp>
    <dsp:sp modelId="{B66B550D-9ECC-7242-A6B5-5A0C27275CC0}">
      <dsp:nvSpPr>
        <dsp:cNvPr id="0" name=""/>
        <dsp:cNvSpPr/>
      </dsp:nvSpPr>
      <dsp:spPr>
        <a:xfrm>
          <a:off x="4661958" y="417546"/>
          <a:ext cx="1252640" cy="1252640"/>
        </a:xfrm>
        <a:prstGeom prst="ellipse">
          <a:avLst/>
        </a:prstGeom>
        <a:solidFill>
          <a:schemeClr val="accent5">
            <a:hueOff val="2001152"/>
            <a:satOff val="1480"/>
            <a:lumOff val="4156"/>
            <a:alphaOff val="0"/>
          </a:schemeClr>
        </a:solidFill>
        <a:ln w="15875" cap="flat" cmpd="sng" algn="ctr">
          <a:solidFill>
            <a:schemeClr val="accent5">
              <a:hueOff val="2001152"/>
              <a:satOff val="1480"/>
              <a:lumOff val="415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7661" tIns="12700" rIns="97661"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4845403" y="600991"/>
        <a:ext cx="885750" cy="885750"/>
      </dsp:txXfrm>
    </dsp:sp>
    <dsp:sp modelId="{2F70D211-5267-4943-A772-91311367D4A2}">
      <dsp:nvSpPr>
        <dsp:cNvPr id="0" name=""/>
        <dsp:cNvSpPr/>
      </dsp:nvSpPr>
      <dsp:spPr>
        <a:xfrm>
          <a:off x="3635691" y="4175396"/>
          <a:ext cx="3305174" cy="72"/>
        </a:xfrm>
        <a:prstGeom prst="rect">
          <a:avLst/>
        </a:prstGeom>
        <a:solidFill>
          <a:schemeClr val="accent5">
            <a:hueOff val="3001728"/>
            <a:satOff val="2220"/>
            <a:lumOff val="6235"/>
            <a:alphaOff val="0"/>
          </a:schemeClr>
        </a:solidFill>
        <a:ln w="15875" cap="flat" cmpd="sng" algn="ctr">
          <a:solidFill>
            <a:schemeClr val="accent5">
              <a:hueOff val="3001728"/>
              <a:satOff val="2220"/>
              <a:lumOff val="623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4A928A2-F52F-E648-8A8D-1DA4BEFE2229}">
      <dsp:nvSpPr>
        <dsp:cNvPr id="0" name=""/>
        <dsp:cNvSpPr/>
      </dsp:nvSpPr>
      <dsp:spPr>
        <a:xfrm>
          <a:off x="7271383" y="0"/>
          <a:ext cx="3305174" cy="4175468"/>
        </a:xfrm>
        <a:prstGeom prst="rect">
          <a:avLst/>
        </a:prstGeom>
        <a:solidFill>
          <a:schemeClr val="accent5">
            <a:tint val="40000"/>
            <a:alpha val="90000"/>
            <a:hueOff val="4256535"/>
            <a:satOff val="7844"/>
            <a:lumOff val="1875"/>
            <a:alphaOff val="0"/>
          </a:schemeClr>
        </a:solidFill>
        <a:ln w="15875" cap="flat" cmpd="sng" algn="ctr">
          <a:solidFill>
            <a:schemeClr val="accent5">
              <a:tint val="40000"/>
              <a:alpha val="90000"/>
              <a:hueOff val="4256535"/>
              <a:satOff val="7844"/>
              <a:lumOff val="187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7684" tIns="330200" rIns="257684" bIns="330200" numCol="1" spcCol="1270" anchor="t" anchorCtr="0">
          <a:noAutofit/>
        </a:bodyPr>
        <a:lstStyle/>
        <a:p>
          <a:pPr marL="0" lvl="0" indent="0" algn="l" defTabSz="933450">
            <a:lnSpc>
              <a:spcPct val="90000"/>
            </a:lnSpc>
            <a:spcBef>
              <a:spcPct val="0"/>
            </a:spcBef>
            <a:spcAft>
              <a:spcPct val="35000"/>
            </a:spcAft>
            <a:buNone/>
          </a:pPr>
          <a:r>
            <a:rPr lang="en-US" sz="2100" kern="1200"/>
            <a:t>Having a “Do The Right Thing” mindset</a:t>
          </a:r>
        </a:p>
      </dsp:txBody>
      <dsp:txXfrm>
        <a:off x="7271383" y="1586677"/>
        <a:ext cx="3305174" cy="2505280"/>
      </dsp:txXfrm>
    </dsp:sp>
    <dsp:sp modelId="{9817C56F-F7A7-7349-B409-F26155520D38}">
      <dsp:nvSpPr>
        <dsp:cNvPr id="0" name=""/>
        <dsp:cNvSpPr/>
      </dsp:nvSpPr>
      <dsp:spPr>
        <a:xfrm>
          <a:off x="8297650" y="417546"/>
          <a:ext cx="1252640" cy="1252640"/>
        </a:xfrm>
        <a:prstGeom prst="ellipse">
          <a:avLst/>
        </a:prstGeom>
        <a:solidFill>
          <a:schemeClr val="accent5">
            <a:hueOff val="4002303"/>
            <a:satOff val="2960"/>
            <a:lumOff val="8313"/>
            <a:alphaOff val="0"/>
          </a:schemeClr>
        </a:solidFill>
        <a:ln w="15875" cap="flat" cmpd="sng" algn="ctr">
          <a:solidFill>
            <a:schemeClr val="accent5">
              <a:hueOff val="4002303"/>
              <a:satOff val="2960"/>
              <a:lumOff val="831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7661" tIns="12700" rIns="97661" bIns="12700" numCol="1" spcCol="1270" anchor="ctr" anchorCtr="0">
          <a:noAutofit/>
        </a:bodyPr>
        <a:lstStyle/>
        <a:p>
          <a:pPr marL="0" lvl="0" indent="0" algn="ctr" defTabSz="2133600">
            <a:lnSpc>
              <a:spcPct val="90000"/>
            </a:lnSpc>
            <a:spcBef>
              <a:spcPct val="0"/>
            </a:spcBef>
            <a:spcAft>
              <a:spcPct val="35000"/>
            </a:spcAft>
            <a:buNone/>
          </a:pPr>
          <a:r>
            <a:rPr lang="en-US" sz="4800" kern="1200"/>
            <a:t>3</a:t>
          </a:r>
        </a:p>
      </dsp:txBody>
      <dsp:txXfrm>
        <a:off x="8481095" y="600991"/>
        <a:ext cx="885750" cy="885750"/>
      </dsp:txXfrm>
    </dsp:sp>
    <dsp:sp modelId="{096B3D1A-E830-874B-BC16-F8B1F475781E}">
      <dsp:nvSpPr>
        <dsp:cNvPr id="0" name=""/>
        <dsp:cNvSpPr/>
      </dsp:nvSpPr>
      <dsp:spPr>
        <a:xfrm>
          <a:off x="7271383" y="4175396"/>
          <a:ext cx="3305174" cy="72"/>
        </a:xfrm>
        <a:prstGeom prst="rect">
          <a:avLst/>
        </a:prstGeom>
        <a:solidFill>
          <a:schemeClr val="accent5">
            <a:hueOff val="5002879"/>
            <a:satOff val="3700"/>
            <a:lumOff val="10391"/>
            <a:alphaOff val="0"/>
          </a:schemeClr>
        </a:solidFill>
        <a:ln w="15875" cap="flat" cmpd="sng" algn="ctr">
          <a:solidFill>
            <a:schemeClr val="accent5">
              <a:hueOff val="5002879"/>
              <a:satOff val="3700"/>
              <a:lumOff val="1039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C4336A-0839-8249-BE31-F9FFEEE304DB}">
      <dsp:nvSpPr>
        <dsp:cNvPr id="0" name=""/>
        <dsp:cNvSpPr/>
      </dsp:nvSpPr>
      <dsp:spPr>
        <a:xfrm>
          <a:off x="8262" y="914397"/>
          <a:ext cx="5866684" cy="2346673"/>
        </a:xfrm>
        <a:prstGeom prst="homePlate">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4000"/>
                <a:satMod val="130000"/>
                <a:lumMod val="92000"/>
              </a:schemeClr>
            </a:gs>
            <a:gs pos="100000">
              <a:schemeClr val="accent2">
                <a:hueOff val="0"/>
                <a:satOff val="0"/>
                <a:lumOff val="0"/>
                <a:alphaOff val="0"/>
                <a:shade val="76000"/>
                <a:satMod val="130000"/>
                <a:lumMod val="88000"/>
              </a:schemeClr>
            </a:gs>
          </a:gsLst>
          <a:lin ang="5400000" scaled="0"/>
        </a:gradFill>
        <a:ln>
          <a:noFill/>
        </a:ln>
        <a:effectLst>
          <a:outerShdw blurRad="38100" dist="25400" dir="5400000" rotWithShape="0">
            <a:srgbClr val="000000">
              <a:alpha val="75000"/>
            </a:srgbClr>
          </a:outerShdw>
        </a:effectLst>
        <a:scene3d>
          <a:camera prst="orthographicFront">
            <a:rot lat="0" lon="0" rev="0"/>
          </a:camera>
          <a:lightRig rig="threePt" dir="tl"/>
        </a:scene3d>
        <a:sp3d>
          <a:bevelT w="0" h="0"/>
        </a:sp3d>
      </dsp:spPr>
      <dsp:style>
        <a:lnRef idx="0">
          <a:scrgbClr r="0" g="0" b="0"/>
        </a:lnRef>
        <a:fillRef idx="3">
          <a:scrgbClr r="0" g="0" b="0"/>
        </a:fillRef>
        <a:effectRef idx="3">
          <a:scrgbClr r="0" g="0" b="0"/>
        </a:effectRef>
        <a:fontRef idx="minor">
          <a:schemeClr val="lt1"/>
        </a:fontRef>
      </dsp:style>
      <dsp:txBody>
        <a:bodyPr spcFirstLastPara="0" vert="horz" wrap="square" lIns="208026" tIns="104013" rIns="52007" bIns="104013" numCol="1" spcCol="1270" anchor="ctr" anchorCtr="0">
          <a:noAutofit/>
        </a:bodyPr>
        <a:lstStyle/>
        <a:p>
          <a:pPr marL="0" lvl="0" indent="0" algn="ctr" defTabSz="1733550">
            <a:lnSpc>
              <a:spcPct val="90000"/>
            </a:lnSpc>
            <a:spcBef>
              <a:spcPct val="0"/>
            </a:spcBef>
            <a:spcAft>
              <a:spcPct val="35000"/>
            </a:spcAft>
            <a:buNone/>
          </a:pPr>
          <a:r>
            <a:rPr lang="en-US" sz="3900" kern="1200"/>
            <a:t>Excellence: the quality of being outstanding or extremely good</a:t>
          </a:r>
        </a:p>
      </dsp:txBody>
      <dsp:txXfrm>
        <a:off x="8262" y="914397"/>
        <a:ext cx="5280016" cy="2346673"/>
      </dsp:txXfrm>
    </dsp:sp>
    <dsp:sp modelId="{30884410-C01A-1045-B898-70E6485081ED}">
      <dsp:nvSpPr>
        <dsp:cNvPr id="0" name=""/>
        <dsp:cNvSpPr/>
      </dsp:nvSpPr>
      <dsp:spPr>
        <a:xfrm>
          <a:off x="4701610" y="914397"/>
          <a:ext cx="5866684" cy="2346673"/>
        </a:xfrm>
        <a:prstGeom prst="chevron">
          <a:avLst/>
        </a:prstGeom>
        <a:gradFill rotWithShape="0">
          <a:gsLst>
            <a:gs pos="0">
              <a:schemeClr val="accent2">
                <a:hueOff val="2529934"/>
                <a:satOff val="-47862"/>
                <a:lumOff val="-3334"/>
                <a:alphaOff val="0"/>
                <a:tint val="98000"/>
                <a:satMod val="110000"/>
                <a:lumMod val="104000"/>
              </a:schemeClr>
            </a:gs>
            <a:gs pos="69000">
              <a:schemeClr val="accent2">
                <a:hueOff val="2529934"/>
                <a:satOff val="-47862"/>
                <a:lumOff val="-3334"/>
                <a:alphaOff val="0"/>
                <a:shade val="84000"/>
                <a:satMod val="130000"/>
                <a:lumMod val="92000"/>
              </a:schemeClr>
            </a:gs>
            <a:gs pos="100000">
              <a:schemeClr val="accent2">
                <a:hueOff val="2529934"/>
                <a:satOff val="-47862"/>
                <a:lumOff val="-3334"/>
                <a:alphaOff val="0"/>
                <a:shade val="76000"/>
                <a:satMod val="130000"/>
                <a:lumMod val="88000"/>
              </a:schemeClr>
            </a:gs>
          </a:gsLst>
          <a:lin ang="5400000" scaled="0"/>
        </a:gradFill>
        <a:ln>
          <a:noFill/>
        </a:ln>
        <a:effectLst>
          <a:outerShdw blurRad="38100" dist="25400" dir="5400000" rotWithShape="0">
            <a:srgbClr val="000000">
              <a:alpha val="75000"/>
            </a:srgbClr>
          </a:outerShdw>
        </a:effectLst>
        <a:scene3d>
          <a:camera prst="orthographicFront">
            <a:rot lat="0" lon="0" rev="0"/>
          </a:camera>
          <a:lightRig rig="threePt" dir="tl"/>
        </a:scene3d>
        <a:sp3d>
          <a:bevelT w="0" h="0"/>
        </a:sp3d>
      </dsp:spPr>
      <dsp:style>
        <a:lnRef idx="0">
          <a:scrgbClr r="0" g="0" b="0"/>
        </a:lnRef>
        <a:fillRef idx="3">
          <a:scrgbClr r="0" g="0" b="0"/>
        </a:fillRef>
        <a:effectRef idx="3">
          <a:scrgbClr r="0" g="0" b="0"/>
        </a:effectRef>
        <a:fontRef idx="minor">
          <a:schemeClr val="lt1"/>
        </a:fontRef>
      </dsp:style>
      <dsp:txBody>
        <a:bodyPr spcFirstLastPara="0" vert="horz" wrap="square" lIns="156020" tIns="104013" rIns="52007" bIns="104013" numCol="1" spcCol="1270" anchor="ctr" anchorCtr="0">
          <a:noAutofit/>
        </a:bodyPr>
        <a:lstStyle/>
        <a:p>
          <a:pPr marL="0" lvl="0" indent="0" algn="ctr" defTabSz="1733550">
            <a:lnSpc>
              <a:spcPct val="90000"/>
            </a:lnSpc>
            <a:spcBef>
              <a:spcPct val="0"/>
            </a:spcBef>
            <a:spcAft>
              <a:spcPct val="35000"/>
            </a:spcAft>
            <a:buNone/>
          </a:pPr>
          <a:r>
            <a:rPr lang="en-US" sz="3900" kern="1200"/>
            <a:t>How will you use it in your coaching?</a:t>
          </a:r>
        </a:p>
      </dsp:txBody>
      <dsp:txXfrm>
        <a:off x="5874947" y="914397"/>
        <a:ext cx="3520011" cy="234667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24D3C1-6CEA-2148-BCED-54D77062C41E}">
      <dsp:nvSpPr>
        <dsp:cNvPr id="0" name=""/>
        <dsp:cNvSpPr/>
      </dsp:nvSpPr>
      <dsp:spPr>
        <a:xfrm>
          <a:off x="0" y="2581"/>
          <a:ext cx="5821767" cy="0"/>
        </a:xfrm>
        <a:prstGeom prst="line">
          <a:avLst/>
        </a:prstGeom>
        <a:gradFill rotWithShape="0">
          <a:gsLst>
            <a:gs pos="0">
              <a:schemeClr val="accent1">
                <a:hueOff val="0"/>
                <a:satOff val="0"/>
                <a:lumOff val="0"/>
                <a:alphaOff val="0"/>
                <a:tint val="62000"/>
                <a:alpha val="60000"/>
                <a:satMod val="109000"/>
                <a:lumMod val="110000"/>
              </a:schemeClr>
            </a:gs>
            <a:gs pos="100000">
              <a:schemeClr val="accent1">
                <a:hueOff val="0"/>
                <a:satOff val="0"/>
                <a:lumOff val="0"/>
                <a:alphaOff val="0"/>
                <a:tint val="78000"/>
                <a:alpha val="92000"/>
                <a:satMod val="109000"/>
                <a:lumMod val="100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25B606A0-464F-3F40-9FA8-7924370BBE12}">
      <dsp:nvSpPr>
        <dsp:cNvPr id="0" name=""/>
        <dsp:cNvSpPr/>
      </dsp:nvSpPr>
      <dsp:spPr>
        <a:xfrm>
          <a:off x="0" y="2581"/>
          <a:ext cx="5821767" cy="17609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dirty="0"/>
            <a:t>Intense and eager enjoyment, interest, or approval.</a:t>
          </a:r>
        </a:p>
      </dsp:txBody>
      <dsp:txXfrm>
        <a:off x="0" y="2581"/>
        <a:ext cx="5821767" cy="1760911"/>
      </dsp:txXfrm>
    </dsp:sp>
    <dsp:sp modelId="{29BF0140-D068-0747-8E30-9C0D4F0B7FE5}">
      <dsp:nvSpPr>
        <dsp:cNvPr id="0" name=""/>
        <dsp:cNvSpPr/>
      </dsp:nvSpPr>
      <dsp:spPr>
        <a:xfrm>
          <a:off x="0" y="1763493"/>
          <a:ext cx="5821767" cy="0"/>
        </a:xfrm>
        <a:prstGeom prst="line">
          <a:avLst/>
        </a:prstGeom>
        <a:gradFill rotWithShape="0">
          <a:gsLst>
            <a:gs pos="0">
              <a:schemeClr val="accent1">
                <a:hueOff val="0"/>
                <a:satOff val="0"/>
                <a:lumOff val="0"/>
                <a:alphaOff val="0"/>
                <a:tint val="62000"/>
                <a:alpha val="60000"/>
                <a:satMod val="109000"/>
                <a:lumMod val="110000"/>
              </a:schemeClr>
            </a:gs>
            <a:gs pos="100000">
              <a:schemeClr val="accent1">
                <a:hueOff val="0"/>
                <a:satOff val="0"/>
                <a:lumOff val="0"/>
                <a:alphaOff val="0"/>
                <a:tint val="78000"/>
                <a:alpha val="92000"/>
                <a:satMod val="109000"/>
                <a:lumMod val="100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CCC4FABD-FE1E-074F-B8D9-FEC5DC2A262C}">
      <dsp:nvSpPr>
        <dsp:cNvPr id="0" name=""/>
        <dsp:cNvSpPr/>
      </dsp:nvSpPr>
      <dsp:spPr>
        <a:xfrm>
          <a:off x="0" y="1763493"/>
          <a:ext cx="5821767" cy="17609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a:t>How can you show enthusiam?</a:t>
          </a:r>
        </a:p>
      </dsp:txBody>
      <dsp:txXfrm>
        <a:off x="0" y="1763493"/>
        <a:ext cx="5821767" cy="1760911"/>
      </dsp:txXfrm>
    </dsp:sp>
    <dsp:sp modelId="{BF295EA8-DEBC-4340-8F3A-AF3520065611}">
      <dsp:nvSpPr>
        <dsp:cNvPr id="0" name=""/>
        <dsp:cNvSpPr/>
      </dsp:nvSpPr>
      <dsp:spPr>
        <a:xfrm>
          <a:off x="0" y="3524404"/>
          <a:ext cx="5821767" cy="0"/>
        </a:xfrm>
        <a:prstGeom prst="line">
          <a:avLst/>
        </a:prstGeom>
        <a:gradFill rotWithShape="0">
          <a:gsLst>
            <a:gs pos="0">
              <a:schemeClr val="accent1">
                <a:hueOff val="0"/>
                <a:satOff val="0"/>
                <a:lumOff val="0"/>
                <a:alphaOff val="0"/>
                <a:tint val="62000"/>
                <a:alpha val="60000"/>
                <a:satMod val="109000"/>
                <a:lumMod val="110000"/>
              </a:schemeClr>
            </a:gs>
            <a:gs pos="100000">
              <a:schemeClr val="accent1">
                <a:hueOff val="0"/>
                <a:satOff val="0"/>
                <a:lumOff val="0"/>
                <a:alphaOff val="0"/>
                <a:tint val="78000"/>
                <a:alpha val="92000"/>
                <a:satMod val="109000"/>
                <a:lumMod val="100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F0CAC1B5-0F09-2443-A987-6A63E028D2AF}">
      <dsp:nvSpPr>
        <dsp:cNvPr id="0" name=""/>
        <dsp:cNvSpPr/>
      </dsp:nvSpPr>
      <dsp:spPr>
        <a:xfrm>
          <a:off x="0" y="3524404"/>
          <a:ext cx="5821767" cy="17609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a:t>How can you teach kids to be enthusiastic?</a:t>
          </a:r>
        </a:p>
      </dsp:txBody>
      <dsp:txXfrm>
        <a:off x="0" y="3524404"/>
        <a:ext cx="5821767" cy="176091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099264-463E-E24E-9B2A-771F4F85847C}">
      <dsp:nvSpPr>
        <dsp:cNvPr id="0" name=""/>
        <dsp:cNvSpPr/>
      </dsp:nvSpPr>
      <dsp:spPr>
        <a:xfrm>
          <a:off x="451546" y="0"/>
          <a:ext cx="4918674" cy="1321974"/>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The ability to control oneself, one’s body, one's emotions and desires or the expression of them in one's behavior, </a:t>
          </a:r>
          <a:r>
            <a:rPr lang="en-US" sz="1800" b="1" kern="1200"/>
            <a:t>especially in difficult situations</a:t>
          </a:r>
          <a:endParaRPr lang="en-US" sz="1800" kern="1200"/>
        </a:p>
      </dsp:txBody>
      <dsp:txXfrm>
        <a:off x="490265" y="38719"/>
        <a:ext cx="4841236" cy="1244536"/>
      </dsp:txXfrm>
    </dsp:sp>
    <dsp:sp modelId="{805B8A6D-31E6-9743-A86C-AB51E1A916E2}">
      <dsp:nvSpPr>
        <dsp:cNvPr id="0" name=""/>
        <dsp:cNvSpPr/>
      </dsp:nvSpPr>
      <dsp:spPr>
        <a:xfrm rot="5400000">
          <a:off x="2663013" y="1355023"/>
          <a:ext cx="495740" cy="594888"/>
        </a:xfrm>
        <a:prstGeom prst="righ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2732417" y="1404597"/>
        <a:ext cx="356932" cy="347018"/>
      </dsp:txXfrm>
    </dsp:sp>
    <dsp:sp modelId="{42D1568B-D0AD-2443-95B9-CFA94E71A2F7}">
      <dsp:nvSpPr>
        <dsp:cNvPr id="0" name=""/>
        <dsp:cNvSpPr/>
      </dsp:nvSpPr>
      <dsp:spPr>
        <a:xfrm>
          <a:off x="451546" y="1982961"/>
          <a:ext cx="4918674" cy="1321974"/>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We need to demonstrate this skill as coaches </a:t>
          </a:r>
        </a:p>
        <a:p>
          <a:pPr marL="114300" lvl="1" indent="-114300" algn="l" defTabSz="622300">
            <a:lnSpc>
              <a:spcPct val="90000"/>
            </a:lnSpc>
            <a:spcBef>
              <a:spcPct val="0"/>
            </a:spcBef>
            <a:spcAft>
              <a:spcPct val="15000"/>
            </a:spcAft>
            <a:buChar char="•"/>
          </a:pPr>
          <a:r>
            <a:rPr lang="en-US" sz="1400" kern="1200"/>
            <a:t>Controlling our reactions to undesired behaviors</a:t>
          </a:r>
        </a:p>
        <a:p>
          <a:pPr marL="114300" lvl="1" indent="-114300" algn="l" defTabSz="622300">
            <a:lnSpc>
              <a:spcPct val="90000"/>
            </a:lnSpc>
            <a:spcBef>
              <a:spcPct val="0"/>
            </a:spcBef>
            <a:spcAft>
              <a:spcPct val="15000"/>
            </a:spcAft>
            <a:buChar char="•"/>
          </a:pPr>
          <a:r>
            <a:rPr lang="en-US" sz="1400" kern="1200"/>
            <a:t>Refocusing athlete</a:t>
          </a:r>
        </a:p>
        <a:p>
          <a:pPr marL="114300" lvl="1" indent="-114300" algn="l" defTabSz="622300">
            <a:lnSpc>
              <a:spcPct val="90000"/>
            </a:lnSpc>
            <a:spcBef>
              <a:spcPct val="0"/>
            </a:spcBef>
            <a:spcAft>
              <a:spcPct val="15000"/>
            </a:spcAft>
            <a:buChar char="•"/>
          </a:pPr>
          <a:r>
            <a:rPr lang="en-US" sz="1400" kern="1200"/>
            <a:t>Pointing out positive behaviors</a:t>
          </a:r>
        </a:p>
      </dsp:txBody>
      <dsp:txXfrm>
        <a:off x="490265" y="2021680"/>
        <a:ext cx="4841236" cy="1244536"/>
      </dsp:txXfrm>
    </dsp:sp>
    <dsp:sp modelId="{2622289A-B049-7D4F-AFE7-16788BCD9913}">
      <dsp:nvSpPr>
        <dsp:cNvPr id="0" name=""/>
        <dsp:cNvSpPr/>
      </dsp:nvSpPr>
      <dsp:spPr>
        <a:xfrm rot="5400000">
          <a:off x="2663013" y="3337985"/>
          <a:ext cx="495740" cy="594888"/>
        </a:xfrm>
        <a:prstGeom prst="righ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2732417" y="3387559"/>
        <a:ext cx="356932" cy="347018"/>
      </dsp:txXfrm>
    </dsp:sp>
    <dsp:sp modelId="{C0498AA7-E794-124B-9240-CB6FFDAC9120}">
      <dsp:nvSpPr>
        <dsp:cNvPr id="0" name=""/>
        <dsp:cNvSpPr/>
      </dsp:nvSpPr>
      <dsp:spPr>
        <a:xfrm>
          <a:off x="451546" y="3965923"/>
          <a:ext cx="4918674" cy="1321974"/>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Self Control is taught</a:t>
          </a:r>
        </a:p>
        <a:p>
          <a:pPr marL="114300" lvl="1" indent="-114300" algn="l" defTabSz="622300">
            <a:lnSpc>
              <a:spcPct val="90000"/>
            </a:lnSpc>
            <a:spcBef>
              <a:spcPct val="0"/>
            </a:spcBef>
            <a:spcAft>
              <a:spcPct val="15000"/>
            </a:spcAft>
            <a:buChar char="•"/>
          </a:pPr>
          <a:r>
            <a:rPr lang="en-US" sz="1400" kern="1200"/>
            <a:t>Teach them where to put their bodies </a:t>
          </a:r>
        </a:p>
        <a:p>
          <a:pPr marL="114300" lvl="1" indent="-114300" algn="l" defTabSz="622300">
            <a:lnSpc>
              <a:spcPct val="90000"/>
            </a:lnSpc>
            <a:spcBef>
              <a:spcPct val="0"/>
            </a:spcBef>
            <a:spcAft>
              <a:spcPct val="15000"/>
            </a:spcAft>
            <a:buChar char="•"/>
          </a:pPr>
          <a:r>
            <a:rPr lang="en-US" sz="1400" kern="1200"/>
            <a:t>Teach them what to say when they are excited/frustrated</a:t>
          </a:r>
        </a:p>
      </dsp:txBody>
      <dsp:txXfrm>
        <a:off x="490265" y="4004642"/>
        <a:ext cx="4841236" cy="124453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04577D-145D-EA43-9098-0862D1583065}">
      <dsp:nvSpPr>
        <dsp:cNvPr id="0" name=""/>
        <dsp:cNvSpPr/>
      </dsp:nvSpPr>
      <dsp:spPr>
        <a:xfrm>
          <a:off x="3388043" y="34545"/>
          <a:ext cx="3807560" cy="1005129"/>
        </a:xfrm>
        <a:prstGeom prst="roundRect">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4000"/>
                <a:satMod val="130000"/>
                <a:lumMod val="92000"/>
              </a:schemeClr>
            </a:gs>
            <a:gs pos="100000">
              <a:schemeClr val="accent5">
                <a:hueOff val="0"/>
                <a:satOff val="0"/>
                <a:lumOff val="0"/>
                <a:alphaOff val="0"/>
                <a:shade val="76000"/>
                <a:satMod val="130000"/>
                <a:lumMod val="8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The belief that abilities can be developed through dedication and hard work</a:t>
          </a:r>
        </a:p>
      </dsp:txBody>
      <dsp:txXfrm>
        <a:off x="3437109" y="83611"/>
        <a:ext cx="3709428" cy="906997"/>
      </dsp:txXfrm>
    </dsp:sp>
    <dsp:sp modelId="{A40D6FC1-F1E5-7649-9492-98B9AB3537C0}">
      <dsp:nvSpPr>
        <dsp:cNvPr id="0" name=""/>
        <dsp:cNvSpPr/>
      </dsp:nvSpPr>
      <dsp:spPr>
        <a:xfrm>
          <a:off x="3384350" y="1093339"/>
          <a:ext cx="3807560" cy="1005129"/>
        </a:xfrm>
        <a:prstGeom prst="roundRect">
          <a:avLst/>
        </a:prstGeom>
        <a:gradFill rotWithShape="0">
          <a:gsLst>
            <a:gs pos="0">
              <a:schemeClr val="accent5">
                <a:hueOff val="1667626"/>
                <a:satOff val="1233"/>
                <a:lumOff val="3464"/>
                <a:alphaOff val="0"/>
                <a:tint val="98000"/>
                <a:satMod val="110000"/>
                <a:lumMod val="104000"/>
              </a:schemeClr>
            </a:gs>
            <a:gs pos="69000">
              <a:schemeClr val="accent5">
                <a:hueOff val="1667626"/>
                <a:satOff val="1233"/>
                <a:lumOff val="3464"/>
                <a:alphaOff val="0"/>
                <a:shade val="84000"/>
                <a:satMod val="130000"/>
                <a:lumMod val="92000"/>
              </a:schemeClr>
            </a:gs>
            <a:gs pos="100000">
              <a:schemeClr val="accent5">
                <a:hueOff val="1667626"/>
                <a:satOff val="1233"/>
                <a:lumOff val="3464"/>
                <a:alphaOff val="0"/>
                <a:shade val="76000"/>
                <a:satMod val="130000"/>
                <a:lumMod val="8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b="1" kern="1200" dirty="0"/>
            <a:t>Brains and talent are just the starting point.</a:t>
          </a:r>
          <a:endParaRPr lang="en-US" sz="2000" kern="1200" dirty="0"/>
        </a:p>
      </dsp:txBody>
      <dsp:txXfrm>
        <a:off x="3433416" y="1142405"/>
        <a:ext cx="3709428" cy="906997"/>
      </dsp:txXfrm>
    </dsp:sp>
    <dsp:sp modelId="{9E5FB0A8-73B6-0248-A5BA-2F9E34B0E186}">
      <dsp:nvSpPr>
        <dsp:cNvPr id="0" name=""/>
        <dsp:cNvSpPr/>
      </dsp:nvSpPr>
      <dsp:spPr>
        <a:xfrm rot="5400000">
          <a:off x="6790007" y="-769071"/>
          <a:ext cx="804103" cy="6768997"/>
        </a:xfrm>
        <a:prstGeom prst="round2SameRect">
          <a:avLst/>
        </a:prstGeom>
        <a:solidFill>
          <a:schemeClr val="accent5">
            <a:tint val="40000"/>
            <a:alpha val="90000"/>
            <a:hueOff val="0"/>
            <a:satOff val="0"/>
            <a:lumOff val="0"/>
            <a:alphaOff val="0"/>
          </a:schemeClr>
        </a:solidFill>
        <a:ln w="9525"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a:lnSpc>
              <a:spcPct val="90000"/>
            </a:lnSpc>
            <a:spcBef>
              <a:spcPct val="0"/>
            </a:spcBef>
            <a:spcAft>
              <a:spcPct val="15000"/>
            </a:spcAft>
            <a:buChar char="•"/>
          </a:pPr>
          <a:r>
            <a:rPr lang="en-US" sz="2200" kern="1200"/>
            <a:t>She is really talented</a:t>
          </a:r>
        </a:p>
        <a:p>
          <a:pPr marL="228600" lvl="1" indent="-228600" algn="l" defTabSz="977900">
            <a:lnSpc>
              <a:spcPct val="90000"/>
            </a:lnSpc>
            <a:spcBef>
              <a:spcPct val="0"/>
            </a:spcBef>
            <a:spcAft>
              <a:spcPct val="15000"/>
            </a:spcAft>
            <a:buChar char="•"/>
          </a:pPr>
          <a:r>
            <a:rPr lang="en-US" sz="2200" kern="1200"/>
            <a:t>In front of the kids</a:t>
          </a:r>
        </a:p>
      </dsp:txBody>
      <dsp:txXfrm rot="-5400000">
        <a:off x="3807561" y="2252628"/>
        <a:ext cx="6729744" cy="725597"/>
      </dsp:txXfrm>
    </dsp:sp>
    <dsp:sp modelId="{7C2F503C-CE08-FD4A-AE00-21A642816EF3}">
      <dsp:nvSpPr>
        <dsp:cNvPr id="0" name=""/>
        <dsp:cNvSpPr/>
      </dsp:nvSpPr>
      <dsp:spPr>
        <a:xfrm>
          <a:off x="0" y="2112862"/>
          <a:ext cx="3807560" cy="1005129"/>
        </a:xfrm>
        <a:prstGeom prst="roundRect">
          <a:avLst/>
        </a:prstGeom>
        <a:gradFill rotWithShape="0">
          <a:gsLst>
            <a:gs pos="0">
              <a:schemeClr val="accent5">
                <a:hueOff val="3335253"/>
                <a:satOff val="2467"/>
                <a:lumOff val="6927"/>
                <a:alphaOff val="0"/>
                <a:tint val="98000"/>
                <a:satMod val="110000"/>
                <a:lumMod val="104000"/>
              </a:schemeClr>
            </a:gs>
            <a:gs pos="69000">
              <a:schemeClr val="accent5">
                <a:hueOff val="3335253"/>
                <a:satOff val="2467"/>
                <a:lumOff val="6927"/>
                <a:alphaOff val="0"/>
                <a:shade val="84000"/>
                <a:satMod val="130000"/>
                <a:lumMod val="92000"/>
              </a:schemeClr>
            </a:gs>
            <a:gs pos="100000">
              <a:schemeClr val="accent5">
                <a:hueOff val="3335253"/>
                <a:satOff val="2467"/>
                <a:lumOff val="6927"/>
                <a:alphaOff val="0"/>
                <a:shade val="76000"/>
                <a:satMod val="130000"/>
                <a:lumMod val="8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kern="1200"/>
            <a:t>Avoid</a:t>
          </a:r>
        </a:p>
      </dsp:txBody>
      <dsp:txXfrm>
        <a:off x="49066" y="2161928"/>
        <a:ext cx="3709428" cy="906997"/>
      </dsp:txXfrm>
    </dsp:sp>
    <dsp:sp modelId="{BD2D9206-6B77-804A-B463-0BCD3C344D16}">
      <dsp:nvSpPr>
        <dsp:cNvPr id="0" name=""/>
        <dsp:cNvSpPr/>
      </dsp:nvSpPr>
      <dsp:spPr>
        <a:xfrm rot="5400000">
          <a:off x="6790007" y="286314"/>
          <a:ext cx="804103" cy="6768997"/>
        </a:xfrm>
        <a:prstGeom prst="round2SameRect">
          <a:avLst/>
        </a:prstGeom>
        <a:solidFill>
          <a:schemeClr val="accent5">
            <a:tint val="40000"/>
            <a:alpha val="90000"/>
            <a:hueOff val="4256535"/>
            <a:satOff val="7844"/>
            <a:lumOff val="1875"/>
            <a:alphaOff val="0"/>
          </a:schemeClr>
        </a:solidFill>
        <a:ln w="9525" cap="flat" cmpd="sng" algn="ctr">
          <a:solidFill>
            <a:schemeClr val="accent5">
              <a:tint val="40000"/>
              <a:alpha val="90000"/>
              <a:hueOff val="4256535"/>
              <a:satOff val="7844"/>
              <a:lumOff val="187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a:lnSpc>
              <a:spcPct val="90000"/>
            </a:lnSpc>
            <a:spcBef>
              <a:spcPct val="0"/>
            </a:spcBef>
            <a:spcAft>
              <a:spcPct val="15000"/>
            </a:spcAft>
            <a:buChar char="•"/>
          </a:pPr>
          <a:r>
            <a:rPr lang="en-US" sz="2200" kern="1200"/>
            <a:t>That was better</a:t>
          </a:r>
        </a:p>
        <a:p>
          <a:pPr marL="228600" lvl="1" indent="-228600" algn="l" defTabSz="977900">
            <a:lnSpc>
              <a:spcPct val="90000"/>
            </a:lnSpc>
            <a:spcBef>
              <a:spcPct val="0"/>
            </a:spcBef>
            <a:spcAft>
              <a:spcPct val="15000"/>
            </a:spcAft>
            <a:buChar char="•"/>
          </a:pPr>
          <a:r>
            <a:rPr lang="en-US" sz="2200" kern="1200"/>
            <a:t>You are improving with each mistake</a:t>
          </a:r>
        </a:p>
      </dsp:txBody>
      <dsp:txXfrm rot="-5400000">
        <a:off x="3807561" y="3308014"/>
        <a:ext cx="6729744" cy="725597"/>
      </dsp:txXfrm>
    </dsp:sp>
    <dsp:sp modelId="{3A78ADC8-B2C7-E94F-9B94-81D8E249D532}">
      <dsp:nvSpPr>
        <dsp:cNvPr id="0" name=""/>
        <dsp:cNvSpPr/>
      </dsp:nvSpPr>
      <dsp:spPr>
        <a:xfrm>
          <a:off x="0" y="3168248"/>
          <a:ext cx="3807560" cy="1005129"/>
        </a:xfrm>
        <a:prstGeom prst="roundRect">
          <a:avLst/>
        </a:prstGeom>
        <a:gradFill rotWithShape="0">
          <a:gsLst>
            <a:gs pos="0">
              <a:schemeClr val="accent5">
                <a:hueOff val="5002879"/>
                <a:satOff val="3700"/>
                <a:lumOff val="10391"/>
                <a:alphaOff val="0"/>
                <a:tint val="98000"/>
                <a:satMod val="110000"/>
                <a:lumMod val="104000"/>
              </a:schemeClr>
            </a:gs>
            <a:gs pos="69000">
              <a:schemeClr val="accent5">
                <a:hueOff val="5002879"/>
                <a:satOff val="3700"/>
                <a:lumOff val="10391"/>
                <a:alphaOff val="0"/>
                <a:shade val="84000"/>
                <a:satMod val="130000"/>
                <a:lumMod val="92000"/>
              </a:schemeClr>
            </a:gs>
            <a:gs pos="100000">
              <a:schemeClr val="accent5">
                <a:hueOff val="5002879"/>
                <a:satOff val="3700"/>
                <a:lumOff val="10391"/>
                <a:alphaOff val="0"/>
                <a:shade val="76000"/>
                <a:satMod val="130000"/>
                <a:lumMod val="8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kern="1200"/>
            <a:t>Try</a:t>
          </a:r>
        </a:p>
      </dsp:txBody>
      <dsp:txXfrm>
        <a:off x="49066" y="3217314"/>
        <a:ext cx="3709428" cy="906997"/>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4.xml><?xml version="1.0" encoding="utf-8"?>
<dgm:layoutDef xmlns:dgm="http://schemas.openxmlformats.org/drawingml/2006/diagram" xmlns:a="http://schemas.openxmlformats.org/drawingml/2006/main" uniqueId="urn:microsoft.com/office/officeart/2016/7/layout/VerticalHollowActionList">
  <dgm:title val="Vertical Hollow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solidFgAcc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6.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F547D3C-A5D7-FF4E-BB39-82FA29602F8C}"/>
              </a:ext>
            </a:extLst>
          </p:cNvPr>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AB344B4-499C-8E4B-97CE-3FB57B763FAB}"/>
              </a:ext>
            </a:extLst>
          </p:cNvPr>
          <p:cNvSpPr>
            <a:spLocks noGrp="1"/>
          </p:cNvSpPr>
          <p:nvPr>
            <p:ph type="dt" sz="quarter" idx="1"/>
          </p:nvPr>
        </p:nvSpPr>
        <p:spPr>
          <a:xfrm>
            <a:off x="3884613" y="1"/>
            <a:ext cx="2971800" cy="458788"/>
          </a:xfrm>
          <a:prstGeom prst="rect">
            <a:avLst/>
          </a:prstGeom>
        </p:spPr>
        <p:txBody>
          <a:bodyPr vert="horz" lIns="91440" tIns="45720" rIns="91440" bIns="45720" rtlCol="0"/>
          <a:lstStyle>
            <a:lvl1pPr algn="r">
              <a:defRPr sz="1200"/>
            </a:lvl1pPr>
          </a:lstStyle>
          <a:p>
            <a:fld id="{10D89109-3100-854C-BBE8-22FBF76C3813}" type="datetimeFigureOut">
              <a:rPr lang="en-US" smtClean="0"/>
              <a:t>7/9/18</a:t>
            </a:fld>
            <a:endParaRPr lang="en-US"/>
          </a:p>
        </p:txBody>
      </p:sp>
      <p:sp>
        <p:nvSpPr>
          <p:cNvPr id="4" name="Footer Placeholder 3">
            <a:extLst>
              <a:ext uri="{FF2B5EF4-FFF2-40B4-BE49-F238E27FC236}">
                <a16:creationId xmlns:a16="http://schemas.microsoft.com/office/drawing/2014/main" id="{DB29456E-C020-2B48-9691-E8686B03774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4FA5DDE-9BCD-AE49-BF3F-19EED660635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1BC7F5-9D55-DF4E-8E12-ACED02874B9E}" type="slidenum">
              <a:rPr lang="en-US" smtClean="0"/>
              <a:t>‹#›</a:t>
            </a:fld>
            <a:endParaRPr lang="en-US"/>
          </a:p>
        </p:txBody>
      </p:sp>
    </p:spTree>
    <p:extLst>
      <p:ext uri="{BB962C8B-B14F-4D97-AF65-F5344CB8AC3E}">
        <p14:creationId xmlns:p14="http://schemas.microsoft.com/office/powerpoint/2010/main" val="41803724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1"/>
            <a:ext cx="2971800" cy="458788"/>
          </a:xfrm>
          <a:prstGeom prst="rect">
            <a:avLst/>
          </a:prstGeom>
        </p:spPr>
        <p:txBody>
          <a:bodyPr vert="horz" lIns="91440" tIns="45720" rIns="91440" bIns="45720" rtlCol="0"/>
          <a:lstStyle>
            <a:lvl1pPr algn="r">
              <a:defRPr sz="1200"/>
            </a:lvl1pPr>
          </a:lstStyle>
          <a:p>
            <a:fld id="{BCAB147F-AD99-A249-B5FF-61B3114D4562}" type="datetimeFigureOut">
              <a:rPr lang="en-US" smtClean="0"/>
              <a:t>7/9/18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3C1F02-97E3-694B-9763-9237DD11C478}" type="slidenum">
              <a:rPr lang="en-US" smtClean="0"/>
              <a:t>‹#›</a:t>
            </a:fld>
            <a:endParaRPr lang="en-US"/>
          </a:p>
        </p:txBody>
      </p:sp>
    </p:spTree>
    <p:extLst>
      <p:ext uri="{BB962C8B-B14F-4D97-AF65-F5344CB8AC3E}">
        <p14:creationId xmlns:p14="http://schemas.microsoft.com/office/powerpoint/2010/main" val="9121628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87DE6118-2437-4B30-8E3C-4D2BE6020583}" type="datetimeFigureOut">
              <a:rPr lang="en-US" smtClean="0"/>
              <a:pPr/>
              <a:t>7/9/18</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781598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7/9/18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107386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87DE6118-2437-4B30-8E3C-4D2BE6020583}" type="datetimeFigureOut">
              <a:rPr lang="en-US" smtClean="0"/>
              <a:t>7/9/18</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232057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0" y="-273214"/>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7/9/18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524068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04672" y="320040"/>
            <a:ext cx="3657600" cy="320040"/>
          </a:xfrm>
        </p:spPr>
        <p:txBody>
          <a:bodyPr/>
          <a:lstStyle/>
          <a:p>
            <a:fld id="{87DE6118-2437-4B30-8E3C-4D2BE6020583}" type="datetimeFigureOut">
              <a:rPr lang="en-US" smtClean="0"/>
              <a:pPr/>
              <a:t>7/9/18</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720832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87DE6118-2437-4B30-8E3C-4D2BE6020583}" type="datetimeFigureOut">
              <a:rPr lang="en-US" smtClean="0"/>
              <a:t>7/9/18</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905992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87DE6118-2437-4B30-8E3C-4D2BE6020583}" type="datetimeFigureOut">
              <a:rPr lang="en-US" smtClean="0"/>
              <a:t>7/9/18</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402512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7/9/18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636004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87DE6118-2437-4B30-8E3C-4D2BE6020583}" type="datetimeFigureOut">
              <a:rPr lang="en-US" smtClean="0"/>
              <a:t>7/9/18</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238898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7/9/18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443959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04672" y="320040"/>
            <a:ext cx="3657600" cy="320040"/>
          </a:xfrm>
        </p:spPr>
        <p:txBody>
          <a:bodyPr/>
          <a:lstStyle/>
          <a:p>
            <a:fld id="{87DE6118-2437-4B30-8E3C-4D2BE6020583}" type="datetimeFigureOut">
              <a:rPr lang="en-US" smtClean="0"/>
              <a:pPr/>
              <a:t>7/9/18</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045882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87DE6118-2437-4B30-8E3C-4D2BE6020583}" type="datetimeFigureOut">
              <a:rPr lang="en-US" smtClean="0"/>
              <a:pPr/>
              <a:t>7/9/18</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9E57DC2-970A-4B3E-BB1C-7A09969E49DF}" type="slidenum">
              <a:rPr lang="en-US" smtClean="0"/>
              <a:pPr/>
              <a:t>‹#›</a:t>
            </a:fld>
            <a:endParaRPr lang="en-US" dirty="0"/>
          </a:p>
        </p:txBody>
      </p:sp>
      <p:pic>
        <p:nvPicPr>
          <p:cNvPr id="7" name="Picture 6">
            <a:extLst>
              <a:ext uri="{FF2B5EF4-FFF2-40B4-BE49-F238E27FC236}">
                <a16:creationId xmlns:a16="http://schemas.microsoft.com/office/drawing/2014/main" id="{B6090394-31EB-2944-9D8C-958A31C3B6A1}"/>
              </a:ext>
            </a:extLst>
          </p:cNvPr>
          <p:cNvPicPr>
            <a:picLocks noChangeAspect="1"/>
          </p:cNvPicPr>
          <p:nvPr userDrawn="1"/>
        </p:nvPicPr>
        <p:blipFill>
          <a:blip r:embed="rId13">
            <a:biLevel thresh="75000"/>
          </a:blip>
          <a:stretch>
            <a:fillRect/>
          </a:stretch>
        </p:blipFill>
        <p:spPr>
          <a:xfrm>
            <a:off x="1330927" y="5555605"/>
            <a:ext cx="2605089" cy="671459"/>
          </a:xfrm>
          <a:prstGeom prst="rect">
            <a:avLst/>
          </a:prstGeom>
        </p:spPr>
      </p:pic>
    </p:spTree>
    <p:extLst>
      <p:ext uri="{BB962C8B-B14F-4D97-AF65-F5344CB8AC3E}">
        <p14:creationId xmlns:p14="http://schemas.microsoft.com/office/powerpoint/2010/main" val="8563615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9.xml"/><Relationship Id="rId7" Type="http://schemas.openxmlformats.org/officeDocument/2006/relationships/image" Target="../media/image1.png"/><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0.xml"/><Relationship Id="rId7" Type="http://schemas.openxmlformats.org/officeDocument/2006/relationships/image" Target="../media/image1.png"/><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1.xml"/><Relationship Id="rId7" Type="http://schemas.openxmlformats.org/officeDocument/2006/relationships/image" Target="../media/image1.png"/><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1.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1.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1.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1.pn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75627FE-0AC5-4349-AC08-45A58BEC9B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F87AAF7B-2090-475D-9C3E-FDC03DD87A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F2DCEC33-4B31-44BC-99CB-9E4845DC4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2" name="Freeform 6">
              <a:extLst>
                <a:ext uri="{FF2B5EF4-FFF2-40B4-BE49-F238E27FC236}">
                  <a16:creationId xmlns:a16="http://schemas.microsoft.com/office/drawing/2014/main" id="{204E0A10-D288-4B22-87A1-737B0A37D1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9A3E042E-4911-425A-84BB-04BF90D07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3A49226D-3129-4C5A-9641-3D03BEEA79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9CC3C315-B515-4DD8-AC22-9D8417B37F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1A961828-F78F-4D56-A98E-037806C637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739D4F9D-3728-42C1-8302-452D51321C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B4D9647E-354D-4CA8-B4A7-39172E5EAC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A3EC74E0-5222-4ACC-BCEC-1AA189D3BC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0AE72B4-084D-42E6-ABED-5FD4650D4B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C9D1F5DD-8D50-4098-8D2B-10E284752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D48F3941-C3C7-4589-AA46-067F6BB2D0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C16BBE9A-4BE3-4401-82C5-8041DB14E5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06180330-CCD3-4D14-A652-D60C28252D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616C90F6-4133-43A5-B47C-7750FE28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D7C03F90-E828-4414-8A53-92069FFB68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6ADDE443-75AA-4F32-A2EE-272C4347CE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ACD281C1-1D59-453F-A33A-D83E39EB06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60217FAC-29FE-4D6B-9BB4-FF41AA756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0D3CC33A-6E36-4A72-9965-8E20FB05D1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F128F04E-05CD-4035-A32B-6E9ABAB931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3" name="Rectangle 32">
            <a:extLst>
              <a:ext uri="{FF2B5EF4-FFF2-40B4-BE49-F238E27FC236}">
                <a16:creationId xmlns:a16="http://schemas.microsoft.com/office/drawing/2014/main" id="{BC2574CF-1D35-4994-87BD-5A3378E1A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902E294-5985-9A47-B7C9-9F6BAA164F18}"/>
              </a:ext>
            </a:extLst>
          </p:cNvPr>
          <p:cNvSpPr>
            <a:spLocks noGrp="1"/>
          </p:cNvSpPr>
          <p:nvPr>
            <p:ph type="title"/>
          </p:nvPr>
        </p:nvSpPr>
        <p:spPr>
          <a:xfrm>
            <a:off x="645459" y="960120"/>
            <a:ext cx="3865695" cy="4171278"/>
          </a:xfrm>
        </p:spPr>
        <p:txBody>
          <a:bodyPr>
            <a:normAutofit/>
          </a:bodyPr>
          <a:lstStyle/>
          <a:p>
            <a:pPr algn="r"/>
            <a:r>
              <a:rPr lang="en-US" sz="4400">
                <a:solidFill>
                  <a:schemeClr val="tx1"/>
                </a:solidFill>
              </a:rPr>
              <a:t>Pillars of Character</a:t>
            </a:r>
          </a:p>
        </p:txBody>
      </p:sp>
      <p:cxnSp>
        <p:nvCxnSpPr>
          <p:cNvPr id="35" name="Straight Connector 34">
            <a:extLst>
              <a:ext uri="{FF2B5EF4-FFF2-40B4-BE49-F238E27FC236}">
                <a16:creationId xmlns:a16="http://schemas.microsoft.com/office/drawing/2014/main" id="{68B6AB33-DFE6-4FE4-94FE-C9E25424AD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52263" y="1200150"/>
            <a:ext cx="0" cy="354397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35D7F97-DAC5-0A4E-BCA5-ABC912A0727F}"/>
              </a:ext>
            </a:extLst>
          </p:cNvPr>
          <p:cNvSpPr>
            <a:spLocks noGrp="1"/>
          </p:cNvSpPr>
          <p:nvPr>
            <p:ph idx="1"/>
          </p:nvPr>
        </p:nvSpPr>
        <p:spPr>
          <a:xfrm>
            <a:off x="4983164" y="960120"/>
            <a:ext cx="5511800" cy="4171278"/>
          </a:xfrm>
        </p:spPr>
        <p:txBody>
          <a:bodyPr anchor="ctr" anchorCtr="0">
            <a:normAutofit/>
          </a:bodyPr>
          <a:lstStyle/>
          <a:p>
            <a:pPr marL="0" indent="0" algn="ctr">
              <a:lnSpc>
                <a:spcPct val="110000"/>
              </a:lnSpc>
              <a:buNone/>
            </a:pPr>
            <a:r>
              <a:rPr lang="en-US" sz="1700" dirty="0"/>
              <a:t>Pillars of character transcend political, religious, and poverty lines.  They are concepts that improve not only the way one treats oneself, but also the interactions they have with others.  Character is growing more important as the climate and culture we live in continue to change at a rapid rate.</a:t>
            </a:r>
          </a:p>
        </p:txBody>
      </p:sp>
      <p:pic>
        <p:nvPicPr>
          <p:cNvPr id="32" name="Picture 31">
            <a:extLst>
              <a:ext uri="{FF2B5EF4-FFF2-40B4-BE49-F238E27FC236}">
                <a16:creationId xmlns:a16="http://schemas.microsoft.com/office/drawing/2014/main" id="{BB4D5209-BC2B-194B-8772-66943F860110}"/>
              </a:ext>
            </a:extLst>
          </p:cNvPr>
          <p:cNvPicPr>
            <a:picLocks noChangeAspect="1"/>
          </p:cNvPicPr>
          <p:nvPr/>
        </p:nvPicPr>
        <p:blipFill>
          <a:blip r:embed="rId2">
            <a:biLevel thresh="75000"/>
          </a:blip>
          <a:stretch>
            <a:fillRect/>
          </a:stretch>
        </p:blipFill>
        <p:spPr>
          <a:xfrm>
            <a:off x="295822" y="5942387"/>
            <a:ext cx="2605089" cy="671459"/>
          </a:xfrm>
          <a:prstGeom prst="rect">
            <a:avLst/>
          </a:prstGeom>
        </p:spPr>
      </p:pic>
    </p:spTree>
    <p:extLst>
      <p:ext uri="{BB962C8B-B14F-4D97-AF65-F5344CB8AC3E}">
        <p14:creationId xmlns:p14="http://schemas.microsoft.com/office/powerpoint/2010/main" val="391988557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A18D7-4AD0-8848-BB85-7EB839E29F3E}"/>
              </a:ext>
            </a:extLst>
          </p:cNvPr>
          <p:cNvSpPr>
            <a:spLocks noGrp="1"/>
          </p:cNvSpPr>
          <p:nvPr>
            <p:ph type="title"/>
          </p:nvPr>
        </p:nvSpPr>
        <p:spPr>
          <a:xfrm>
            <a:off x="888631" y="2349925"/>
            <a:ext cx="3498979" cy="2456442"/>
          </a:xfrm>
        </p:spPr>
        <p:txBody>
          <a:bodyPr>
            <a:normAutofit/>
          </a:bodyPr>
          <a:lstStyle/>
          <a:p>
            <a:r>
              <a:rPr lang="en-US" dirty="0"/>
              <a:t>Enthusiasm</a:t>
            </a:r>
          </a:p>
        </p:txBody>
      </p:sp>
      <p:graphicFrame>
        <p:nvGraphicFramePr>
          <p:cNvPr id="6" name="Content Placeholder 3">
            <a:extLst>
              <a:ext uri="{FF2B5EF4-FFF2-40B4-BE49-F238E27FC236}">
                <a16:creationId xmlns:a16="http://schemas.microsoft.com/office/drawing/2014/main" id="{D55CE160-29BD-4285-B0D4-3A2104E02C84}"/>
              </a:ext>
            </a:extLst>
          </p:cNvPr>
          <p:cNvGraphicFramePr>
            <a:graphicFrameLocks noGrp="1"/>
          </p:cNvGraphicFramePr>
          <p:nvPr>
            <p:ph idx="1"/>
            <p:extLst>
              <p:ext uri="{D42A27DB-BD31-4B8C-83A1-F6EECF244321}">
                <p14:modId xmlns:p14="http://schemas.microsoft.com/office/powerpoint/2010/main" val="463626245"/>
              </p:ext>
            </p:extLst>
          </p:nvPr>
        </p:nvGraphicFramePr>
        <p:xfrm>
          <a:off x="5574890" y="803186"/>
          <a:ext cx="5821767" cy="52878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0755155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A18D7-4AD0-8848-BB85-7EB839E29F3E}"/>
              </a:ext>
            </a:extLst>
          </p:cNvPr>
          <p:cNvSpPr>
            <a:spLocks noGrp="1"/>
          </p:cNvSpPr>
          <p:nvPr>
            <p:ph type="title"/>
          </p:nvPr>
        </p:nvSpPr>
        <p:spPr/>
        <p:txBody>
          <a:bodyPr/>
          <a:lstStyle/>
          <a:p>
            <a:r>
              <a:rPr lang="en-US" dirty="0"/>
              <a:t>Balance</a:t>
            </a:r>
          </a:p>
        </p:txBody>
      </p:sp>
      <p:sp>
        <p:nvSpPr>
          <p:cNvPr id="4" name="Content Placeholder 3">
            <a:extLst>
              <a:ext uri="{FF2B5EF4-FFF2-40B4-BE49-F238E27FC236}">
                <a16:creationId xmlns:a16="http://schemas.microsoft.com/office/drawing/2014/main" id="{05B7551A-E3C3-0946-A6A9-55F294F89CDA}"/>
              </a:ext>
            </a:extLst>
          </p:cNvPr>
          <p:cNvSpPr>
            <a:spLocks noGrp="1"/>
          </p:cNvSpPr>
          <p:nvPr>
            <p:ph idx="1"/>
          </p:nvPr>
        </p:nvSpPr>
        <p:spPr/>
        <p:txBody>
          <a:bodyPr>
            <a:normAutofit/>
          </a:bodyPr>
          <a:lstStyle/>
          <a:p>
            <a:r>
              <a:rPr lang="en-US" dirty="0"/>
              <a:t>A condition in which different elements are in the correct proportions</a:t>
            </a:r>
          </a:p>
          <a:p>
            <a:r>
              <a:rPr lang="en-US" dirty="0"/>
              <a:t>This applies to physical, mental, and emotional balance</a:t>
            </a:r>
          </a:p>
          <a:p>
            <a:r>
              <a:rPr lang="en-US" dirty="0"/>
              <a:t>How can we physically have our athletes demonstrate balance?</a:t>
            </a:r>
          </a:p>
          <a:p>
            <a:pPr lvl="1"/>
            <a:r>
              <a:rPr lang="en-US" dirty="0"/>
              <a:t>Gymnastics</a:t>
            </a:r>
          </a:p>
          <a:p>
            <a:pPr lvl="1"/>
            <a:r>
              <a:rPr lang="en-US" dirty="0"/>
              <a:t>Dance</a:t>
            </a:r>
          </a:p>
          <a:p>
            <a:pPr lvl="1"/>
            <a:r>
              <a:rPr lang="en-US" dirty="0"/>
              <a:t>Ninja</a:t>
            </a:r>
          </a:p>
          <a:p>
            <a:r>
              <a:rPr lang="en-US" dirty="0"/>
              <a:t>How can we encourage balance speaking about all the aspects of their lives?</a:t>
            </a:r>
          </a:p>
          <a:p>
            <a:pPr lvl="1"/>
            <a:r>
              <a:rPr lang="en-US" dirty="0"/>
              <a:t>School</a:t>
            </a:r>
          </a:p>
          <a:p>
            <a:pPr lvl="1"/>
            <a:r>
              <a:rPr lang="en-US" dirty="0"/>
              <a:t>Home</a:t>
            </a:r>
          </a:p>
          <a:p>
            <a:pPr lvl="1"/>
            <a:r>
              <a:rPr lang="en-US" dirty="0"/>
              <a:t>Social</a:t>
            </a:r>
          </a:p>
          <a:p>
            <a:pPr marL="530352" lvl="1" indent="0">
              <a:buNone/>
            </a:pPr>
            <a:endParaRPr lang="en-US" dirty="0"/>
          </a:p>
        </p:txBody>
      </p:sp>
    </p:spTree>
    <p:extLst>
      <p:ext uri="{BB962C8B-B14F-4D97-AF65-F5344CB8AC3E}">
        <p14:creationId xmlns:p14="http://schemas.microsoft.com/office/powerpoint/2010/main" val="142650964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A18D7-4AD0-8848-BB85-7EB839E29F3E}"/>
              </a:ext>
            </a:extLst>
          </p:cNvPr>
          <p:cNvSpPr>
            <a:spLocks noGrp="1"/>
          </p:cNvSpPr>
          <p:nvPr>
            <p:ph type="title"/>
          </p:nvPr>
        </p:nvSpPr>
        <p:spPr>
          <a:xfrm>
            <a:off x="888631" y="2349925"/>
            <a:ext cx="3498979" cy="2456442"/>
          </a:xfrm>
        </p:spPr>
        <p:txBody>
          <a:bodyPr>
            <a:normAutofit/>
          </a:bodyPr>
          <a:lstStyle/>
          <a:p>
            <a:r>
              <a:rPr lang="en-US" dirty="0"/>
              <a:t>Self-Control</a:t>
            </a:r>
          </a:p>
        </p:txBody>
      </p:sp>
      <p:graphicFrame>
        <p:nvGraphicFramePr>
          <p:cNvPr id="6" name="Content Placeholder 3">
            <a:extLst>
              <a:ext uri="{FF2B5EF4-FFF2-40B4-BE49-F238E27FC236}">
                <a16:creationId xmlns:a16="http://schemas.microsoft.com/office/drawing/2014/main" id="{7D1F8D3C-592F-4FA6-89E0-42890EC6F797}"/>
              </a:ext>
            </a:extLst>
          </p:cNvPr>
          <p:cNvGraphicFramePr>
            <a:graphicFrameLocks noGrp="1"/>
          </p:cNvGraphicFramePr>
          <p:nvPr>
            <p:ph idx="1"/>
            <p:extLst>
              <p:ext uri="{D42A27DB-BD31-4B8C-83A1-F6EECF244321}">
                <p14:modId xmlns:p14="http://schemas.microsoft.com/office/powerpoint/2010/main" val="3129753812"/>
              </p:ext>
            </p:extLst>
          </p:nvPr>
        </p:nvGraphicFramePr>
        <p:xfrm>
          <a:off x="5574890" y="803186"/>
          <a:ext cx="5821767" cy="52878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823038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337C157-FA7C-44F7-8F26-8D60F1E4D9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AD1E6BDE-4282-4B03-AB6B-4B55BB5A5E0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4" name="Freeform 5">
              <a:extLst>
                <a:ext uri="{FF2B5EF4-FFF2-40B4-BE49-F238E27FC236}">
                  <a16:creationId xmlns:a16="http://schemas.microsoft.com/office/drawing/2014/main" id="{485C833A-4CAA-4628-90AF-765B4D9CD7E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6">
              <a:extLst>
                <a:ext uri="{FF2B5EF4-FFF2-40B4-BE49-F238E27FC236}">
                  <a16:creationId xmlns:a16="http://schemas.microsoft.com/office/drawing/2014/main" id="{AB238B6B-BE4A-43D5-9BF4-F25E4B1102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7">
              <a:extLst>
                <a:ext uri="{FF2B5EF4-FFF2-40B4-BE49-F238E27FC236}">
                  <a16:creationId xmlns:a16="http://schemas.microsoft.com/office/drawing/2014/main" id="{822A3114-5712-45A9-8D29-C017CBA9C43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8">
              <a:extLst>
                <a:ext uri="{FF2B5EF4-FFF2-40B4-BE49-F238E27FC236}">
                  <a16:creationId xmlns:a16="http://schemas.microsoft.com/office/drawing/2014/main" id="{B92AC81A-C7E1-484B-8CE8-35C3B082F2C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9">
              <a:extLst>
                <a:ext uri="{FF2B5EF4-FFF2-40B4-BE49-F238E27FC236}">
                  <a16:creationId xmlns:a16="http://schemas.microsoft.com/office/drawing/2014/main" id="{1F04CC80-0868-47FF-81E3-284C107F9E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0">
              <a:extLst>
                <a:ext uri="{FF2B5EF4-FFF2-40B4-BE49-F238E27FC236}">
                  <a16:creationId xmlns:a16="http://schemas.microsoft.com/office/drawing/2014/main" id="{7557CA5F-0383-45CC-ABD6-3F13DF5C116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1">
              <a:extLst>
                <a:ext uri="{FF2B5EF4-FFF2-40B4-BE49-F238E27FC236}">
                  <a16:creationId xmlns:a16="http://schemas.microsoft.com/office/drawing/2014/main" id="{90AA14ED-4772-4347-AB17-45AE5F2450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2">
              <a:extLst>
                <a:ext uri="{FF2B5EF4-FFF2-40B4-BE49-F238E27FC236}">
                  <a16:creationId xmlns:a16="http://schemas.microsoft.com/office/drawing/2014/main" id="{E3A0F7B3-4CF0-4247-84C0-6588F359D9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3">
              <a:extLst>
                <a:ext uri="{FF2B5EF4-FFF2-40B4-BE49-F238E27FC236}">
                  <a16:creationId xmlns:a16="http://schemas.microsoft.com/office/drawing/2014/main" id="{1084963C-5EA9-4967-9241-33487A7F948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4">
              <a:extLst>
                <a:ext uri="{FF2B5EF4-FFF2-40B4-BE49-F238E27FC236}">
                  <a16:creationId xmlns:a16="http://schemas.microsoft.com/office/drawing/2014/main" id="{4A92CEED-BBF5-4D27-BAEF-3CB7750A19D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5">
              <a:extLst>
                <a:ext uri="{FF2B5EF4-FFF2-40B4-BE49-F238E27FC236}">
                  <a16:creationId xmlns:a16="http://schemas.microsoft.com/office/drawing/2014/main" id="{FE7A7AD6-5681-4FC3-8C0D-39608A2D159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6">
              <a:extLst>
                <a:ext uri="{FF2B5EF4-FFF2-40B4-BE49-F238E27FC236}">
                  <a16:creationId xmlns:a16="http://schemas.microsoft.com/office/drawing/2014/main" id="{5A1DD085-9573-46D7-96D8-FB79FAF0C36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7">
              <a:extLst>
                <a:ext uri="{FF2B5EF4-FFF2-40B4-BE49-F238E27FC236}">
                  <a16:creationId xmlns:a16="http://schemas.microsoft.com/office/drawing/2014/main" id="{4A9B4107-3EEB-48E9-968B-A0A731458BD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18">
              <a:extLst>
                <a:ext uri="{FF2B5EF4-FFF2-40B4-BE49-F238E27FC236}">
                  <a16:creationId xmlns:a16="http://schemas.microsoft.com/office/drawing/2014/main" id="{8109B0A4-ED54-4DED-96E6-820DD632485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19">
              <a:extLst>
                <a:ext uri="{FF2B5EF4-FFF2-40B4-BE49-F238E27FC236}">
                  <a16:creationId xmlns:a16="http://schemas.microsoft.com/office/drawing/2014/main" id="{A8C6847A-91A4-4A9B-B064-11CF6443AA8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0">
              <a:extLst>
                <a:ext uri="{FF2B5EF4-FFF2-40B4-BE49-F238E27FC236}">
                  <a16:creationId xmlns:a16="http://schemas.microsoft.com/office/drawing/2014/main" id="{C85C9753-33A0-4817-9B8C-3E8A6CC4B3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1">
              <a:extLst>
                <a:ext uri="{FF2B5EF4-FFF2-40B4-BE49-F238E27FC236}">
                  <a16:creationId xmlns:a16="http://schemas.microsoft.com/office/drawing/2014/main" id="{9315F3C9-3634-4926-8C56-00168B1A712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2">
              <a:extLst>
                <a:ext uri="{FF2B5EF4-FFF2-40B4-BE49-F238E27FC236}">
                  <a16:creationId xmlns:a16="http://schemas.microsoft.com/office/drawing/2014/main" id="{F28382E8-33D6-429A-B585-9579AA2EFAA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3">
              <a:extLst>
                <a:ext uri="{FF2B5EF4-FFF2-40B4-BE49-F238E27FC236}">
                  <a16:creationId xmlns:a16="http://schemas.microsoft.com/office/drawing/2014/main" id="{21499034-1E36-46FE-AB69-42EBD104BA9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Freeform 24">
              <a:extLst>
                <a:ext uri="{FF2B5EF4-FFF2-40B4-BE49-F238E27FC236}">
                  <a16:creationId xmlns:a16="http://schemas.microsoft.com/office/drawing/2014/main" id="{78480B4D-FB9B-4DC7-BF42-94946CF130A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 name="Freeform 25">
              <a:extLst>
                <a:ext uri="{FF2B5EF4-FFF2-40B4-BE49-F238E27FC236}">
                  <a16:creationId xmlns:a16="http://schemas.microsoft.com/office/drawing/2014/main" id="{83412C15-B417-4C20-A798-77F6B5BFD76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36" name="Group 35">
            <a:extLst>
              <a:ext uri="{FF2B5EF4-FFF2-40B4-BE49-F238E27FC236}">
                <a16:creationId xmlns:a16="http://schemas.microsoft.com/office/drawing/2014/main" id="{EC03EF63-B185-48A4-9905-A9BBA70F509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7" name="Rectangle 36">
              <a:extLst>
                <a:ext uri="{FF2B5EF4-FFF2-40B4-BE49-F238E27FC236}">
                  <a16:creationId xmlns:a16="http://schemas.microsoft.com/office/drawing/2014/main" id="{400FC753-51FF-49B1-AE2F-C9BAAFD0B3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Isosceles Triangle 22">
              <a:extLst>
                <a:ext uri="{FF2B5EF4-FFF2-40B4-BE49-F238E27FC236}">
                  <a16:creationId xmlns:a16="http://schemas.microsoft.com/office/drawing/2014/main" id="{17B242DE-F1CC-479B-97B0-05C00AD52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85338455-991A-4916-AD34-2C870B6DE8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6E6A18D7-4AD0-8848-BB85-7EB839E29F3E}"/>
              </a:ext>
            </a:extLst>
          </p:cNvPr>
          <p:cNvSpPr>
            <a:spLocks noGrp="1"/>
          </p:cNvSpPr>
          <p:nvPr>
            <p:ph type="title"/>
          </p:nvPr>
        </p:nvSpPr>
        <p:spPr>
          <a:xfrm>
            <a:off x="888631" y="2358391"/>
            <a:ext cx="3498979" cy="2453676"/>
          </a:xfrm>
        </p:spPr>
        <p:txBody>
          <a:bodyPr>
            <a:normAutofit/>
          </a:bodyPr>
          <a:lstStyle/>
          <a:p>
            <a:r>
              <a:rPr lang="en-US" dirty="0"/>
              <a:t>Teamwork</a:t>
            </a:r>
          </a:p>
        </p:txBody>
      </p:sp>
      <p:sp useBgFill="1">
        <p:nvSpPr>
          <p:cNvPr id="41" name="Rectangle 40">
            <a:extLst>
              <a:ext uri="{FF2B5EF4-FFF2-40B4-BE49-F238E27FC236}">
                <a16:creationId xmlns:a16="http://schemas.microsoft.com/office/drawing/2014/main" id="{800324C0-3F86-4ACD-945B-4AD842C9CD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5264" y="803186"/>
            <a:ext cx="6269015" cy="2978319"/>
          </a:xfrm>
          <a:prstGeom prst="rect">
            <a:avLst/>
          </a:prstGeom>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7" descr="Users">
            <a:extLst>
              <a:ext uri="{FF2B5EF4-FFF2-40B4-BE49-F238E27FC236}">
                <a16:creationId xmlns:a16="http://schemas.microsoft.com/office/drawing/2014/main" id="{30630608-6E02-4739-B351-0921A964878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22783" y="138112"/>
            <a:ext cx="2653976" cy="2653976"/>
          </a:xfrm>
          <a:prstGeom prst="rect">
            <a:avLst/>
          </a:prstGeom>
          <a:ln w="9525">
            <a:noFill/>
          </a:ln>
        </p:spPr>
      </p:pic>
      <p:sp>
        <p:nvSpPr>
          <p:cNvPr id="4" name="Content Placeholder 3">
            <a:extLst>
              <a:ext uri="{FF2B5EF4-FFF2-40B4-BE49-F238E27FC236}">
                <a16:creationId xmlns:a16="http://schemas.microsoft.com/office/drawing/2014/main" id="{3D3703FA-049E-634B-AEAC-A97B7E5691F1}"/>
              </a:ext>
            </a:extLst>
          </p:cNvPr>
          <p:cNvSpPr>
            <a:spLocks noGrp="1"/>
          </p:cNvSpPr>
          <p:nvPr>
            <p:ph idx="1"/>
          </p:nvPr>
        </p:nvSpPr>
        <p:spPr>
          <a:xfrm>
            <a:off x="5118447" y="2581836"/>
            <a:ext cx="6281873" cy="3469972"/>
          </a:xfrm>
        </p:spPr>
        <p:txBody>
          <a:bodyPr>
            <a:noAutofit/>
          </a:bodyPr>
          <a:lstStyle/>
          <a:p>
            <a:pPr>
              <a:lnSpc>
                <a:spcPct val="110000"/>
              </a:lnSpc>
            </a:pPr>
            <a:r>
              <a:rPr lang="en-US" sz="2400" dirty="0"/>
              <a:t>The combined action of a group of people, especially when effective and efficient.</a:t>
            </a:r>
          </a:p>
          <a:p>
            <a:pPr>
              <a:lnSpc>
                <a:spcPct val="110000"/>
              </a:lnSpc>
            </a:pPr>
            <a:r>
              <a:rPr lang="en-US" sz="2400" dirty="0"/>
              <a:t>Incorporate into all parts of class</a:t>
            </a:r>
          </a:p>
          <a:p>
            <a:pPr lvl="1">
              <a:lnSpc>
                <a:spcPct val="110000"/>
              </a:lnSpc>
            </a:pPr>
            <a:r>
              <a:rPr lang="en-US" sz="2400" dirty="0"/>
              <a:t>Warm up</a:t>
            </a:r>
          </a:p>
          <a:p>
            <a:pPr lvl="1">
              <a:lnSpc>
                <a:spcPct val="110000"/>
              </a:lnSpc>
            </a:pPr>
            <a:r>
              <a:rPr lang="en-US" sz="2400" dirty="0"/>
              <a:t>Partner work</a:t>
            </a:r>
          </a:p>
          <a:p>
            <a:pPr lvl="1">
              <a:lnSpc>
                <a:spcPct val="110000"/>
              </a:lnSpc>
            </a:pPr>
            <a:r>
              <a:rPr lang="en-US" sz="2400" dirty="0"/>
              <a:t>Moving mats</a:t>
            </a:r>
          </a:p>
          <a:p>
            <a:pPr lvl="1">
              <a:lnSpc>
                <a:spcPct val="110000"/>
              </a:lnSpc>
            </a:pPr>
            <a:r>
              <a:rPr lang="en-US" sz="2400" dirty="0"/>
              <a:t>Other ideas?</a:t>
            </a:r>
          </a:p>
        </p:txBody>
      </p:sp>
      <p:pic>
        <p:nvPicPr>
          <p:cNvPr id="35" name="Picture 34">
            <a:extLst>
              <a:ext uri="{FF2B5EF4-FFF2-40B4-BE49-F238E27FC236}">
                <a16:creationId xmlns:a16="http://schemas.microsoft.com/office/drawing/2014/main" id="{DF134E25-A594-564A-8FD8-3B78AE1D1518}"/>
              </a:ext>
            </a:extLst>
          </p:cNvPr>
          <p:cNvPicPr>
            <a:picLocks noChangeAspect="1"/>
          </p:cNvPicPr>
          <p:nvPr/>
        </p:nvPicPr>
        <p:blipFill>
          <a:blip r:embed="rId4">
            <a:biLevel thresh="75000"/>
          </a:blip>
          <a:stretch>
            <a:fillRect/>
          </a:stretch>
        </p:blipFill>
        <p:spPr>
          <a:xfrm>
            <a:off x="793863" y="5843668"/>
            <a:ext cx="2605089" cy="671459"/>
          </a:xfrm>
          <a:prstGeom prst="rect">
            <a:avLst/>
          </a:prstGeom>
        </p:spPr>
      </p:pic>
    </p:spTree>
    <p:extLst>
      <p:ext uri="{BB962C8B-B14F-4D97-AF65-F5344CB8AC3E}">
        <p14:creationId xmlns:p14="http://schemas.microsoft.com/office/powerpoint/2010/main" val="3070392729"/>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82413CC-69E6-4BDA-A88D-E4EF8F95B2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4F1F7357-8633-4CE7-BF80-475EE8A2FA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4" name="Freeform 5">
              <a:extLst>
                <a:ext uri="{FF2B5EF4-FFF2-40B4-BE49-F238E27FC236}">
                  <a16:creationId xmlns:a16="http://schemas.microsoft.com/office/drawing/2014/main" id="{E402FE4E-C12D-497C-AF81-F08E4E02B4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6">
              <a:extLst>
                <a:ext uri="{FF2B5EF4-FFF2-40B4-BE49-F238E27FC236}">
                  <a16:creationId xmlns:a16="http://schemas.microsoft.com/office/drawing/2014/main" id="{59247B10-170D-4E62-849A-38FCB43C6A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7">
              <a:extLst>
                <a:ext uri="{FF2B5EF4-FFF2-40B4-BE49-F238E27FC236}">
                  <a16:creationId xmlns:a16="http://schemas.microsoft.com/office/drawing/2014/main" id="{89A587A7-1BEF-45AA-9EFC-6558A8749C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8">
              <a:extLst>
                <a:ext uri="{FF2B5EF4-FFF2-40B4-BE49-F238E27FC236}">
                  <a16:creationId xmlns:a16="http://schemas.microsoft.com/office/drawing/2014/main" id="{AC25B5A1-6EF7-44EC-A2F0-1EDC96A79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9">
              <a:extLst>
                <a:ext uri="{FF2B5EF4-FFF2-40B4-BE49-F238E27FC236}">
                  <a16:creationId xmlns:a16="http://schemas.microsoft.com/office/drawing/2014/main" id="{80B8582C-7E17-4115-9FF1-979C8405CB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0">
              <a:extLst>
                <a:ext uri="{FF2B5EF4-FFF2-40B4-BE49-F238E27FC236}">
                  <a16:creationId xmlns:a16="http://schemas.microsoft.com/office/drawing/2014/main" id="{F6C4AB66-7A18-4E51-935B-237F4CA827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1">
              <a:extLst>
                <a:ext uri="{FF2B5EF4-FFF2-40B4-BE49-F238E27FC236}">
                  <a16:creationId xmlns:a16="http://schemas.microsoft.com/office/drawing/2014/main" id="{CDF12911-A240-4580-8788-0C49DB1FED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2">
              <a:extLst>
                <a:ext uri="{FF2B5EF4-FFF2-40B4-BE49-F238E27FC236}">
                  <a16:creationId xmlns:a16="http://schemas.microsoft.com/office/drawing/2014/main" id="{EAE0F5DE-442D-4F6C-B02C-2568ED1958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3">
              <a:extLst>
                <a:ext uri="{FF2B5EF4-FFF2-40B4-BE49-F238E27FC236}">
                  <a16:creationId xmlns:a16="http://schemas.microsoft.com/office/drawing/2014/main" id="{4F24A002-AFDE-4034-85BE-CBF005AE92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4">
              <a:extLst>
                <a:ext uri="{FF2B5EF4-FFF2-40B4-BE49-F238E27FC236}">
                  <a16:creationId xmlns:a16="http://schemas.microsoft.com/office/drawing/2014/main" id="{36F0721E-B4B0-4A6C-A92C-F8DE92D3AC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5">
              <a:extLst>
                <a:ext uri="{FF2B5EF4-FFF2-40B4-BE49-F238E27FC236}">
                  <a16:creationId xmlns:a16="http://schemas.microsoft.com/office/drawing/2014/main" id="{54D2DC98-69F8-4F2F-9D45-BDFFA5E2BB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6">
              <a:extLst>
                <a:ext uri="{FF2B5EF4-FFF2-40B4-BE49-F238E27FC236}">
                  <a16:creationId xmlns:a16="http://schemas.microsoft.com/office/drawing/2014/main" id="{0A636E33-DC38-40B9-B941-037E5D8603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7">
              <a:extLst>
                <a:ext uri="{FF2B5EF4-FFF2-40B4-BE49-F238E27FC236}">
                  <a16:creationId xmlns:a16="http://schemas.microsoft.com/office/drawing/2014/main" id="{03D30690-68C2-4AEC-9789-1495D97E19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18">
              <a:extLst>
                <a:ext uri="{FF2B5EF4-FFF2-40B4-BE49-F238E27FC236}">
                  <a16:creationId xmlns:a16="http://schemas.microsoft.com/office/drawing/2014/main" id="{1020B1B9-821B-49FB-BDC9-57DA08CBC3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19">
              <a:extLst>
                <a:ext uri="{FF2B5EF4-FFF2-40B4-BE49-F238E27FC236}">
                  <a16:creationId xmlns:a16="http://schemas.microsoft.com/office/drawing/2014/main" id="{720EDCE4-8B18-413F-989E-E79628E5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0">
              <a:extLst>
                <a:ext uri="{FF2B5EF4-FFF2-40B4-BE49-F238E27FC236}">
                  <a16:creationId xmlns:a16="http://schemas.microsoft.com/office/drawing/2014/main" id="{8563351E-0DDD-4FC8-8D0C-1E446E3C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1">
              <a:extLst>
                <a:ext uri="{FF2B5EF4-FFF2-40B4-BE49-F238E27FC236}">
                  <a16:creationId xmlns:a16="http://schemas.microsoft.com/office/drawing/2014/main" id="{15E8B705-64E7-4513-B3CB-BF46C35732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2">
              <a:extLst>
                <a:ext uri="{FF2B5EF4-FFF2-40B4-BE49-F238E27FC236}">
                  <a16:creationId xmlns:a16="http://schemas.microsoft.com/office/drawing/2014/main" id="{30DAEE1C-EBB5-47F5-9E76-564FCFDBF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3">
              <a:extLst>
                <a:ext uri="{FF2B5EF4-FFF2-40B4-BE49-F238E27FC236}">
                  <a16:creationId xmlns:a16="http://schemas.microsoft.com/office/drawing/2014/main" id="{EDB255E9-A3E2-4098-99A1-FE38FAD15D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Freeform 24">
              <a:extLst>
                <a:ext uri="{FF2B5EF4-FFF2-40B4-BE49-F238E27FC236}">
                  <a16:creationId xmlns:a16="http://schemas.microsoft.com/office/drawing/2014/main" id="{D2507F2A-27AF-4833-8273-5FC9A98863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 name="Freeform 25">
              <a:extLst>
                <a:ext uri="{FF2B5EF4-FFF2-40B4-BE49-F238E27FC236}">
                  <a16:creationId xmlns:a16="http://schemas.microsoft.com/office/drawing/2014/main" id="{8DFB8904-0CB8-45AD-ABD2-F7A582365E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6E6A18D7-4AD0-8848-BB85-7EB839E29F3E}"/>
              </a:ext>
            </a:extLst>
          </p:cNvPr>
          <p:cNvSpPr>
            <a:spLocks noGrp="1"/>
          </p:cNvSpPr>
          <p:nvPr>
            <p:ph type="title"/>
          </p:nvPr>
        </p:nvSpPr>
        <p:spPr>
          <a:xfrm>
            <a:off x="1759133" y="589952"/>
            <a:ext cx="8673427" cy="1048945"/>
          </a:xfrm>
        </p:spPr>
        <p:txBody>
          <a:bodyPr>
            <a:normAutofit/>
          </a:bodyPr>
          <a:lstStyle/>
          <a:p>
            <a:r>
              <a:rPr lang="en-US" dirty="0">
                <a:solidFill>
                  <a:schemeClr val="tx1"/>
                </a:solidFill>
              </a:rPr>
              <a:t>Growth Mindset</a:t>
            </a:r>
          </a:p>
        </p:txBody>
      </p:sp>
      <p:graphicFrame>
        <p:nvGraphicFramePr>
          <p:cNvPr id="6" name="Content Placeholder 3">
            <a:extLst>
              <a:ext uri="{FF2B5EF4-FFF2-40B4-BE49-F238E27FC236}">
                <a16:creationId xmlns:a16="http://schemas.microsoft.com/office/drawing/2014/main" id="{C1874793-FF8B-4FF4-974E-8A17F77C186E}"/>
              </a:ext>
            </a:extLst>
          </p:cNvPr>
          <p:cNvGraphicFramePr>
            <a:graphicFrameLocks noGrp="1"/>
          </p:cNvGraphicFramePr>
          <p:nvPr>
            <p:ph idx="1"/>
            <p:extLst>
              <p:ext uri="{D42A27DB-BD31-4B8C-83A1-F6EECF244321}">
                <p14:modId xmlns:p14="http://schemas.microsoft.com/office/powerpoint/2010/main" val="1382623699"/>
              </p:ext>
            </p:extLst>
          </p:nvPr>
        </p:nvGraphicFramePr>
        <p:xfrm>
          <a:off x="784224" y="1608931"/>
          <a:ext cx="10576558" cy="41754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5" name="Picture 34">
            <a:extLst>
              <a:ext uri="{FF2B5EF4-FFF2-40B4-BE49-F238E27FC236}">
                <a16:creationId xmlns:a16="http://schemas.microsoft.com/office/drawing/2014/main" id="{92F2E248-F929-2848-B6A6-022CB474F1F5}"/>
              </a:ext>
            </a:extLst>
          </p:cNvPr>
          <p:cNvPicPr>
            <a:picLocks noChangeAspect="1"/>
          </p:cNvPicPr>
          <p:nvPr/>
        </p:nvPicPr>
        <p:blipFill>
          <a:blip r:embed="rId7">
            <a:biLevel thresh="75000"/>
          </a:blip>
          <a:stretch>
            <a:fillRect/>
          </a:stretch>
        </p:blipFill>
        <p:spPr>
          <a:xfrm>
            <a:off x="4765674" y="5933308"/>
            <a:ext cx="2605089" cy="671459"/>
          </a:xfrm>
          <a:prstGeom prst="rect">
            <a:avLst/>
          </a:prstGeom>
        </p:spPr>
      </p:pic>
    </p:spTree>
    <p:extLst>
      <p:ext uri="{BB962C8B-B14F-4D97-AF65-F5344CB8AC3E}">
        <p14:creationId xmlns:p14="http://schemas.microsoft.com/office/powerpoint/2010/main" val="108854336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82413CC-69E6-4BDA-A88D-E4EF8F95B2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4F1F7357-8633-4CE7-BF80-475EE8A2FA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4" name="Freeform 5">
              <a:extLst>
                <a:ext uri="{FF2B5EF4-FFF2-40B4-BE49-F238E27FC236}">
                  <a16:creationId xmlns:a16="http://schemas.microsoft.com/office/drawing/2014/main" id="{E402FE4E-C12D-497C-AF81-F08E4E02B4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6">
              <a:extLst>
                <a:ext uri="{FF2B5EF4-FFF2-40B4-BE49-F238E27FC236}">
                  <a16:creationId xmlns:a16="http://schemas.microsoft.com/office/drawing/2014/main" id="{59247B10-170D-4E62-849A-38FCB43C6A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7">
              <a:extLst>
                <a:ext uri="{FF2B5EF4-FFF2-40B4-BE49-F238E27FC236}">
                  <a16:creationId xmlns:a16="http://schemas.microsoft.com/office/drawing/2014/main" id="{89A587A7-1BEF-45AA-9EFC-6558A8749C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8">
              <a:extLst>
                <a:ext uri="{FF2B5EF4-FFF2-40B4-BE49-F238E27FC236}">
                  <a16:creationId xmlns:a16="http://schemas.microsoft.com/office/drawing/2014/main" id="{AC25B5A1-6EF7-44EC-A2F0-1EDC96A79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9">
              <a:extLst>
                <a:ext uri="{FF2B5EF4-FFF2-40B4-BE49-F238E27FC236}">
                  <a16:creationId xmlns:a16="http://schemas.microsoft.com/office/drawing/2014/main" id="{80B8582C-7E17-4115-9FF1-979C8405CB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0">
              <a:extLst>
                <a:ext uri="{FF2B5EF4-FFF2-40B4-BE49-F238E27FC236}">
                  <a16:creationId xmlns:a16="http://schemas.microsoft.com/office/drawing/2014/main" id="{F6C4AB66-7A18-4E51-935B-237F4CA827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1">
              <a:extLst>
                <a:ext uri="{FF2B5EF4-FFF2-40B4-BE49-F238E27FC236}">
                  <a16:creationId xmlns:a16="http://schemas.microsoft.com/office/drawing/2014/main" id="{CDF12911-A240-4580-8788-0C49DB1FED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2">
              <a:extLst>
                <a:ext uri="{FF2B5EF4-FFF2-40B4-BE49-F238E27FC236}">
                  <a16:creationId xmlns:a16="http://schemas.microsoft.com/office/drawing/2014/main" id="{EAE0F5DE-442D-4F6C-B02C-2568ED1958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3">
              <a:extLst>
                <a:ext uri="{FF2B5EF4-FFF2-40B4-BE49-F238E27FC236}">
                  <a16:creationId xmlns:a16="http://schemas.microsoft.com/office/drawing/2014/main" id="{4F24A002-AFDE-4034-85BE-CBF005AE92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4">
              <a:extLst>
                <a:ext uri="{FF2B5EF4-FFF2-40B4-BE49-F238E27FC236}">
                  <a16:creationId xmlns:a16="http://schemas.microsoft.com/office/drawing/2014/main" id="{36F0721E-B4B0-4A6C-A92C-F8DE92D3AC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5">
              <a:extLst>
                <a:ext uri="{FF2B5EF4-FFF2-40B4-BE49-F238E27FC236}">
                  <a16:creationId xmlns:a16="http://schemas.microsoft.com/office/drawing/2014/main" id="{54D2DC98-69F8-4F2F-9D45-BDFFA5E2BB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6">
              <a:extLst>
                <a:ext uri="{FF2B5EF4-FFF2-40B4-BE49-F238E27FC236}">
                  <a16:creationId xmlns:a16="http://schemas.microsoft.com/office/drawing/2014/main" id="{0A636E33-DC38-40B9-B941-037E5D8603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7">
              <a:extLst>
                <a:ext uri="{FF2B5EF4-FFF2-40B4-BE49-F238E27FC236}">
                  <a16:creationId xmlns:a16="http://schemas.microsoft.com/office/drawing/2014/main" id="{03D30690-68C2-4AEC-9789-1495D97E19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18">
              <a:extLst>
                <a:ext uri="{FF2B5EF4-FFF2-40B4-BE49-F238E27FC236}">
                  <a16:creationId xmlns:a16="http://schemas.microsoft.com/office/drawing/2014/main" id="{1020B1B9-821B-49FB-BDC9-57DA08CBC3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19">
              <a:extLst>
                <a:ext uri="{FF2B5EF4-FFF2-40B4-BE49-F238E27FC236}">
                  <a16:creationId xmlns:a16="http://schemas.microsoft.com/office/drawing/2014/main" id="{720EDCE4-8B18-413F-989E-E79628E5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0">
              <a:extLst>
                <a:ext uri="{FF2B5EF4-FFF2-40B4-BE49-F238E27FC236}">
                  <a16:creationId xmlns:a16="http://schemas.microsoft.com/office/drawing/2014/main" id="{8563351E-0DDD-4FC8-8D0C-1E446E3C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1">
              <a:extLst>
                <a:ext uri="{FF2B5EF4-FFF2-40B4-BE49-F238E27FC236}">
                  <a16:creationId xmlns:a16="http://schemas.microsoft.com/office/drawing/2014/main" id="{15E8B705-64E7-4513-B3CB-BF46C35732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2">
              <a:extLst>
                <a:ext uri="{FF2B5EF4-FFF2-40B4-BE49-F238E27FC236}">
                  <a16:creationId xmlns:a16="http://schemas.microsoft.com/office/drawing/2014/main" id="{30DAEE1C-EBB5-47F5-9E76-564FCFDBF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3">
              <a:extLst>
                <a:ext uri="{FF2B5EF4-FFF2-40B4-BE49-F238E27FC236}">
                  <a16:creationId xmlns:a16="http://schemas.microsoft.com/office/drawing/2014/main" id="{EDB255E9-A3E2-4098-99A1-FE38FAD15D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Freeform 24">
              <a:extLst>
                <a:ext uri="{FF2B5EF4-FFF2-40B4-BE49-F238E27FC236}">
                  <a16:creationId xmlns:a16="http://schemas.microsoft.com/office/drawing/2014/main" id="{D2507F2A-27AF-4833-8273-5FC9A98863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 name="Freeform 25">
              <a:extLst>
                <a:ext uri="{FF2B5EF4-FFF2-40B4-BE49-F238E27FC236}">
                  <a16:creationId xmlns:a16="http://schemas.microsoft.com/office/drawing/2014/main" id="{8DFB8904-0CB8-45AD-ABD2-F7A582365E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6E6A18D7-4AD0-8848-BB85-7EB839E29F3E}"/>
              </a:ext>
            </a:extLst>
          </p:cNvPr>
          <p:cNvSpPr>
            <a:spLocks noGrp="1"/>
          </p:cNvSpPr>
          <p:nvPr>
            <p:ph type="title"/>
          </p:nvPr>
        </p:nvSpPr>
        <p:spPr>
          <a:xfrm>
            <a:off x="1759287" y="798881"/>
            <a:ext cx="8673427" cy="1048945"/>
          </a:xfrm>
        </p:spPr>
        <p:txBody>
          <a:bodyPr>
            <a:normAutofit/>
          </a:bodyPr>
          <a:lstStyle/>
          <a:p>
            <a:r>
              <a:rPr lang="en-US" dirty="0">
                <a:solidFill>
                  <a:schemeClr val="tx1"/>
                </a:solidFill>
              </a:rPr>
              <a:t>Kindness</a:t>
            </a:r>
          </a:p>
        </p:txBody>
      </p:sp>
      <p:graphicFrame>
        <p:nvGraphicFramePr>
          <p:cNvPr id="6" name="Content Placeholder 3">
            <a:extLst>
              <a:ext uri="{FF2B5EF4-FFF2-40B4-BE49-F238E27FC236}">
                <a16:creationId xmlns:a16="http://schemas.microsoft.com/office/drawing/2014/main" id="{CBEDE472-30C9-4180-8423-40B5513AB922}"/>
              </a:ext>
            </a:extLst>
          </p:cNvPr>
          <p:cNvGraphicFramePr>
            <a:graphicFrameLocks noGrp="1"/>
          </p:cNvGraphicFramePr>
          <p:nvPr>
            <p:ph idx="1"/>
            <p:extLst>
              <p:ext uri="{D42A27DB-BD31-4B8C-83A1-F6EECF244321}">
                <p14:modId xmlns:p14="http://schemas.microsoft.com/office/powerpoint/2010/main" val="315509285"/>
              </p:ext>
            </p:extLst>
          </p:nvPr>
        </p:nvGraphicFramePr>
        <p:xfrm>
          <a:off x="784224" y="1696695"/>
          <a:ext cx="10576558" cy="41754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5" name="Picture 34">
            <a:extLst>
              <a:ext uri="{FF2B5EF4-FFF2-40B4-BE49-F238E27FC236}">
                <a16:creationId xmlns:a16="http://schemas.microsoft.com/office/drawing/2014/main" id="{99ABE19A-8A5E-9D4C-897D-640D0578C534}"/>
              </a:ext>
            </a:extLst>
          </p:cNvPr>
          <p:cNvPicPr>
            <a:picLocks noChangeAspect="1"/>
          </p:cNvPicPr>
          <p:nvPr/>
        </p:nvPicPr>
        <p:blipFill>
          <a:blip r:embed="rId7">
            <a:biLevel thresh="75000"/>
          </a:blip>
          <a:stretch>
            <a:fillRect/>
          </a:stretch>
        </p:blipFill>
        <p:spPr>
          <a:xfrm>
            <a:off x="4772664" y="6029352"/>
            <a:ext cx="2605089" cy="671459"/>
          </a:xfrm>
          <a:prstGeom prst="rect">
            <a:avLst/>
          </a:prstGeom>
        </p:spPr>
      </p:pic>
    </p:spTree>
    <p:extLst>
      <p:ext uri="{BB962C8B-B14F-4D97-AF65-F5344CB8AC3E}">
        <p14:creationId xmlns:p14="http://schemas.microsoft.com/office/powerpoint/2010/main" val="224306035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82413CC-69E6-4BDA-A88D-E4EF8F95B2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4F1F7357-8633-4CE7-BF80-475EE8A2FA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4" name="Freeform 5">
              <a:extLst>
                <a:ext uri="{FF2B5EF4-FFF2-40B4-BE49-F238E27FC236}">
                  <a16:creationId xmlns:a16="http://schemas.microsoft.com/office/drawing/2014/main" id="{E402FE4E-C12D-497C-AF81-F08E4E02B4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6">
              <a:extLst>
                <a:ext uri="{FF2B5EF4-FFF2-40B4-BE49-F238E27FC236}">
                  <a16:creationId xmlns:a16="http://schemas.microsoft.com/office/drawing/2014/main" id="{59247B10-170D-4E62-849A-38FCB43C6A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7">
              <a:extLst>
                <a:ext uri="{FF2B5EF4-FFF2-40B4-BE49-F238E27FC236}">
                  <a16:creationId xmlns:a16="http://schemas.microsoft.com/office/drawing/2014/main" id="{89A587A7-1BEF-45AA-9EFC-6558A8749C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8">
              <a:extLst>
                <a:ext uri="{FF2B5EF4-FFF2-40B4-BE49-F238E27FC236}">
                  <a16:creationId xmlns:a16="http://schemas.microsoft.com/office/drawing/2014/main" id="{AC25B5A1-6EF7-44EC-A2F0-1EDC96A79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9">
              <a:extLst>
                <a:ext uri="{FF2B5EF4-FFF2-40B4-BE49-F238E27FC236}">
                  <a16:creationId xmlns:a16="http://schemas.microsoft.com/office/drawing/2014/main" id="{80B8582C-7E17-4115-9FF1-979C8405CB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0">
              <a:extLst>
                <a:ext uri="{FF2B5EF4-FFF2-40B4-BE49-F238E27FC236}">
                  <a16:creationId xmlns:a16="http://schemas.microsoft.com/office/drawing/2014/main" id="{F6C4AB66-7A18-4E51-935B-237F4CA827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1">
              <a:extLst>
                <a:ext uri="{FF2B5EF4-FFF2-40B4-BE49-F238E27FC236}">
                  <a16:creationId xmlns:a16="http://schemas.microsoft.com/office/drawing/2014/main" id="{CDF12911-A240-4580-8788-0C49DB1FED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2">
              <a:extLst>
                <a:ext uri="{FF2B5EF4-FFF2-40B4-BE49-F238E27FC236}">
                  <a16:creationId xmlns:a16="http://schemas.microsoft.com/office/drawing/2014/main" id="{EAE0F5DE-442D-4F6C-B02C-2568ED1958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3">
              <a:extLst>
                <a:ext uri="{FF2B5EF4-FFF2-40B4-BE49-F238E27FC236}">
                  <a16:creationId xmlns:a16="http://schemas.microsoft.com/office/drawing/2014/main" id="{4F24A002-AFDE-4034-85BE-CBF005AE92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4">
              <a:extLst>
                <a:ext uri="{FF2B5EF4-FFF2-40B4-BE49-F238E27FC236}">
                  <a16:creationId xmlns:a16="http://schemas.microsoft.com/office/drawing/2014/main" id="{36F0721E-B4B0-4A6C-A92C-F8DE92D3AC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5">
              <a:extLst>
                <a:ext uri="{FF2B5EF4-FFF2-40B4-BE49-F238E27FC236}">
                  <a16:creationId xmlns:a16="http://schemas.microsoft.com/office/drawing/2014/main" id="{54D2DC98-69F8-4F2F-9D45-BDFFA5E2BB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6">
              <a:extLst>
                <a:ext uri="{FF2B5EF4-FFF2-40B4-BE49-F238E27FC236}">
                  <a16:creationId xmlns:a16="http://schemas.microsoft.com/office/drawing/2014/main" id="{0A636E33-DC38-40B9-B941-037E5D8603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7">
              <a:extLst>
                <a:ext uri="{FF2B5EF4-FFF2-40B4-BE49-F238E27FC236}">
                  <a16:creationId xmlns:a16="http://schemas.microsoft.com/office/drawing/2014/main" id="{03D30690-68C2-4AEC-9789-1495D97E19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18">
              <a:extLst>
                <a:ext uri="{FF2B5EF4-FFF2-40B4-BE49-F238E27FC236}">
                  <a16:creationId xmlns:a16="http://schemas.microsoft.com/office/drawing/2014/main" id="{1020B1B9-821B-49FB-BDC9-57DA08CBC3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19">
              <a:extLst>
                <a:ext uri="{FF2B5EF4-FFF2-40B4-BE49-F238E27FC236}">
                  <a16:creationId xmlns:a16="http://schemas.microsoft.com/office/drawing/2014/main" id="{720EDCE4-8B18-413F-989E-E79628E5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0">
              <a:extLst>
                <a:ext uri="{FF2B5EF4-FFF2-40B4-BE49-F238E27FC236}">
                  <a16:creationId xmlns:a16="http://schemas.microsoft.com/office/drawing/2014/main" id="{8563351E-0DDD-4FC8-8D0C-1E446E3C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1">
              <a:extLst>
                <a:ext uri="{FF2B5EF4-FFF2-40B4-BE49-F238E27FC236}">
                  <a16:creationId xmlns:a16="http://schemas.microsoft.com/office/drawing/2014/main" id="{15E8B705-64E7-4513-B3CB-BF46C35732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2">
              <a:extLst>
                <a:ext uri="{FF2B5EF4-FFF2-40B4-BE49-F238E27FC236}">
                  <a16:creationId xmlns:a16="http://schemas.microsoft.com/office/drawing/2014/main" id="{30DAEE1C-EBB5-47F5-9E76-564FCFDBF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3">
              <a:extLst>
                <a:ext uri="{FF2B5EF4-FFF2-40B4-BE49-F238E27FC236}">
                  <a16:creationId xmlns:a16="http://schemas.microsoft.com/office/drawing/2014/main" id="{EDB255E9-A3E2-4098-99A1-FE38FAD15D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Freeform 24">
              <a:extLst>
                <a:ext uri="{FF2B5EF4-FFF2-40B4-BE49-F238E27FC236}">
                  <a16:creationId xmlns:a16="http://schemas.microsoft.com/office/drawing/2014/main" id="{D2507F2A-27AF-4833-8273-5FC9A98863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 name="Freeform 25">
              <a:extLst>
                <a:ext uri="{FF2B5EF4-FFF2-40B4-BE49-F238E27FC236}">
                  <a16:creationId xmlns:a16="http://schemas.microsoft.com/office/drawing/2014/main" id="{8DFB8904-0CB8-45AD-ABD2-F7A582365E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6E6A18D7-4AD0-8848-BB85-7EB839E29F3E}"/>
              </a:ext>
            </a:extLst>
          </p:cNvPr>
          <p:cNvSpPr>
            <a:spLocks noGrp="1"/>
          </p:cNvSpPr>
          <p:nvPr>
            <p:ph type="title"/>
          </p:nvPr>
        </p:nvSpPr>
        <p:spPr>
          <a:xfrm>
            <a:off x="1759287" y="798881"/>
            <a:ext cx="8673427" cy="1048945"/>
          </a:xfrm>
        </p:spPr>
        <p:txBody>
          <a:bodyPr>
            <a:normAutofit/>
          </a:bodyPr>
          <a:lstStyle/>
          <a:p>
            <a:r>
              <a:rPr lang="en-US">
                <a:solidFill>
                  <a:schemeClr val="tx1"/>
                </a:solidFill>
              </a:rPr>
              <a:t>Accountability</a:t>
            </a:r>
          </a:p>
        </p:txBody>
      </p:sp>
      <p:graphicFrame>
        <p:nvGraphicFramePr>
          <p:cNvPr id="6" name="Content Placeholder 3">
            <a:extLst>
              <a:ext uri="{FF2B5EF4-FFF2-40B4-BE49-F238E27FC236}">
                <a16:creationId xmlns:a16="http://schemas.microsoft.com/office/drawing/2014/main" id="{5CD6D4B3-2F26-4F98-8F54-F5F57DD7A049}"/>
              </a:ext>
            </a:extLst>
          </p:cNvPr>
          <p:cNvGraphicFramePr>
            <a:graphicFrameLocks noGrp="1"/>
          </p:cNvGraphicFramePr>
          <p:nvPr>
            <p:ph idx="1"/>
            <p:extLst>
              <p:ext uri="{D42A27DB-BD31-4B8C-83A1-F6EECF244321}">
                <p14:modId xmlns:p14="http://schemas.microsoft.com/office/powerpoint/2010/main" val="2255723085"/>
              </p:ext>
            </p:extLst>
          </p:nvPr>
        </p:nvGraphicFramePr>
        <p:xfrm>
          <a:off x="827249" y="1579513"/>
          <a:ext cx="10576558" cy="41754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5" name="Picture 34">
            <a:extLst>
              <a:ext uri="{FF2B5EF4-FFF2-40B4-BE49-F238E27FC236}">
                <a16:creationId xmlns:a16="http://schemas.microsoft.com/office/drawing/2014/main" id="{6DBA76F0-B3BA-9F43-B489-B2F70A6D8606}"/>
              </a:ext>
            </a:extLst>
          </p:cNvPr>
          <p:cNvPicPr>
            <a:picLocks noChangeAspect="1"/>
          </p:cNvPicPr>
          <p:nvPr/>
        </p:nvPicPr>
        <p:blipFill>
          <a:blip r:embed="rId7">
            <a:biLevel thresh="75000"/>
          </a:blip>
          <a:stretch>
            <a:fillRect/>
          </a:stretch>
        </p:blipFill>
        <p:spPr>
          <a:xfrm>
            <a:off x="4788693" y="5859432"/>
            <a:ext cx="2605089" cy="671459"/>
          </a:xfrm>
          <a:prstGeom prst="rect">
            <a:avLst/>
          </a:prstGeom>
        </p:spPr>
      </p:pic>
    </p:spTree>
    <p:extLst>
      <p:ext uri="{BB962C8B-B14F-4D97-AF65-F5344CB8AC3E}">
        <p14:creationId xmlns:p14="http://schemas.microsoft.com/office/powerpoint/2010/main" val="6504548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A18D7-4AD0-8848-BB85-7EB839E29F3E}"/>
              </a:ext>
            </a:extLst>
          </p:cNvPr>
          <p:cNvSpPr>
            <a:spLocks noGrp="1"/>
          </p:cNvSpPr>
          <p:nvPr>
            <p:ph type="title"/>
          </p:nvPr>
        </p:nvSpPr>
        <p:spPr/>
        <p:txBody>
          <a:bodyPr/>
          <a:lstStyle/>
          <a:p>
            <a:r>
              <a:rPr lang="en-US" dirty="0"/>
              <a:t>Confidence</a:t>
            </a:r>
          </a:p>
        </p:txBody>
      </p:sp>
      <p:sp>
        <p:nvSpPr>
          <p:cNvPr id="4" name="Content Placeholder 3">
            <a:extLst>
              <a:ext uri="{FF2B5EF4-FFF2-40B4-BE49-F238E27FC236}">
                <a16:creationId xmlns:a16="http://schemas.microsoft.com/office/drawing/2014/main" id="{6366385D-C48F-FC43-ADAC-30D870840ECF}"/>
              </a:ext>
            </a:extLst>
          </p:cNvPr>
          <p:cNvSpPr>
            <a:spLocks noGrp="1"/>
          </p:cNvSpPr>
          <p:nvPr>
            <p:ph idx="1"/>
          </p:nvPr>
        </p:nvSpPr>
        <p:spPr/>
        <p:txBody>
          <a:bodyPr/>
          <a:lstStyle/>
          <a:p>
            <a:r>
              <a:rPr lang="en-US" dirty="0"/>
              <a:t>A feeling of self-assurance arising from one's appreciation of one's own abilities or qualities, the feeling or belief that one can rely on someone or something; firm trust.</a:t>
            </a:r>
          </a:p>
          <a:p>
            <a:r>
              <a:rPr lang="en-US" dirty="0"/>
              <a:t>Our kids need to have confidence in themselves, their teammates, and us as coaches</a:t>
            </a:r>
          </a:p>
          <a:p>
            <a:r>
              <a:rPr lang="en-US" dirty="0"/>
              <a:t>You have the power to build confidence in your athletes</a:t>
            </a:r>
          </a:p>
          <a:p>
            <a:pPr marL="0" indent="0">
              <a:buNone/>
            </a:pPr>
            <a:r>
              <a:rPr lang="en-US" dirty="0"/>
              <a:t>“Whether you believe you can or believe you cannot, you are right.”</a:t>
            </a:r>
          </a:p>
          <a:p>
            <a:pPr marL="0" indent="0">
              <a:buNone/>
            </a:pPr>
            <a:endParaRPr lang="en-US" dirty="0"/>
          </a:p>
        </p:txBody>
      </p:sp>
    </p:spTree>
    <p:extLst>
      <p:ext uri="{BB962C8B-B14F-4D97-AF65-F5344CB8AC3E}">
        <p14:creationId xmlns:p14="http://schemas.microsoft.com/office/powerpoint/2010/main" val="142135070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2366EBA-92FD-44AE-87A9-25E5135EB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B437F5FC-01F7-4EB4-81E7-C27D917E95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4B0CFF10-4805-4BFA-961B-1F60DAEB9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6">
              <a:extLst>
                <a:ext uri="{FF2B5EF4-FFF2-40B4-BE49-F238E27FC236}">
                  <a16:creationId xmlns:a16="http://schemas.microsoft.com/office/drawing/2014/main" id="{BE054536-C03E-4857-B4AE-D687A58F9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7">
              <a:extLst>
                <a:ext uri="{FF2B5EF4-FFF2-40B4-BE49-F238E27FC236}">
                  <a16:creationId xmlns:a16="http://schemas.microsoft.com/office/drawing/2014/main" id="{FE33E51C-23D8-43F5-98C4-A2ED2C4C9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8">
              <a:extLst>
                <a:ext uri="{FF2B5EF4-FFF2-40B4-BE49-F238E27FC236}">
                  <a16:creationId xmlns:a16="http://schemas.microsoft.com/office/drawing/2014/main" id="{89E18891-DEB2-4CFD-A907-2868B2A910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9">
              <a:extLst>
                <a:ext uri="{FF2B5EF4-FFF2-40B4-BE49-F238E27FC236}">
                  <a16:creationId xmlns:a16="http://schemas.microsoft.com/office/drawing/2014/main" id="{0002C1BB-DB60-4314-A2FC-203E54D94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0">
              <a:extLst>
                <a:ext uri="{FF2B5EF4-FFF2-40B4-BE49-F238E27FC236}">
                  <a16:creationId xmlns:a16="http://schemas.microsoft.com/office/drawing/2014/main" id="{9B75BDFA-6D78-4FB1-9F21-5280855C4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8" name="Freeform 11">
              <a:extLst>
                <a:ext uri="{FF2B5EF4-FFF2-40B4-BE49-F238E27FC236}">
                  <a16:creationId xmlns:a16="http://schemas.microsoft.com/office/drawing/2014/main" id="{0B632D6B-A327-41AB-BBCF-9A03AD2AB7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2">
              <a:extLst>
                <a:ext uri="{FF2B5EF4-FFF2-40B4-BE49-F238E27FC236}">
                  <a16:creationId xmlns:a16="http://schemas.microsoft.com/office/drawing/2014/main" id="{F514BBC5-1736-4813-BECB-5A6B6738E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3">
              <a:extLst>
                <a:ext uri="{FF2B5EF4-FFF2-40B4-BE49-F238E27FC236}">
                  <a16:creationId xmlns:a16="http://schemas.microsoft.com/office/drawing/2014/main" id="{94A2C868-7AEC-4209-BFA3-7185B11D3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4">
              <a:extLst>
                <a:ext uri="{FF2B5EF4-FFF2-40B4-BE49-F238E27FC236}">
                  <a16:creationId xmlns:a16="http://schemas.microsoft.com/office/drawing/2014/main" id="{FF56CB70-2B25-4695-ADC8-6092D0D11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5">
              <a:extLst>
                <a:ext uri="{FF2B5EF4-FFF2-40B4-BE49-F238E27FC236}">
                  <a16:creationId xmlns:a16="http://schemas.microsoft.com/office/drawing/2014/main" id="{BA411BEF-2182-4458-B9AF-1634B5C2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6">
              <a:extLst>
                <a:ext uri="{FF2B5EF4-FFF2-40B4-BE49-F238E27FC236}">
                  <a16:creationId xmlns:a16="http://schemas.microsoft.com/office/drawing/2014/main" id="{53F27E63-3F11-4C85-AC72-1EE8508C4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7">
              <a:extLst>
                <a:ext uri="{FF2B5EF4-FFF2-40B4-BE49-F238E27FC236}">
                  <a16:creationId xmlns:a16="http://schemas.microsoft.com/office/drawing/2014/main" id="{68B589BA-F70F-4E0B-94B9-EEB83EDF3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8">
              <a:extLst>
                <a:ext uri="{FF2B5EF4-FFF2-40B4-BE49-F238E27FC236}">
                  <a16:creationId xmlns:a16="http://schemas.microsoft.com/office/drawing/2014/main" id="{9D0B991D-CB0A-415F-8D77-A5565F66F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19">
              <a:extLst>
                <a:ext uri="{FF2B5EF4-FFF2-40B4-BE49-F238E27FC236}">
                  <a16:creationId xmlns:a16="http://schemas.microsoft.com/office/drawing/2014/main" id="{701E99DE-74F0-41D1-BBF4-5A57053BB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20">
              <a:extLst>
                <a:ext uri="{FF2B5EF4-FFF2-40B4-BE49-F238E27FC236}">
                  <a16:creationId xmlns:a16="http://schemas.microsoft.com/office/drawing/2014/main" id="{C02EE40A-8F17-4182-9495-9506463B7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8" name="Freeform 21">
              <a:extLst>
                <a:ext uri="{FF2B5EF4-FFF2-40B4-BE49-F238E27FC236}">
                  <a16:creationId xmlns:a16="http://schemas.microsoft.com/office/drawing/2014/main" id="{924210CA-0A35-4127-925F-D4084B7DC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9" name="Freeform 22">
              <a:extLst>
                <a:ext uri="{FF2B5EF4-FFF2-40B4-BE49-F238E27FC236}">
                  <a16:creationId xmlns:a16="http://schemas.microsoft.com/office/drawing/2014/main" id="{DC13CEF1-DD2D-474C-B81C-820CEF3D9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3">
              <a:extLst>
                <a:ext uri="{FF2B5EF4-FFF2-40B4-BE49-F238E27FC236}">
                  <a16:creationId xmlns:a16="http://schemas.microsoft.com/office/drawing/2014/main" id="{F889481A-8038-43E6-8EF1-A5F802CED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4">
              <a:extLst>
                <a:ext uri="{FF2B5EF4-FFF2-40B4-BE49-F238E27FC236}">
                  <a16:creationId xmlns:a16="http://schemas.microsoft.com/office/drawing/2014/main" id="{128BD14A-9093-4854-A73A-F666B2ED2D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2" name="Freeform 25">
              <a:extLst>
                <a:ext uri="{FF2B5EF4-FFF2-40B4-BE49-F238E27FC236}">
                  <a16:creationId xmlns:a16="http://schemas.microsoft.com/office/drawing/2014/main" id="{22D884F4-76EC-4371-B903-E79CF191E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34" name="Rectangle 33">
            <a:extLst>
              <a:ext uri="{FF2B5EF4-FFF2-40B4-BE49-F238E27FC236}">
                <a16:creationId xmlns:a16="http://schemas.microsoft.com/office/drawing/2014/main" id="{7C462C46-EFB7-4580-9921-DFC346FCC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E6A18D7-4AD0-8848-BB85-7EB839E29F3E}"/>
              </a:ext>
            </a:extLst>
          </p:cNvPr>
          <p:cNvSpPr>
            <a:spLocks noGrp="1"/>
          </p:cNvSpPr>
          <p:nvPr>
            <p:ph type="title"/>
          </p:nvPr>
        </p:nvSpPr>
        <p:spPr>
          <a:xfrm>
            <a:off x="2880485" y="841375"/>
            <a:ext cx="6230857" cy="1230570"/>
          </a:xfrm>
        </p:spPr>
        <p:txBody>
          <a:bodyPr anchor="t">
            <a:normAutofit/>
          </a:bodyPr>
          <a:lstStyle/>
          <a:p>
            <a:pPr algn="l"/>
            <a:r>
              <a:rPr lang="en-US" sz="3600">
                <a:solidFill>
                  <a:schemeClr val="accent1"/>
                </a:solidFill>
              </a:rPr>
              <a:t>Resilience </a:t>
            </a:r>
          </a:p>
        </p:txBody>
      </p:sp>
      <p:sp>
        <p:nvSpPr>
          <p:cNvPr id="36" name="Isosceles Triangle 35">
            <a:extLst>
              <a:ext uri="{FF2B5EF4-FFF2-40B4-BE49-F238E27FC236}">
                <a16:creationId xmlns:a16="http://schemas.microsoft.com/office/drawing/2014/main" id="{B8B918B4-AB10-4E3A-916E-A9625586E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4" name="Content Placeholder 3">
            <a:extLst>
              <a:ext uri="{FF2B5EF4-FFF2-40B4-BE49-F238E27FC236}">
                <a16:creationId xmlns:a16="http://schemas.microsoft.com/office/drawing/2014/main" id="{E0DE4445-EA7F-084C-A6C1-E9ADEEF526E6}"/>
              </a:ext>
            </a:extLst>
          </p:cNvPr>
          <p:cNvSpPr>
            <a:spLocks noGrp="1"/>
          </p:cNvSpPr>
          <p:nvPr>
            <p:ph idx="1"/>
          </p:nvPr>
        </p:nvSpPr>
        <p:spPr>
          <a:xfrm>
            <a:off x="2880487" y="2249046"/>
            <a:ext cx="6123783" cy="3802762"/>
          </a:xfrm>
        </p:spPr>
        <p:txBody>
          <a:bodyPr anchor="t">
            <a:normAutofit/>
          </a:bodyPr>
          <a:lstStyle/>
          <a:p>
            <a:r>
              <a:rPr lang="en-US" sz="1600"/>
              <a:t>The capacity to recover quickly from difficulties; toughness, to spring back</a:t>
            </a:r>
          </a:p>
          <a:p>
            <a:r>
              <a:rPr lang="en-US" sz="1600"/>
              <a:t>Reward mistakes</a:t>
            </a:r>
          </a:p>
          <a:p>
            <a:pPr lvl="1"/>
            <a:r>
              <a:rPr lang="en-US" dirty="0"/>
              <a:t>That was a great first try</a:t>
            </a:r>
          </a:p>
          <a:p>
            <a:pPr lvl="1"/>
            <a:r>
              <a:rPr lang="en-US" dirty="0"/>
              <a:t>Teach them that mistakes lead to future success</a:t>
            </a:r>
          </a:p>
          <a:p>
            <a:pPr lvl="1"/>
            <a:r>
              <a:rPr lang="en-US" dirty="0"/>
              <a:t>“Shake it off” – try singing and dancing</a:t>
            </a:r>
          </a:p>
          <a:p>
            <a:r>
              <a:rPr lang="en-US" sz="1600"/>
              <a:t>Offer comfort when needed – make it quick</a:t>
            </a:r>
          </a:p>
          <a:p>
            <a:r>
              <a:rPr lang="en-US" sz="1600"/>
              <a:t>Laugh with not at</a:t>
            </a:r>
          </a:p>
          <a:p>
            <a:pPr lvl="1"/>
            <a:endParaRPr lang="en-US" dirty="0"/>
          </a:p>
        </p:txBody>
      </p:sp>
      <p:pic>
        <p:nvPicPr>
          <p:cNvPr id="33" name="Picture 32">
            <a:extLst>
              <a:ext uri="{FF2B5EF4-FFF2-40B4-BE49-F238E27FC236}">
                <a16:creationId xmlns:a16="http://schemas.microsoft.com/office/drawing/2014/main" id="{CDA8FD05-7135-1E41-9081-C3829CE282C0}"/>
              </a:ext>
            </a:extLst>
          </p:cNvPr>
          <p:cNvPicPr>
            <a:picLocks noChangeAspect="1"/>
          </p:cNvPicPr>
          <p:nvPr/>
        </p:nvPicPr>
        <p:blipFill>
          <a:blip r:embed="rId2">
            <a:biLevel thresh="75000"/>
          </a:blip>
          <a:stretch>
            <a:fillRect/>
          </a:stretch>
        </p:blipFill>
        <p:spPr>
          <a:xfrm>
            <a:off x="9251920" y="5846975"/>
            <a:ext cx="2605089" cy="671459"/>
          </a:xfrm>
          <a:prstGeom prst="rect">
            <a:avLst/>
          </a:prstGeom>
        </p:spPr>
      </p:pic>
    </p:spTree>
    <p:extLst>
      <p:ext uri="{BB962C8B-B14F-4D97-AF65-F5344CB8AC3E}">
        <p14:creationId xmlns:p14="http://schemas.microsoft.com/office/powerpoint/2010/main" val="306094740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398E8958-A0BD-4366-8F61-3A496C51CD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D445862C-E73D-4EFB-9DD5-8A5E3473E1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4" name="Freeform 5">
              <a:extLst>
                <a:ext uri="{FF2B5EF4-FFF2-40B4-BE49-F238E27FC236}">
                  <a16:creationId xmlns:a16="http://schemas.microsoft.com/office/drawing/2014/main" id="{D2676ED1-2492-46B6-88D6-C9ED257B754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6">
              <a:extLst>
                <a:ext uri="{FF2B5EF4-FFF2-40B4-BE49-F238E27FC236}">
                  <a16:creationId xmlns:a16="http://schemas.microsoft.com/office/drawing/2014/main" id="{58A42DCC-C6BA-4B68-9FC4-FEE653997B0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7">
              <a:extLst>
                <a:ext uri="{FF2B5EF4-FFF2-40B4-BE49-F238E27FC236}">
                  <a16:creationId xmlns:a16="http://schemas.microsoft.com/office/drawing/2014/main" id="{F81ED05C-778D-41F3-9C0E-6DE1D668A74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8">
              <a:extLst>
                <a:ext uri="{FF2B5EF4-FFF2-40B4-BE49-F238E27FC236}">
                  <a16:creationId xmlns:a16="http://schemas.microsoft.com/office/drawing/2014/main" id="{EE063861-F6FC-4CC1-A77E-5993E5E2521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9">
              <a:extLst>
                <a:ext uri="{FF2B5EF4-FFF2-40B4-BE49-F238E27FC236}">
                  <a16:creationId xmlns:a16="http://schemas.microsoft.com/office/drawing/2014/main" id="{7E1DA2FC-6137-4EC4-B9F4-72264C39D41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0">
              <a:extLst>
                <a:ext uri="{FF2B5EF4-FFF2-40B4-BE49-F238E27FC236}">
                  <a16:creationId xmlns:a16="http://schemas.microsoft.com/office/drawing/2014/main" id="{BFE9E3A7-993F-401D-8B16-53BFC6FA2F8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1">
              <a:extLst>
                <a:ext uri="{FF2B5EF4-FFF2-40B4-BE49-F238E27FC236}">
                  <a16:creationId xmlns:a16="http://schemas.microsoft.com/office/drawing/2014/main" id="{23757125-5D70-4D7A-B223-2FFC51F5B37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2">
              <a:extLst>
                <a:ext uri="{FF2B5EF4-FFF2-40B4-BE49-F238E27FC236}">
                  <a16:creationId xmlns:a16="http://schemas.microsoft.com/office/drawing/2014/main" id="{03C4207E-9457-436F-B9A0-C3CAEBF816C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3">
              <a:extLst>
                <a:ext uri="{FF2B5EF4-FFF2-40B4-BE49-F238E27FC236}">
                  <a16:creationId xmlns:a16="http://schemas.microsoft.com/office/drawing/2014/main" id="{64EE9697-E49F-4E62-8318-9E2DBC6E7C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4">
              <a:extLst>
                <a:ext uri="{FF2B5EF4-FFF2-40B4-BE49-F238E27FC236}">
                  <a16:creationId xmlns:a16="http://schemas.microsoft.com/office/drawing/2014/main" id="{0800120F-70F4-4696-BAFB-BBC0BC57647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5">
              <a:extLst>
                <a:ext uri="{FF2B5EF4-FFF2-40B4-BE49-F238E27FC236}">
                  <a16:creationId xmlns:a16="http://schemas.microsoft.com/office/drawing/2014/main" id="{8D1E1ADB-5BAA-49F4-BE24-044E9410435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6">
              <a:extLst>
                <a:ext uri="{FF2B5EF4-FFF2-40B4-BE49-F238E27FC236}">
                  <a16:creationId xmlns:a16="http://schemas.microsoft.com/office/drawing/2014/main" id="{9D410413-BDE6-4A4E-930A-0ACBBF8CD23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7">
              <a:extLst>
                <a:ext uri="{FF2B5EF4-FFF2-40B4-BE49-F238E27FC236}">
                  <a16:creationId xmlns:a16="http://schemas.microsoft.com/office/drawing/2014/main" id="{0EBF657D-5B37-4F84-8833-C569EAB9041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18">
              <a:extLst>
                <a:ext uri="{FF2B5EF4-FFF2-40B4-BE49-F238E27FC236}">
                  <a16:creationId xmlns:a16="http://schemas.microsoft.com/office/drawing/2014/main" id="{A2DBF00E-BE35-44EC-A95B-8B2EE92335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19">
              <a:extLst>
                <a:ext uri="{FF2B5EF4-FFF2-40B4-BE49-F238E27FC236}">
                  <a16:creationId xmlns:a16="http://schemas.microsoft.com/office/drawing/2014/main" id="{BA2C8141-5135-467E-B940-D3836B16E9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0">
              <a:extLst>
                <a:ext uri="{FF2B5EF4-FFF2-40B4-BE49-F238E27FC236}">
                  <a16:creationId xmlns:a16="http://schemas.microsoft.com/office/drawing/2014/main" id="{44991C1A-45E7-45C6-8816-BFEDFFCCB75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1">
              <a:extLst>
                <a:ext uri="{FF2B5EF4-FFF2-40B4-BE49-F238E27FC236}">
                  <a16:creationId xmlns:a16="http://schemas.microsoft.com/office/drawing/2014/main" id="{B88BEC13-903F-4318-B5AB-DC23ED2ED58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2">
              <a:extLst>
                <a:ext uri="{FF2B5EF4-FFF2-40B4-BE49-F238E27FC236}">
                  <a16:creationId xmlns:a16="http://schemas.microsoft.com/office/drawing/2014/main" id="{41E259CE-D2C5-4FBC-9FAE-5AB0BBD0E48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3">
              <a:extLst>
                <a:ext uri="{FF2B5EF4-FFF2-40B4-BE49-F238E27FC236}">
                  <a16:creationId xmlns:a16="http://schemas.microsoft.com/office/drawing/2014/main" id="{495CB679-05D8-44D1-8218-C525529521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Freeform 24">
              <a:extLst>
                <a:ext uri="{FF2B5EF4-FFF2-40B4-BE49-F238E27FC236}">
                  <a16:creationId xmlns:a16="http://schemas.microsoft.com/office/drawing/2014/main" id="{DFCC6878-2DB4-4497-B668-E75220A203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 name="Freeform 25">
              <a:extLst>
                <a:ext uri="{FF2B5EF4-FFF2-40B4-BE49-F238E27FC236}">
                  <a16:creationId xmlns:a16="http://schemas.microsoft.com/office/drawing/2014/main" id="{36254A6B-DCFA-42AD-906C-C43E2CAE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36" name="Rectangle 35">
            <a:extLst>
              <a:ext uri="{FF2B5EF4-FFF2-40B4-BE49-F238E27FC236}">
                <a16:creationId xmlns:a16="http://schemas.microsoft.com/office/drawing/2014/main" id="{1429180E-866D-447C-A170-484000E48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682" y="1047102"/>
            <a:ext cx="5936885"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Isosceles Triangle 22">
            <a:extLst>
              <a:ext uri="{FF2B5EF4-FFF2-40B4-BE49-F238E27FC236}">
                <a16:creationId xmlns:a16="http://schemas.microsoft.com/office/drawing/2014/main" id="{FEE51AA4-287D-4CB8-8CD4-D6986106F4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602131" y="55465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0177ACA7-E71A-4888-9EBD-074801D881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682" y="1634393"/>
            <a:ext cx="5935796" cy="39173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E6A18D7-4AD0-8848-BB85-7EB839E29F3E}"/>
              </a:ext>
            </a:extLst>
          </p:cNvPr>
          <p:cNvSpPr>
            <a:spLocks noGrp="1"/>
          </p:cNvSpPr>
          <p:nvPr>
            <p:ph type="title"/>
          </p:nvPr>
        </p:nvSpPr>
        <p:spPr>
          <a:xfrm>
            <a:off x="873978" y="1718735"/>
            <a:ext cx="5767566" cy="1072378"/>
          </a:xfrm>
        </p:spPr>
        <p:txBody>
          <a:bodyPr anchor="ctr">
            <a:normAutofit/>
          </a:bodyPr>
          <a:lstStyle/>
          <a:p>
            <a:r>
              <a:rPr lang="en-US" sz="3600"/>
              <a:t>Gratitude</a:t>
            </a:r>
          </a:p>
        </p:txBody>
      </p:sp>
      <p:sp>
        <p:nvSpPr>
          <p:cNvPr id="4" name="Content Placeholder 3">
            <a:extLst>
              <a:ext uri="{FF2B5EF4-FFF2-40B4-BE49-F238E27FC236}">
                <a16:creationId xmlns:a16="http://schemas.microsoft.com/office/drawing/2014/main" id="{3C9F2507-670A-7548-8CFE-8AEF1183ED1C}"/>
              </a:ext>
            </a:extLst>
          </p:cNvPr>
          <p:cNvSpPr>
            <a:spLocks noGrp="1"/>
          </p:cNvSpPr>
          <p:nvPr>
            <p:ph idx="1"/>
          </p:nvPr>
        </p:nvSpPr>
        <p:spPr>
          <a:xfrm>
            <a:off x="873102" y="2789239"/>
            <a:ext cx="5768442" cy="2683606"/>
          </a:xfrm>
        </p:spPr>
        <p:txBody>
          <a:bodyPr>
            <a:normAutofit/>
          </a:bodyPr>
          <a:lstStyle/>
          <a:p>
            <a:r>
              <a:rPr lang="en-US" sz="1600">
                <a:solidFill>
                  <a:srgbClr val="FFFFFE"/>
                </a:solidFill>
              </a:rPr>
              <a:t>The quality of being thankful; readiness to show appreciation for and to return kindness</a:t>
            </a:r>
          </a:p>
          <a:p>
            <a:r>
              <a:rPr lang="en-US" sz="1600">
                <a:solidFill>
                  <a:srgbClr val="FFFFFE"/>
                </a:solidFill>
              </a:rPr>
              <a:t>Demonstrate with your verbal, physical, and written communication</a:t>
            </a:r>
          </a:p>
          <a:p>
            <a:pPr lvl="1"/>
            <a:r>
              <a:rPr lang="en-US">
                <a:solidFill>
                  <a:srgbClr val="FFFFFE"/>
                </a:solidFill>
              </a:rPr>
              <a:t>Thank you – be specific</a:t>
            </a:r>
          </a:p>
          <a:p>
            <a:pPr lvl="1"/>
            <a:r>
              <a:rPr lang="en-US">
                <a:solidFill>
                  <a:srgbClr val="FFFFFE"/>
                </a:solidFill>
              </a:rPr>
              <a:t>High fives and side hugs</a:t>
            </a:r>
          </a:p>
          <a:p>
            <a:pPr lvl="1"/>
            <a:r>
              <a:rPr lang="en-US">
                <a:solidFill>
                  <a:srgbClr val="FFFFFE"/>
                </a:solidFill>
              </a:rPr>
              <a:t>WOW cards and thank you notes</a:t>
            </a:r>
          </a:p>
        </p:txBody>
      </p:sp>
      <p:sp>
        <p:nvSpPr>
          <p:cNvPr id="42" name="Rectangle 41">
            <a:extLst>
              <a:ext uri="{FF2B5EF4-FFF2-40B4-BE49-F238E27FC236}">
                <a16:creationId xmlns:a16="http://schemas.microsoft.com/office/drawing/2014/main" id="{B2DF6337-9683-4A06-B3D5-CB22C7F4F2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9862" y="-6706"/>
            <a:ext cx="4642138" cy="6871125"/>
          </a:xfrm>
          <a:prstGeom prst="rect">
            <a:avLst/>
          </a:prstGeom>
          <a:solidFill>
            <a:schemeClr val="bg1"/>
          </a:solidFill>
          <a:ln w="9525">
            <a:solidFill>
              <a:schemeClr val="tx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7" descr="Heart">
            <a:extLst>
              <a:ext uri="{FF2B5EF4-FFF2-40B4-BE49-F238E27FC236}">
                <a16:creationId xmlns:a16="http://schemas.microsoft.com/office/drawing/2014/main" id="{CADE0549-BE11-4E8B-8692-A48D571525C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76652" y="1438299"/>
            <a:ext cx="3990545" cy="3990545"/>
          </a:xfrm>
          <a:prstGeom prst="rect">
            <a:avLst/>
          </a:prstGeom>
        </p:spPr>
      </p:pic>
      <p:pic>
        <p:nvPicPr>
          <p:cNvPr id="35" name="Picture 34">
            <a:extLst>
              <a:ext uri="{FF2B5EF4-FFF2-40B4-BE49-F238E27FC236}">
                <a16:creationId xmlns:a16="http://schemas.microsoft.com/office/drawing/2014/main" id="{5077BEE6-AD55-CB47-83FD-3DA4FC7081FB}"/>
              </a:ext>
            </a:extLst>
          </p:cNvPr>
          <p:cNvPicPr>
            <a:picLocks noChangeAspect="1"/>
          </p:cNvPicPr>
          <p:nvPr/>
        </p:nvPicPr>
        <p:blipFill>
          <a:blip r:embed="rId4">
            <a:biLevel thresh="25000"/>
          </a:blip>
          <a:stretch>
            <a:fillRect/>
          </a:stretch>
        </p:blipFill>
        <p:spPr>
          <a:xfrm>
            <a:off x="8589674" y="2750397"/>
            <a:ext cx="2605089" cy="671459"/>
          </a:xfrm>
          <a:prstGeom prst="rect">
            <a:avLst/>
          </a:prstGeom>
        </p:spPr>
      </p:pic>
    </p:spTree>
    <p:extLst>
      <p:ext uri="{BB962C8B-B14F-4D97-AF65-F5344CB8AC3E}">
        <p14:creationId xmlns:p14="http://schemas.microsoft.com/office/powerpoint/2010/main" val="1555147311"/>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34E10-1347-6A47-B28A-ED26E0CFAC1C}"/>
              </a:ext>
            </a:extLst>
          </p:cNvPr>
          <p:cNvSpPr>
            <a:spLocks noGrp="1"/>
          </p:cNvSpPr>
          <p:nvPr>
            <p:ph type="title"/>
          </p:nvPr>
        </p:nvSpPr>
        <p:spPr>
          <a:xfrm>
            <a:off x="888631" y="2349925"/>
            <a:ext cx="3498979" cy="2456442"/>
          </a:xfrm>
        </p:spPr>
        <p:txBody>
          <a:bodyPr>
            <a:normAutofit/>
          </a:bodyPr>
          <a:lstStyle/>
          <a:p>
            <a:r>
              <a:rPr lang="en-US" dirty="0"/>
              <a:t>The Pillars of Pinnacle</a:t>
            </a:r>
          </a:p>
        </p:txBody>
      </p:sp>
      <p:graphicFrame>
        <p:nvGraphicFramePr>
          <p:cNvPr id="5" name="Content Placeholder 2">
            <a:extLst>
              <a:ext uri="{FF2B5EF4-FFF2-40B4-BE49-F238E27FC236}">
                <a16:creationId xmlns:a16="http://schemas.microsoft.com/office/drawing/2014/main" id="{63A8EA19-85C0-4C2C-9ECF-3270A1670AD7}"/>
              </a:ext>
            </a:extLst>
          </p:cNvPr>
          <p:cNvGraphicFramePr>
            <a:graphicFrameLocks noGrp="1"/>
          </p:cNvGraphicFramePr>
          <p:nvPr>
            <p:ph idx="1"/>
            <p:extLst>
              <p:ext uri="{D42A27DB-BD31-4B8C-83A1-F6EECF244321}">
                <p14:modId xmlns:p14="http://schemas.microsoft.com/office/powerpoint/2010/main" val="2735873245"/>
              </p:ext>
            </p:extLst>
          </p:nvPr>
        </p:nvGraphicFramePr>
        <p:xfrm>
          <a:off x="5574890" y="803186"/>
          <a:ext cx="5821767" cy="52878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0164661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5AC15-8219-4D4F-A249-5B21D1E21262}"/>
              </a:ext>
            </a:extLst>
          </p:cNvPr>
          <p:cNvSpPr>
            <a:spLocks noGrp="1"/>
          </p:cNvSpPr>
          <p:nvPr>
            <p:ph type="title"/>
          </p:nvPr>
        </p:nvSpPr>
        <p:spPr>
          <a:xfrm>
            <a:off x="888631" y="2349925"/>
            <a:ext cx="3498979" cy="2456442"/>
          </a:xfrm>
        </p:spPr>
        <p:txBody>
          <a:bodyPr>
            <a:normAutofit/>
          </a:bodyPr>
          <a:lstStyle/>
          <a:p>
            <a:r>
              <a:rPr lang="en-US" dirty="0"/>
              <a:t>Your Role as a Coach</a:t>
            </a:r>
          </a:p>
        </p:txBody>
      </p:sp>
      <p:graphicFrame>
        <p:nvGraphicFramePr>
          <p:cNvPr id="5" name="Content Placeholder 2">
            <a:extLst>
              <a:ext uri="{FF2B5EF4-FFF2-40B4-BE49-F238E27FC236}">
                <a16:creationId xmlns:a16="http://schemas.microsoft.com/office/drawing/2014/main" id="{9F7BDCCA-240C-4222-8EB0-7CD6906CFB33}"/>
              </a:ext>
            </a:extLst>
          </p:cNvPr>
          <p:cNvGraphicFramePr>
            <a:graphicFrameLocks noGrp="1"/>
          </p:cNvGraphicFramePr>
          <p:nvPr>
            <p:ph idx="1"/>
            <p:extLst>
              <p:ext uri="{D42A27DB-BD31-4B8C-83A1-F6EECF244321}">
                <p14:modId xmlns:p14="http://schemas.microsoft.com/office/powerpoint/2010/main" val="1197115231"/>
              </p:ext>
            </p:extLst>
          </p:nvPr>
        </p:nvGraphicFramePr>
        <p:xfrm>
          <a:off x="5574890" y="803186"/>
          <a:ext cx="5821767" cy="52878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19466669"/>
      </p:ext>
    </p:extLst>
  </p:cSld>
  <p:clrMapOvr>
    <a:overrideClrMapping bg1="dk1" tx1="lt1" bg2="dk2" tx2="lt2" accent1="accent1" accent2="accent2" accent3="accent3" accent4="accent4" accent5="accent5" accent6="accent6" hlink="hlink" folHlink="folHlink"/>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7">
            <a:extLst>
              <a:ext uri="{FF2B5EF4-FFF2-40B4-BE49-F238E27FC236}">
                <a16:creationId xmlns:a16="http://schemas.microsoft.com/office/drawing/2014/main" id="{90F08744-9D7B-4693-B8D6-2A5210AE96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32">
            <a:extLst>
              <a:ext uri="{FF2B5EF4-FFF2-40B4-BE49-F238E27FC236}">
                <a16:creationId xmlns:a16="http://schemas.microsoft.com/office/drawing/2014/main" id="{5B2E630F-F386-44FA-B1A1-C10A9BF434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336127">
            <a:off x="296272" y="1026251"/>
            <a:ext cx="7298578" cy="5088488"/>
          </a:xfrm>
          <a:custGeom>
            <a:avLst/>
            <a:gdLst>
              <a:gd name="connsiteX0" fmla="*/ 0 w 6428838"/>
              <a:gd name="connsiteY0" fmla="*/ 2579031 h 5158062"/>
              <a:gd name="connsiteX1" fmla="*/ 3214419 w 6428838"/>
              <a:gd name="connsiteY1" fmla="*/ 0 h 5158062"/>
              <a:gd name="connsiteX2" fmla="*/ 6428838 w 6428838"/>
              <a:gd name="connsiteY2" fmla="*/ 2579031 h 5158062"/>
              <a:gd name="connsiteX3" fmla="*/ 3214419 w 6428838"/>
              <a:gd name="connsiteY3" fmla="*/ 5158062 h 5158062"/>
              <a:gd name="connsiteX4" fmla="*/ 0 w 6428838"/>
              <a:gd name="connsiteY4" fmla="*/ 2579031 h 5158062"/>
              <a:gd name="connsiteX0" fmla="*/ 3321 w 6432159"/>
              <a:gd name="connsiteY0" fmla="*/ 2647125 h 5226156"/>
              <a:gd name="connsiteX1" fmla="*/ 2789723 w 6432159"/>
              <a:gd name="connsiteY1" fmla="*/ 0 h 5226156"/>
              <a:gd name="connsiteX2" fmla="*/ 6432159 w 6432159"/>
              <a:gd name="connsiteY2" fmla="*/ 2647125 h 5226156"/>
              <a:gd name="connsiteX3" fmla="*/ 3217740 w 6432159"/>
              <a:gd name="connsiteY3" fmla="*/ 5226156 h 5226156"/>
              <a:gd name="connsiteX4" fmla="*/ 3321 w 6432159"/>
              <a:gd name="connsiteY4" fmla="*/ 2647125 h 5226156"/>
              <a:gd name="connsiteX0" fmla="*/ 1953 w 6566979"/>
              <a:gd name="connsiteY0" fmla="*/ 2695803 h 5226224"/>
              <a:gd name="connsiteX1" fmla="*/ 2924543 w 6566979"/>
              <a:gd name="connsiteY1" fmla="*/ 39 h 5226224"/>
              <a:gd name="connsiteX2" fmla="*/ 6566979 w 6566979"/>
              <a:gd name="connsiteY2" fmla="*/ 2647164 h 5226224"/>
              <a:gd name="connsiteX3" fmla="*/ 3352560 w 6566979"/>
              <a:gd name="connsiteY3" fmla="*/ 5226195 h 5226224"/>
              <a:gd name="connsiteX4" fmla="*/ 1953 w 6566979"/>
              <a:gd name="connsiteY4" fmla="*/ 2695803 h 5226224"/>
              <a:gd name="connsiteX0" fmla="*/ 8982 w 6574008"/>
              <a:gd name="connsiteY0" fmla="*/ 2695803 h 5226313"/>
              <a:gd name="connsiteX1" fmla="*/ 2931572 w 6574008"/>
              <a:gd name="connsiteY1" fmla="*/ 39 h 5226313"/>
              <a:gd name="connsiteX2" fmla="*/ 6574008 w 6574008"/>
              <a:gd name="connsiteY2" fmla="*/ 2647164 h 5226313"/>
              <a:gd name="connsiteX3" fmla="*/ 3359589 w 6574008"/>
              <a:gd name="connsiteY3" fmla="*/ 5226195 h 5226313"/>
              <a:gd name="connsiteX4" fmla="*/ 8982 w 6574008"/>
              <a:gd name="connsiteY4" fmla="*/ 2695803 h 5226313"/>
              <a:gd name="connsiteX0" fmla="*/ 11929 w 6576955"/>
              <a:gd name="connsiteY0" fmla="*/ 2695953 h 5226463"/>
              <a:gd name="connsiteX1" fmla="*/ 2934519 w 6576955"/>
              <a:gd name="connsiteY1" fmla="*/ 189 h 5226463"/>
              <a:gd name="connsiteX2" fmla="*/ 6576955 w 6576955"/>
              <a:gd name="connsiteY2" fmla="*/ 2647314 h 5226463"/>
              <a:gd name="connsiteX3" fmla="*/ 3362536 w 6576955"/>
              <a:gd name="connsiteY3" fmla="*/ 5226345 h 5226463"/>
              <a:gd name="connsiteX4" fmla="*/ 11929 w 6576955"/>
              <a:gd name="connsiteY4" fmla="*/ 2695953 h 5226463"/>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92159"/>
              <a:gd name="connsiteX1" fmla="*/ 2931852 w 6963394"/>
              <a:gd name="connsiteY1" fmla="*/ 10033 h 5292159"/>
              <a:gd name="connsiteX2" fmla="*/ 6963394 w 6963394"/>
              <a:gd name="connsiteY2" fmla="*/ 3318639 h 5292159"/>
              <a:gd name="connsiteX3" fmla="*/ 3359869 w 6963394"/>
              <a:gd name="connsiteY3" fmla="*/ 5236189 h 5292159"/>
              <a:gd name="connsiteX4" fmla="*/ 9262 w 6963394"/>
              <a:gd name="connsiteY4" fmla="*/ 2705797 h 5292159"/>
              <a:gd name="connsiteX0" fmla="*/ 9262 w 6963394"/>
              <a:gd name="connsiteY0" fmla="*/ 2705797 h 5259961"/>
              <a:gd name="connsiteX1" fmla="*/ 2931852 w 6963394"/>
              <a:gd name="connsiteY1" fmla="*/ 10033 h 5259961"/>
              <a:gd name="connsiteX2" fmla="*/ 6963394 w 6963394"/>
              <a:gd name="connsiteY2" fmla="*/ 3318639 h 5259961"/>
              <a:gd name="connsiteX3" fmla="*/ 3359869 w 6963394"/>
              <a:gd name="connsiteY3" fmla="*/ 5236189 h 5259961"/>
              <a:gd name="connsiteX4" fmla="*/ 9262 w 6963394"/>
              <a:gd name="connsiteY4" fmla="*/ 2705797 h 5259961"/>
              <a:gd name="connsiteX0" fmla="*/ 9557 w 7352795"/>
              <a:gd name="connsiteY0" fmla="*/ 2707501 h 5252013"/>
              <a:gd name="connsiteX1" fmla="*/ 2932147 w 7352795"/>
              <a:gd name="connsiteY1" fmla="*/ 11737 h 5252013"/>
              <a:gd name="connsiteX2" fmla="*/ 7352795 w 7352795"/>
              <a:gd name="connsiteY2" fmla="*/ 3378709 h 5252013"/>
              <a:gd name="connsiteX3" fmla="*/ 3360164 w 7352795"/>
              <a:gd name="connsiteY3" fmla="*/ 5237893 h 5252013"/>
              <a:gd name="connsiteX4" fmla="*/ 9557 w 7352795"/>
              <a:gd name="connsiteY4" fmla="*/ 2707501 h 5252013"/>
              <a:gd name="connsiteX0" fmla="*/ 8078 w 7789061"/>
              <a:gd name="connsiteY0" fmla="*/ 2744796 h 5249051"/>
              <a:gd name="connsiteX1" fmla="*/ 3368413 w 7789061"/>
              <a:gd name="connsiteY1" fmla="*/ 10121 h 5249051"/>
              <a:gd name="connsiteX2" fmla="*/ 7789061 w 7789061"/>
              <a:gd name="connsiteY2" fmla="*/ 3377093 h 5249051"/>
              <a:gd name="connsiteX3" fmla="*/ 3796430 w 7789061"/>
              <a:gd name="connsiteY3" fmla="*/ 5236277 h 5249051"/>
              <a:gd name="connsiteX4" fmla="*/ 8078 w 7789061"/>
              <a:gd name="connsiteY4" fmla="*/ 2744796 h 5249051"/>
              <a:gd name="connsiteX0" fmla="*/ 8078 w 7789061"/>
              <a:gd name="connsiteY0" fmla="*/ 2744796 h 5271741"/>
              <a:gd name="connsiteX1" fmla="*/ 3368413 w 7789061"/>
              <a:gd name="connsiteY1" fmla="*/ 10121 h 5271741"/>
              <a:gd name="connsiteX2" fmla="*/ 7789061 w 7789061"/>
              <a:gd name="connsiteY2" fmla="*/ 3377093 h 5271741"/>
              <a:gd name="connsiteX3" fmla="*/ 3796430 w 7789061"/>
              <a:gd name="connsiteY3" fmla="*/ 5236277 h 5271741"/>
              <a:gd name="connsiteX4" fmla="*/ 8078 w 7789061"/>
              <a:gd name="connsiteY4" fmla="*/ 2744796 h 5271741"/>
              <a:gd name="connsiteX0" fmla="*/ 1055 w 7782038"/>
              <a:gd name="connsiteY0" fmla="*/ 2738806 h 5438018"/>
              <a:gd name="connsiteX1" fmla="*/ 3361390 w 7782038"/>
              <a:gd name="connsiteY1" fmla="*/ 4131 h 5438018"/>
              <a:gd name="connsiteX2" fmla="*/ 7782038 w 7782038"/>
              <a:gd name="connsiteY2" fmla="*/ 3371103 h 5438018"/>
              <a:gd name="connsiteX3" fmla="*/ 3692130 w 7782038"/>
              <a:gd name="connsiteY3" fmla="*/ 5415113 h 5438018"/>
              <a:gd name="connsiteX4" fmla="*/ 1055 w 7782038"/>
              <a:gd name="connsiteY4" fmla="*/ 2738806 h 5438018"/>
              <a:gd name="connsiteX0" fmla="*/ 28883 w 7809866"/>
              <a:gd name="connsiteY0" fmla="*/ 2742147 h 5441359"/>
              <a:gd name="connsiteX1" fmla="*/ 3389218 w 7809866"/>
              <a:gd name="connsiteY1" fmla="*/ 7472 h 5441359"/>
              <a:gd name="connsiteX2" fmla="*/ 7809866 w 7809866"/>
              <a:gd name="connsiteY2" fmla="*/ 3374444 h 5441359"/>
              <a:gd name="connsiteX3" fmla="*/ 3719958 w 7809866"/>
              <a:gd name="connsiteY3" fmla="*/ 5418454 h 5441359"/>
              <a:gd name="connsiteX4" fmla="*/ 28883 w 7809866"/>
              <a:gd name="connsiteY4" fmla="*/ 2742147 h 5441359"/>
              <a:gd name="connsiteX0" fmla="*/ 36549 w 7817532"/>
              <a:gd name="connsiteY0" fmla="*/ 2751085 h 5450297"/>
              <a:gd name="connsiteX1" fmla="*/ 3396884 w 7817532"/>
              <a:gd name="connsiteY1" fmla="*/ 16410 h 5450297"/>
              <a:gd name="connsiteX2" fmla="*/ 7817532 w 7817532"/>
              <a:gd name="connsiteY2" fmla="*/ 3383382 h 5450297"/>
              <a:gd name="connsiteX3" fmla="*/ 3727624 w 7817532"/>
              <a:gd name="connsiteY3" fmla="*/ 5427392 h 5450297"/>
              <a:gd name="connsiteX4" fmla="*/ 36549 w 7817532"/>
              <a:gd name="connsiteY4" fmla="*/ 2751085 h 5450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7532" h="5450297">
                <a:moveTo>
                  <a:pt x="36549" y="2751085"/>
                </a:moveTo>
                <a:cubicBezTo>
                  <a:pt x="-281221" y="925127"/>
                  <a:pt x="1526121" y="-147339"/>
                  <a:pt x="3396884" y="16410"/>
                </a:cubicBezTo>
                <a:cubicBezTo>
                  <a:pt x="5267647" y="180159"/>
                  <a:pt x="7817532" y="1453184"/>
                  <a:pt x="7817532" y="3383382"/>
                </a:cubicBezTo>
                <a:cubicBezTo>
                  <a:pt x="7700800" y="5342763"/>
                  <a:pt x="5024455" y="5532775"/>
                  <a:pt x="3727624" y="5427392"/>
                </a:cubicBezTo>
                <a:cubicBezTo>
                  <a:pt x="2430794" y="5322009"/>
                  <a:pt x="354319" y="4577043"/>
                  <a:pt x="36549" y="2751085"/>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Freeform: Shape 11">
            <a:extLst>
              <a:ext uri="{FF2B5EF4-FFF2-40B4-BE49-F238E27FC236}">
                <a16:creationId xmlns:a16="http://schemas.microsoft.com/office/drawing/2014/main" id="{73567C09-8B4D-49A6-A711-C44C5807D8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3554541" y="-619573"/>
            <a:ext cx="9016699" cy="8033868"/>
          </a:xfrm>
          <a:custGeom>
            <a:avLst/>
            <a:gdLst>
              <a:gd name="connsiteX0" fmla="*/ 6078066 w 9016699"/>
              <a:gd name="connsiteY0" fmla="*/ 782055 h 8033868"/>
              <a:gd name="connsiteX1" fmla="*/ 8705208 w 9016699"/>
              <a:gd name="connsiteY1" fmla="*/ 3409197 h 8033868"/>
              <a:gd name="connsiteX2" fmla="*/ 8793057 w 9016699"/>
              <a:gd name="connsiteY2" fmla="*/ 3617452 h 8033868"/>
              <a:gd name="connsiteX3" fmla="*/ 9016699 w 9016699"/>
              <a:gd name="connsiteY3" fmla="*/ 4793120 h 8033868"/>
              <a:gd name="connsiteX4" fmla="*/ 8960084 w 9016699"/>
              <a:gd name="connsiteY4" fmla="*/ 5272709 h 8033868"/>
              <a:gd name="connsiteX5" fmla="*/ 8920563 w 9016699"/>
              <a:gd name="connsiteY5" fmla="*/ 5444162 h 8033868"/>
              <a:gd name="connsiteX6" fmla="*/ 6620466 w 9016699"/>
              <a:gd name="connsiteY6" fmla="*/ 7744259 h 8033868"/>
              <a:gd name="connsiteX7" fmla="*/ 6480006 w 9016699"/>
              <a:gd name="connsiteY7" fmla="*/ 7795347 h 8033868"/>
              <a:gd name="connsiteX8" fmla="*/ 4389696 w 9016699"/>
              <a:gd name="connsiteY8" fmla="*/ 7987178 h 8033868"/>
              <a:gd name="connsiteX9" fmla="*/ 3086984 w 9016699"/>
              <a:gd name="connsiteY9" fmla="*/ 7466023 h 8033868"/>
              <a:gd name="connsiteX10" fmla="*/ 3024300 w 9016699"/>
              <a:gd name="connsiteY10" fmla="*/ 7426965 h 8033868"/>
              <a:gd name="connsiteX11" fmla="*/ 519567 w 9016699"/>
              <a:gd name="connsiteY11" fmla="*/ 4922232 h 8033868"/>
              <a:gd name="connsiteX12" fmla="*/ 419495 w 9016699"/>
              <a:gd name="connsiteY12" fmla="*/ 4733719 h 8033868"/>
              <a:gd name="connsiteX13" fmla="*/ 3514 w 9016699"/>
              <a:gd name="connsiteY13" fmla="*/ 3245168 h 8033868"/>
              <a:gd name="connsiteX14" fmla="*/ 4193329 w 9016699"/>
              <a:gd name="connsiteY14" fmla="*/ 36108 h 8033868"/>
              <a:gd name="connsiteX15" fmla="*/ 5977677 w 9016699"/>
              <a:gd name="connsiteY15" fmla="*/ 722908 h 8033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016699" h="8033868">
                <a:moveTo>
                  <a:pt x="6078066" y="782055"/>
                </a:moveTo>
                <a:lnTo>
                  <a:pt x="8705208" y="3409197"/>
                </a:lnTo>
                <a:lnTo>
                  <a:pt x="8793057" y="3617452"/>
                </a:lnTo>
                <a:cubicBezTo>
                  <a:pt x="8935615" y="3988374"/>
                  <a:pt x="9016699" y="4381324"/>
                  <a:pt x="9016699" y="4793120"/>
                </a:cubicBezTo>
                <a:cubicBezTo>
                  <a:pt x="9008675" y="4960329"/>
                  <a:pt x="8989449" y="5120121"/>
                  <a:pt x="8960084" y="5272709"/>
                </a:cubicBezTo>
                <a:lnTo>
                  <a:pt x="8920563" y="5444162"/>
                </a:lnTo>
                <a:lnTo>
                  <a:pt x="6620466" y="7744259"/>
                </a:lnTo>
                <a:lnTo>
                  <a:pt x="6480006" y="7795347"/>
                </a:lnTo>
                <a:cubicBezTo>
                  <a:pt x="5726471" y="8035167"/>
                  <a:pt x="4953020" y="8083925"/>
                  <a:pt x="4389696" y="7987178"/>
                </a:cubicBezTo>
                <a:cubicBezTo>
                  <a:pt x="4014146" y="7922680"/>
                  <a:pt x="3559510" y="7740111"/>
                  <a:pt x="3086984" y="7466023"/>
                </a:cubicBezTo>
                <a:lnTo>
                  <a:pt x="3024300" y="7426965"/>
                </a:lnTo>
                <a:lnTo>
                  <a:pt x="519567" y="4922232"/>
                </a:lnTo>
                <a:lnTo>
                  <a:pt x="419495" y="4733719"/>
                </a:lnTo>
                <a:cubicBezTo>
                  <a:pt x="181303" y="4258474"/>
                  <a:pt x="28977" y="3756361"/>
                  <a:pt x="3514" y="3245168"/>
                </a:cubicBezTo>
                <a:cubicBezTo>
                  <a:pt x="-112889" y="908287"/>
                  <a:pt x="2691131" y="-221884"/>
                  <a:pt x="4193329" y="36108"/>
                </a:cubicBezTo>
                <a:cubicBezTo>
                  <a:pt x="4662766" y="116730"/>
                  <a:pt x="5309837" y="354143"/>
                  <a:pt x="5977677" y="722908"/>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8099A5F-A40B-7F45-96B6-F28ACB9F98B0}"/>
              </a:ext>
            </a:extLst>
          </p:cNvPr>
          <p:cNvSpPr>
            <a:spLocks noGrp="1"/>
          </p:cNvSpPr>
          <p:nvPr>
            <p:ph type="title"/>
          </p:nvPr>
        </p:nvSpPr>
        <p:spPr>
          <a:xfrm>
            <a:off x="807720" y="2349925"/>
            <a:ext cx="2441894" cy="2456442"/>
          </a:xfrm>
        </p:spPr>
        <p:txBody>
          <a:bodyPr>
            <a:normAutofit/>
          </a:bodyPr>
          <a:lstStyle/>
          <a:p>
            <a:pPr algn="l"/>
            <a:r>
              <a:rPr lang="en-US" sz="3200"/>
              <a:t>Educate</a:t>
            </a:r>
          </a:p>
        </p:txBody>
      </p:sp>
      <p:sp>
        <p:nvSpPr>
          <p:cNvPr id="3" name="Content Placeholder 2">
            <a:extLst>
              <a:ext uri="{FF2B5EF4-FFF2-40B4-BE49-F238E27FC236}">
                <a16:creationId xmlns:a16="http://schemas.microsoft.com/office/drawing/2014/main" id="{A9A88079-6F37-DA41-81BF-6D8F2BB8A36E}"/>
              </a:ext>
            </a:extLst>
          </p:cNvPr>
          <p:cNvSpPr>
            <a:spLocks noGrp="1"/>
          </p:cNvSpPr>
          <p:nvPr>
            <p:ph idx="1"/>
          </p:nvPr>
        </p:nvSpPr>
        <p:spPr>
          <a:xfrm>
            <a:off x="4846319" y="1111249"/>
            <a:ext cx="6554001" cy="4635503"/>
          </a:xfrm>
        </p:spPr>
        <p:txBody>
          <a:bodyPr>
            <a:normAutofit/>
          </a:bodyPr>
          <a:lstStyle/>
          <a:p>
            <a:r>
              <a:rPr lang="en-US" dirty="0"/>
              <a:t>Teach the definition of the trait in a an appropriate way for your class</a:t>
            </a:r>
          </a:p>
          <a:p>
            <a:r>
              <a:rPr lang="en-US" dirty="0"/>
              <a:t>Share examples of the trait in action</a:t>
            </a:r>
          </a:p>
          <a:p>
            <a:r>
              <a:rPr lang="en-US" dirty="0"/>
              <a:t>Point out the trait when you see it</a:t>
            </a:r>
          </a:p>
          <a:p>
            <a:r>
              <a:rPr lang="en-US" dirty="0"/>
              <a:t>Demonstrate the trait</a:t>
            </a:r>
          </a:p>
          <a:p>
            <a:r>
              <a:rPr lang="en-US" dirty="0"/>
              <a:t>Model the trait when you are able</a:t>
            </a:r>
          </a:p>
        </p:txBody>
      </p:sp>
      <p:pic>
        <p:nvPicPr>
          <p:cNvPr id="11" name="Picture 10">
            <a:extLst>
              <a:ext uri="{FF2B5EF4-FFF2-40B4-BE49-F238E27FC236}">
                <a16:creationId xmlns:a16="http://schemas.microsoft.com/office/drawing/2014/main" id="{6C623393-A89E-0845-9BD7-FD65DB05E35E}"/>
              </a:ext>
            </a:extLst>
          </p:cNvPr>
          <p:cNvPicPr>
            <a:picLocks noChangeAspect="1"/>
          </p:cNvPicPr>
          <p:nvPr/>
        </p:nvPicPr>
        <p:blipFill>
          <a:blip r:embed="rId2">
            <a:biLevel thresh="75000"/>
          </a:blip>
          <a:stretch>
            <a:fillRect/>
          </a:stretch>
        </p:blipFill>
        <p:spPr>
          <a:xfrm>
            <a:off x="111918" y="5951083"/>
            <a:ext cx="2605089" cy="671459"/>
          </a:xfrm>
          <a:prstGeom prst="rect">
            <a:avLst/>
          </a:prstGeom>
        </p:spPr>
      </p:pic>
    </p:spTree>
    <p:extLst>
      <p:ext uri="{BB962C8B-B14F-4D97-AF65-F5344CB8AC3E}">
        <p14:creationId xmlns:p14="http://schemas.microsoft.com/office/powerpoint/2010/main" val="2880137323"/>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68C7A80-ADD8-4170-A42C-8AF8BCF804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41005616-CF90-447B-8C84-AF70E6F8657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3" name="Freeform 5">
              <a:extLst>
                <a:ext uri="{FF2B5EF4-FFF2-40B4-BE49-F238E27FC236}">
                  <a16:creationId xmlns:a16="http://schemas.microsoft.com/office/drawing/2014/main" id="{AB6145F2-5005-427C-804E-3F7FEDDAB6C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6">
              <a:extLst>
                <a:ext uri="{FF2B5EF4-FFF2-40B4-BE49-F238E27FC236}">
                  <a16:creationId xmlns:a16="http://schemas.microsoft.com/office/drawing/2014/main" id="{C860A4EB-6B59-4217-A7B7-7989676CC25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7">
              <a:extLst>
                <a:ext uri="{FF2B5EF4-FFF2-40B4-BE49-F238E27FC236}">
                  <a16:creationId xmlns:a16="http://schemas.microsoft.com/office/drawing/2014/main" id="{319F1A68-43B5-48CB-A380-32F30BA76F4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8">
              <a:extLst>
                <a:ext uri="{FF2B5EF4-FFF2-40B4-BE49-F238E27FC236}">
                  <a16:creationId xmlns:a16="http://schemas.microsoft.com/office/drawing/2014/main" id="{4161873B-E26E-4265-8AFC-354EF061E5D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9">
              <a:extLst>
                <a:ext uri="{FF2B5EF4-FFF2-40B4-BE49-F238E27FC236}">
                  <a16:creationId xmlns:a16="http://schemas.microsoft.com/office/drawing/2014/main" id="{14F040D8-794D-40E8-87E6-3FED21FF3C9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0">
              <a:extLst>
                <a:ext uri="{FF2B5EF4-FFF2-40B4-BE49-F238E27FC236}">
                  <a16:creationId xmlns:a16="http://schemas.microsoft.com/office/drawing/2014/main" id="{4DD2417B-697E-45B0-8338-4EB4B25F9A0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1">
              <a:extLst>
                <a:ext uri="{FF2B5EF4-FFF2-40B4-BE49-F238E27FC236}">
                  <a16:creationId xmlns:a16="http://schemas.microsoft.com/office/drawing/2014/main" id="{F641EFA4-D081-4B07-94CF-F6DB86926D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2">
              <a:extLst>
                <a:ext uri="{FF2B5EF4-FFF2-40B4-BE49-F238E27FC236}">
                  <a16:creationId xmlns:a16="http://schemas.microsoft.com/office/drawing/2014/main" id="{FB667BA5-CAFA-4800-B47F-6099FF3804B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3">
              <a:extLst>
                <a:ext uri="{FF2B5EF4-FFF2-40B4-BE49-F238E27FC236}">
                  <a16:creationId xmlns:a16="http://schemas.microsoft.com/office/drawing/2014/main" id="{53FEC52B-4524-460F-90BA-DF9624E1352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4">
              <a:extLst>
                <a:ext uri="{FF2B5EF4-FFF2-40B4-BE49-F238E27FC236}">
                  <a16:creationId xmlns:a16="http://schemas.microsoft.com/office/drawing/2014/main" id="{547A5A31-59F8-4BA2-A24E-412C4750A2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5">
              <a:extLst>
                <a:ext uri="{FF2B5EF4-FFF2-40B4-BE49-F238E27FC236}">
                  <a16:creationId xmlns:a16="http://schemas.microsoft.com/office/drawing/2014/main" id="{C395B6E0-4848-4243-AA25-F08CA10C0B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6">
              <a:extLst>
                <a:ext uri="{FF2B5EF4-FFF2-40B4-BE49-F238E27FC236}">
                  <a16:creationId xmlns:a16="http://schemas.microsoft.com/office/drawing/2014/main" id="{9087E6D9-C7BB-4F6B-BD40-1149B2A5B0B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7">
              <a:extLst>
                <a:ext uri="{FF2B5EF4-FFF2-40B4-BE49-F238E27FC236}">
                  <a16:creationId xmlns:a16="http://schemas.microsoft.com/office/drawing/2014/main" id="{8ECD0BCA-F244-41F6-BAA6-38F280795BE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8">
              <a:extLst>
                <a:ext uri="{FF2B5EF4-FFF2-40B4-BE49-F238E27FC236}">
                  <a16:creationId xmlns:a16="http://schemas.microsoft.com/office/drawing/2014/main" id="{C3BDD98D-6185-468E-9E22-23442D2D60C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19">
              <a:extLst>
                <a:ext uri="{FF2B5EF4-FFF2-40B4-BE49-F238E27FC236}">
                  <a16:creationId xmlns:a16="http://schemas.microsoft.com/office/drawing/2014/main" id="{E5F55E93-CEF9-4016-B460-FADD2C16D28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0">
              <a:extLst>
                <a:ext uri="{FF2B5EF4-FFF2-40B4-BE49-F238E27FC236}">
                  <a16:creationId xmlns:a16="http://schemas.microsoft.com/office/drawing/2014/main" id="{F900635A-0E0C-4CD5-8A00-900FE1ED4F8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1">
              <a:extLst>
                <a:ext uri="{FF2B5EF4-FFF2-40B4-BE49-F238E27FC236}">
                  <a16:creationId xmlns:a16="http://schemas.microsoft.com/office/drawing/2014/main" id="{B3549423-E1F9-436A-B297-6F3357D09C1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2">
              <a:extLst>
                <a:ext uri="{FF2B5EF4-FFF2-40B4-BE49-F238E27FC236}">
                  <a16:creationId xmlns:a16="http://schemas.microsoft.com/office/drawing/2014/main" id="{DEF45E1C-4337-48A5-885C-235D08C8B7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3">
              <a:extLst>
                <a:ext uri="{FF2B5EF4-FFF2-40B4-BE49-F238E27FC236}">
                  <a16:creationId xmlns:a16="http://schemas.microsoft.com/office/drawing/2014/main" id="{C59995A1-AB0E-4628-AE78-C423036B8DA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4">
              <a:extLst>
                <a:ext uri="{FF2B5EF4-FFF2-40B4-BE49-F238E27FC236}">
                  <a16:creationId xmlns:a16="http://schemas.microsoft.com/office/drawing/2014/main" id="{4E9174D5-7EF6-4E08-B504-F6E57E7066E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Freeform 25">
              <a:extLst>
                <a:ext uri="{FF2B5EF4-FFF2-40B4-BE49-F238E27FC236}">
                  <a16:creationId xmlns:a16="http://schemas.microsoft.com/office/drawing/2014/main" id="{D35DE40E-CD0E-4B21-91A7-7E079C29036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35" name="Group 34">
            <a:extLst>
              <a:ext uri="{FF2B5EF4-FFF2-40B4-BE49-F238E27FC236}">
                <a16:creationId xmlns:a16="http://schemas.microsoft.com/office/drawing/2014/main" id="{D1B26C84-58AA-4435-9D21-F456F8B8E7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669293" y="4281677"/>
            <a:ext cx="8845667" cy="1771275"/>
            <a:chOff x="1669293" y="3893141"/>
            <a:chExt cx="8845667" cy="1771275"/>
          </a:xfrm>
        </p:grpSpPr>
        <p:sp>
          <p:nvSpPr>
            <p:cNvPr id="36" name="Isosceles Triangle 39">
              <a:extLst>
                <a:ext uri="{FF2B5EF4-FFF2-40B4-BE49-F238E27FC236}">
                  <a16:creationId xmlns:a16="http://schemas.microsoft.com/office/drawing/2014/main" id="{1ED56EBE-3F56-4121-A921-9A339A7965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E1E7FDAE-73FA-477E-8D4F-6B8241FABA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69293" y="3893141"/>
              <a:ext cx="8845667" cy="142021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DD2931CD-6AE1-CA45-AADD-963D6FA86790}"/>
              </a:ext>
            </a:extLst>
          </p:cNvPr>
          <p:cNvSpPr>
            <a:spLocks noGrp="1"/>
          </p:cNvSpPr>
          <p:nvPr>
            <p:ph type="title"/>
          </p:nvPr>
        </p:nvSpPr>
        <p:spPr>
          <a:xfrm>
            <a:off x="1759237" y="4368773"/>
            <a:ext cx="8673427" cy="1250384"/>
          </a:xfrm>
        </p:spPr>
        <p:txBody>
          <a:bodyPr>
            <a:normAutofit/>
          </a:bodyPr>
          <a:lstStyle/>
          <a:p>
            <a:r>
              <a:rPr lang="en-US" dirty="0"/>
              <a:t>Enable</a:t>
            </a:r>
          </a:p>
        </p:txBody>
      </p:sp>
      <p:graphicFrame>
        <p:nvGraphicFramePr>
          <p:cNvPr id="5" name="Content Placeholder 2">
            <a:extLst>
              <a:ext uri="{FF2B5EF4-FFF2-40B4-BE49-F238E27FC236}">
                <a16:creationId xmlns:a16="http://schemas.microsoft.com/office/drawing/2014/main" id="{20814AAE-F35A-4915-94D4-C575189DD5A2}"/>
              </a:ext>
            </a:extLst>
          </p:cNvPr>
          <p:cNvGraphicFramePr>
            <a:graphicFrameLocks noGrp="1"/>
          </p:cNvGraphicFramePr>
          <p:nvPr>
            <p:ph idx="1"/>
            <p:extLst>
              <p:ext uri="{D42A27DB-BD31-4B8C-83A1-F6EECF244321}">
                <p14:modId xmlns:p14="http://schemas.microsoft.com/office/powerpoint/2010/main" val="3762543305"/>
              </p:ext>
            </p:extLst>
          </p:nvPr>
        </p:nvGraphicFramePr>
        <p:xfrm>
          <a:off x="1120775" y="803186"/>
          <a:ext cx="9950450" cy="31675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4" name="Picture 33">
            <a:extLst>
              <a:ext uri="{FF2B5EF4-FFF2-40B4-BE49-F238E27FC236}">
                <a16:creationId xmlns:a16="http://schemas.microsoft.com/office/drawing/2014/main" id="{C1399DA3-2E5F-C540-85F7-1142BD363618}"/>
              </a:ext>
            </a:extLst>
          </p:cNvPr>
          <p:cNvPicPr>
            <a:picLocks noChangeAspect="1"/>
          </p:cNvPicPr>
          <p:nvPr/>
        </p:nvPicPr>
        <p:blipFill>
          <a:blip r:embed="rId7">
            <a:biLevel thresh="75000"/>
          </a:blip>
          <a:stretch>
            <a:fillRect/>
          </a:stretch>
        </p:blipFill>
        <p:spPr>
          <a:xfrm>
            <a:off x="4788706" y="6094439"/>
            <a:ext cx="2605089" cy="671459"/>
          </a:xfrm>
          <a:prstGeom prst="rect">
            <a:avLst/>
          </a:prstGeom>
        </p:spPr>
      </p:pic>
    </p:spTree>
    <p:extLst>
      <p:ext uri="{BB962C8B-B14F-4D97-AF65-F5344CB8AC3E}">
        <p14:creationId xmlns:p14="http://schemas.microsoft.com/office/powerpoint/2010/main" val="17791518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82413CC-69E6-4BDA-A88D-E4EF8F95B2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4F1F7357-8633-4CE7-BF80-475EE8A2FA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3" name="Freeform 5">
              <a:extLst>
                <a:ext uri="{FF2B5EF4-FFF2-40B4-BE49-F238E27FC236}">
                  <a16:creationId xmlns:a16="http://schemas.microsoft.com/office/drawing/2014/main" id="{E402FE4E-C12D-497C-AF81-F08E4E02B4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6">
              <a:extLst>
                <a:ext uri="{FF2B5EF4-FFF2-40B4-BE49-F238E27FC236}">
                  <a16:creationId xmlns:a16="http://schemas.microsoft.com/office/drawing/2014/main" id="{59247B10-170D-4E62-849A-38FCB43C6A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7">
              <a:extLst>
                <a:ext uri="{FF2B5EF4-FFF2-40B4-BE49-F238E27FC236}">
                  <a16:creationId xmlns:a16="http://schemas.microsoft.com/office/drawing/2014/main" id="{89A587A7-1BEF-45AA-9EFC-6558A8749C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8">
              <a:extLst>
                <a:ext uri="{FF2B5EF4-FFF2-40B4-BE49-F238E27FC236}">
                  <a16:creationId xmlns:a16="http://schemas.microsoft.com/office/drawing/2014/main" id="{AC25B5A1-6EF7-44EC-A2F0-1EDC96A79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9">
              <a:extLst>
                <a:ext uri="{FF2B5EF4-FFF2-40B4-BE49-F238E27FC236}">
                  <a16:creationId xmlns:a16="http://schemas.microsoft.com/office/drawing/2014/main" id="{80B8582C-7E17-4115-9FF1-979C8405CB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0">
              <a:extLst>
                <a:ext uri="{FF2B5EF4-FFF2-40B4-BE49-F238E27FC236}">
                  <a16:creationId xmlns:a16="http://schemas.microsoft.com/office/drawing/2014/main" id="{F6C4AB66-7A18-4E51-935B-237F4CA827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1">
              <a:extLst>
                <a:ext uri="{FF2B5EF4-FFF2-40B4-BE49-F238E27FC236}">
                  <a16:creationId xmlns:a16="http://schemas.microsoft.com/office/drawing/2014/main" id="{CDF12911-A240-4580-8788-0C49DB1FED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2">
              <a:extLst>
                <a:ext uri="{FF2B5EF4-FFF2-40B4-BE49-F238E27FC236}">
                  <a16:creationId xmlns:a16="http://schemas.microsoft.com/office/drawing/2014/main" id="{EAE0F5DE-442D-4F6C-B02C-2568ED1958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3">
              <a:extLst>
                <a:ext uri="{FF2B5EF4-FFF2-40B4-BE49-F238E27FC236}">
                  <a16:creationId xmlns:a16="http://schemas.microsoft.com/office/drawing/2014/main" id="{4F24A002-AFDE-4034-85BE-CBF005AE92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4">
              <a:extLst>
                <a:ext uri="{FF2B5EF4-FFF2-40B4-BE49-F238E27FC236}">
                  <a16:creationId xmlns:a16="http://schemas.microsoft.com/office/drawing/2014/main" id="{36F0721E-B4B0-4A6C-A92C-F8DE92D3AC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5">
              <a:extLst>
                <a:ext uri="{FF2B5EF4-FFF2-40B4-BE49-F238E27FC236}">
                  <a16:creationId xmlns:a16="http://schemas.microsoft.com/office/drawing/2014/main" id="{54D2DC98-69F8-4F2F-9D45-BDFFA5E2BB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6">
              <a:extLst>
                <a:ext uri="{FF2B5EF4-FFF2-40B4-BE49-F238E27FC236}">
                  <a16:creationId xmlns:a16="http://schemas.microsoft.com/office/drawing/2014/main" id="{0A636E33-DC38-40B9-B941-037E5D8603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7">
              <a:extLst>
                <a:ext uri="{FF2B5EF4-FFF2-40B4-BE49-F238E27FC236}">
                  <a16:creationId xmlns:a16="http://schemas.microsoft.com/office/drawing/2014/main" id="{03D30690-68C2-4AEC-9789-1495D97E19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8">
              <a:extLst>
                <a:ext uri="{FF2B5EF4-FFF2-40B4-BE49-F238E27FC236}">
                  <a16:creationId xmlns:a16="http://schemas.microsoft.com/office/drawing/2014/main" id="{1020B1B9-821B-49FB-BDC9-57DA08CBC3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19">
              <a:extLst>
                <a:ext uri="{FF2B5EF4-FFF2-40B4-BE49-F238E27FC236}">
                  <a16:creationId xmlns:a16="http://schemas.microsoft.com/office/drawing/2014/main" id="{720EDCE4-8B18-413F-989E-E79628E5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0">
              <a:extLst>
                <a:ext uri="{FF2B5EF4-FFF2-40B4-BE49-F238E27FC236}">
                  <a16:creationId xmlns:a16="http://schemas.microsoft.com/office/drawing/2014/main" id="{8563351E-0DDD-4FC8-8D0C-1E446E3C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1">
              <a:extLst>
                <a:ext uri="{FF2B5EF4-FFF2-40B4-BE49-F238E27FC236}">
                  <a16:creationId xmlns:a16="http://schemas.microsoft.com/office/drawing/2014/main" id="{15E8B705-64E7-4513-B3CB-BF46C35732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2">
              <a:extLst>
                <a:ext uri="{FF2B5EF4-FFF2-40B4-BE49-F238E27FC236}">
                  <a16:creationId xmlns:a16="http://schemas.microsoft.com/office/drawing/2014/main" id="{30DAEE1C-EBB5-47F5-9E76-564FCFDBF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3">
              <a:extLst>
                <a:ext uri="{FF2B5EF4-FFF2-40B4-BE49-F238E27FC236}">
                  <a16:creationId xmlns:a16="http://schemas.microsoft.com/office/drawing/2014/main" id="{EDB255E9-A3E2-4098-99A1-FE38FAD15D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4">
              <a:extLst>
                <a:ext uri="{FF2B5EF4-FFF2-40B4-BE49-F238E27FC236}">
                  <a16:creationId xmlns:a16="http://schemas.microsoft.com/office/drawing/2014/main" id="{D2507F2A-27AF-4833-8273-5FC9A98863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Freeform 25">
              <a:extLst>
                <a:ext uri="{FF2B5EF4-FFF2-40B4-BE49-F238E27FC236}">
                  <a16:creationId xmlns:a16="http://schemas.microsoft.com/office/drawing/2014/main" id="{8DFB8904-0CB8-45AD-ABD2-F7A582365E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7CBF8CE8-13C2-EF4A-88DE-545ADB61BEB8}"/>
              </a:ext>
            </a:extLst>
          </p:cNvPr>
          <p:cNvSpPr>
            <a:spLocks noGrp="1"/>
          </p:cNvSpPr>
          <p:nvPr>
            <p:ph type="title"/>
          </p:nvPr>
        </p:nvSpPr>
        <p:spPr>
          <a:xfrm>
            <a:off x="1759133" y="545682"/>
            <a:ext cx="8673427" cy="1048945"/>
          </a:xfrm>
        </p:spPr>
        <p:txBody>
          <a:bodyPr>
            <a:normAutofit/>
          </a:bodyPr>
          <a:lstStyle/>
          <a:p>
            <a:r>
              <a:rPr lang="en-US" dirty="0">
                <a:solidFill>
                  <a:schemeClr val="tx1"/>
                </a:solidFill>
              </a:rPr>
              <a:t>Engage</a:t>
            </a:r>
          </a:p>
        </p:txBody>
      </p:sp>
      <p:graphicFrame>
        <p:nvGraphicFramePr>
          <p:cNvPr id="5" name="Content Placeholder 2">
            <a:extLst>
              <a:ext uri="{FF2B5EF4-FFF2-40B4-BE49-F238E27FC236}">
                <a16:creationId xmlns:a16="http://schemas.microsoft.com/office/drawing/2014/main" id="{3DD4B271-4A77-4149-B5F0-0747D1F923C9}"/>
              </a:ext>
            </a:extLst>
          </p:cNvPr>
          <p:cNvGraphicFramePr>
            <a:graphicFrameLocks noGrp="1"/>
          </p:cNvGraphicFramePr>
          <p:nvPr>
            <p:ph idx="1"/>
            <p:extLst>
              <p:ext uri="{D42A27DB-BD31-4B8C-83A1-F6EECF244321}">
                <p14:modId xmlns:p14="http://schemas.microsoft.com/office/powerpoint/2010/main" val="1567790352"/>
              </p:ext>
            </p:extLst>
          </p:nvPr>
        </p:nvGraphicFramePr>
        <p:xfrm>
          <a:off x="1051546" y="1545260"/>
          <a:ext cx="10576558" cy="41754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4" name="Picture 33">
            <a:extLst>
              <a:ext uri="{FF2B5EF4-FFF2-40B4-BE49-F238E27FC236}">
                <a16:creationId xmlns:a16="http://schemas.microsoft.com/office/drawing/2014/main" id="{BE81675C-CB01-644D-A067-4075DCFCFDA6}"/>
              </a:ext>
            </a:extLst>
          </p:cNvPr>
          <p:cNvPicPr>
            <a:picLocks noChangeAspect="1"/>
          </p:cNvPicPr>
          <p:nvPr/>
        </p:nvPicPr>
        <p:blipFill>
          <a:blip r:embed="rId7">
            <a:biLevel thresh="75000"/>
          </a:blip>
          <a:stretch>
            <a:fillRect/>
          </a:stretch>
        </p:blipFill>
        <p:spPr>
          <a:xfrm>
            <a:off x="4788693" y="5956360"/>
            <a:ext cx="2605089" cy="671459"/>
          </a:xfrm>
          <a:prstGeom prst="rect">
            <a:avLst/>
          </a:prstGeom>
        </p:spPr>
      </p:pic>
    </p:spTree>
    <p:extLst>
      <p:ext uri="{BB962C8B-B14F-4D97-AF65-F5344CB8AC3E}">
        <p14:creationId xmlns:p14="http://schemas.microsoft.com/office/powerpoint/2010/main" val="25582400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0F08744-9D7B-4693-B8D6-2A5210AE96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32">
            <a:extLst>
              <a:ext uri="{FF2B5EF4-FFF2-40B4-BE49-F238E27FC236}">
                <a16:creationId xmlns:a16="http://schemas.microsoft.com/office/drawing/2014/main" id="{5B2E630F-F386-44FA-B1A1-C10A9BF434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336127">
            <a:off x="296272" y="1026251"/>
            <a:ext cx="7298578" cy="5088488"/>
          </a:xfrm>
          <a:custGeom>
            <a:avLst/>
            <a:gdLst>
              <a:gd name="connsiteX0" fmla="*/ 0 w 6428838"/>
              <a:gd name="connsiteY0" fmla="*/ 2579031 h 5158062"/>
              <a:gd name="connsiteX1" fmla="*/ 3214419 w 6428838"/>
              <a:gd name="connsiteY1" fmla="*/ 0 h 5158062"/>
              <a:gd name="connsiteX2" fmla="*/ 6428838 w 6428838"/>
              <a:gd name="connsiteY2" fmla="*/ 2579031 h 5158062"/>
              <a:gd name="connsiteX3" fmla="*/ 3214419 w 6428838"/>
              <a:gd name="connsiteY3" fmla="*/ 5158062 h 5158062"/>
              <a:gd name="connsiteX4" fmla="*/ 0 w 6428838"/>
              <a:gd name="connsiteY4" fmla="*/ 2579031 h 5158062"/>
              <a:gd name="connsiteX0" fmla="*/ 3321 w 6432159"/>
              <a:gd name="connsiteY0" fmla="*/ 2647125 h 5226156"/>
              <a:gd name="connsiteX1" fmla="*/ 2789723 w 6432159"/>
              <a:gd name="connsiteY1" fmla="*/ 0 h 5226156"/>
              <a:gd name="connsiteX2" fmla="*/ 6432159 w 6432159"/>
              <a:gd name="connsiteY2" fmla="*/ 2647125 h 5226156"/>
              <a:gd name="connsiteX3" fmla="*/ 3217740 w 6432159"/>
              <a:gd name="connsiteY3" fmla="*/ 5226156 h 5226156"/>
              <a:gd name="connsiteX4" fmla="*/ 3321 w 6432159"/>
              <a:gd name="connsiteY4" fmla="*/ 2647125 h 5226156"/>
              <a:gd name="connsiteX0" fmla="*/ 1953 w 6566979"/>
              <a:gd name="connsiteY0" fmla="*/ 2695803 h 5226224"/>
              <a:gd name="connsiteX1" fmla="*/ 2924543 w 6566979"/>
              <a:gd name="connsiteY1" fmla="*/ 39 h 5226224"/>
              <a:gd name="connsiteX2" fmla="*/ 6566979 w 6566979"/>
              <a:gd name="connsiteY2" fmla="*/ 2647164 h 5226224"/>
              <a:gd name="connsiteX3" fmla="*/ 3352560 w 6566979"/>
              <a:gd name="connsiteY3" fmla="*/ 5226195 h 5226224"/>
              <a:gd name="connsiteX4" fmla="*/ 1953 w 6566979"/>
              <a:gd name="connsiteY4" fmla="*/ 2695803 h 5226224"/>
              <a:gd name="connsiteX0" fmla="*/ 8982 w 6574008"/>
              <a:gd name="connsiteY0" fmla="*/ 2695803 h 5226313"/>
              <a:gd name="connsiteX1" fmla="*/ 2931572 w 6574008"/>
              <a:gd name="connsiteY1" fmla="*/ 39 h 5226313"/>
              <a:gd name="connsiteX2" fmla="*/ 6574008 w 6574008"/>
              <a:gd name="connsiteY2" fmla="*/ 2647164 h 5226313"/>
              <a:gd name="connsiteX3" fmla="*/ 3359589 w 6574008"/>
              <a:gd name="connsiteY3" fmla="*/ 5226195 h 5226313"/>
              <a:gd name="connsiteX4" fmla="*/ 8982 w 6574008"/>
              <a:gd name="connsiteY4" fmla="*/ 2695803 h 5226313"/>
              <a:gd name="connsiteX0" fmla="*/ 11929 w 6576955"/>
              <a:gd name="connsiteY0" fmla="*/ 2695953 h 5226463"/>
              <a:gd name="connsiteX1" fmla="*/ 2934519 w 6576955"/>
              <a:gd name="connsiteY1" fmla="*/ 189 h 5226463"/>
              <a:gd name="connsiteX2" fmla="*/ 6576955 w 6576955"/>
              <a:gd name="connsiteY2" fmla="*/ 2647314 h 5226463"/>
              <a:gd name="connsiteX3" fmla="*/ 3362536 w 6576955"/>
              <a:gd name="connsiteY3" fmla="*/ 5226345 h 5226463"/>
              <a:gd name="connsiteX4" fmla="*/ 11929 w 6576955"/>
              <a:gd name="connsiteY4" fmla="*/ 2695953 h 5226463"/>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92159"/>
              <a:gd name="connsiteX1" fmla="*/ 2931852 w 6963394"/>
              <a:gd name="connsiteY1" fmla="*/ 10033 h 5292159"/>
              <a:gd name="connsiteX2" fmla="*/ 6963394 w 6963394"/>
              <a:gd name="connsiteY2" fmla="*/ 3318639 h 5292159"/>
              <a:gd name="connsiteX3" fmla="*/ 3359869 w 6963394"/>
              <a:gd name="connsiteY3" fmla="*/ 5236189 h 5292159"/>
              <a:gd name="connsiteX4" fmla="*/ 9262 w 6963394"/>
              <a:gd name="connsiteY4" fmla="*/ 2705797 h 5292159"/>
              <a:gd name="connsiteX0" fmla="*/ 9262 w 6963394"/>
              <a:gd name="connsiteY0" fmla="*/ 2705797 h 5259961"/>
              <a:gd name="connsiteX1" fmla="*/ 2931852 w 6963394"/>
              <a:gd name="connsiteY1" fmla="*/ 10033 h 5259961"/>
              <a:gd name="connsiteX2" fmla="*/ 6963394 w 6963394"/>
              <a:gd name="connsiteY2" fmla="*/ 3318639 h 5259961"/>
              <a:gd name="connsiteX3" fmla="*/ 3359869 w 6963394"/>
              <a:gd name="connsiteY3" fmla="*/ 5236189 h 5259961"/>
              <a:gd name="connsiteX4" fmla="*/ 9262 w 6963394"/>
              <a:gd name="connsiteY4" fmla="*/ 2705797 h 5259961"/>
              <a:gd name="connsiteX0" fmla="*/ 9557 w 7352795"/>
              <a:gd name="connsiteY0" fmla="*/ 2707501 h 5252013"/>
              <a:gd name="connsiteX1" fmla="*/ 2932147 w 7352795"/>
              <a:gd name="connsiteY1" fmla="*/ 11737 h 5252013"/>
              <a:gd name="connsiteX2" fmla="*/ 7352795 w 7352795"/>
              <a:gd name="connsiteY2" fmla="*/ 3378709 h 5252013"/>
              <a:gd name="connsiteX3" fmla="*/ 3360164 w 7352795"/>
              <a:gd name="connsiteY3" fmla="*/ 5237893 h 5252013"/>
              <a:gd name="connsiteX4" fmla="*/ 9557 w 7352795"/>
              <a:gd name="connsiteY4" fmla="*/ 2707501 h 5252013"/>
              <a:gd name="connsiteX0" fmla="*/ 8078 w 7789061"/>
              <a:gd name="connsiteY0" fmla="*/ 2744796 h 5249051"/>
              <a:gd name="connsiteX1" fmla="*/ 3368413 w 7789061"/>
              <a:gd name="connsiteY1" fmla="*/ 10121 h 5249051"/>
              <a:gd name="connsiteX2" fmla="*/ 7789061 w 7789061"/>
              <a:gd name="connsiteY2" fmla="*/ 3377093 h 5249051"/>
              <a:gd name="connsiteX3" fmla="*/ 3796430 w 7789061"/>
              <a:gd name="connsiteY3" fmla="*/ 5236277 h 5249051"/>
              <a:gd name="connsiteX4" fmla="*/ 8078 w 7789061"/>
              <a:gd name="connsiteY4" fmla="*/ 2744796 h 5249051"/>
              <a:gd name="connsiteX0" fmla="*/ 8078 w 7789061"/>
              <a:gd name="connsiteY0" fmla="*/ 2744796 h 5271741"/>
              <a:gd name="connsiteX1" fmla="*/ 3368413 w 7789061"/>
              <a:gd name="connsiteY1" fmla="*/ 10121 h 5271741"/>
              <a:gd name="connsiteX2" fmla="*/ 7789061 w 7789061"/>
              <a:gd name="connsiteY2" fmla="*/ 3377093 h 5271741"/>
              <a:gd name="connsiteX3" fmla="*/ 3796430 w 7789061"/>
              <a:gd name="connsiteY3" fmla="*/ 5236277 h 5271741"/>
              <a:gd name="connsiteX4" fmla="*/ 8078 w 7789061"/>
              <a:gd name="connsiteY4" fmla="*/ 2744796 h 5271741"/>
              <a:gd name="connsiteX0" fmla="*/ 1055 w 7782038"/>
              <a:gd name="connsiteY0" fmla="*/ 2738806 h 5438018"/>
              <a:gd name="connsiteX1" fmla="*/ 3361390 w 7782038"/>
              <a:gd name="connsiteY1" fmla="*/ 4131 h 5438018"/>
              <a:gd name="connsiteX2" fmla="*/ 7782038 w 7782038"/>
              <a:gd name="connsiteY2" fmla="*/ 3371103 h 5438018"/>
              <a:gd name="connsiteX3" fmla="*/ 3692130 w 7782038"/>
              <a:gd name="connsiteY3" fmla="*/ 5415113 h 5438018"/>
              <a:gd name="connsiteX4" fmla="*/ 1055 w 7782038"/>
              <a:gd name="connsiteY4" fmla="*/ 2738806 h 5438018"/>
              <a:gd name="connsiteX0" fmla="*/ 28883 w 7809866"/>
              <a:gd name="connsiteY0" fmla="*/ 2742147 h 5441359"/>
              <a:gd name="connsiteX1" fmla="*/ 3389218 w 7809866"/>
              <a:gd name="connsiteY1" fmla="*/ 7472 h 5441359"/>
              <a:gd name="connsiteX2" fmla="*/ 7809866 w 7809866"/>
              <a:gd name="connsiteY2" fmla="*/ 3374444 h 5441359"/>
              <a:gd name="connsiteX3" fmla="*/ 3719958 w 7809866"/>
              <a:gd name="connsiteY3" fmla="*/ 5418454 h 5441359"/>
              <a:gd name="connsiteX4" fmla="*/ 28883 w 7809866"/>
              <a:gd name="connsiteY4" fmla="*/ 2742147 h 5441359"/>
              <a:gd name="connsiteX0" fmla="*/ 36549 w 7817532"/>
              <a:gd name="connsiteY0" fmla="*/ 2751085 h 5450297"/>
              <a:gd name="connsiteX1" fmla="*/ 3396884 w 7817532"/>
              <a:gd name="connsiteY1" fmla="*/ 16410 h 5450297"/>
              <a:gd name="connsiteX2" fmla="*/ 7817532 w 7817532"/>
              <a:gd name="connsiteY2" fmla="*/ 3383382 h 5450297"/>
              <a:gd name="connsiteX3" fmla="*/ 3727624 w 7817532"/>
              <a:gd name="connsiteY3" fmla="*/ 5427392 h 5450297"/>
              <a:gd name="connsiteX4" fmla="*/ 36549 w 7817532"/>
              <a:gd name="connsiteY4" fmla="*/ 2751085 h 5450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7532" h="5450297">
                <a:moveTo>
                  <a:pt x="36549" y="2751085"/>
                </a:moveTo>
                <a:cubicBezTo>
                  <a:pt x="-281221" y="925127"/>
                  <a:pt x="1526121" y="-147339"/>
                  <a:pt x="3396884" y="16410"/>
                </a:cubicBezTo>
                <a:cubicBezTo>
                  <a:pt x="5267647" y="180159"/>
                  <a:pt x="7817532" y="1453184"/>
                  <a:pt x="7817532" y="3383382"/>
                </a:cubicBezTo>
                <a:cubicBezTo>
                  <a:pt x="7700800" y="5342763"/>
                  <a:pt x="5024455" y="5532775"/>
                  <a:pt x="3727624" y="5427392"/>
                </a:cubicBezTo>
                <a:cubicBezTo>
                  <a:pt x="2430794" y="5322009"/>
                  <a:pt x="354319" y="4577043"/>
                  <a:pt x="36549" y="2751085"/>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Freeform: Shape 11">
            <a:extLst>
              <a:ext uri="{FF2B5EF4-FFF2-40B4-BE49-F238E27FC236}">
                <a16:creationId xmlns:a16="http://schemas.microsoft.com/office/drawing/2014/main" id="{73567C09-8B4D-49A6-A711-C44C5807D8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3554541" y="-619573"/>
            <a:ext cx="9016699" cy="8033868"/>
          </a:xfrm>
          <a:custGeom>
            <a:avLst/>
            <a:gdLst>
              <a:gd name="connsiteX0" fmla="*/ 6078066 w 9016699"/>
              <a:gd name="connsiteY0" fmla="*/ 782055 h 8033868"/>
              <a:gd name="connsiteX1" fmla="*/ 8705208 w 9016699"/>
              <a:gd name="connsiteY1" fmla="*/ 3409197 h 8033868"/>
              <a:gd name="connsiteX2" fmla="*/ 8793057 w 9016699"/>
              <a:gd name="connsiteY2" fmla="*/ 3617452 h 8033868"/>
              <a:gd name="connsiteX3" fmla="*/ 9016699 w 9016699"/>
              <a:gd name="connsiteY3" fmla="*/ 4793120 h 8033868"/>
              <a:gd name="connsiteX4" fmla="*/ 8960084 w 9016699"/>
              <a:gd name="connsiteY4" fmla="*/ 5272709 h 8033868"/>
              <a:gd name="connsiteX5" fmla="*/ 8920563 w 9016699"/>
              <a:gd name="connsiteY5" fmla="*/ 5444162 h 8033868"/>
              <a:gd name="connsiteX6" fmla="*/ 6620466 w 9016699"/>
              <a:gd name="connsiteY6" fmla="*/ 7744259 h 8033868"/>
              <a:gd name="connsiteX7" fmla="*/ 6480006 w 9016699"/>
              <a:gd name="connsiteY7" fmla="*/ 7795347 h 8033868"/>
              <a:gd name="connsiteX8" fmla="*/ 4389696 w 9016699"/>
              <a:gd name="connsiteY8" fmla="*/ 7987178 h 8033868"/>
              <a:gd name="connsiteX9" fmla="*/ 3086984 w 9016699"/>
              <a:gd name="connsiteY9" fmla="*/ 7466023 h 8033868"/>
              <a:gd name="connsiteX10" fmla="*/ 3024300 w 9016699"/>
              <a:gd name="connsiteY10" fmla="*/ 7426965 h 8033868"/>
              <a:gd name="connsiteX11" fmla="*/ 519567 w 9016699"/>
              <a:gd name="connsiteY11" fmla="*/ 4922232 h 8033868"/>
              <a:gd name="connsiteX12" fmla="*/ 419495 w 9016699"/>
              <a:gd name="connsiteY12" fmla="*/ 4733719 h 8033868"/>
              <a:gd name="connsiteX13" fmla="*/ 3514 w 9016699"/>
              <a:gd name="connsiteY13" fmla="*/ 3245168 h 8033868"/>
              <a:gd name="connsiteX14" fmla="*/ 4193329 w 9016699"/>
              <a:gd name="connsiteY14" fmla="*/ 36108 h 8033868"/>
              <a:gd name="connsiteX15" fmla="*/ 5977677 w 9016699"/>
              <a:gd name="connsiteY15" fmla="*/ 722908 h 8033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016699" h="8033868">
                <a:moveTo>
                  <a:pt x="6078066" y="782055"/>
                </a:moveTo>
                <a:lnTo>
                  <a:pt x="8705208" y="3409197"/>
                </a:lnTo>
                <a:lnTo>
                  <a:pt x="8793057" y="3617452"/>
                </a:lnTo>
                <a:cubicBezTo>
                  <a:pt x="8935615" y="3988374"/>
                  <a:pt x="9016699" y="4381324"/>
                  <a:pt x="9016699" y="4793120"/>
                </a:cubicBezTo>
                <a:cubicBezTo>
                  <a:pt x="9008675" y="4960329"/>
                  <a:pt x="8989449" y="5120121"/>
                  <a:pt x="8960084" y="5272709"/>
                </a:cubicBezTo>
                <a:lnTo>
                  <a:pt x="8920563" y="5444162"/>
                </a:lnTo>
                <a:lnTo>
                  <a:pt x="6620466" y="7744259"/>
                </a:lnTo>
                <a:lnTo>
                  <a:pt x="6480006" y="7795347"/>
                </a:lnTo>
                <a:cubicBezTo>
                  <a:pt x="5726471" y="8035167"/>
                  <a:pt x="4953020" y="8083925"/>
                  <a:pt x="4389696" y="7987178"/>
                </a:cubicBezTo>
                <a:cubicBezTo>
                  <a:pt x="4014146" y="7922680"/>
                  <a:pt x="3559510" y="7740111"/>
                  <a:pt x="3086984" y="7466023"/>
                </a:cubicBezTo>
                <a:lnTo>
                  <a:pt x="3024300" y="7426965"/>
                </a:lnTo>
                <a:lnTo>
                  <a:pt x="519567" y="4922232"/>
                </a:lnTo>
                <a:lnTo>
                  <a:pt x="419495" y="4733719"/>
                </a:lnTo>
                <a:cubicBezTo>
                  <a:pt x="181303" y="4258474"/>
                  <a:pt x="28977" y="3756361"/>
                  <a:pt x="3514" y="3245168"/>
                </a:cubicBezTo>
                <a:cubicBezTo>
                  <a:pt x="-112889" y="908287"/>
                  <a:pt x="2691131" y="-221884"/>
                  <a:pt x="4193329" y="36108"/>
                </a:cubicBezTo>
                <a:cubicBezTo>
                  <a:pt x="4662766" y="116730"/>
                  <a:pt x="5309837" y="354143"/>
                  <a:pt x="5977677" y="722908"/>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9C180D2-FF1A-3243-8720-BDB477A33E44}"/>
              </a:ext>
            </a:extLst>
          </p:cNvPr>
          <p:cNvSpPr>
            <a:spLocks noGrp="1"/>
          </p:cNvSpPr>
          <p:nvPr>
            <p:ph type="title"/>
          </p:nvPr>
        </p:nvSpPr>
        <p:spPr>
          <a:xfrm>
            <a:off x="807720" y="2349925"/>
            <a:ext cx="2441894" cy="2456442"/>
          </a:xfrm>
        </p:spPr>
        <p:txBody>
          <a:bodyPr>
            <a:normAutofit/>
          </a:bodyPr>
          <a:lstStyle/>
          <a:p>
            <a:pPr algn="l"/>
            <a:r>
              <a:rPr lang="en-US" sz="3200"/>
              <a:t>Encourage</a:t>
            </a:r>
          </a:p>
        </p:txBody>
      </p:sp>
      <p:sp>
        <p:nvSpPr>
          <p:cNvPr id="3" name="Content Placeholder 2">
            <a:extLst>
              <a:ext uri="{FF2B5EF4-FFF2-40B4-BE49-F238E27FC236}">
                <a16:creationId xmlns:a16="http://schemas.microsoft.com/office/drawing/2014/main" id="{AED8B13C-E390-2A44-9324-5794CC51DCFF}"/>
              </a:ext>
            </a:extLst>
          </p:cNvPr>
          <p:cNvSpPr>
            <a:spLocks noGrp="1"/>
          </p:cNvSpPr>
          <p:nvPr>
            <p:ph idx="1"/>
          </p:nvPr>
        </p:nvSpPr>
        <p:spPr>
          <a:xfrm>
            <a:off x="4846319" y="1111249"/>
            <a:ext cx="6554001" cy="4635503"/>
          </a:xfrm>
        </p:spPr>
        <p:txBody>
          <a:bodyPr>
            <a:normAutofit/>
          </a:bodyPr>
          <a:lstStyle/>
          <a:p>
            <a:r>
              <a:rPr lang="en-US" dirty="0"/>
              <a:t>Be the #1 fan of each of your athletes</a:t>
            </a:r>
          </a:p>
          <a:p>
            <a:r>
              <a:rPr lang="en-US" dirty="0"/>
              <a:t>Teach them to encourage each other</a:t>
            </a:r>
          </a:p>
          <a:p>
            <a:r>
              <a:rPr lang="en-US" dirty="0"/>
              <a:t>We behave certain ways based upon the feedback we receive</a:t>
            </a:r>
          </a:p>
          <a:p>
            <a:r>
              <a:rPr lang="en-US" dirty="0"/>
              <a:t>Encouragement is just as important in character development as skill development</a:t>
            </a:r>
          </a:p>
        </p:txBody>
      </p:sp>
      <p:pic>
        <p:nvPicPr>
          <p:cNvPr id="7" name="Picture 6">
            <a:extLst>
              <a:ext uri="{FF2B5EF4-FFF2-40B4-BE49-F238E27FC236}">
                <a16:creationId xmlns:a16="http://schemas.microsoft.com/office/drawing/2014/main" id="{7E5D4068-3B37-9646-ACDE-DAFE47EE5C78}"/>
              </a:ext>
            </a:extLst>
          </p:cNvPr>
          <p:cNvPicPr>
            <a:picLocks noChangeAspect="1"/>
          </p:cNvPicPr>
          <p:nvPr/>
        </p:nvPicPr>
        <p:blipFill>
          <a:blip r:embed="rId2">
            <a:biLevel thresh="75000"/>
          </a:blip>
          <a:stretch>
            <a:fillRect/>
          </a:stretch>
        </p:blipFill>
        <p:spPr>
          <a:xfrm>
            <a:off x="296862" y="5951083"/>
            <a:ext cx="2605089" cy="671459"/>
          </a:xfrm>
          <a:prstGeom prst="rect">
            <a:avLst/>
          </a:prstGeom>
        </p:spPr>
      </p:pic>
    </p:spTree>
    <p:extLst>
      <p:ext uri="{BB962C8B-B14F-4D97-AF65-F5344CB8AC3E}">
        <p14:creationId xmlns:p14="http://schemas.microsoft.com/office/powerpoint/2010/main" val="298271853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82413CC-69E6-4BDA-A88D-E4EF8F95B2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4F1F7357-8633-4CE7-BF80-475EE8A2FA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4" name="Freeform 5">
              <a:extLst>
                <a:ext uri="{FF2B5EF4-FFF2-40B4-BE49-F238E27FC236}">
                  <a16:creationId xmlns:a16="http://schemas.microsoft.com/office/drawing/2014/main" id="{E402FE4E-C12D-497C-AF81-F08E4E02B4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6">
              <a:extLst>
                <a:ext uri="{FF2B5EF4-FFF2-40B4-BE49-F238E27FC236}">
                  <a16:creationId xmlns:a16="http://schemas.microsoft.com/office/drawing/2014/main" id="{59247B10-170D-4E62-849A-38FCB43C6A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7">
              <a:extLst>
                <a:ext uri="{FF2B5EF4-FFF2-40B4-BE49-F238E27FC236}">
                  <a16:creationId xmlns:a16="http://schemas.microsoft.com/office/drawing/2014/main" id="{89A587A7-1BEF-45AA-9EFC-6558A8749C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8">
              <a:extLst>
                <a:ext uri="{FF2B5EF4-FFF2-40B4-BE49-F238E27FC236}">
                  <a16:creationId xmlns:a16="http://schemas.microsoft.com/office/drawing/2014/main" id="{AC25B5A1-6EF7-44EC-A2F0-1EDC96A79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9">
              <a:extLst>
                <a:ext uri="{FF2B5EF4-FFF2-40B4-BE49-F238E27FC236}">
                  <a16:creationId xmlns:a16="http://schemas.microsoft.com/office/drawing/2014/main" id="{80B8582C-7E17-4115-9FF1-979C8405CB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0">
              <a:extLst>
                <a:ext uri="{FF2B5EF4-FFF2-40B4-BE49-F238E27FC236}">
                  <a16:creationId xmlns:a16="http://schemas.microsoft.com/office/drawing/2014/main" id="{F6C4AB66-7A18-4E51-935B-237F4CA827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1">
              <a:extLst>
                <a:ext uri="{FF2B5EF4-FFF2-40B4-BE49-F238E27FC236}">
                  <a16:creationId xmlns:a16="http://schemas.microsoft.com/office/drawing/2014/main" id="{CDF12911-A240-4580-8788-0C49DB1FED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2">
              <a:extLst>
                <a:ext uri="{FF2B5EF4-FFF2-40B4-BE49-F238E27FC236}">
                  <a16:creationId xmlns:a16="http://schemas.microsoft.com/office/drawing/2014/main" id="{EAE0F5DE-442D-4F6C-B02C-2568ED1958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3">
              <a:extLst>
                <a:ext uri="{FF2B5EF4-FFF2-40B4-BE49-F238E27FC236}">
                  <a16:creationId xmlns:a16="http://schemas.microsoft.com/office/drawing/2014/main" id="{4F24A002-AFDE-4034-85BE-CBF005AE92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4">
              <a:extLst>
                <a:ext uri="{FF2B5EF4-FFF2-40B4-BE49-F238E27FC236}">
                  <a16:creationId xmlns:a16="http://schemas.microsoft.com/office/drawing/2014/main" id="{36F0721E-B4B0-4A6C-A92C-F8DE92D3AC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5">
              <a:extLst>
                <a:ext uri="{FF2B5EF4-FFF2-40B4-BE49-F238E27FC236}">
                  <a16:creationId xmlns:a16="http://schemas.microsoft.com/office/drawing/2014/main" id="{54D2DC98-69F8-4F2F-9D45-BDFFA5E2BB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6">
              <a:extLst>
                <a:ext uri="{FF2B5EF4-FFF2-40B4-BE49-F238E27FC236}">
                  <a16:creationId xmlns:a16="http://schemas.microsoft.com/office/drawing/2014/main" id="{0A636E33-DC38-40B9-B941-037E5D8603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7">
              <a:extLst>
                <a:ext uri="{FF2B5EF4-FFF2-40B4-BE49-F238E27FC236}">
                  <a16:creationId xmlns:a16="http://schemas.microsoft.com/office/drawing/2014/main" id="{03D30690-68C2-4AEC-9789-1495D97E19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18">
              <a:extLst>
                <a:ext uri="{FF2B5EF4-FFF2-40B4-BE49-F238E27FC236}">
                  <a16:creationId xmlns:a16="http://schemas.microsoft.com/office/drawing/2014/main" id="{1020B1B9-821B-49FB-BDC9-57DA08CBC3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19">
              <a:extLst>
                <a:ext uri="{FF2B5EF4-FFF2-40B4-BE49-F238E27FC236}">
                  <a16:creationId xmlns:a16="http://schemas.microsoft.com/office/drawing/2014/main" id="{720EDCE4-8B18-413F-989E-E79628E5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0">
              <a:extLst>
                <a:ext uri="{FF2B5EF4-FFF2-40B4-BE49-F238E27FC236}">
                  <a16:creationId xmlns:a16="http://schemas.microsoft.com/office/drawing/2014/main" id="{8563351E-0DDD-4FC8-8D0C-1E446E3C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1">
              <a:extLst>
                <a:ext uri="{FF2B5EF4-FFF2-40B4-BE49-F238E27FC236}">
                  <a16:creationId xmlns:a16="http://schemas.microsoft.com/office/drawing/2014/main" id="{15E8B705-64E7-4513-B3CB-BF46C35732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2">
              <a:extLst>
                <a:ext uri="{FF2B5EF4-FFF2-40B4-BE49-F238E27FC236}">
                  <a16:creationId xmlns:a16="http://schemas.microsoft.com/office/drawing/2014/main" id="{30DAEE1C-EBB5-47F5-9E76-564FCFDBF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3">
              <a:extLst>
                <a:ext uri="{FF2B5EF4-FFF2-40B4-BE49-F238E27FC236}">
                  <a16:creationId xmlns:a16="http://schemas.microsoft.com/office/drawing/2014/main" id="{EDB255E9-A3E2-4098-99A1-FE38FAD15D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Freeform 24">
              <a:extLst>
                <a:ext uri="{FF2B5EF4-FFF2-40B4-BE49-F238E27FC236}">
                  <a16:creationId xmlns:a16="http://schemas.microsoft.com/office/drawing/2014/main" id="{D2507F2A-27AF-4833-8273-5FC9A98863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 name="Freeform 25">
              <a:extLst>
                <a:ext uri="{FF2B5EF4-FFF2-40B4-BE49-F238E27FC236}">
                  <a16:creationId xmlns:a16="http://schemas.microsoft.com/office/drawing/2014/main" id="{8DFB8904-0CB8-45AD-ABD2-F7A582365E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6E6A18D7-4AD0-8848-BB85-7EB839E29F3E}"/>
              </a:ext>
            </a:extLst>
          </p:cNvPr>
          <p:cNvSpPr>
            <a:spLocks noGrp="1"/>
          </p:cNvSpPr>
          <p:nvPr>
            <p:ph type="title"/>
          </p:nvPr>
        </p:nvSpPr>
        <p:spPr>
          <a:xfrm>
            <a:off x="1759287" y="798881"/>
            <a:ext cx="8673427" cy="1048945"/>
          </a:xfrm>
        </p:spPr>
        <p:txBody>
          <a:bodyPr>
            <a:normAutofit/>
          </a:bodyPr>
          <a:lstStyle/>
          <a:p>
            <a:r>
              <a:rPr lang="en-US">
                <a:solidFill>
                  <a:schemeClr val="tx1"/>
                </a:solidFill>
              </a:rPr>
              <a:t>Empowerment</a:t>
            </a:r>
          </a:p>
        </p:txBody>
      </p:sp>
      <p:graphicFrame>
        <p:nvGraphicFramePr>
          <p:cNvPr id="6" name="Content Placeholder 3">
            <a:extLst>
              <a:ext uri="{FF2B5EF4-FFF2-40B4-BE49-F238E27FC236}">
                <a16:creationId xmlns:a16="http://schemas.microsoft.com/office/drawing/2014/main" id="{F57FDC95-19E1-4E69-BB82-FB8B163D7834}"/>
              </a:ext>
            </a:extLst>
          </p:cNvPr>
          <p:cNvGraphicFramePr>
            <a:graphicFrameLocks noGrp="1"/>
          </p:cNvGraphicFramePr>
          <p:nvPr>
            <p:ph idx="1"/>
            <p:extLst>
              <p:ext uri="{D42A27DB-BD31-4B8C-83A1-F6EECF244321}">
                <p14:modId xmlns:p14="http://schemas.microsoft.com/office/powerpoint/2010/main" val="420985398"/>
              </p:ext>
            </p:extLst>
          </p:nvPr>
        </p:nvGraphicFramePr>
        <p:xfrm>
          <a:off x="770691" y="1696695"/>
          <a:ext cx="10576558" cy="41754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5" name="Picture 34">
            <a:extLst>
              <a:ext uri="{FF2B5EF4-FFF2-40B4-BE49-F238E27FC236}">
                <a16:creationId xmlns:a16="http://schemas.microsoft.com/office/drawing/2014/main" id="{FA331F18-791C-F543-9605-51AC4BB26B6B}"/>
              </a:ext>
            </a:extLst>
          </p:cNvPr>
          <p:cNvPicPr>
            <a:picLocks noChangeAspect="1"/>
          </p:cNvPicPr>
          <p:nvPr/>
        </p:nvPicPr>
        <p:blipFill>
          <a:blip r:embed="rId7">
            <a:biLevel thresh="75000"/>
          </a:blip>
          <a:stretch>
            <a:fillRect/>
          </a:stretch>
        </p:blipFill>
        <p:spPr>
          <a:xfrm>
            <a:off x="4772664" y="6094439"/>
            <a:ext cx="2605089" cy="671459"/>
          </a:xfrm>
          <a:prstGeom prst="rect">
            <a:avLst/>
          </a:prstGeom>
        </p:spPr>
      </p:pic>
    </p:spTree>
    <p:extLst>
      <p:ext uri="{BB962C8B-B14F-4D97-AF65-F5344CB8AC3E}">
        <p14:creationId xmlns:p14="http://schemas.microsoft.com/office/powerpoint/2010/main" val="2454053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82413CC-69E6-4BDA-A88D-E4EF8F95B2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4F1F7357-8633-4CE7-BF80-475EE8A2FA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4" name="Freeform 5">
              <a:extLst>
                <a:ext uri="{FF2B5EF4-FFF2-40B4-BE49-F238E27FC236}">
                  <a16:creationId xmlns:a16="http://schemas.microsoft.com/office/drawing/2014/main" id="{E402FE4E-C12D-497C-AF81-F08E4E02B4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6">
              <a:extLst>
                <a:ext uri="{FF2B5EF4-FFF2-40B4-BE49-F238E27FC236}">
                  <a16:creationId xmlns:a16="http://schemas.microsoft.com/office/drawing/2014/main" id="{59247B10-170D-4E62-849A-38FCB43C6A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7">
              <a:extLst>
                <a:ext uri="{FF2B5EF4-FFF2-40B4-BE49-F238E27FC236}">
                  <a16:creationId xmlns:a16="http://schemas.microsoft.com/office/drawing/2014/main" id="{89A587A7-1BEF-45AA-9EFC-6558A8749C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8">
              <a:extLst>
                <a:ext uri="{FF2B5EF4-FFF2-40B4-BE49-F238E27FC236}">
                  <a16:creationId xmlns:a16="http://schemas.microsoft.com/office/drawing/2014/main" id="{AC25B5A1-6EF7-44EC-A2F0-1EDC96A79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9">
              <a:extLst>
                <a:ext uri="{FF2B5EF4-FFF2-40B4-BE49-F238E27FC236}">
                  <a16:creationId xmlns:a16="http://schemas.microsoft.com/office/drawing/2014/main" id="{80B8582C-7E17-4115-9FF1-979C8405CB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0">
              <a:extLst>
                <a:ext uri="{FF2B5EF4-FFF2-40B4-BE49-F238E27FC236}">
                  <a16:creationId xmlns:a16="http://schemas.microsoft.com/office/drawing/2014/main" id="{F6C4AB66-7A18-4E51-935B-237F4CA827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1">
              <a:extLst>
                <a:ext uri="{FF2B5EF4-FFF2-40B4-BE49-F238E27FC236}">
                  <a16:creationId xmlns:a16="http://schemas.microsoft.com/office/drawing/2014/main" id="{CDF12911-A240-4580-8788-0C49DB1FED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2">
              <a:extLst>
                <a:ext uri="{FF2B5EF4-FFF2-40B4-BE49-F238E27FC236}">
                  <a16:creationId xmlns:a16="http://schemas.microsoft.com/office/drawing/2014/main" id="{EAE0F5DE-442D-4F6C-B02C-2568ED1958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3">
              <a:extLst>
                <a:ext uri="{FF2B5EF4-FFF2-40B4-BE49-F238E27FC236}">
                  <a16:creationId xmlns:a16="http://schemas.microsoft.com/office/drawing/2014/main" id="{4F24A002-AFDE-4034-85BE-CBF005AE92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4">
              <a:extLst>
                <a:ext uri="{FF2B5EF4-FFF2-40B4-BE49-F238E27FC236}">
                  <a16:creationId xmlns:a16="http://schemas.microsoft.com/office/drawing/2014/main" id="{36F0721E-B4B0-4A6C-A92C-F8DE92D3AC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5">
              <a:extLst>
                <a:ext uri="{FF2B5EF4-FFF2-40B4-BE49-F238E27FC236}">
                  <a16:creationId xmlns:a16="http://schemas.microsoft.com/office/drawing/2014/main" id="{54D2DC98-69F8-4F2F-9D45-BDFFA5E2BB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6">
              <a:extLst>
                <a:ext uri="{FF2B5EF4-FFF2-40B4-BE49-F238E27FC236}">
                  <a16:creationId xmlns:a16="http://schemas.microsoft.com/office/drawing/2014/main" id="{0A636E33-DC38-40B9-B941-037E5D8603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7">
              <a:extLst>
                <a:ext uri="{FF2B5EF4-FFF2-40B4-BE49-F238E27FC236}">
                  <a16:creationId xmlns:a16="http://schemas.microsoft.com/office/drawing/2014/main" id="{03D30690-68C2-4AEC-9789-1495D97E19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18">
              <a:extLst>
                <a:ext uri="{FF2B5EF4-FFF2-40B4-BE49-F238E27FC236}">
                  <a16:creationId xmlns:a16="http://schemas.microsoft.com/office/drawing/2014/main" id="{1020B1B9-821B-49FB-BDC9-57DA08CBC3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19">
              <a:extLst>
                <a:ext uri="{FF2B5EF4-FFF2-40B4-BE49-F238E27FC236}">
                  <a16:creationId xmlns:a16="http://schemas.microsoft.com/office/drawing/2014/main" id="{720EDCE4-8B18-413F-989E-E79628E5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0">
              <a:extLst>
                <a:ext uri="{FF2B5EF4-FFF2-40B4-BE49-F238E27FC236}">
                  <a16:creationId xmlns:a16="http://schemas.microsoft.com/office/drawing/2014/main" id="{8563351E-0DDD-4FC8-8D0C-1E446E3C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1">
              <a:extLst>
                <a:ext uri="{FF2B5EF4-FFF2-40B4-BE49-F238E27FC236}">
                  <a16:creationId xmlns:a16="http://schemas.microsoft.com/office/drawing/2014/main" id="{15E8B705-64E7-4513-B3CB-BF46C35732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2">
              <a:extLst>
                <a:ext uri="{FF2B5EF4-FFF2-40B4-BE49-F238E27FC236}">
                  <a16:creationId xmlns:a16="http://schemas.microsoft.com/office/drawing/2014/main" id="{30DAEE1C-EBB5-47F5-9E76-564FCFDBF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3">
              <a:extLst>
                <a:ext uri="{FF2B5EF4-FFF2-40B4-BE49-F238E27FC236}">
                  <a16:creationId xmlns:a16="http://schemas.microsoft.com/office/drawing/2014/main" id="{EDB255E9-A3E2-4098-99A1-FE38FAD15D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Freeform 24">
              <a:extLst>
                <a:ext uri="{FF2B5EF4-FFF2-40B4-BE49-F238E27FC236}">
                  <a16:creationId xmlns:a16="http://schemas.microsoft.com/office/drawing/2014/main" id="{D2507F2A-27AF-4833-8273-5FC9A98863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 name="Freeform 25">
              <a:extLst>
                <a:ext uri="{FF2B5EF4-FFF2-40B4-BE49-F238E27FC236}">
                  <a16:creationId xmlns:a16="http://schemas.microsoft.com/office/drawing/2014/main" id="{8DFB8904-0CB8-45AD-ABD2-F7A582365E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6E6A18D7-4AD0-8848-BB85-7EB839E29F3E}"/>
              </a:ext>
            </a:extLst>
          </p:cNvPr>
          <p:cNvSpPr>
            <a:spLocks noGrp="1"/>
          </p:cNvSpPr>
          <p:nvPr>
            <p:ph type="title"/>
          </p:nvPr>
        </p:nvSpPr>
        <p:spPr>
          <a:xfrm>
            <a:off x="1759287" y="798881"/>
            <a:ext cx="8673427" cy="1048945"/>
          </a:xfrm>
        </p:spPr>
        <p:txBody>
          <a:bodyPr>
            <a:normAutofit/>
          </a:bodyPr>
          <a:lstStyle/>
          <a:p>
            <a:r>
              <a:rPr lang="en-US">
                <a:solidFill>
                  <a:schemeClr val="tx1"/>
                </a:solidFill>
              </a:rPr>
              <a:t>Excellence</a:t>
            </a:r>
          </a:p>
        </p:txBody>
      </p:sp>
      <p:graphicFrame>
        <p:nvGraphicFramePr>
          <p:cNvPr id="6" name="Content Placeholder 3">
            <a:extLst>
              <a:ext uri="{FF2B5EF4-FFF2-40B4-BE49-F238E27FC236}">
                <a16:creationId xmlns:a16="http://schemas.microsoft.com/office/drawing/2014/main" id="{080DCC94-A687-4AFD-8E0F-50E3574F6F31}"/>
              </a:ext>
            </a:extLst>
          </p:cNvPr>
          <p:cNvGraphicFramePr>
            <a:graphicFrameLocks noGrp="1"/>
          </p:cNvGraphicFramePr>
          <p:nvPr>
            <p:ph idx="1"/>
            <p:extLst>
              <p:ext uri="{D42A27DB-BD31-4B8C-83A1-F6EECF244321}">
                <p14:modId xmlns:p14="http://schemas.microsoft.com/office/powerpoint/2010/main" val="2999802633"/>
              </p:ext>
            </p:extLst>
          </p:nvPr>
        </p:nvGraphicFramePr>
        <p:xfrm>
          <a:off x="807722" y="1990976"/>
          <a:ext cx="10576558" cy="41754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5" name="Picture 34">
            <a:extLst>
              <a:ext uri="{FF2B5EF4-FFF2-40B4-BE49-F238E27FC236}">
                <a16:creationId xmlns:a16="http://schemas.microsoft.com/office/drawing/2014/main" id="{9EA146BE-C362-7348-884A-D0DBC60AA431}"/>
              </a:ext>
            </a:extLst>
          </p:cNvPr>
          <p:cNvPicPr>
            <a:picLocks noChangeAspect="1"/>
          </p:cNvPicPr>
          <p:nvPr/>
        </p:nvPicPr>
        <p:blipFill>
          <a:blip r:embed="rId7">
            <a:biLevel thresh="75000"/>
          </a:blip>
          <a:stretch>
            <a:fillRect/>
          </a:stretch>
        </p:blipFill>
        <p:spPr>
          <a:xfrm>
            <a:off x="4788693" y="5758710"/>
            <a:ext cx="2605089" cy="671459"/>
          </a:xfrm>
          <a:prstGeom prst="rect">
            <a:avLst/>
          </a:prstGeom>
        </p:spPr>
      </p:pic>
    </p:spTree>
    <p:extLst>
      <p:ext uri="{BB962C8B-B14F-4D97-AF65-F5344CB8AC3E}">
        <p14:creationId xmlns:p14="http://schemas.microsoft.com/office/powerpoint/2010/main" val="6960162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{A3475B14-3208-6244-933C-6630B3A77516}tf16401369</Template>
  <TotalTime>2450</TotalTime>
  <Words>722</Words>
  <Application>Microsoft Macintosh PowerPoint</Application>
  <PresentationFormat>Widescreen</PresentationFormat>
  <Paragraphs>130</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Calibri</vt:lpstr>
      <vt:lpstr>Calibri Light</vt:lpstr>
      <vt:lpstr>Rockwell</vt:lpstr>
      <vt:lpstr>Wingdings</vt:lpstr>
      <vt:lpstr>Atlas</vt:lpstr>
      <vt:lpstr>Pillars of Character</vt:lpstr>
      <vt:lpstr>The Pillars of Pinnacle</vt:lpstr>
      <vt:lpstr>Your Role as a Coach</vt:lpstr>
      <vt:lpstr>Educate</vt:lpstr>
      <vt:lpstr>Enable</vt:lpstr>
      <vt:lpstr>Engage</vt:lpstr>
      <vt:lpstr>Encourage</vt:lpstr>
      <vt:lpstr>Empowerment</vt:lpstr>
      <vt:lpstr>Excellence</vt:lpstr>
      <vt:lpstr>Enthusiasm</vt:lpstr>
      <vt:lpstr>Balance</vt:lpstr>
      <vt:lpstr>Self-Control</vt:lpstr>
      <vt:lpstr>Teamwork</vt:lpstr>
      <vt:lpstr>Growth Mindset</vt:lpstr>
      <vt:lpstr>Kindness</vt:lpstr>
      <vt:lpstr>Accountability</vt:lpstr>
      <vt:lpstr>Confidence</vt:lpstr>
      <vt:lpstr>Resilience </vt:lpstr>
      <vt:lpstr>Gratitude</vt:lpstr>
    </vt:vector>
  </TitlesOfParts>
  <Company/>
  <LinksUpToDate>false</LinksUpToDate>
  <SharedDoc>false</SharedDoc>
  <HyperlinksChanged>false</HyperlinksChanged>
  <AppVersion>16.0014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Excellence</dc:title>
  <dc:creator>Morgan Kuchynka</dc:creator>
  <cp:lastModifiedBy>Morgan Kuchynka</cp:lastModifiedBy>
  <cp:revision>14</cp:revision>
  <cp:lastPrinted>2018-07-09T21:11:54Z</cp:lastPrinted>
  <dcterms:created xsi:type="dcterms:W3CDTF">2018-06-06T03:18:40Z</dcterms:created>
  <dcterms:modified xsi:type="dcterms:W3CDTF">2018-07-10T17:25:37Z</dcterms:modified>
</cp:coreProperties>
</file>