
<file path=[Content_Types].xml><?xml version="1.0" encoding="utf-8"?>
<Types xmlns="http://schemas.openxmlformats.org/package/2006/content-types">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8" r:id="rId2"/>
  </p:sldMasterIdLst>
  <p:notesMasterIdLst>
    <p:notesMasterId r:id="rId19"/>
  </p:notesMasterIdLst>
  <p:sldIdLst>
    <p:sldId id="256" r:id="rId3"/>
    <p:sldId id="257" r:id="rId4"/>
    <p:sldId id="259" r:id="rId5"/>
    <p:sldId id="260" r:id="rId6"/>
    <p:sldId id="261" r:id="rId7"/>
    <p:sldId id="263" r:id="rId8"/>
    <p:sldId id="264" r:id="rId9"/>
    <p:sldId id="265" r:id="rId10"/>
    <p:sldId id="266" r:id="rId11"/>
    <p:sldId id="277" r:id="rId12"/>
    <p:sldId id="267" r:id="rId13"/>
    <p:sldId id="270" r:id="rId14"/>
    <p:sldId id="271" r:id="rId15"/>
    <p:sldId id="272" r:id="rId16"/>
    <p:sldId id="273" r:id="rId17"/>
    <p:sldId id="275"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Montserrat" pitchFamily="2" charset="77"/>
      <p:regular r:id="rId24"/>
      <p:bold r:id="rId25"/>
      <p:italic r:id="rId26"/>
      <p:boldItalic r:id="rId27"/>
    </p:embeddedFont>
    <p:embeddedFont>
      <p:font typeface="Montserrat Medium" pitchFamily="2" charset="77"/>
      <p:regular r:id="rId28"/>
      <p:bold r:id="rId29"/>
      <p:italic r:id="rId30"/>
      <p:boldItalic r:id="rId31"/>
    </p:embeddedFont>
    <p:embeddedFont>
      <p:font typeface="Montserrat SemiBold" pitchFamily="2" charset="77"/>
      <p:regular r:id="rId32"/>
      <p:bold r:id="rId33"/>
      <p:italic r:id="rId34"/>
      <p:boldItalic r:id="rId35"/>
    </p:embeddedFont>
    <p:embeddedFont>
      <p:font typeface="Muli" pitchFamily="2" charset="77"/>
      <p:regular r:id="rId36"/>
      <p:bold r:id="rId37"/>
      <p:italic r:id="rId38"/>
      <p:boldItalic r:id="rId39"/>
    </p:embeddedFont>
    <p:embeddedFont>
      <p:font typeface="Open Sans" panose="020B0606030504020204" pitchFamily="34" charset="0"/>
      <p:regular r:id="rId40"/>
      <p:bold r:id="rId41"/>
      <p:italic r:id="rId42"/>
      <p:boldItalic r:id="rId43"/>
    </p:embeddedFont>
    <p:embeddedFont>
      <p:font typeface="Open Sans Light" panose="020B030603050402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04" userDrawn="1">
          <p15:clr>
            <a:srgbClr val="A4A3A4"/>
          </p15:clr>
        </p15:guide>
        <p15:guide id="2" pos="5448"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54" roundtripDataSignature="AMtx7mhCwbgh0zivQ4npPhTbKhAVCQyit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jali Gurnani"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5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117" d="100"/>
          <a:sy n="117" d="100"/>
        </p:scale>
        <p:origin x="808" y="168"/>
      </p:cViewPr>
      <p:guideLst>
        <p:guide orient="horz" pos="1104"/>
        <p:guide pos="5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font" Target="fonts/font28.fntdata"/><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0.fntdata"/><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8"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font" Target="fonts/font2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56"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font" Target="fonts/font27.fntdata"/><Relationship Id="rId59" Type="http://schemas.openxmlformats.org/officeDocument/2006/relationships/tableStyles" Target="tableStyles.xml"/><Relationship Id="rId20" Type="http://schemas.openxmlformats.org/officeDocument/2006/relationships/font" Target="fonts/font1.fntdata"/><Relationship Id="rId41" Type="http://schemas.openxmlformats.org/officeDocument/2006/relationships/font" Target="fonts/font22.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5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a:t>
            </a:fld>
            <a:endParaRPr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6693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60cb62294d_0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g60cb62294d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60cb62294d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60cb62294d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solidFill>
                <a:srgbClr val="434343"/>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Anjali, this is from another PA presentation, but I thought some of this might be useful in this case? </a:t>
            </a:r>
            <a:endParaRPr/>
          </a:p>
        </p:txBody>
      </p:sp>
      <p:sp>
        <p:nvSpPr>
          <p:cNvPr id="356" name="Google Shape;35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US"/>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77"/>
        <p:cNvGrpSpPr/>
        <p:nvPr/>
      </p:nvGrpSpPr>
      <p:grpSpPr>
        <a:xfrm>
          <a:off x="0" y="0"/>
          <a:ext cx="0" cy="0"/>
          <a:chOff x="0" y="0"/>
          <a:chExt cx="0" cy="0"/>
        </a:xfrm>
      </p:grpSpPr>
      <p:sp>
        <p:nvSpPr>
          <p:cNvPr id="78" name="Google Shape;78;g60cb62294d_0_102"/>
          <p:cNvSpPr/>
          <p:nvPr/>
        </p:nvSpPr>
        <p:spPr>
          <a:xfrm>
            <a:off x="-15333" y="-25300"/>
            <a:ext cx="12207300" cy="4390500"/>
          </a:xfrm>
          <a:prstGeom prst="rect">
            <a:avLst/>
          </a:prstGeom>
          <a:solidFill>
            <a:srgbClr val="2C2C2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24272A"/>
              </a:solidFill>
            </a:endParaRPr>
          </a:p>
        </p:txBody>
      </p:sp>
      <p:pic>
        <p:nvPicPr>
          <p:cNvPr id="79" name="Google Shape;79;g60cb62294d_0_102"/>
          <p:cNvPicPr preferRelativeResize="0"/>
          <p:nvPr/>
        </p:nvPicPr>
        <p:blipFill rotWithShape="1">
          <a:blip r:embed="rId2">
            <a:alphaModFix amt="22000"/>
          </a:blip>
          <a:srcRect t="27258" r="10984" b="27204"/>
          <a:stretch/>
        </p:blipFill>
        <p:spPr>
          <a:xfrm>
            <a:off x="-7733" y="0"/>
            <a:ext cx="12192002" cy="4390400"/>
          </a:xfrm>
          <a:prstGeom prst="rect">
            <a:avLst/>
          </a:prstGeom>
          <a:noFill/>
          <a:ln>
            <a:noFill/>
          </a:ln>
        </p:spPr>
      </p:pic>
      <p:sp>
        <p:nvSpPr>
          <p:cNvPr id="80" name="Google Shape;80;g60cb62294d_0_102"/>
          <p:cNvSpPr txBox="1">
            <a:spLocks noGrp="1"/>
          </p:cNvSpPr>
          <p:nvPr>
            <p:ph type="ctrTitle"/>
          </p:nvPr>
        </p:nvSpPr>
        <p:spPr>
          <a:xfrm>
            <a:off x="982600" y="508133"/>
            <a:ext cx="8503500" cy="22251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CCCCCC"/>
              </a:buClr>
              <a:buSzPts val="4800"/>
              <a:buFont typeface="Montserrat"/>
              <a:buNone/>
              <a:defRPr sz="4800" b="1">
                <a:solidFill>
                  <a:srgbClr val="CCCCCC"/>
                </a:solidFill>
                <a:latin typeface="Montserrat"/>
                <a:ea typeface="Montserrat"/>
                <a:cs typeface="Montserrat"/>
                <a:sym typeface="Montserrat"/>
              </a:defRPr>
            </a:lvl1pPr>
            <a:lvl2pPr lvl="1" rtl="0">
              <a:spcBef>
                <a:spcPts val="0"/>
              </a:spcBef>
              <a:spcAft>
                <a:spcPts val="0"/>
              </a:spcAft>
              <a:buClr>
                <a:srgbClr val="CCCCCC"/>
              </a:buClr>
              <a:buSzPts val="4800"/>
              <a:buNone/>
              <a:defRPr sz="4800">
                <a:solidFill>
                  <a:srgbClr val="CCCCCC"/>
                </a:solidFill>
              </a:defRPr>
            </a:lvl2pPr>
            <a:lvl3pPr lvl="2" rtl="0">
              <a:spcBef>
                <a:spcPts val="0"/>
              </a:spcBef>
              <a:spcAft>
                <a:spcPts val="0"/>
              </a:spcAft>
              <a:buClr>
                <a:srgbClr val="CCCCCC"/>
              </a:buClr>
              <a:buSzPts val="4800"/>
              <a:buNone/>
              <a:defRPr sz="4800">
                <a:solidFill>
                  <a:srgbClr val="CCCCCC"/>
                </a:solidFill>
              </a:defRPr>
            </a:lvl3pPr>
            <a:lvl4pPr lvl="3" rtl="0">
              <a:spcBef>
                <a:spcPts val="0"/>
              </a:spcBef>
              <a:spcAft>
                <a:spcPts val="0"/>
              </a:spcAft>
              <a:buClr>
                <a:srgbClr val="CCCCCC"/>
              </a:buClr>
              <a:buSzPts val="4800"/>
              <a:buNone/>
              <a:defRPr sz="4800">
                <a:solidFill>
                  <a:srgbClr val="CCCCCC"/>
                </a:solidFill>
              </a:defRPr>
            </a:lvl4pPr>
            <a:lvl5pPr lvl="4" rtl="0">
              <a:spcBef>
                <a:spcPts val="0"/>
              </a:spcBef>
              <a:spcAft>
                <a:spcPts val="0"/>
              </a:spcAft>
              <a:buClr>
                <a:srgbClr val="CCCCCC"/>
              </a:buClr>
              <a:buSzPts val="4800"/>
              <a:buNone/>
              <a:defRPr sz="4800">
                <a:solidFill>
                  <a:srgbClr val="CCCCCC"/>
                </a:solidFill>
              </a:defRPr>
            </a:lvl5pPr>
            <a:lvl6pPr lvl="5" rtl="0">
              <a:spcBef>
                <a:spcPts val="0"/>
              </a:spcBef>
              <a:spcAft>
                <a:spcPts val="0"/>
              </a:spcAft>
              <a:buClr>
                <a:srgbClr val="CCCCCC"/>
              </a:buClr>
              <a:buSzPts val="4800"/>
              <a:buNone/>
              <a:defRPr sz="4800">
                <a:solidFill>
                  <a:srgbClr val="CCCCCC"/>
                </a:solidFill>
              </a:defRPr>
            </a:lvl6pPr>
            <a:lvl7pPr lvl="6" rtl="0">
              <a:spcBef>
                <a:spcPts val="0"/>
              </a:spcBef>
              <a:spcAft>
                <a:spcPts val="0"/>
              </a:spcAft>
              <a:buClr>
                <a:srgbClr val="CCCCCC"/>
              </a:buClr>
              <a:buSzPts val="4800"/>
              <a:buNone/>
              <a:defRPr sz="4800">
                <a:solidFill>
                  <a:srgbClr val="CCCCCC"/>
                </a:solidFill>
              </a:defRPr>
            </a:lvl7pPr>
            <a:lvl8pPr lvl="7" rtl="0">
              <a:spcBef>
                <a:spcPts val="0"/>
              </a:spcBef>
              <a:spcAft>
                <a:spcPts val="0"/>
              </a:spcAft>
              <a:buClr>
                <a:srgbClr val="CCCCCC"/>
              </a:buClr>
              <a:buSzPts val="4800"/>
              <a:buNone/>
              <a:defRPr sz="4800">
                <a:solidFill>
                  <a:srgbClr val="CCCCCC"/>
                </a:solidFill>
              </a:defRPr>
            </a:lvl8pPr>
            <a:lvl9pPr lvl="8" rtl="0">
              <a:spcBef>
                <a:spcPts val="0"/>
              </a:spcBef>
              <a:spcAft>
                <a:spcPts val="0"/>
              </a:spcAft>
              <a:buClr>
                <a:srgbClr val="CCCCCC"/>
              </a:buClr>
              <a:buSzPts val="4800"/>
              <a:buNone/>
              <a:defRPr sz="4800">
                <a:solidFill>
                  <a:srgbClr val="CCCCCC"/>
                </a:solidFill>
              </a:defRPr>
            </a:lvl9pPr>
          </a:lstStyle>
          <a:p>
            <a:endParaRPr/>
          </a:p>
        </p:txBody>
      </p:sp>
      <p:sp>
        <p:nvSpPr>
          <p:cNvPr id="81" name="Google Shape;81;g60cb62294d_0_102"/>
          <p:cNvSpPr txBox="1">
            <a:spLocks noGrp="1"/>
          </p:cNvSpPr>
          <p:nvPr>
            <p:ph type="subTitle" idx="1"/>
          </p:nvPr>
        </p:nvSpPr>
        <p:spPr>
          <a:xfrm>
            <a:off x="982600" y="1982233"/>
            <a:ext cx="10901100" cy="10728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rgbClr val="999999"/>
              </a:buClr>
              <a:buSzPts val="2400"/>
              <a:buNone/>
              <a:defRPr>
                <a:solidFill>
                  <a:srgbClr val="999999"/>
                </a:solidFill>
              </a:defRPr>
            </a:lvl1pPr>
            <a:lvl2pPr lvl="1" rtl="0">
              <a:lnSpc>
                <a:spcPct val="100000"/>
              </a:lnSpc>
              <a:spcBef>
                <a:spcPts val="0"/>
              </a:spcBef>
              <a:spcAft>
                <a:spcPts val="0"/>
              </a:spcAft>
              <a:buClr>
                <a:srgbClr val="999999"/>
              </a:buClr>
              <a:buSzPts val="2400"/>
              <a:buNone/>
              <a:defRPr sz="2400">
                <a:solidFill>
                  <a:srgbClr val="999999"/>
                </a:solidFill>
              </a:defRPr>
            </a:lvl2pPr>
            <a:lvl3pPr lvl="2" rtl="0">
              <a:lnSpc>
                <a:spcPct val="100000"/>
              </a:lnSpc>
              <a:spcBef>
                <a:spcPts val="0"/>
              </a:spcBef>
              <a:spcAft>
                <a:spcPts val="0"/>
              </a:spcAft>
              <a:buClr>
                <a:srgbClr val="999999"/>
              </a:buClr>
              <a:buSzPts val="2400"/>
              <a:buNone/>
              <a:defRPr sz="2400">
                <a:solidFill>
                  <a:srgbClr val="999999"/>
                </a:solidFill>
              </a:defRPr>
            </a:lvl3pPr>
            <a:lvl4pPr lvl="3" rtl="0">
              <a:lnSpc>
                <a:spcPct val="100000"/>
              </a:lnSpc>
              <a:spcBef>
                <a:spcPts val="0"/>
              </a:spcBef>
              <a:spcAft>
                <a:spcPts val="0"/>
              </a:spcAft>
              <a:buClr>
                <a:srgbClr val="999999"/>
              </a:buClr>
              <a:buSzPts val="2400"/>
              <a:buNone/>
              <a:defRPr sz="2400">
                <a:solidFill>
                  <a:srgbClr val="999999"/>
                </a:solidFill>
              </a:defRPr>
            </a:lvl4pPr>
            <a:lvl5pPr lvl="4" rtl="0">
              <a:lnSpc>
                <a:spcPct val="100000"/>
              </a:lnSpc>
              <a:spcBef>
                <a:spcPts val="0"/>
              </a:spcBef>
              <a:spcAft>
                <a:spcPts val="0"/>
              </a:spcAft>
              <a:buClr>
                <a:srgbClr val="999999"/>
              </a:buClr>
              <a:buSzPts val="2400"/>
              <a:buNone/>
              <a:defRPr sz="2400">
                <a:solidFill>
                  <a:srgbClr val="999999"/>
                </a:solidFill>
              </a:defRPr>
            </a:lvl5pPr>
            <a:lvl6pPr lvl="5" rtl="0">
              <a:lnSpc>
                <a:spcPct val="100000"/>
              </a:lnSpc>
              <a:spcBef>
                <a:spcPts val="0"/>
              </a:spcBef>
              <a:spcAft>
                <a:spcPts val="0"/>
              </a:spcAft>
              <a:buClr>
                <a:srgbClr val="999999"/>
              </a:buClr>
              <a:buSzPts val="2400"/>
              <a:buNone/>
              <a:defRPr sz="2400">
                <a:solidFill>
                  <a:srgbClr val="999999"/>
                </a:solidFill>
              </a:defRPr>
            </a:lvl6pPr>
            <a:lvl7pPr lvl="6" rtl="0">
              <a:lnSpc>
                <a:spcPct val="100000"/>
              </a:lnSpc>
              <a:spcBef>
                <a:spcPts val="0"/>
              </a:spcBef>
              <a:spcAft>
                <a:spcPts val="0"/>
              </a:spcAft>
              <a:buClr>
                <a:srgbClr val="999999"/>
              </a:buClr>
              <a:buSzPts val="2400"/>
              <a:buNone/>
              <a:defRPr sz="2400">
                <a:solidFill>
                  <a:srgbClr val="999999"/>
                </a:solidFill>
              </a:defRPr>
            </a:lvl7pPr>
            <a:lvl8pPr lvl="7" rtl="0">
              <a:lnSpc>
                <a:spcPct val="100000"/>
              </a:lnSpc>
              <a:spcBef>
                <a:spcPts val="0"/>
              </a:spcBef>
              <a:spcAft>
                <a:spcPts val="0"/>
              </a:spcAft>
              <a:buClr>
                <a:srgbClr val="999999"/>
              </a:buClr>
              <a:buSzPts val="2400"/>
              <a:buNone/>
              <a:defRPr sz="2400">
                <a:solidFill>
                  <a:srgbClr val="999999"/>
                </a:solidFill>
              </a:defRPr>
            </a:lvl8pPr>
            <a:lvl9pPr lvl="8" rtl="0">
              <a:lnSpc>
                <a:spcPct val="100000"/>
              </a:lnSpc>
              <a:spcBef>
                <a:spcPts val="0"/>
              </a:spcBef>
              <a:spcAft>
                <a:spcPts val="0"/>
              </a:spcAft>
              <a:buClr>
                <a:srgbClr val="999999"/>
              </a:buClr>
              <a:buSzPts val="2400"/>
              <a:buNone/>
              <a:defRPr sz="2400">
                <a:solidFill>
                  <a:srgbClr val="999999"/>
                </a:solidFill>
              </a:defRPr>
            </a:lvl9pPr>
          </a:lstStyle>
          <a:p>
            <a:endParaRPr/>
          </a:p>
        </p:txBody>
      </p:sp>
      <p:sp>
        <p:nvSpPr>
          <p:cNvPr id="82" name="Google Shape;82;g60cb62294d_0_102"/>
          <p:cNvSpPr txBox="1">
            <a:spLocks noGrp="1"/>
          </p:cNvSpPr>
          <p:nvPr>
            <p:ph type="sldNum" idx="12"/>
          </p:nvPr>
        </p:nvSpPr>
        <p:spPr>
          <a:xfrm>
            <a:off x="11296610" y="6271489"/>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3"/>
        <p:cNvGrpSpPr/>
        <p:nvPr/>
      </p:nvGrpSpPr>
      <p:grpSpPr>
        <a:xfrm>
          <a:off x="0" y="0"/>
          <a:ext cx="0" cy="0"/>
          <a:chOff x="0" y="0"/>
          <a:chExt cx="0" cy="0"/>
        </a:xfrm>
      </p:grpSpPr>
      <p:sp>
        <p:nvSpPr>
          <p:cNvPr id="84" name="Google Shape;84;g60cb62294d_0_108"/>
          <p:cNvSpPr txBox="1">
            <a:spLocks noGrp="1"/>
          </p:cNvSpPr>
          <p:nvPr>
            <p:ph type="title"/>
          </p:nvPr>
        </p:nvSpPr>
        <p:spPr>
          <a:xfrm>
            <a:off x="415600" y="372600"/>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FFFFFF"/>
              </a:buClr>
              <a:buSzPts val="3700"/>
              <a:buNone/>
              <a:defRPr>
                <a:solidFill>
                  <a:srgbClr val="FFFFFF"/>
                </a:solidFill>
              </a:defRPr>
            </a:lvl1pPr>
            <a:lvl2pPr lvl="1" rtl="0">
              <a:spcBef>
                <a:spcPts val="0"/>
              </a:spcBef>
              <a:spcAft>
                <a:spcPts val="0"/>
              </a:spcAft>
              <a:buClr>
                <a:srgbClr val="FFFFFF"/>
              </a:buClr>
              <a:buSzPts val="3700"/>
              <a:buNone/>
              <a:defRPr>
                <a:solidFill>
                  <a:srgbClr val="FFFFFF"/>
                </a:solidFill>
              </a:defRPr>
            </a:lvl2pPr>
            <a:lvl3pPr lvl="2" rtl="0">
              <a:spcBef>
                <a:spcPts val="0"/>
              </a:spcBef>
              <a:spcAft>
                <a:spcPts val="0"/>
              </a:spcAft>
              <a:buClr>
                <a:srgbClr val="FFFFFF"/>
              </a:buClr>
              <a:buSzPts val="3700"/>
              <a:buNone/>
              <a:defRPr>
                <a:solidFill>
                  <a:srgbClr val="FFFFFF"/>
                </a:solidFill>
              </a:defRPr>
            </a:lvl3pPr>
            <a:lvl4pPr lvl="3" rtl="0">
              <a:spcBef>
                <a:spcPts val="0"/>
              </a:spcBef>
              <a:spcAft>
                <a:spcPts val="0"/>
              </a:spcAft>
              <a:buClr>
                <a:srgbClr val="FFFFFF"/>
              </a:buClr>
              <a:buSzPts val="3700"/>
              <a:buNone/>
              <a:defRPr>
                <a:solidFill>
                  <a:srgbClr val="FFFFFF"/>
                </a:solidFill>
              </a:defRPr>
            </a:lvl4pPr>
            <a:lvl5pPr lvl="4" rtl="0">
              <a:spcBef>
                <a:spcPts val="0"/>
              </a:spcBef>
              <a:spcAft>
                <a:spcPts val="0"/>
              </a:spcAft>
              <a:buClr>
                <a:srgbClr val="FFFFFF"/>
              </a:buClr>
              <a:buSzPts val="3700"/>
              <a:buNone/>
              <a:defRPr>
                <a:solidFill>
                  <a:srgbClr val="FFFFFF"/>
                </a:solidFill>
              </a:defRPr>
            </a:lvl5pPr>
            <a:lvl6pPr lvl="5" rtl="0">
              <a:spcBef>
                <a:spcPts val="0"/>
              </a:spcBef>
              <a:spcAft>
                <a:spcPts val="0"/>
              </a:spcAft>
              <a:buClr>
                <a:srgbClr val="FFFFFF"/>
              </a:buClr>
              <a:buSzPts val="3700"/>
              <a:buNone/>
              <a:defRPr>
                <a:solidFill>
                  <a:srgbClr val="FFFFFF"/>
                </a:solidFill>
              </a:defRPr>
            </a:lvl6pPr>
            <a:lvl7pPr lvl="6" rtl="0">
              <a:spcBef>
                <a:spcPts val="0"/>
              </a:spcBef>
              <a:spcAft>
                <a:spcPts val="0"/>
              </a:spcAft>
              <a:buClr>
                <a:srgbClr val="FFFFFF"/>
              </a:buClr>
              <a:buSzPts val="3700"/>
              <a:buNone/>
              <a:defRPr>
                <a:solidFill>
                  <a:srgbClr val="FFFFFF"/>
                </a:solidFill>
              </a:defRPr>
            </a:lvl7pPr>
            <a:lvl8pPr lvl="7" rtl="0">
              <a:spcBef>
                <a:spcPts val="0"/>
              </a:spcBef>
              <a:spcAft>
                <a:spcPts val="0"/>
              </a:spcAft>
              <a:buClr>
                <a:srgbClr val="FFFFFF"/>
              </a:buClr>
              <a:buSzPts val="3700"/>
              <a:buNone/>
              <a:defRPr>
                <a:solidFill>
                  <a:srgbClr val="FFFFFF"/>
                </a:solidFill>
              </a:defRPr>
            </a:lvl8pPr>
            <a:lvl9pPr lvl="8" rtl="0">
              <a:spcBef>
                <a:spcPts val="0"/>
              </a:spcBef>
              <a:spcAft>
                <a:spcPts val="0"/>
              </a:spcAft>
              <a:buClr>
                <a:srgbClr val="FFFFFF"/>
              </a:buClr>
              <a:buSzPts val="3700"/>
              <a:buNone/>
              <a:defRPr>
                <a:solidFill>
                  <a:srgbClr val="FFFFFF"/>
                </a:solidFill>
              </a:defRPr>
            </a:lvl9pPr>
          </a:lstStyle>
          <a:p>
            <a:endParaRPr/>
          </a:p>
        </p:txBody>
      </p:sp>
      <p:sp>
        <p:nvSpPr>
          <p:cNvPr id="85" name="Google Shape;85;g60cb62294d_0_108"/>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Clr>
                <a:srgbClr val="FFFFFF"/>
              </a:buClr>
              <a:buSzPts val="2400"/>
              <a:buChar char="●"/>
              <a:defRPr>
                <a:solidFill>
                  <a:srgbClr val="FFFFFF"/>
                </a:solidFill>
              </a:defRPr>
            </a:lvl1pPr>
            <a:lvl2pPr marL="914400" lvl="1" indent="-349250" rtl="0">
              <a:spcBef>
                <a:spcPts val="2100"/>
              </a:spcBef>
              <a:spcAft>
                <a:spcPts val="0"/>
              </a:spcAft>
              <a:buClr>
                <a:srgbClr val="FFFFFF"/>
              </a:buClr>
              <a:buSzPts val="1900"/>
              <a:buChar char="○"/>
              <a:defRPr>
                <a:solidFill>
                  <a:srgbClr val="FFFFFF"/>
                </a:solidFill>
              </a:defRPr>
            </a:lvl2pPr>
            <a:lvl3pPr marL="1371600" lvl="2" indent="-349250" rtl="0">
              <a:spcBef>
                <a:spcPts val="2100"/>
              </a:spcBef>
              <a:spcAft>
                <a:spcPts val="0"/>
              </a:spcAft>
              <a:buClr>
                <a:srgbClr val="FFFFFF"/>
              </a:buClr>
              <a:buSzPts val="1900"/>
              <a:buChar char="■"/>
              <a:defRPr>
                <a:solidFill>
                  <a:srgbClr val="FFFFFF"/>
                </a:solidFill>
              </a:defRPr>
            </a:lvl3pPr>
            <a:lvl4pPr marL="1828800" lvl="3" indent="-349250" rtl="0">
              <a:spcBef>
                <a:spcPts val="2100"/>
              </a:spcBef>
              <a:spcAft>
                <a:spcPts val="0"/>
              </a:spcAft>
              <a:buClr>
                <a:srgbClr val="FFFFFF"/>
              </a:buClr>
              <a:buSzPts val="1900"/>
              <a:buChar char="●"/>
              <a:defRPr>
                <a:solidFill>
                  <a:srgbClr val="FFFFFF"/>
                </a:solidFill>
              </a:defRPr>
            </a:lvl4pPr>
            <a:lvl5pPr marL="2286000" lvl="4" indent="-349250" rtl="0">
              <a:spcBef>
                <a:spcPts val="2100"/>
              </a:spcBef>
              <a:spcAft>
                <a:spcPts val="0"/>
              </a:spcAft>
              <a:buClr>
                <a:srgbClr val="FFFFFF"/>
              </a:buClr>
              <a:buSzPts val="1900"/>
              <a:buChar char="○"/>
              <a:defRPr>
                <a:solidFill>
                  <a:srgbClr val="FFFFFF"/>
                </a:solidFill>
              </a:defRPr>
            </a:lvl5pPr>
            <a:lvl6pPr marL="2743200" lvl="5" indent="-349250" rtl="0">
              <a:spcBef>
                <a:spcPts val="2100"/>
              </a:spcBef>
              <a:spcAft>
                <a:spcPts val="0"/>
              </a:spcAft>
              <a:buClr>
                <a:srgbClr val="FFFFFF"/>
              </a:buClr>
              <a:buSzPts val="1900"/>
              <a:buChar char="■"/>
              <a:defRPr>
                <a:solidFill>
                  <a:srgbClr val="FFFFFF"/>
                </a:solidFill>
              </a:defRPr>
            </a:lvl6pPr>
            <a:lvl7pPr marL="3200400" lvl="6" indent="-349250" rtl="0">
              <a:spcBef>
                <a:spcPts val="2100"/>
              </a:spcBef>
              <a:spcAft>
                <a:spcPts val="0"/>
              </a:spcAft>
              <a:buClr>
                <a:srgbClr val="FFFFFF"/>
              </a:buClr>
              <a:buSzPts val="1900"/>
              <a:buChar char="●"/>
              <a:defRPr>
                <a:solidFill>
                  <a:srgbClr val="FFFFFF"/>
                </a:solidFill>
              </a:defRPr>
            </a:lvl7pPr>
            <a:lvl8pPr marL="3657600" lvl="7" indent="-349250" rtl="0">
              <a:spcBef>
                <a:spcPts val="2100"/>
              </a:spcBef>
              <a:spcAft>
                <a:spcPts val="0"/>
              </a:spcAft>
              <a:buClr>
                <a:srgbClr val="FFFFFF"/>
              </a:buClr>
              <a:buSzPts val="1900"/>
              <a:buChar char="○"/>
              <a:defRPr>
                <a:solidFill>
                  <a:srgbClr val="FFFFFF"/>
                </a:solidFill>
              </a:defRPr>
            </a:lvl8pPr>
            <a:lvl9pPr marL="4114800" lvl="8" indent="-349250" rtl="0">
              <a:spcBef>
                <a:spcPts val="2100"/>
              </a:spcBef>
              <a:spcAft>
                <a:spcPts val="2100"/>
              </a:spcAft>
              <a:buClr>
                <a:srgbClr val="FFFFFF"/>
              </a:buClr>
              <a:buSzPts val="1900"/>
              <a:buChar char="■"/>
              <a:defRPr>
                <a:solidFill>
                  <a:srgbClr val="FFFFFF"/>
                </a:solidFill>
              </a:defRPr>
            </a:lvl9pPr>
          </a:lstStyle>
          <a:p>
            <a:endParaRPr/>
          </a:p>
        </p:txBody>
      </p:sp>
      <p:sp>
        <p:nvSpPr>
          <p:cNvPr id="86" name="Google Shape;86;g60cb62294d_0_108"/>
          <p:cNvSpPr txBox="1">
            <a:spLocks noGrp="1"/>
          </p:cNvSpPr>
          <p:nvPr>
            <p:ph type="sldNum" idx="12"/>
          </p:nvPr>
        </p:nvSpPr>
        <p:spPr>
          <a:xfrm>
            <a:off x="11296610" y="6271489"/>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87" name="Google Shape;87;g60cb62294d_0_108"/>
          <p:cNvPicPr preferRelativeResize="0"/>
          <p:nvPr/>
        </p:nvPicPr>
        <p:blipFill>
          <a:blip r:embed="rId2">
            <a:alphaModFix/>
          </a:blip>
          <a:stretch>
            <a:fillRect/>
          </a:stretch>
        </p:blipFill>
        <p:spPr>
          <a:xfrm>
            <a:off x="485267" y="6161500"/>
            <a:ext cx="331600" cy="331600"/>
          </a:xfrm>
          <a:prstGeom prst="rect">
            <a:avLst/>
          </a:prstGeom>
          <a:noFill/>
          <a:ln>
            <a:noFill/>
          </a:ln>
        </p:spPr>
      </p:pic>
      <p:sp>
        <p:nvSpPr>
          <p:cNvPr id="88" name="Google Shape;88;g60cb62294d_0_108"/>
          <p:cNvSpPr txBox="1"/>
          <p:nvPr/>
        </p:nvSpPr>
        <p:spPr>
          <a:xfrm>
            <a:off x="886533" y="6161500"/>
            <a:ext cx="1324800" cy="331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900">
                <a:solidFill>
                  <a:srgbClr val="666666"/>
                </a:solidFill>
                <a:latin typeface="Montserrat"/>
                <a:ea typeface="Montserrat"/>
                <a:cs typeface="Montserrat"/>
                <a:sym typeface="Montserrat"/>
              </a:rPr>
              <a:t>infoarmor.com</a:t>
            </a:r>
            <a:endParaRPr sz="900">
              <a:solidFill>
                <a:srgbClr val="666666"/>
              </a:solidFill>
              <a:latin typeface="Montserrat"/>
              <a:ea typeface="Montserrat"/>
              <a:cs typeface="Montserrat"/>
              <a:sym typeface="Montserra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
        <p:cNvGrpSpPr/>
        <p:nvPr/>
      </p:nvGrpSpPr>
      <p:grpSpPr>
        <a:xfrm>
          <a:off x="0" y="0"/>
          <a:ext cx="0" cy="0"/>
          <a:chOff x="0" y="0"/>
          <a:chExt cx="0" cy="0"/>
        </a:xfrm>
      </p:grpSpPr>
      <p:sp>
        <p:nvSpPr>
          <p:cNvPr id="90" name="Google Shape;90;g60cb62294d_0_114"/>
          <p:cNvSpPr txBox="1">
            <a:spLocks noGrp="1"/>
          </p:cNvSpPr>
          <p:nvPr>
            <p:ph type="title"/>
          </p:nvPr>
        </p:nvSpPr>
        <p:spPr>
          <a:xfrm>
            <a:off x="415600" y="372600"/>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91" name="Google Shape;91;g60cb62294d_0_114"/>
          <p:cNvSpPr txBox="1">
            <a:spLocks noGrp="1"/>
          </p:cNvSpPr>
          <p:nvPr>
            <p:ph type="sldNum" idx="12"/>
          </p:nvPr>
        </p:nvSpPr>
        <p:spPr>
          <a:xfrm>
            <a:off x="11296610" y="6271489"/>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92" name="Google Shape;92;g60cb62294d_0_114"/>
          <p:cNvPicPr preferRelativeResize="0"/>
          <p:nvPr/>
        </p:nvPicPr>
        <p:blipFill>
          <a:blip r:embed="rId2">
            <a:alphaModFix/>
          </a:blip>
          <a:stretch>
            <a:fillRect/>
          </a:stretch>
        </p:blipFill>
        <p:spPr>
          <a:xfrm>
            <a:off x="485267" y="6161500"/>
            <a:ext cx="331600" cy="331600"/>
          </a:xfrm>
          <a:prstGeom prst="rect">
            <a:avLst/>
          </a:prstGeom>
          <a:noFill/>
          <a:ln>
            <a:noFill/>
          </a:ln>
        </p:spPr>
      </p:pic>
      <p:sp>
        <p:nvSpPr>
          <p:cNvPr id="93" name="Google Shape;93;g60cb62294d_0_114"/>
          <p:cNvSpPr txBox="1"/>
          <p:nvPr/>
        </p:nvSpPr>
        <p:spPr>
          <a:xfrm>
            <a:off x="886533" y="6161500"/>
            <a:ext cx="1324800" cy="331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900">
                <a:solidFill>
                  <a:srgbClr val="666666"/>
                </a:solidFill>
                <a:latin typeface="Montserrat"/>
                <a:ea typeface="Montserrat"/>
                <a:cs typeface="Montserrat"/>
                <a:sym typeface="Montserrat"/>
              </a:rPr>
              <a:t>infoarmor.com</a:t>
            </a:r>
            <a:endParaRPr sz="900">
              <a:solidFill>
                <a:srgbClr val="666666"/>
              </a:solidFill>
              <a:latin typeface="Montserrat"/>
              <a:ea typeface="Montserrat"/>
              <a:cs typeface="Montserrat"/>
              <a:sym typeface="Montserra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4"/>
        <p:cNvGrpSpPr/>
        <p:nvPr/>
      </p:nvGrpSpPr>
      <p:grpSpPr>
        <a:xfrm>
          <a:off x="0" y="0"/>
          <a:ext cx="0" cy="0"/>
          <a:chOff x="0" y="0"/>
          <a:chExt cx="0" cy="0"/>
        </a:xfrm>
      </p:grpSpPr>
      <p:sp>
        <p:nvSpPr>
          <p:cNvPr id="95" name="Google Shape;95;g60cb62294d_0_119"/>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Autofit/>
          </a:bodyPr>
          <a:lstStyle>
            <a:lvl1pPr lvl="0" rtl="0">
              <a:spcBef>
                <a:spcPts val="0"/>
              </a:spcBef>
              <a:spcAft>
                <a:spcPts val="0"/>
              </a:spcAft>
              <a:buClr>
                <a:srgbClr val="FFFFFF"/>
              </a:buClr>
              <a:buSzPts val="6400"/>
              <a:buNone/>
              <a:defRPr sz="6400">
                <a:solidFill>
                  <a:srgbClr val="FFFFFF"/>
                </a:solidFill>
              </a:defRPr>
            </a:lvl1pPr>
            <a:lvl2pPr lvl="1" rtl="0">
              <a:spcBef>
                <a:spcPts val="0"/>
              </a:spcBef>
              <a:spcAft>
                <a:spcPts val="0"/>
              </a:spcAft>
              <a:buClr>
                <a:srgbClr val="FFFFFF"/>
              </a:buClr>
              <a:buSzPts val="6400"/>
              <a:buNone/>
              <a:defRPr sz="6400">
                <a:solidFill>
                  <a:srgbClr val="FFFFFF"/>
                </a:solidFill>
              </a:defRPr>
            </a:lvl2pPr>
            <a:lvl3pPr lvl="2" rtl="0">
              <a:spcBef>
                <a:spcPts val="0"/>
              </a:spcBef>
              <a:spcAft>
                <a:spcPts val="0"/>
              </a:spcAft>
              <a:buClr>
                <a:srgbClr val="FFFFFF"/>
              </a:buClr>
              <a:buSzPts val="6400"/>
              <a:buNone/>
              <a:defRPr sz="6400">
                <a:solidFill>
                  <a:srgbClr val="FFFFFF"/>
                </a:solidFill>
              </a:defRPr>
            </a:lvl3pPr>
            <a:lvl4pPr lvl="3" rtl="0">
              <a:spcBef>
                <a:spcPts val="0"/>
              </a:spcBef>
              <a:spcAft>
                <a:spcPts val="0"/>
              </a:spcAft>
              <a:buClr>
                <a:srgbClr val="FFFFFF"/>
              </a:buClr>
              <a:buSzPts val="6400"/>
              <a:buNone/>
              <a:defRPr sz="6400">
                <a:solidFill>
                  <a:srgbClr val="FFFFFF"/>
                </a:solidFill>
              </a:defRPr>
            </a:lvl4pPr>
            <a:lvl5pPr lvl="4" rtl="0">
              <a:spcBef>
                <a:spcPts val="0"/>
              </a:spcBef>
              <a:spcAft>
                <a:spcPts val="0"/>
              </a:spcAft>
              <a:buClr>
                <a:srgbClr val="FFFFFF"/>
              </a:buClr>
              <a:buSzPts val="6400"/>
              <a:buNone/>
              <a:defRPr sz="6400">
                <a:solidFill>
                  <a:srgbClr val="FFFFFF"/>
                </a:solidFill>
              </a:defRPr>
            </a:lvl5pPr>
            <a:lvl6pPr lvl="5" rtl="0">
              <a:spcBef>
                <a:spcPts val="0"/>
              </a:spcBef>
              <a:spcAft>
                <a:spcPts val="0"/>
              </a:spcAft>
              <a:buClr>
                <a:srgbClr val="FFFFFF"/>
              </a:buClr>
              <a:buSzPts val="6400"/>
              <a:buNone/>
              <a:defRPr sz="6400">
                <a:solidFill>
                  <a:srgbClr val="FFFFFF"/>
                </a:solidFill>
              </a:defRPr>
            </a:lvl6pPr>
            <a:lvl7pPr lvl="6" rtl="0">
              <a:spcBef>
                <a:spcPts val="0"/>
              </a:spcBef>
              <a:spcAft>
                <a:spcPts val="0"/>
              </a:spcAft>
              <a:buClr>
                <a:srgbClr val="FFFFFF"/>
              </a:buClr>
              <a:buSzPts val="6400"/>
              <a:buNone/>
              <a:defRPr sz="6400">
                <a:solidFill>
                  <a:srgbClr val="FFFFFF"/>
                </a:solidFill>
              </a:defRPr>
            </a:lvl7pPr>
            <a:lvl8pPr lvl="7" rtl="0">
              <a:spcBef>
                <a:spcPts val="0"/>
              </a:spcBef>
              <a:spcAft>
                <a:spcPts val="0"/>
              </a:spcAft>
              <a:buClr>
                <a:srgbClr val="FFFFFF"/>
              </a:buClr>
              <a:buSzPts val="6400"/>
              <a:buNone/>
              <a:defRPr sz="6400">
                <a:solidFill>
                  <a:srgbClr val="FFFFFF"/>
                </a:solidFill>
              </a:defRPr>
            </a:lvl8pPr>
            <a:lvl9pPr lvl="8" rtl="0">
              <a:spcBef>
                <a:spcPts val="0"/>
              </a:spcBef>
              <a:spcAft>
                <a:spcPts val="0"/>
              </a:spcAft>
              <a:buClr>
                <a:srgbClr val="FFFFFF"/>
              </a:buClr>
              <a:buSzPts val="6400"/>
              <a:buNone/>
              <a:defRPr sz="6400">
                <a:solidFill>
                  <a:srgbClr val="FFFFFF"/>
                </a:solidFill>
              </a:defRPr>
            </a:lvl9pPr>
          </a:lstStyle>
          <a:p>
            <a:endParaRPr/>
          </a:p>
        </p:txBody>
      </p:sp>
      <p:sp>
        <p:nvSpPr>
          <p:cNvPr id="96" name="Google Shape;96;g60cb62294d_0_119"/>
          <p:cNvSpPr txBox="1">
            <a:spLocks noGrp="1"/>
          </p:cNvSpPr>
          <p:nvPr>
            <p:ph type="sldNum" idx="12"/>
          </p:nvPr>
        </p:nvSpPr>
        <p:spPr>
          <a:xfrm>
            <a:off x="11296610" y="6271489"/>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97" name="Google Shape;97;g60cb62294d_0_119"/>
          <p:cNvPicPr preferRelativeResize="0"/>
          <p:nvPr/>
        </p:nvPicPr>
        <p:blipFill>
          <a:blip r:embed="rId2">
            <a:alphaModFix/>
          </a:blip>
          <a:stretch>
            <a:fillRect/>
          </a:stretch>
        </p:blipFill>
        <p:spPr>
          <a:xfrm>
            <a:off x="485267" y="6161500"/>
            <a:ext cx="331600" cy="331600"/>
          </a:xfrm>
          <a:prstGeom prst="rect">
            <a:avLst/>
          </a:prstGeom>
          <a:noFill/>
          <a:ln>
            <a:noFill/>
          </a:ln>
        </p:spPr>
      </p:pic>
      <p:sp>
        <p:nvSpPr>
          <p:cNvPr id="98" name="Google Shape;98;g60cb62294d_0_119"/>
          <p:cNvSpPr txBox="1"/>
          <p:nvPr/>
        </p:nvSpPr>
        <p:spPr>
          <a:xfrm>
            <a:off x="886533" y="6161500"/>
            <a:ext cx="1324800" cy="3315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900">
                <a:solidFill>
                  <a:srgbClr val="666666"/>
                </a:solidFill>
                <a:latin typeface="Montserrat"/>
                <a:ea typeface="Montserrat"/>
                <a:cs typeface="Montserrat"/>
                <a:sym typeface="Montserrat"/>
              </a:rPr>
              <a:t>infoarmor.com</a:t>
            </a:r>
            <a:endParaRPr sz="900">
              <a:solidFill>
                <a:srgbClr val="666666"/>
              </a:solidFill>
              <a:latin typeface="Montserrat"/>
              <a:ea typeface="Montserrat"/>
              <a:cs typeface="Montserrat"/>
              <a:sym typeface="Montserra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g60cb62294d_0_124"/>
          <p:cNvSpPr txBox="1">
            <a:spLocks noGrp="1"/>
          </p:cNvSpPr>
          <p:nvPr>
            <p:ph type="sldNum" idx="12"/>
          </p:nvPr>
        </p:nvSpPr>
        <p:spPr>
          <a:xfrm>
            <a:off x="11296610" y="6271489"/>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08610" algn="l">
              <a:lnSpc>
                <a:spcPct val="90000"/>
              </a:lnSpc>
              <a:spcBef>
                <a:spcPts val="500"/>
              </a:spcBef>
              <a:spcAft>
                <a:spcPts val="0"/>
              </a:spcAft>
              <a:buSzPts val="1260"/>
              <a:buChar char="o"/>
              <a:defRPr/>
            </a:lvl2pPr>
            <a:lvl3pPr marL="1371600" lvl="2" indent="-308610" algn="l">
              <a:lnSpc>
                <a:spcPct val="90000"/>
              </a:lnSpc>
              <a:spcBef>
                <a:spcPts val="500"/>
              </a:spcBef>
              <a:spcAft>
                <a:spcPts val="0"/>
              </a:spcAft>
              <a:buSzPts val="126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08610" algn="l">
              <a:lnSpc>
                <a:spcPct val="90000"/>
              </a:lnSpc>
              <a:spcBef>
                <a:spcPts val="500"/>
              </a:spcBef>
              <a:spcAft>
                <a:spcPts val="0"/>
              </a:spcAft>
              <a:buSzPts val="1260"/>
              <a:buChar char="o"/>
              <a:defRPr/>
            </a:lvl2pPr>
            <a:lvl3pPr marL="1371600" lvl="2" indent="-308610" algn="l">
              <a:lnSpc>
                <a:spcPct val="90000"/>
              </a:lnSpc>
              <a:spcBef>
                <a:spcPts val="500"/>
              </a:spcBef>
              <a:spcAft>
                <a:spcPts val="0"/>
              </a:spcAft>
              <a:buSzPts val="126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26"/>
        <p:cNvGrpSpPr/>
        <p:nvPr/>
      </p:nvGrpSpPr>
      <p:grpSpPr>
        <a:xfrm>
          <a:off x="0" y="0"/>
          <a:ext cx="0" cy="0"/>
          <a:chOff x="0" y="0"/>
          <a:chExt cx="0" cy="0"/>
        </a:xfrm>
      </p:grpSpPr>
      <p:pic>
        <p:nvPicPr>
          <p:cNvPr id="27" name="Google Shape;27;p21"/>
          <p:cNvPicPr preferRelativeResize="0"/>
          <p:nvPr/>
        </p:nvPicPr>
        <p:blipFill rotWithShape="1">
          <a:blip r:embed="rId2">
            <a:alphaModFix amt="25000"/>
          </a:blip>
          <a:srcRect/>
          <a:stretch/>
        </p:blipFill>
        <p:spPr>
          <a:xfrm>
            <a:off x="-1" y="1"/>
            <a:ext cx="12192001" cy="4843463"/>
          </a:xfrm>
          <a:prstGeom prst="rect">
            <a:avLst/>
          </a:prstGeom>
          <a:noFill/>
          <a:ln>
            <a:noFill/>
          </a:ln>
        </p:spPr>
      </p:pic>
      <p:pic>
        <p:nvPicPr>
          <p:cNvPr id="28" name="Google Shape;28;p21"/>
          <p:cNvPicPr preferRelativeResize="0"/>
          <p:nvPr/>
        </p:nvPicPr>
        <p:blipFill rotWithShape="1">
          <a:blip r:embed="rId3">
            <a:alphaModFix/>
          </a:blip>
          <a:srcRect/>
          <a:stretch/>
        </p:blipFill>
        <p:spPr>
          <a:xfrm>
            <a:off x="0" y="3505893"/>
            <a:ext cx="12224896" cy="3186113"/>
          </a:xfrm>
          <a:prstGeom prst="rect">
            <a:avLst/>
          </a:prstGeom>
          <a:noFill/>
          <a:ln>
            <a:noFill/>
          </a:ln>
        </p:spPr>
      </p:pic>
      <p:sp>
        <p:nvSpPr>
          <p:cNvPr id="29" name="Google Shape;29;p21"/>
          <p:cNvSpPr txBox="1">
            <a:spLocks noGrp="1"/>
          </p:cNvSpPr>
          <p:nvPr>
            <p:ph type="ctrTitle"/>
          </p:nvPr>
        </p:nvSpPr>
        <p:spPr>
          <a:xfrm>
            <a:off x="838201" y="654974"/>
            <a:ext cx="8505825" cy="193106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5400"/>
              <a:buFont typeface="Montserrat"/>
              <a:buNone/>
              <a:defRPr sz="54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1"/>
          <p:cNvSpPr txBox="1">
            <a:spLocks noGrp="1"/>
          </p:cNvSpPr>
          <p:nvPr>
            <p:ph type="subTitle" idx="1"/>
          </p:nvPr>
        </p:nvSpPr>
        <p:spPr>
          <a:xfrm>
            <a:off x="838200" y="2822807"/>
            <a:ext cx="5759245" cy="1462548"/>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lt2"/>
                </a:solidFill>
              </a:defRPr>
            </a:lvl1pPr>
            <a:lvl2pPr lvl="1" algn="ctr">
              <a:lnSpc>
                <a:spcPct val="90000"/>
              </a:lnSpc>
              <a:spcBef>
                <a:spcPts val="500"/>
              </a:spcBef>
              <a:spcAft>
                <a:spcPts val="0"/>
              </a:spcAft>
              <a:buSzPts val="1400"/>
              <a:buNone/>
              <a:defRPr sz="2000"/>
            </a:lvl2pPr>
            <a:lvl3pPr lvl="2" algn="ctr">
              <a:lnSpc>
                <a:spcPct val="90000"/>
              </a:lnSpc>
              <a:spcBef>
                <a:spcPts val="500"/>
              </a:spcBef>
              <a:spcAft>
                <a:spcPts val="0"/>
              </a:spcAft>
              <a:buSzPts val="126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2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pic>
        <p:nvPicPr>
          <p:cNvPr id="34" name="Google Shape;34;p21"/>
          <p:cNvPicPr preferRelativeResize="0"/>
          <p:nvPr/>
        </p:nvPicPr>
        <p:blipFill rotWithShape="1">
          <a:blip r:embed="rId4">
            <a:alphaModFix/>
          </a:blip>
          <a:srcRect/>
          <a:stretch/>
        </p:blipFill>
        <p:spPr>
          <a:xfrm>
            <a:off x="9344025" y="5711522"/>
            <a:ext cx="2032345" cy="36980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5"/>
        <p:cNvGrpSpPr/>
        <p:nvPr/>
      </p:nvGrpSpPr>
      <p:grpSpPr>
        <a:xfrm>
          <a:off x="0" y="0"/>
          <a:ext cx="0" cy="0"/>
          <a:chOff x="0" y="0"/>
          <a:chExt cx="0" cy="0"/>
        </a:xfrm>
      </p:grpSpPr>
      <p:pic>
        <p:nvPicPr>
          <p:cNvPr id="36" name="Google Shape;36;p2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7" name="Google Shape;37;p22"/>
          <p:cNvSpPr txBox="1">
            <a:spLocks noGrp="1"/>
          </p:cNvSpPr>
          <p:nvPr>
            <p:ph type="ctrTitle"/>
          </p:nvPr>
        </p:nvSpPr>
        <p:spPr>
          <a:xfrm>
            <a:off x="838200" y="1294069"/>
            <a:ext cx="5759245" cy="30037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5400"/>
              <a:buFont typeface="Montserrat"/>
              <a:buNone/>
              <a:defRPr sz="54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2"/>
          <p:cNvSpPr txBox="1">
            <a:spLocks noGrp="1"/>
          </p:cNvSpPr>
          <p:nvPr>
            <p:ph type="subTitle" idx="1"/>
          </p:nvPr>
        </p:nvSpPr>
        <p:spPr>
          <a:xfrm>
            <a:off x="838200" y="4434350"/>
            <a:ext cx="5759245" cy="1462548"/>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lt2"/>
                </a:solidFill>
              </a:defRPr>
            </a:lvl1pPr>
            <a:lvl2pPr lvl="1" algn="ctr">
              <a:lnSpc>
                <a:spcPct val="90000"/>
              </a:lnSpc>
              <a:spcBef>
                <a:spcPts val="500"/>
              </a:spcBef>
              <a:spcAft>
                <a:spcPts val="0"/>
              </a:spcAft>
              <a:buSzPts val="1400"/>
              <a:buNone/>
              <a:defRPr sz="2000"/>
            </a:lvl2pPr>
            <a:lvl3pPr lvl="2" algn="ctr">
              <a:lnSpc>
                <a:spcPct val="90000"/>
              </a:lnSpc>
              <a:spcBef>
                <a:spcPts val="500"/>
              </a:spcBef>
              <a:spcAft>
                <a:spcPts val="0"/>
              </a:spcAft>
              <a:buSzPts val="126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9" name="Google Shape;39;p2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pic>
        <p:nvPicPr>
          <p:cNvPr id="42" name="Google Shape;42;p22"/>
          <p:cNvPicPr preferRelativeResize="0"/>
          <p:nvPr/>
        </p:nvPicPr>
        <p:blipFill rotWithShape="1">
          <a:blip r:embed="rId3">
            <a:alphaModFix/>
          </a:blip>
          <a:srcRect/>
          <a:stretch/>
        </p:blipFill>
        <p:spPr>
          <a:xfrm>
            <a:off x="9344025" y="5711522"/>
            <a:ext cx="2032345" cy="36980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sp>
        <p:nvSpPr>
          <p:cNvPr id="44" name="Google Shape;4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2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08610" algn="l">
              <a:lnSpc>
                <a:spcPct val="90000"/>
              </a:lnSpc>
              <a:spcBef>
                <a:spcPts val="500"/>
              </a:spcBef>
              <a:spcAft>
                <a:spcPts val="0"/>
              </a:spcAft>
              <a:buSzPts val="1260"/>
              <a:buChar char="o"/>
              <a:defRPr/>
            </a:lvl2pPr>
            <a:lvl3pPr marL="1371600" lvl="2" indent="-308610" algn="l">
              <a:lnSpc>
                <a:spcPct val="90000"/>
              </a:lnSpc>
              <a:spcBef>
                <a:spcPts val="500"/>
              </a:spcBef>
              <a:spcAft>
                <a:spcPts val="0"/>
              </a:spcAft>
              <a:buSzPts val="126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dk1"/>
        </a:solidFill>
        <a:effectLst/>
      </p:bgPr>
    </p:bg>
    <p:spTree>
      <p:nvGrpSpPr>
        <p:cNvPr id="1" name="Shape 54"/>
        <p:cNvGrpSpPr/>
        <p:nvPr/>
      </p:nvGrpSpPr>
      <p:grpSpPr>
        <a:xfrm>
          <a:off x="0" y="0"/>
          <a:ext cx="0" cy="0"/>
          <a:chOff x="0" y="0"/>
          <a:chExt cx="0" cy="0"/>
        </a:xfrm>
      </p:grpSpPr>
      <p:sp>
        <p:nvSpPr>
          <p:cNvPr id="55" name="Google Shape;55;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48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5"/>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solidFill>
                  <a:schemeClr val="lt1"/>
                </a:solidFill>
              </a:defRPr>
            </a:lvl1pPr>
            <a:lvl2pPr marL="914400" lvl="1" indent="-335280" algn="l">
              <a:lnSpc>
                <a:spcPct val="90000"/>
              </a:lnSpc>
              <a:spcBef>
                <a:spcPts val="500"/>
              </a:spcBef>
              <a:spcAft>
                <a:spcPts val="0"/>
              </a:spcAft>
              <a:buSzPts val="1680"/>
              <a:buChar char="o"/>
              <a:defRPr>
                <a:solidFill>
                  <a:schemeClr val="lt1"/>
                </a:solidFill>
              </a:defRPr>
            </a:lvl2pPr>
            <a:lvl3pPr marL="1371600" lvl="2" indent="-317500" algn="l">
              <a:lnSpc>
                <a:spcPct val="90000"/>
              </a:lnSpc>
              <a:spcBef>
                <a:spcPts val="500"/>
              </a:spcBef>
              <a:spcAft>
                <a:spcPts val="0"/>
              </a:spcAft>
              <a:buSzPts val="1400"/>
              <a:buChar char="⮚"/>
              <a:defRPr>
                <a:solidFill>
                  <a:schemeClr val="lt1"/>
                </a:solidFill>
              </a:defRPr>
            </a:lvl3pPr>
            <a:lvl4pPr marL="1828800" lvl="3" indent="-342900" algn="l">
              <a:lnSpc>
                <a:spcPct val="90000"/>
              </a:lnSpc>
              <a:spcBef>
                <a:spcPts val="500"/>
              </a:spcBef>
              <a:spcAft>
                <a:spcPts val="0"/>
              </a:spcAft>
              <a:buSzPts val="1800"/>
              <a:buChar char="▪"/>
              <a:defRPr>
                <a:solidFill>
                  <a:schemeClr val="lt1"/>
                </a:solidFill>
              </a:defRPr>
            </a:lvl4pPr>
            <a:lvl5pPr marL="2286000" lvl="4" indent="-342900" algn="l">
              <a:lnSpc>
                <a:spcPct val="90000"/>
              </a:lnSpc>
              <a:spcBef>
                <a:spcPts val="500"/>
              </a:spcBef>
              <a:spcAft>
                <a:spcPts val="0"/>
              </a:spcAft>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chemeClr val="dk1"/>
        </a:solidFill>
        <a:effectLst/>
      </p:bgPr>
    </p:bg>
    <p:spTree>
      <p:nvGrpSpPr>
        <p:cNvPr id="1" name="Shape 60"/>
        <p:cNvGrpSpPr/>
        <p:nvPr/>
      </p:nvGrpSpPr>
      <p:grpSpPr>
        <a:xfrm>
          <a:off x="0" y="0"/>
          <a:ext cx="0" cy="0"/>
          <a:chOff x="0" y="0"/>
          <a:chExt cx="0" cy="0"/>
        </a:xfrm>
      </p:grpSpPr>
      <p:sp>
        <p:nvSpPr>
          <p:cNvPr id="61" name="Google Shape;61;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48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2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dk1"/>
        </a:solidFill>
        <a:effectLst/>
      </p:bgPr>
    </p:bg>
    <p:spTree>
      <p:nvGrpSpPr>
        <p:cNvPr id="1" name="Shape 65"/>
        <p:cNvGrpSpPr/>
        <p:nvPr/>
      </p:nvGrpSpPr>
      <p:grpSpPr>
        <a:xfrm>
          <a:off x="0" y="0"/>
          <a:ext cx="0" cy="0"/>
          <a:chOff x="0" y="0"/>
          <a:chExt cx="0" cy="0"/>
        </a:xfrm>
      </p:grpSpPr>
      <p:pic>
        <p:nvPicPr>
          <p:cNvPr id="66" name="Google Shape;66;p27"/>
          <p:cNvPicPr preferRelativeResize="0"/>
          <p:nvPr/>
        </p:nvPicPr>
        <p:blipFill rotWithShape="1">
          <a:blip r:embed="rId2">
            <a:alphaModFix amt="36000"/>
          </a:blip>
          <a:srcRect/>
          <a:stretch/>
        </p:blipFill>
        <p:spPr>
          <a:xfrm>
            <a:off x="1" y="0"/>
            <a:ext cx="12192000" cy="6858000"/>
          </a:xfrm>
          <a:prstGeom prst="rect">
            <a:avLst/>
          </a:prstGeom>
          <a:noFill/>
          <a:ln>
            <a:noFill/>
          </a:ln>
        </p:spPr>
      </p:pic>
      <p:sp>
        <p:nvSpPr>
          <p:cNvPr id="67" name="Google Shape;67;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27"/>
          <p:cNvSpPr txBox="1">
            <a:spLocks noGrp="1"/>
          </p:cNvSpPr>
          <p:nvPr>
            <p:ph type="title"/>
          </p:nvPr>
        </p:nvSpPr>
        <p:spPr>
          <a:xfrm>
            <a:off x="1446784" y="2515395"/>
            <a:ext cx="9711944"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4800"/>
              <a:buFont typeface="Montserrat"/>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71" name="Google Shape;71;p27"/>
          <p:cNvCxnSpPr/>
          <p:nvPr/>
        </p:nvCxnSpPr>
        <p:spPr>
          <a:xfrm>
            <a:off x="1137920" y="2515395"/>
            <a:ext cx="0" cy="1325563"/>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35280" algn="l" rtl="0">
              <a:lnSpc>
                <a:spcPct val="90000"/>
              </a:lnSpc>
              <a:spcBef>
                <a:spcPts val="500"/>
              </a:spcBef>
              <a:spcAft>
                <a:spcPts val="0"/>
              </a:spcAft>
              <a:buClr>
                <a:schemeClr val="accent1"/>
              </a:buClr>
              <a:buSzPts val="1680"/>
              <a:buFont typeface="Courier New"/>
              <a:buChar char="o"/>
              <a:defRPr sz="2400" b="0" i="0" u="none" strike="noStrike" cap="none">
                <a:solidFill>
                  <a:schemeClr val="dk1"/>
                </a:solidFill>
                <a:latin typeface="Open Sans"/>
                <a:ea typeface="Open Sans"/>
                <a:cs typeface="Open Sans"/>
                <a:sym typeface="Open Sans"/>
              </a:defRPr>
            </a:lvl2pPr>
            <a:lvl3pPr marL="1371600" marR="0" lvl="2" indent="-317500" algn="l" rtl="0">
              <a:lnSpc>
                <a:spcPct val="90000"/>
              </a:lnSpc>
              <a:spcBef>
                <a:spcPts val="500"/>
              </a:spcBef>
              <a:spcAft>
                <a:spcPts val="0"/>
              </a:spcAft>
              <a:buClr>
                <a:schemeClr val="accent1"/>
              </a:buClr>
              <a:buSzPts val="1400"/>
              <a:buFont typeface="Noto Sans Symbols"/>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accent1"/>
              </a:buClr>
              <a:buSzPts val="1800"/>
              <a:buFont typeface="Noto Sans Symbols"/>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800" b="0" i="0" u="none" strike="noStrike" cap="none">
                <a:solidFill>
                  <a:srgbClr val="8A8B8B"/>
                </a:solidFill>
                <a:latin typeface="Open Sans"/>
                <a:ea typeface="Open Sans"/>
                <a:cs typeface="Open Sans"/>
                <a:sym typeface="Open Sans"/>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 name="Google Shape;13;p1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800" b="0" i="0" u="none" strike="noStrike" cap="none">
                <a:solidFill>
                  <a:srgbClr val="8A8B8B"/>
                </a:solidFill>
                <a:latin typeface="Open Sans"/>
                <a:ea typeface="Open Sans"/>
                <a:cs typeface="Open Sans"/>
                <a:sym typeface="Open Sans"/>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 name="Google Shape;14;p1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800" b="0" i="0" u="none" strike="noStrike" cap="none">
                <a:solidFill>
                  <a:srgbClr val="8A8B8B"/>
                </a:solidFill>
                <a:latin typeface="Open Sans"/>
                <a:ea typeface="Open Sans"/>
                <a:cs typeface="Open Sans"/>
                <a:sym typeface="Open Sans"/>
              </a:defRPr>
            </a:lvl1pPr>
            <a:lvl2pPr marL="0" marR="0" lvl="1" indent="0" algn="r" rtl="0">
              <a:lnSpc>
                <a:spcPct val="100000"/>
              </a:lnSpc>
              <a:spcBef>
                <a:spcPts val="0"/>
              </a:spcBef>
              <a:spcAft>
                <a:spcPts val="0"/>
              </a:spcAft>
              <a:buNone/>
              <a:defRPr sz="800" b="0" i="0" u="none" strike="noStrike" cap="none">
                <a:solidFill>
                  <a:srgbClr val="8A8B8B"/>
                </a:solidFill>
                <a:latin typeface="Open Sans"/>
                <a:ea typeface="Open Sans"/>
                <a:cs typeface="Open Sans"/>
                <a:sym typeface="Open Sans"/>
              </a:defRPr>
            </a:lvl2pPr>
            <a:lvl3pPr marL="0" marR="0" lvl="2" indent="0" algn="r" rtl="0">
              <a:lnSpc>
                <a:spcPct val="100000"/>
              </a:lnSpc>
              <a:spcBef>
                <a:spcPts val="0"/>
              </a:spcBef>
              <a:spcAft>
                <a:spcPts val="0"/>
              </a:spcAft>
              <a:buNone/>
              <a:defRPr sz="800" b="0" i="0" u="none" strike="noStrike" cap="none">
                <a:solidFill>
                  <a:srgbClr val="8A8B8B"/>
                </a:solidFill>
                <a:latin typeface="Open Sans"/>
                <a:ea typeface="Open Sans"/>
                <a:cs typeface="Open Sans"/>
                <a:sym typeface="Open Sans"/>
              </a:defRPr>
            </a:lvl3pPr>
            <a:lvl4pPr marL="0" marR="0" lvl="3" indent="0" algn="r" rtl="0">
              <a:lnSpc>
                <a:spcPct val="100000"/>
              </a:lnSpc>
              <a:spcBef>
                <a:spcPts val="0"/>
              </a:spcBef>
              <a:spcAft>
                <a:spcPts val="0"/>
              </a:spcAft>
              <a:buNone/>
              <a:defRPr sz="800" b="0" i="0" u="none" strike="noStrike" cap="none">
                <a:solidFill>
                  <a:srgbClr val="8A8B8B"/>
                </a:solidFill>
                <a:latin typeface="Open Sans"/>
                <a:ea typeface="Open Sans"/>
                <a:cs typeface="Open Sans"/>
                <a:sym typeface="Open Sans"/>
              </a:defRPr>
            </a:lvl4pPr>
            <a:lvl5pPr marL="0" marR="0" lvl="4" indent="0" algn="r" rtl="0">
              <a:lnSpc>
                <a:spcPct val="100000"/>
              </a:lnSpc>
              <a:spcBef>
                <a:spcPts val="0"/>
              </a:spcBef>
              <a:spcAft>
                <a:spcPts val="0"/>
              </a:spcAft>
              <a:buNone/>
              <a:defRPr sz="800" b="0" i="0" u="none" strike="noStrike" cap="none">
                <a:solidFill>
                  <a:srgbClr val="8A8B8B"/>
                </a:solidFill>
                <a:latin typeface="Open Sans"/>
                <a:ea typeface="Open Sans"/>
                <a:cs typeface="Open Sans"/>
                <a:sym typeface="Open Sans"/>
              </a:defRPr>
            </a:lvl5pPr>
            <a:lvl6pPr marL="0" marR="0" lvl="5" indent="0" algn="r" rtl="0">
              <a:lnSpc>
                <a:spcPct val="100000"/>
              </a:lnSpc>
              <a:spcBef>
                <a:spcPts val="0"/>
              </a:spcBef>
              <a:spcAft>
                <a:spcPts val="0"/>
              </a:spcAft>
              <a:buNone/>
              <a:defRPr sz="800" b="0" i="0" u="none" strike="noStrike" cap="none">
                <a:solidFill>
                  <a:srgbClr val="8A8B8B"/>
                </a:solidFill>
                <a:latin typeface="Open Sans"/>
                <a:ea typeface="Open Sans"/>
                <a:cs typeface="Open Sans"/>
                <a:sym typeface="Open Sans"/>
              </a:defRPr>
            </a:lvl6pPr>
            <a:lvl7pPr marL="0" marR="0" lvl="6" indent="0" algn="r" rtl="0">
              <a:lnSpc>
                <a:spcPct val="100000"/>
              </a:lnSpc>
              <a:spcBef>
                <a:spcPts val="0"/>
              </a:spcBef>
              <a:spcAft>
                <a:spcPts val="0"/>
              </a:spcAft>
              <a:buNone/>
              <a:defRPr sz="800" b="0" i="0" u="none" strike="noStrike" cap="none">
                <a:solidFill>
                  <a:srgbClr val="8A8B8B"/>
                </a:solidFill>
                <a:latin typeface="Open Sans"/>
                <a:ea typeface="Open Sans"/>
                <a:cs typeface="Open Sans"/>
                <a:sym typeface="Open Sans"/>
              </a:defRPr>
            </a:lvl7pPr>
            <a:lvl8pPr marL="0" marR="0" lvl="7" indent="0" algn="r" rtl="0">
              <a:lnSpc>
                <a:spcPct val="100000"/>
              </a:lnSpc>
              <a:spcBef>
                <a:spcPts val="0"/>
              </a:spcBef>
              <a:spcAft>
                <a:spcPts val="0"/>
              </a:spcAft>
              <a:buNone/>
              <a:defRPr sz="800" b="0" i="0" u="none" strike="noStrike" cap="none">
                <a:solidFill>
                  <a:srgbClr val="8A8B8B"/>
                </a:solidFill>
                <a:latin typeface="Open Sans"/>
                <a:ea typeface="Open Sans"/>
                <a:cs typeface="Open Sans"/>
                <a:sym typeface="Open Sans"/>
              </a:defRPr>
            </a:lvl8pPr>
            <a:lvl9pPr marL="0" marR="0" lvl="8" indent="0" algn="r" rtl="0">
              <a:lnSpc>
                <a:spcPct val="100000"/>
              </a:lnSpc>
              <a:spcBef>
                <a:spcPts val="0"/>
              </a:spcBef>
              <a:spcAft>
                <a:spcPts val="0"/>
              </a:spcAft>
              <a:buNone/>
              <a:defRPr sz="800" b="0" i="0" u="none" strike="noStrike" cap="none">
                <a:solidFill>
                  <a:srgbClr val="8A8B8B"/>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24272A"/>
        </a:solidFill>
        <a:effectLst/>
      </p:bgPr>
    </p:bg>
    <p:spTree>
      <p:nvGrpSpPr>
        <p:cNvPr id="1" name="Shape 72"/>
        <p:cNvGrpSpPr/>
        <p:nvPr/>
      </p:nvGrpSpPr>
      <p:grpSpPr>
        <a:xfrm>
          <a:off x="0" y="0"/>
          <a:ext cx="0" cy="0"/>
          <a:chOff x="0" y="0"/>
          <a:chExt cx="0" cy="0"/>
        </a:xfrm>
      </p:grpSpPr>
      <p:cxnSp>
        <p:nvCxnSpPr>
          <p:cNvPr id="73" name="Google Shape;73;g60cb62294d_0_97"/>
          <p:cNvCxnSpPr/>
          <p:nvPr/>
        </p:nvCxnSpPr>
        <p:spPr>
          <a:xfrm>
            <a:off x="-23233" y="7138267"/>
            <a:ext cx="12250500" cy="0"/>
          </a:xfrm>
          <a:prstGeom prst="straightConnector1">
            <a:avLst/>
          </a:prstGeom>
          <a:noFill/>
          <a:ln w="9525" cap="flat" cmpd="sng">
            <a:solidFill>
              <a:srgbClr val="93D500"/>
            </a:solidFill>
            <a:prstDash val="solid"/>
            <a:round/>
            <a:headEnd type="none" w="med" len="med"/>
            <a:tailEnd type="none" w="med" len="med"/>
          </a:ln>
        </p:spPr>
      </p:cxnSp>
      <p:sp>
        <p:nvSpPr>
          <p:cNvPr id="74" name="Google Shape;74;g60cb62294d_0_97"/>
          <p:cNvSpPr txBox="1">
            <a:spLocks noGrp="1"/>
          </p:cNvSpPr>
          <p:nvPr>
            <p:ph type="title"/>
          </p:nvPr>
        </p:nvSpPr>
        <p:spPr>
          <a:xfrm>
            <a:off x="415600" y="372600"/>
            <a:ext cx="11360700" cy="7635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rgbClr val="434343"/>
              </a:buClr>
              <a:buSzPts val="3700"/>
              <a:buFont typeface="Montserrat Medium"/>
              <a:buNone/>
              <a:defRPr sz="3700">
                <a:solidFill>
                  <a:srgbClr val="434343"/>
                </a:solidFill>
                <a:latin typeface="Montserrat Medium"/>
                <a:ea typeface="Montserrat Medium"/>
                <a:cs typeface="Montserrat Medium"/>
                <a:sym typeface="Montserrat Medium"/>
              </a:defRPr>
            </a:lvl1pPr>
            <a:lvl2pPr lvl="1" rtl="0">
              <a:spcBef>
                <a:spcPts val="0"/>
              </a:spcBef>
              <a:spcAft>
                <a:spcPts val="0"/>
              </a:spcAft>
              <a:buClr>
                <a:srgbClr val="434343"/>
              </a:buClr>
              <a:buSzPts val="3700"/>
              <a:buFont typeface="Montserrat Medium"/>
              <a:buNone/>
              <a:defRPr sz="3700">
                <a:solidFill>
                  <a:srgbClr val="434343"/>
                </a:solidFill>
                <a:latin typeface="Montserrat Medium"/>
                <a:ea typeface="Montserrat Medium"/>
                <a:cs typeface="Montserrat Medium"/>
                <a:sym typeface="Montserrat Medium"/>
              </a:defRPr>
            </a:lvl2pPr>
            <a:lvl3pPr lvl="2" rtl="0">
              <a:spcBef>
                <a:spcPts val="0"/>
              </a:spcBef>
              <a:spcAft>
                <a:spcPts val="0"/>
              </a:spcAft>
              <a:buClr>
                <a:srgbClr val="434343"/>
              </a:buClr>
              <a:buSzPts val="3700"/>
              <a:buFont typeface="Montserrat Medium"/>
              <a:buNone/>
              <a:defRPr sz="3700">
                <a:solidFill>
                  <a:srgbClr val="434343"/>
                </a:solidFill>
                <a:latin typeface="Montserrat Medium"/>
                <a:ea typeface="Montserrat Medium"/>
                <a:cs typeface="Montserrat Medium"/>
                <a:sym typeface="Montserrat Medium"/>
              </a:defRPr>
            </a:lvl3pPr>
            <a:lvl4pPr lvl="3" rtl="0">
              <a:spcBef>
                <a:spcPts val="0"/>
              </a:spcBef>
              <a:spcAft>
                <a:spcPts val="0"/>
              </a:spcAft>
              <a:buClr>
                <a:srgbClr val="434343"/>
              </a:buClr>
              <a:buSzPts val="3700"/>
              <a:buFont typeface="Montserrat Medium"/>
              <a:buNone/>
              <a:defRPr sz="3700">
                <a:solidFill>
                  <a:srgbClr val="434343"/>
                </a:solidFill>
                <a:latin typeface="Montserrat Medium"/>
                <a:ea typeface="Montserrat Medium"/>
                <a:cs typeface="Montserrat Medium"/>
                <a:sym typeface="Montserrat Medium"/>
              </a:defRPr>
            </a:lvl4pPr>
            <a:lvl5pPr lvl="4" rtl="0">
              <a:spcBef>
                <a:spcPts val="0"/>
              </a:spcBef>
              <a:spcAft>
                <a:spcPts val="0"/>
              </a:spcAft>
              <a:buClr>
                <a:srgbClr val="434343"/>
              </a:buClr>
              <a:buSzPts val="3700"/>
              <a:buFont typeface="Montserrat Medium"/>
              <a:buNone/>
              <a:defRPr sz="3700">
                <a:solidFill>
                  <a:srgbClr val="434343"/>
                </a:solidFill>
                <a:latin typeface="Montserrat Medium"/>
                <a:ea typeface="Montserrat Medium"/>
                <a:cs typeface="Montserrat Medium"/>
                <a:sym typeface="Montserrat Medium"/>
              </a:defRPr>
            </a:lvl5pPr>
            <a:lvl6pPr lvl="5" rtl="0">
              <a:spcBef>
                <a:spcPts val="0"/>
              </a:spcBef>
              <a:spcAft>
                <a:spcPts val="0"/>
              </a:spcAft>
              <a:buClr>
                <a:srgbClr val="434343"/>
              </a:buClr>
              <a:buSzPts val="3700"/>
              <a:buFont typeface="Montserrat Medium"/>
              <a:buNone/>
              <a:defRPr sz="3700">
                <a:solidFill>
                  <a:srgbClr val="434343"/>
                </a:solidFill>
                <a:latin typeface="Montserrat Medium"/>
                <a:ea typeface="Montserrat Medium"/>
                <a:cs typeface="Montserrat Medium"/>
                <a:sym typeface="Montserrat Medium"/>
              </a:defRPr>
            </a:lvl6pPr>
            <a:lvl7pPr lvl="6" rtl="0">
              <a:spcBef>
                <a:spcPts val="0"/>
              </a:spcBef>
              <a:spcAft>
                <a:spcPts val="0"/>
              </a:spcAft>
              <a:buClr>
                <a:srgbClr val="434343"/>
              </a:buClr>
              <a:buSzPts val="3700"/>
              <a:buFont typeface="Montserrat Medium"/>
              <a:buNone/>
              <a:defRPr sz="3700">
                <a:solidFill>
                  <a:srgbClr val="434343"/>
                </a:solidFill>
                <a:latin typeface="Montserrat Medium"/>
                <a:ea typeface="Montserrat Medium"/>
                <a:cs typeface="Montserrat Medium"/>
                <a:sym typeface="Montserrat Medium"/>
              </a:defRPr>
            </a:lvl7pPr>
            <a:lvl8pPr lvl="7" rtl="0">
              <a:spcBef>
                <a:spcPts val="0"/>
              </a:spcBef>
              <a:spcAft>
                <a:spcPts val="0"/>
              </a:spcAft>
              <a:buClr>
                <a:srgbClr val="434343"/>
              </a:buClr>
              <a:buSzPts val="3700"/>
              <a:buFont typeface="Montserrat Medium"/>
              <a:buNone/>
              <a:defRPr sz="3700">
                <a:solidFill>
                  <a:srgbClr val="434343"/>
                </a:solidFill>
                <a:latin typeface="Montserrat Medium"/>
                <a:ea typeface="Montserrat Medium"/>
                <a:cs typeface="Montserrat Medium"/>
                <a:sym typeface="Montserrat Medium"/>
              </a:defRPr>
            </a:lvl8pPr>
            <a:lvl9pPr lvl="8" rtl="0">
              <a:spcBef>
                <a:spcPts val="0"/>
              </a:spcBef>
              <a:spcAft>
                <a:spcPts val="0"/>
              </a:spcAft>
              <a:buClr>
                <a:srgbClr val="434343"/>
              </a:buClr>
              <a:buSzPts val="3700"/>
              <a:buFont typeface="Montserrat Medium"/>
              <a:buNone/>
              <a:defRPr sz="3700">
                <a:solidFill>
                  <a:srgbClr val="434343"/>
                </a:solidFill>
                <a:latin typeface="Montserrat Medium"/>
                <a:ea typeface="Montserrat Medium"/>
                <a:cs typeface="Montserrat Medium"/>
                <a:sym typeface="Montserrat Medium"/>
              </a:defRPr>
            </a:lvl9pPr>
          </a:lstStyle>
          <a:p>
            <a:endParaRPr/>
          </a:p>
        </p:txBody>
      </p:sp>
      <p:sp>
        <p:nvSpPr>
          <p:cNvPr id="75" name="Google Shape;75;g60cb62294d_0_9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Clr>
                <a:srgbClr val="434343"/>
              </a:buClr>
              <a:buSzPts val="2400"/>
              <a:buFont typeface="Open Sans"/>
              <a:buChar char="●"/>
              <a:defRPr sz="2400">
                <a:solidFill>
                  <a:srgbClr val="434343"/>
                </a:solidFill>
                <a:latin typeface="Open Sans"/>
                <a:ea typeface="Open Sans"/>
                <a:cs typeface="Open Sans"/>
                <a:sym typeface="Open Sans"/>
              </a:defRPr>
            </a:lvl1pPr>
            <a:lvl2pPr marL="914400" lvl="1" indent="-349250" rtl="0">
              <a:lnSpc>
                <a:spcPct val="100000"/>
              </a:lnSpc>
              <a:spcBef>
                <a:spcPts val="2100"/>
              </a:spcBef>
              <a:spcAft>
                <a:spcPts val="0"/>
              </a:spcAft>
              <a:buClr>
                <a:srgbClr val="434343"/>
              </a:buClr>
              <a:buSzPts val="1900"/>
              <a:buFont typeface="Open Sans"/>
              <a:buChar char="○"/>
              <a:defRPr sz="1900">
                <a:solidFill>
                  <a:srgbClr val="434343"/>
                </a:solidFill>
                <a:latin typeface="Open Sans"/>
                <a:ea typeface="Open Sans"/>
                <a:cs typeface="Open Sans"/>
                <a:sym typeface="Open Sans"/>
              </a:defRPr>
            </a:lvl2pPr>
            <a:lvl3pPr marL="1371600" lvl="2" indent="-349250" rtl="0">
              <a:lnSpc>
                <a:spcPct val="100000"/>
              </a:lnSpc>
              <a:spcBef>
                <a:spcPts val="2100"/>
              </a:spcBef>
              <a:spcAft>
                <a:spcPts val="0"/>
              </a:spcAft>
              <a:buClr>
                <a:srgbClr val="434343"/>
              </a:buClr>
              <a:buSzPts val="1900"/>
              <a:buFont typeface="Open Sans"/>
              <a:buChar char="■"/>
              <a:defRPr sz="1900">
                <a:solidFill>
                  <a:srgbClr val="434343"/>
                </a:solidFill>
                <a:latin typeface="Open Sans"/>
                <a:ea typeface="Open Sans"/>
                <a:cs typeface="Open Sans"/>
                <a:sym typeface="Open Sans"/>
              </a:defRPr>
            </a:lvl3pPr>
            <a:lvl4pPr marL="1828800" lvl="3" indent="-349250" rtl="0">
              <a:lnSpc>
                <a:spcPct val="100000"/>
              </a:lnSpc>
              <a:spcBef>
                <a:spcPts val="2100"/>
              </a:spcBef>
              <a:spcAft>
                <a:spcPts val="0"/>
              </a:spcAft>
              <a:buClr>
                <a:srgbClr val="434343"/>
              </a:buClr>
              <a:buSzPts val="1900"/>
              <a:buFont typeface="Open Sans"/>
              <a:buChar char="●"/>
              <a:defRPr sz="1900">
                <a:solidFill>
                  <a:srgbClr val="434343"/>
                </a:solidFill>
                <a:latin typeface="Open Sans"/>
                <a:ea typeface="Open Sans"/>
                <a:cs typeface="Open Sans"/>
                <a:sym typeface="Open Sans"/>
              </a:defRPr>
            </a:lvl4pPr>
            <a:lvl5pPr marL="2286000" lvl="4" indent="-349250" rtl="0">
              <a:lnSpc>
                <a:spcPct val="100000"/>
              </a:lnSpc>
              <a:spcBef>
                <a:spcPts val="2100"/>
              </a:spcBef>
              <a:spcAft>
                <a:spcPts val="0"/>
              </a:spcAft>
              <a:buClr>
                <a:srgbClr val="434343"/>
              </a:buClr>
              <a:buSzPts val="1900"/>
              <a:buFont typeface="Open Sans"/>
              <a:buChar char="○"/>
              <a:defRPr sz="1900">
                <a:solidFill>
                  <a:srgbClr val="434343"/>
                </a:solidFill>
                <a:latin typeface="Open Sans"/>
                <a:ea typeface="Open Sans"/>
                <a:cs typeface="Open Sans"/>
                <a:sym typeface="Open Sans"/>
              </a:defRPr>
            </a:lvl5pPr>
            <a:lvl6pPr marL="2743200" lvl="5" indent="-349250" rtl="0">
              <a:lnSpc>
                <a:spcPct val="100000"/>
              </a:lnSpc>
              <a:spcBef>
                <a:spcPts val="2100"/>
              </a:spcBef>
              <a:spcAft>
                <a:spcPts val="0"/>
              </a:spcAft>
              <a:buClr>
                <a:srgbClr val="434343"/>
              </a:buClr>
              <a:buSzPts val="1900"/>
              <a:buFont typeface="Open Sans"/>
              <a:buChar char="■"/>
              <a:defRPr sz="1900">
                <a:solidFill>
                  <a:srgbClr val="434343"/>
                </a:solidFill>
                <a:latin typeface="Open Sans"/>
                <a:ea typeface="Open Sans"/>
                <a:cs typeface="Open Sans"/>
                <a:sym typeface="Open Sans"/>
              </a:defRPr>
            </a:lvl6pPr>
            <a:lvl7pPr marL="3200400" lvl="6" indent="-349250" rtl="0">
              <a:lnSpc>
                <a:spcPct val="100000"/>
              </a:lnSpc>
              <a:spcBef>
                <a:spcPts val="2100"/>
              </a:spcBef>
              <a:spcAft>
                <a:spcPts val="0"/>
              </a:spcAft>
              <a:buClr>
                <a:srgbClr val="434343"/>
              </a:buClr>
              <a:buSzPts val="1900"/>
              <a:buFont typeface="Open Sans"/>
              <a:buChar char="●"/>
              <a:defRPr sz="1900">
                <a:solidFill>
                  <a:srgbClr val="434343"/>
                </a:solidFill>
                <a:latin typeface="Open Sans"/>
                <a:ea typeface="Open Sans"/>
                <a:cs typeface="Open Sans"/>
                <a:sym typeface="Open Sans"/>
              </a:defRPr>
            </a:lvl7pPr>
            <a:lvl8pPr marL="3657600" lvl="7" indent="-349250" rtl="0">
              <a:lnSpc>
                <a:spcPct val="100000"/>
              </a:lnSpc>
              <a:spcBef>
                <a:spcPts val="2100"/>
              </a:spcBef>
              <a:spcAft>
                <a:spcPts val="0"/>
              </a:spcAft>
              <a:buClr>
                <a:srgbClr val="434343"/>
              </a:buClr>
              <a:buSzPts val="1900"/>
              <a:buFont typeface="Open Sans"/>
              <a:buChar char="○"/>
              <a:defRPr sz="1900">
                <a:solidFill>
                  <a:srgbClr val="434343"/>
                </a:solidFill>
                <a:latin typeface="Open Sans"/>
                <a:ea typeface="Open Sans"/>
                <a:cs typeface="Open Sans"/>
                <a:sym typeface="Open Sans"/>
              </a:defRPr>
            </a:lvl8pPr>
            <a:lvl9pPr marL="4114800" lvl="8" indent="-349250" rtl="0">
              <a:lnSpc>
                <a:spcPct val="100000"/>
              </a:lnSpc>
              <a:spcBef>
                <a:spcPts val="2100"/>
              </a:spcBef>
              <a:spcAft>
                <a:spcPts val="2100"/>
              </a:spcAft>
              <a:buClr>
                <a:srgbClr val="434343"/>
              </a:buClr>
              <a:buSzPts val="1900"/>
              <a:buFont typeface="Open Sans"/>
              <a:buChar char="■"/>
              <a:defRPr sz="1900">
                <a:solidFill>
                  <a:srgbClr val="434343"/>
                </a:solidFill>
                <a:latin typeface="Open Sans"/>
                <a:ea typeface="Open Sans"/>
                <a:cs typeface="Open Sans"/>
                <a:sym typeface="Open Sans"/>
              </a:defRPr>
            </a:lvl9pPr>
          </a:lstStyle>
          <a:p>
            <a:endParaRPr/>
          </a:p>
        </p:txBody>
      </p:sp>
      <p:sp>
        <p:nvSpPr>
          <p:cNvPr id="76" name="Google Shape;76;g60cb62294d_0_97"/>
          <p:cNvSpPr txBox="1">
            <a:spLocks noGrp="1"/>
          </p:cNvSpPr>
          <p:nvPr>
            <p:ph type="sldNum" idx="12"/>
          </p:nvPr>
        </p:nvSpPr>
        <p:spPr>
          <a:xfrm>
            <a:off x="11296610" y="6271489"/>
            <a:ext cx="731700" cy="524700"/>
          </a:xfrm>
          <a:prstGeom prst="rect">
            <a:avLst/>
          </a:prstGeom>
          <a:noFill/>
          <a:ln>
            <a:noFill/>
          </a:ln>
        </p:spPr>
        <p:txBody>
          <a:bodyPr spcFirstLastPara="1" wrap="square" lIns="121900" tIns="121900" rIns="121900" bIns="121900" anchor="ctr" anchorCtr="0">
            <a:noAutofit/>
          </a:bodyPr>
          <a:lstStyle>
            <a:lvl1pPr lvl="0" algn="r" rtl="0">
              <a:buNone/>
              <a:defRPr sz="1100">
                <a:solidFill>
                  <a:srgbClr val="666666"/>
                </a:solidFill>
                <a:latin typeface="Open Sans"/>
                <a:ea typeface="Open Sans"/>
                <a:cs typeface="Open Sans"/>
                <a:sym typeface="Open Sans"/>
              </a:defRPr>
            </a:lvl1pPr>
            <a:lvl2pPr lvl="1" algn="r" rtl="0">
              <a:buNone/>
              <a:defRPr sz="1100">
                <a:solidFill>
                  <a:srgbClr val="666666"/>
                </a:solidFill>
                <a:latin typeface="Open Sans"/>
                <a:ea typeface="Open Sans"/>
                <a:cs typeface="Open Sans"/>
                <a:sym typeface="Open Sans"/>
              </a:defRPr>
            </a:lvl2pPr>
            <a:lvl3pPr lvl="2" algn="r" rtl="0">
              <a:buNone/>
              <a:defRPr sz="1100">
                <a:solidFill>
                  <a:srgbClr val="666666"/>
                </a:solidFill>
                <a:latin typeface="Open Sans"/>
                <a:ea typeface="Open Sans"/>
                <a:cs typeface="Open Sans"/>
                <a:sym typeface="Open Sans"/>
              </a:defRPr>
            </a:lvl3pPr>
            <a:lvl4pPr lvl="3" algn="r" rtl="0">
              <a:buNone/>
              <a:defRPr sz="1100">
                <a:solidFill>
                  <a:srgbClr val="666666"/>
                </a:solidFill>
                <a:latin typeface="Open Sans"/>
                <a:ea typeface="Open Sans"/>
                <a:cs typeface="Open Sans"/>
                <a:sym typeface="Open Sans"/>
              </a:defRPr>
            </a:lvl4pPr>
            <a:lvl5pPr lvl="4" algn="r" rtl="0">
              <a:buNone/>
              <a:defRPr sz="1100">
                <a:solidFill>
                  <a:srgbClr val="666666"/>
                </a:solidFill>
                <a:latin typeface="Open Sans"/>
                <a:ea typeface="Open Sans"/>
                <a:cs typeface="Open Sans"/>
                <a:sym typeface="Open Sans"/>
              </a:defRPr>
            </a:lvl5pPr>
            <a:lvl6pPr lvl="5" algn="r" rtl="0">
              <a:buNone/>
              <a:defRPr sz="1100">
                <a:solidFill>
                  <a:srgbClr val="666666"/>
                </a:solidFill>
                <a:latin typeface="Open Sans"/>
                <a:ea typeface="Open Sans"/>
                <a:cs typeface="Open Sans"/>
                <a:sym typeface="Open Sans"/>
              </a:defRPr>
            </a:lvl6pPr>
            <a:lvl7pPr lvl="6" algn="r" rtl="0">
              <a:buNone/>
              <a:defRPr sz="1100">
                <a:solidFill>
                  <a:srgbClr val="666666"/>
                </a:solidFill>
                <a:latin typeface="Open Sans"/>
                <a:ea typeface="Open Sans"/>
                <a:cs typeface="Open Sans"/>
                <a:sym typeface="Open Sans"/>
              </a:defRPr>
            </a:lvl7pPr>
            <a:lvl8pPr lvl="7" algn="r" rtl="0">
              <a:buNone/>
              <a:defRPr sz="1100">
                <a:solidFill>
                  <a:srgbClr val="666666"/>
                </a:solidFill>
                <a:latin typeface="Open Sans"/>
                <a:ea typeface="Open Sans"/>
                <a:cs typeface="Open Sans"/>
                <a:sym typeface="Open Sans"/>
              </a:defRPr>
            </a:lvl8pPr>
            <a:lvl9pPr lvl="8" algn="r" rtl="0">
              <a:buNone/>
              <a:defRPr sz="1100">
                <a:solidFill>
                  <a:srgbClr val="666666"/>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transition spd="slow">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7.png"/><Relationship Id="rId4" Type="http://schemas.openxmlformats.org/officeDocument/2006/relationships/image" Target="../media/image33.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4.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
          <p:cNvPicPr preferRelativeResize="0"/>
          <p:nvPr/>
        </p:nvPicPr>
        <p:blipFill rotWithShape="1">
          <a:blip r:embed="rId3">
            <a:alphaModFix/>
          </a:blip>
          <a:srcRect l="7126" t="-13988" r="20795" b="36474"/>
          <a:stretch/>
        </p:blipFill>
        <p:spPr>
          <a:xfrm flipH="1">
            <a:off x="0" y="449494"/>
            <a:ext cx="12192000" cy="6408505"/>
          </a:xfrm>
          <a:prstGeom prst="rect">
            <a:avLst/>
          </a:prstGeom>
          <a:noFill/>
          <a:ln>
            <a:noFill/>
          </a:ln>
        </p:spPr>
      </p:pic>
      <p:pic>
        <p:nvPicPr>
          <p:cNvPr id="106" name="Google Shape;106;p1"/>
          <p:cNvPicPr preferRelativeResize="0"/>
          <p:nvPr/>
        </p:nvPicPr>
        <p:blipFill rotWithShape="1">
          <a:blip r:embed="rId4">
            <a:alphaModFix/>
          </a:blip>
          <a:srcRect/>
          <a:stretch/>
        </p:blipFill>
        <p:spPr>
          <a:xfrm>
            <a:off x="9365700" y="5538050"/>
            <a:ext cx="2180049" cy="610074"/>
          </a:xfrm>
          <a:prstGeom prst="rect">
            <a:avLst/>
          </a:prstGeom>
          <a:noFill/>
          <a:ln>
            <a:noFill/>
          </a:ln>
        </p:spPr>
      </p:pic>
      <p:sp>
        <p:nvSpPr>
          <p:cNvPr id="107" name="Google Shape;107;p1"/>
          <p:cNvSpPr txBox="1"/>
          <p:nvPr/>
        </p:nvSpPr>
        <p:spPr>
          <a:xfrm>
            <a:off x="2482150" y="1872175"/>
            <a:ext cx="9063600"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dirty="0">
                <a:solidFill>
                  <a:srgbClr val="00B2E3"/>
                </a:solidFill>
                <a:latin typeface="Montserrat"/>
                <a:ea typeface="Montserrat"/>
                <a:cs typeface="Montserrat"/>
                <a:sym typeface="Montserrat"/>
              </a:rPr>
              <a:t>How PrivacyArmor</a:t>
            </a:r>
            <a:r>
              <a:rPr lang="en-US" sz="3200" baseline="30000" dirty="0">
                <a:solidFill>
                  <a:srgbClr val="00B2E3"/>
                </a:solidFill>
                <a:latin typeface="Montserrat"/>
                <a:ea typeface="Montserrat"/>
                <a:cs typeface="Montserrat"/>
                <a:sym typeface="Montserrat"/>
              </a:rPr>
              <a:t>®</a:t>
            </a:r>
            <a:r>
              <a:rPr lang="en-US" sz="3200" dirty="0">
                <a:solidFill>
                  <a:srgbClr val="00B2E3"/>
                </a:solidFill>
                <a:latin typeface="Montserrat"/>
                <a:ea typeface="Montserrat"/>
                <a:cs typeface="Montserrat"/>
                <a:sym typeface="Montserrat"/>
              </a:rPr>
              <a:t> provides holistic identity theft protection for employees</a:t>
            </a:r>
            <a:endParaRPr sz="3200" b="1" i="0" u="none" strike="noStrike" cap="none" dirty="0">
              <a:solidFill>
                <a:srgbClr val="00B2E3"/>
              </a:solidFill>
              <a:latin typeface="Montserrat SemiBold"/>
              <a:ea typeface="Montserrat SemiBold"/>
              <a:cs typeface="Montserrat SemiBold"/>
              <a:sym typeface="Montserrat SemiBold"/>
            </a:endParaRPr>
          </a:p>
        </p:txBody>
      </p:sp>
      <p:pic>
        <p:nvPicPr>
          <p:cNvPr id="108" name="Google Shape;108;p1"/>
          <p:cNvPicPr preferRelativeResize="0"/>
          <p:nvPr/>
        </p:nvPicPr>
        <p:blipFill rotWithShape="1">
          <a:blip r:embed="rId5">
            <a:alphaModFix/>
          </a:blip>
          <a:srcRect/>
          <a:stretch/>
        </p:blipFill>
        <p:spPr>
          <a:xfrm>
            <a:off x="11688691" y="6343825"/>
            <a:ext cx="310600" cy="310600"/>
          </a:xfrm>
          <a:prstGeom prst="rect">
            <a:avLst/>
          </a:prstGeom>
          <a:noFill/>
          <a:ln>
            <a:noFill/>
          </a:ln>
        </p:spPr>
      </p:pic>
      <p:pic>
        <p:nvPicPr>
          <p:cNvPr id="109" name="Google Shape;109;p1"/>
          <p:cNvPicPr preferRelativeResize="0"/>
          <p:nvPr/>
        </p:nvPicPr>
        <p:blipFill>
          <a:blip r:embed="rId6">
            <a:alphaModFix/>
          </a:blip>
          <a:stretch>
            <a:fillRect/>
          </a:stretch>
        </p:blipFill>
        <p:spPr>
          <a:xfrm>
            <a:off x="9365700" y="4320850"/>
            <a:ext cx="2180050" cy="753308"/>
          </a:xfrm>
          <a:prstGeom prst="rect">
            <a:avLst/>
          </a:prstGeom>
          <a:noFill/>
          <a:ln>
            <a:noFill/>
          </a:ln>
        </p:spPr>
      </p:pic>
      <p:sp>
        <p:nvSpPr>
          <p:cNvPr id="110" name="Google Shape;110;p1"/>
          <p:cNvSpPr txBox="1"/>
          <p:nvPr/>
        </p:nvSpPr>
        <p:spPr>
          <a:xfrm>
            <a:off x="2482150" y="3064707"/>
            <a:ext cx="54147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800" dirty="0">
                <a:solidFill>
                  <a:srgbClr val="5A5B5D"/>
                </a:solidFill>
                <a:latin typeface="Montserrat SemiBold"/>
                <a:ea typeface="Montserrat SemiBold"/>
                <a:cs typeface="Montserrat SemiBold"/>
                <a:sym typeface="Montserrat SemiBold"/>
              </a:rPr>
              <a:t>Presented by Brian </a:t>
            </a:r>
            <a:r>
              <a:rPr lang="en-US" sz="1800" dirty="0" err="1">
                <a:solidFill>
                  <a:srgbClr val="5A5B5D"/>
                </a:solidFill>
                <a:latin typeface="Montserrat SemiBold"/>
                <a:ea typeface="Montserrat SemiBold"/>
                <a:cs typeface="Montserrat SemiBold"/>
                <a:sym typeface="Montserrat SemiBold"/>
              </a:rPr>
              <a:t>Atz</a:t>
            </a:r>
            <a:endParaRPr lang="en-US" sz="1800" dirty="0">
              <a:solidFill>
                <a:srgbClr val="5A5B5D"/>
              </a:solidFill>
              <a:latin typeface="Montserrat SemiBold"/>
              <a:ea typeface="Montserrat SemiBold"/>
              <a:cs typeface="Montserrat SemiBold"/>
              <a:sym typeface="Montserrat SemiBold"/>
            </a:endParaRPr>
          </a:p>
          <a:p>
            <a:pPr marL="0" marR="0" lvl="0" indent="0" algn="l" rtl="0">
              <a:lnSpc>
                <a:spcPct val="150000"/>
              </a:lnSpc>
              <a:spcBef>
                <a:spcPts val="0"/>
              </a:spcBef>
              <a:spcAft>
                <a:spcPts val="0"/>
              </a:spcAft>
              <a:buNone/>
            </a:pPr>
            <a:r>
              <a:rPr lang="en-US" sz="1800" dirty="0">
                <a:solidFill>
                  <a:srgbClr val="5A5B5D"/>
                </a:solidFill>
                <a:latin typeface="Montserrat SemiBold"/>
                <a:ea typeface="Montserrat SemiBold"/>
                <a:cs typeface="Montserrat SemiBold"/>
                <a:sym typeface="Montserrat SemiBold"/>
              </a:rPr>
              <a:t>August 27, 2019</a:t>
            </a:r>
          </a:p>
        </p:txBody>
      </p:sp>
      <p:pic>
        <p:nvPicPr>
          <p:cNvPr id="111" name="Google Shape;111;p1"/>
          <p:cNvPicPr preferRelativeResize="0"/>
          <p:nvPr/>
        </p:nvPicPr>
        <p:blipFill>
          <a:blip r:embed="rId7">
            <a:alphaModFix/>
          </a:blip>
          <a:stretch>
            <a:fillRect/>
          </a:stretch>
        </p:blipFill>
        <p:spPr>
          <a:xfrm>
            <a:off x="2482150" y="718626"/>
            <a:ext cx="3842605" cy="923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232"/>
        <p:cNvGrpSpPr/>
        <p:nvPr/>
      </p:nvGrpSpPr>
      <p:grpSpPr>
        <a:xfrm>
          <a:off x="0" y="0"/>
          <a:ext cx="0" cy="0"/>
          <a:chOff x="0" y="0"/>
          <a:chExt cx="0" cy="0"/>
        </a:xfrm>
      </p:grpSpPr>
      <p:pic>
        <p:nvPicPr>
          <p:cNvPr id="233" name="Google Shape;233;p9"/>
          <p:cNvPicPr preferRelativeResize="0"/>
          <p:nvPr/>
        </p:nvPicPr>
        <p:blipFill rotWithShape="1">
          <a:blip r:embed="rId3">
            <a:alphaModFix/>
          </a:blip>
          <a:srcRect l="6483" t="-5993" r="11714" b="6101"/>
          <a:stretch/>
        </p:blipFill>
        <p:spPr>
          <a:xfrm>
            <a:off x="0" y="3814011"/>
            <a:ext cx="12192000" cy="3429000"/>
          </a:xfrm>
          <a:prstGeom prst="rect">
            <a:avLst/>
          </a:prstGeom>
          <a:noFill/>
          <a:ln>
            <a:noFill/>
          </a:ln>
        </p:spPr>
      </p:pic>
      <p:pic>
        <p:nvPicPr>
          <p:cNvPr id="234" name="Google Shape;234;p9"/>
          <p:cNvPicPr preferRelativeResize="0"/>
          <p:nvPr/>
        </p:nvPicPr>
        <p:blipFill rotWithShape="1">
          <a:blip r:embed="rId4">
            <a:alphaModFix/>
          </a:blip>
          <a:srcRect/>
          <a:stretch/>
        </p:blipFill>
        <p:spPr>
          <a:xfrm>
            <a:off x="3686953" y="970251"/>
            <a:ext cx="7961137" cy="4917498"/>
          </a:xfrm>
          <a:prstGeom prst="rect">
            <a:avLst/>
          </a:prstGeom>
          <a:noFill/>
          <a:ln>
            <a:noFill/>
          </a:ln>
          <a:effectLst>
            <a:outerShdw blurRad="50800" dist="38100" dir="2700000" algn="tl" rotWithShape="0">
              <a:srgbClr val="000000">
                <a:alpha val="40000"/>
              </a:srgbClr>
            </a:outerShdw>
          </a:effectLst>
        </p:spPr>
      </p:pic>
      <p:sp>
        <p:nvSpPr>
          <p:cNvPr id="235" name="Google Shape;235;p9"/>
          <p:cNvSpPr txBox="1"/>
          <p:nvPr/>
        </p:nvSpPr>
        <p:spPr>
          <a:xfrm>
            <a:off x="462900" y="970250"/>
            <a:ext cx="2902200" cy="12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accent2"/>
                </a:solidFill>
                <a:latin typeface="Montserrat"/>
                <a:ea typeface="Montserrat"/>
                <a:cs typeface="Montserrat"/>
                <a:sym typeface="Montserrat"/>
              </a:rPr>
              <a:t>Interacting with your </a:t>
            </a:r>
            <a:br>
              <a:rPr lang="en-US" sz="2400" dirty="0">
                <a:solidFill>
                  <a:schemeClr val="accent2"/>
                </a:solidFill>
                <a:latin typeface="Montserrat"/>
                <a:ea typeface="Montserrat"/>
                <a:cs typeface="Montserrat"/>
                <a:sym typeface="Montserrat"/>
              </a:rPr>
            </a:br>
            <a:r>
              <a:rPr lang="en-US" sz="2400" dirty="0">
                <a:solidFill>
                  <a:schemeClr val="accent2"/>
                </a:solidFill>
                <a:latin typeface="Montserrat"/>
                <a:ea typeface="Montserrat"/>
                <a:cs typeface="Montserrat"/>
                <a:sym typeface="Montserrat"/>
              </a:rPr>
              <a:t>Digital Footprint</a:t>
            </a:r>
            <a:endParaRPr sz="2400" i="0" u="none" strike="noStrike" cap="none" dirty="0">
              <a:solidFill>
                <a:schemeClr val="accent2"/>
              </a:solidFill>
              <a:latin typeface="Montserrat"/>
              <a:ea typeface="Montserrat"/>
              <a:cs typeface="Montserrat"/>
              <a:sym typeface="Montserrat"/>
            </a:endParaRPr>
          </a:p>
        </p:txBody>
      </p:sp>
      <p:sp>
        <p:nvSpPr>
          <p:cNvPr id="5" name="Rectangle 4">
            <a:extLst>
              <a:ext uri="{FF2B5EF4-FFF2-40B4-BE49-F238E27FC236}">
                <a16:creationId xmlns:a16="http://schemas.microsoft.com/office/drawing/2014/main" id="{240C1253-851F-49F1-9C0F-9F84EA8CBBC1}"/>
              </a:ext>
            </a:extLst>
          </p:cNvPr>
          <p:cNvSpPr/>
          <p:nvPr/>
        </p:nvSpPr>
        <p:spPr>
          <a:xfrm>
            <a:off x="10699425" y="1253763"/>
            <a:ext cx="548640" cy="169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42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10"/>
          <p:cNvPicPr preferRelativeResize="0"/>
          <p:nvPr/>
        </p:nvPicPr>
        <p:blipFill rotWithShape="1">
          <a:blip r:embed="rId3">
            <a:alphaModFix/>
          </a:blip>
          <a:srcRect l="6483" t="-5993" r="11714" b="6101"/>
          <a:stretch/>
        </p:blipFill>
        <p:spPr>
          <a:xfrm>
            <a:off x="0" y="3814011"/>
            <a:ext cx="12192000" cy="3429000"/>
          </a:xfrm>
          <a:prstGeom prst="rect">
            <a:avLst/>
          </a:prstGeom>
          <a:noFill/>
          <a:ln>
            <a:noFill/>
          </a:ln>
        </p:spPr>
      </p:pic>
      <p:sp>
        <p:nvSpPr>
          <p:cNvPr id="241" name="Google Shape;241;p10"/>
          <p:cNvSpPr txBox="1"/>
          <p:nvPr/>
        </p:nvSpPr>
        <p:spPr>
          <a:xfrm>
            <a:off x="639150" y="547600"/>
            <a:ext cx="10913700" cy="1183800"/>
          </a:xfrm>
          <a:prstGeom prst="rect">
            <a:avLst/>
          </a:prstGeom>
          <a:noFill/>
          <a:ln>
            <a:noFill/>
          </a:ln>
        </p:spPr>
        <p:txBody>
          <a:bodyPr spcFirstLastPara="1" wrap="square" lIns="91425" tIns="45700" rIns="91425" bIns="45700" anchor="ctr" anchorCtr="0">
            <a:noAutofit/>
          </a:bodyPr>
          <a:lstStyle/>
          <a:p>
            <a:pPr algn="ctr">
              <a:buSzPts val="2800"/>
            </a:pPr>
            <a:r>
              <a:rPr lang="en-US" sz="2400" dirty="0">
                <a:solidFill>
                  <a:schemeClr val="accent2"/>
                </a:solidFill>
                <a:latin typeface="Montserrat"/>
                <a:sym typeface="Montserrat"/>
              </a:rPr>
              <a:t>Actionable alerts and proactive recommendations</a:t>
            </a:r>
            <a:endParaRPr sz="2400" dirty="0">
              <a:solidFill>
                <a:schemeClr val="accent2"/>
              </a:solidFill>
              <a:latin typeface="Montserrat"/>
              <a:sym typeface="Montserrat"/>
            </a:endParaRPr>
          </a:p>
        </p:txBody>
      </p:sp>
      <p:pic>
        <p:nvPicPr>
          <p:cNvPr id="243" name="Google Shape;243;p10"/>
          <p:cNvPicPr preferRelativeResize="0"/>
          <p:nvPr/>
        </p:nvPicPr>
        <p:blipFill rotWithShape="1">
          <a:blip r:embed="rId4">
            <a:alphaModFix/>
          </a:blip>
          <a:srcRect/>
          <a:stretch/>
        </p:blipFill>
        <p:spPr>
          <a:xfrm>
            <a:off x="1870058" y="1731428"/>
            <a:ext cx="8451893" cy="5194397"/>
          </a:xfrm>
          <a:prstGeom prst="rect">
            <a:avLst/>
          </a:prstGeom>
          <a:noFill/>
          <a:ln>
            <a:noFill/>
          </a:ln>
          <a:effectLst>
            <a:outerShdw blurRad="50800" dist="38100" dir="2700000" algn="tl" rotWithShape="0">
              <a:srgbClr val="000000">
                <a:alpha val="40000"/>
              </a:srgbClr>
            </a:outerShdw>
          </a:effectLst>
        </p:spPr>
      </p:pic>
      <p:pic>
        <p:nvPicPr>
          <p:cNvPr id="244" name="Google Shape;244;p10"/>
          <p:cNvPicPr preferRelativeResize="0"/>
          <p:nvPr/>
        </p:nvPicPr>
        <p:blipFill rotWithShape="1">
          <a:blip r:embed="rId5">
            <a:alphaModFix/>
          </a:blip>
          <a:srcRect/>
          <a:stretch/>
        </p:blipFill>
        <p:spPr>
          <a:xfrm>
            <a:off x="1870051" y="1731400"/>
            <a:ext cx="8451900" cy="5194408"/>
          </a:xfrm>
          <a:prstGeom prst="rect">
            <a:avLst/>
          </a:prstGeom>
          <a:noFill/>
          <a:ln>
            <a:noFill/>
          </a:ln>
          <a:effectLst>
            <a:outerShdw blurRad="50800" dist="38100" dir="2700000" algn="tl" rotWithShape="0">
              <a:srgbClr val="000000">
                <a:alpha val="40000"/>
              </a:srgbClr>
            </a:outerShdw>
          </a:effectLst>
        </p:spPr>
      </p:pic>
      <p:sp>
        <p:nvSpPr>
          <p:cNvPr id="6" name="Rectangle 5">
            <a:extLst>
              <a:ext uri="{FF2B5EF4-FFF2-40B4-BE49-F238E27FC236}">
                <a16:creationId xmlns:a16="http://schemas.microsoft.com/office/drawing/2014/main" id="{DA7B518F-9D7C-4E09-A954-CE320FE00069}"/>
              </a:ext>
            </a:extLst>
          </p:cNvPr>
          <p:cNvSpPr/>
          <p:nvPr/>
        </p:nvSpPr>
        <p:spPr>
          <a:xfrm>
            <a:off x="9264942" y="1748323"/>
            <a:ext cx="569937" cy="169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44"/>
                                        </p:tgtEl>
                                      </p:cBhvr>
                                    </p:animEffect>
                                    <p:set>
                                      <p:cBhvr>
                                        <p:cTn id="7" dur="1" fill="hold">
                                          <p:stCondLst>
                                            <p:cond delay="1000"/>
                                          </p:stCondLst>
                                        </p:cTn>
                                        <p:tgtEl>
                                          <p:spTgt spid="2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g60cb62294d_0_56"/>
          <p:cNvPicPr preferRelativeResize="0"/>
          <p:nvPr/>
        </p:nvPicPr>
        <p:blipFill rotWithShape="1">
          <a:blip r:embed="rId3">
            <a:alphaModFix/>
          </a:blip>
          <a:srcRect t="18310" b="18310"/>
          <a:stretch/>
        </p:blipFill>
        <p:spPr>
          <a:xfrm>
            <a:off x="0" y="0"/>
            <a:ext cx="12191998" cy="6857997"/>
          </a:xfrm>
          <a:prstGeom prst="rect">
            <a:avLst/>
          </a:prstGeom>
          <a:noFill/>
          <a:ln>
            <a:noFill/>
          </a:ln>
        </p:spPr>
      </p:pic>
      <p:pic>
        <p:nvPicPr>
          <p:cNvPr id="276" name="Google Shape;276;g60cb62294d_0_56"/>
          <p:cNvPicPr preferRelativeResize="0"/>
          <p:nvPr/>
        </p:nvPicPr>
        <p:blipFill rotWithShape="1">
          <a:blip r:embed="rId4">
            <a:alphaModFix/>
          </a:blip>
          <a:srcRect/>
          <a:stretch/>
        </p:blipFill>
        <p:spPr>
          <a:xfrm>
            <a:off x="227613" y="6343825"/>
            <a:ext cx="310600" cy="310600"/>
          </a:xfrm>
          <a:prstGeom prst="rect">
            <a:avLst/>
          </a:prstGeom>
          <a:noFill/>
          <a:ln>
            <a:noFill/>
          </a:ln>
        </p:spPr>
      </p:pic>
      <p:sp>
        <p:nvSpPr>
          <p:cNvPr id="277" name="Google Shape;277;g60cb62294d_0_56"/>
          <p:cNvSpPr txBox="1"/>
          <p:nvPr/>
        </p:nvSpPr>
        <p:spPr>
          <a:xfrm>
            <a:off x="1622482" y="3312387"/>
            <a:ext cx="8946900" cy="1754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800" b="0" i="0" u="none" strike="noStrike" cap="none" dirty="0">
                <a:solidFill>
                  <a:schemeClr val="lt1"/>
                </a:solidFill>
                <a:latin typeface="Montserrat"/>
                <a:ea typeface="Montserrat"/>
                <a:cs typeface="Montserrat"/>
                <a:sym typeface="Montserrat"/>
              </a:rPr>
              <a:t>Coming soon:</a:t>
            </a:r>
            <a:endParaRPr sz="4800" dirty="0"/>
          </a:p>
          <a:p>
            <a:pPr marL="0" marR="0" lvl="0" indent="0" algn="ctr" rtl="0">
              <a:lnSpc>
                <a:spcPct val="100000"/>
              </a:lnSpc>
              <a:spcBef>
                <a:spcPts val="0"/>
              </a:spcBef>
              <a:spcAft>
                <a:spcPts val="0"/>
              </a:spcAft>
              <a:buNone/>
            </a:pPr>
            <a:r>
              <a:rPr lang="en-US" sz="4800" b="1" dirty="0">
                <a:solidFill>
                  <a:schemeClr val="lt1"/>
                </a:solidFill>
                <a:latin typeface="Montserrat"/>
                <a:ea typeface="Montserrat"/>
                <a:cs typeface="Montserrat"/>
                <a:sym typeface="Montserrat"/>
              </a:rPr>
              <a:t>Digital Footprint Quiz</a:t>
            </a:r>
            <a:endParaRPr sz="4800" b="1" i="0" u="none" strike="noStrike" cap="none" dirty="0">
              <a:solidFill>
                <a:schemeClr val="lt1"/>
              </a:solidFill>
              <a:latin typeface="Montserrat SemiBold"/>
              <a:ea typeface="Montserrat SemiBold"/>
              <a:cs typeface="Montserrat SemiBold"/>
              <a:sym typeface="Montserrat SemiBold"/>
            </a:endParaRPr>
          </a:p>
        </p:txBody>
      </p:sp>
      <p:pic>
        <p:nvPicPr>
          <p:cNvPr id="278" name="Google Shape;278;g60cb62294d_0_56"/>
          <p:cNvPicPr preferRelativeResize="0"/>
          <p:nvPr/>
        </p:nvPicPr>
        <p:blipFill>
          <a:blip r:embed="rId5">
            <a:alphaModFix/>
          </a:blip>
          <a:stretch>
            <a:fillRect/>
          </a:stretch>
        </p:blipFill>
        <p:spPr>
          <a:xfrm>
            <a:off x="5487239" y="1558100"/>
            <a:ext cx="1217375" cy="1221875"/>
          </a:xfrm>
          <a:prstGeom prst="rect">
            <a:avLst/>
          </a:prstGeom>
          <a:noFill/>
          <a:ln>
            <a:noFill/>
          </a:ln>
        </p:spPr>
      </p:pic>
      <p:sp>
        <p:nvSpPr>
          <p:cNvPr id="279" name="Google Shape;279;g60cb62294d_0_56"/>
          <p:cNvSpPr/>
          <p:nvPr/>
        </p:nvSpPr>
        <p:spPr>
          <a:xfrm>
            <a:off x="5043825" y="1116938"/>
            <a:ext cx="2104200" cy="21042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3"/>
        <p:cNvGrpSpPr/>
        <p:nvPr/>
      </p:nvGrpSpPr>
      <p:grpSpPr>
        <a:xfrm>
          <a:off x="0" y="0"/>
          <a:ext cx="0" cy="0"/>
          <a:chOff x="0" y="0"/>
          <a:chExt cx="0" cy="0"/>
        </a:xfrm>
      </p:grpSpPr>
      <p:pic>
        <p:nvPicPr>
          <p:cNvPr id="284" name="Google Shape;284;g60cb62294d_0_62"/>
          <p:cNvPicPr preferRelativeResize="0"/>
          <p:nvPr/>
        </p:nvPicPr>
        <p:blipFill rotWithShape="1">
          <a:blip r:embed="rId3">
            <a:alphaModFix/>
          </a:blip>
          <a:srcRect t="10785" b="28958"/>
          <a:stretch/>
        </p:blipFill>
        <p:spPr>
          <a:xfrm>
            <a:off x="3369472" y="4342226"/>
            <a:ext cx="2196974" cy="2378599"/>
          </a:xfrm>
          <a:prstGeom prst="rect">
            <a:avLst/>
          </a:prstGeom>
          <a:noFill/>
          <a:ln>
            <a:noFill/>
          </a:ln>
        </p:spPr>
      </p:pic>
      <p:pic>
        <p:nvPicPr>
          <p:cNvPr id="285" name="Google Shape;285;g60cb62294d_0_62"/>
          <p:cNvPicPr preferRelativeResize="0"/>
          <p:nvPr/>
        </p:nvPicPr>
        <p:blipFill>
          <a:blip r:embed="rId4">
            <a:alphaModFix/>
          </a:blip>
          <a:stretch>
            <a:fillRect/>
          </a:stretch>
        </p:blipFill>
        <p:spPr>
          <a:xfrm>
            <a:off x="3359450" y="1522200"/>
            <a:ext cx="2196975" cy="1136575"/>
          </a:xfrm>
          <a:prstGeom prst="rect">
            <a:avLst/>
          </a:prstGeom>
          <a:noFill/>
          <a:ln>
            <a:noFill/>
          </a:ln>
        </p:spPr>
      </p:pic>
      <p:pic>
        <p:nvPicPr>
          <p:cNvPr id="286" name="Google Shape;286;g60cb62294d_0_62"/>
          <p:cNvPicPr preferRelativeResize="0"/>
          <p:nvPr/>
        </p:nvPicPr>
        <p:blipFill rotWithShape="1">
          <a:blip r:embed="rId5">
            <a:alphaModFix/>
          </a:blip>
          <a:srcRect/>
          <a:stretch/>
        </p:blipFill>
        <p:spPr>
          <a:xfrm>
            <a:off x="251871" y="6188469"/>
            <a:ext cx="448681" cy="448666"/>
          </a:xfrm>
          <a:prstGeom prst="rect">
            <a:avLst/>
          </a:prstGeom>
          <a:noFill/>
          <a:ln>
            <a:noFill/>
          </a:ln>
        </p:spPr>
      </p:pic>
      <p:sp>
        <p:nvSpPr>
          <p:cNvPr id="287" name="Google Shape;287;g60cb62294d_0_62"/>
          <p:cNvSpPr txBox="1"/>
          <p:nvPr/>
        </p:nvSpPr>
        <p:spPr>
          <a:xfrm>
            <a:off x="8358267" y="396333"/>
            <a:ext cx="3091200" cy="8979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endParaRPr sz="6400" b="1">
              <a:solidFill>
                <a:srgbClr val="93D500"/>
              </a:solidFill>
              <a:latin typeface="Montserrat"/>
              <a:ea typeface="Montserrat"/>
              <a:cs typeface="Montserrat"/>
              <a:sym typeface="Montserrat"/>
            </a:endParaRPr>
          </a:p>
        </p:txBody>
      </p:sp>
      <p:sp>
        <p:nvSpPr>
          <p:cNvPr id="288" name="Google Shape;288;g60cb62294d_0_62"/>
          <p:cNvSpPr txBox="1"/>
          <p:nvPr/>
        </p:nvSpPr>
        <p:spPr>
          <a:xfrm>
            <a:off x="7313367" y="324817"/>
            <a:ext cx="4644900" cy="8529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r>
              <a:rPr lang="en-US" sz="1900">
                <a:solidFill>
                  <a:schemeClr val="dk2"/>
                </a:solidFill>
                <a:latin typeface="Montserrat SemiBold"/>
                <a:ea typeface="Montserrat SemiBold"/>
                <a:cs typeface="Montserrat SemiBold"/>
                <a:sym typeface="Montserrat SemiBold"/>
              </a:rPr>
              <a:t>Pre-Enrollment Quiz</a:t>
            </a:r>
            <a:endParaRPr sz="1900">
              <a:solidFill>
                <a:schemeClr val="dk2"/>
              </a:solidFill>
              <a:latin typeface="Montserrat SemiBold"/>
              <a:ea typeface="Montserrat SemiBold"/>
              <a:cs typeface="Montserrat SemiBold"/>
              <a:sym typeface="Montserrat SemiBold"/>
            </a:endParaRPr>
          </a:p>
        </p:txBody>
      </p:sp>
      <p:pic>
        <p:nvPicPr>
          <p:cNvPr id="289" name="Google Shape;289;g60cb62294d_0_62"/>
          <p:cNvPicPr preferRelativeResize="0"/>
          <p:nvPr/>
        </p:nvPicPr>
        <p:blipFill rotWithShape="1">
          <a:blip r:embed="rId6">
            <a:alphaModFix/>
          </a:blip>
          <a:srcRect b="70126"/>
          <a:stretch/>
        </p:blipFill>
        <p:spPr>
          <a:xfrm>
            <a:off x="170333" y="1522200"/>
            <a:ext cx="3091200" cy="5335803"/>
          </a:xfrm>
          <a:prstGeom prst="rect">
            <a:avLst/>
          </a:prstGeom>
          <a:noFill/>
          <a:ln w="9525" cap="flat" cmpd="sng">
            <a:solidFill>
              <a:srgbClr val="B7B7B7"/>
            </a:solidFill>
            <a:prstDash val="solid"/>
            <a:round/>
            <a:headEnd type="none" w="sm" len="sm"/>
            <a:tailEnd type="none" w="sm" len="sm"/>
          </a:ln>
        </p:spPr>
      </p:pic>
      <p:grpSp>
        <p:nvGrpSpPr>
          <p:cNvPr id="290" name="Google Shape;290;g60cb62294d_0_62"/>
          <p:cNvGrpSpPr/>
          <p:nvPr/>
        </p:nvGrpSpPr>
        <p:grpSpPr>
          <a:xfrm>
            <a:off x="116728" y="6476091"/>
            <a:ext cx="3215520" cy="401590"/>
            <a:chOff x="163750" y="4768750"/>
            <a:chExt cx="2411700" cy="301200"/>
          </a:xfrm>
        </p:grpSpPr>
        <p:sp>
          <p:nvSpPr>
            <p:cNvPr id="291" name="Google Shape;291;g60cb62294d_0_62"/>
            <p:cNvSpPr/>
            <p:nvPr/>
          </p:nvSpPr>
          <p:spPr>
            <a:xfrm rot="10800000">
              <a:off x="163750" y="4977850"/>
              <a:ext cx="2411700" cy="921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2" name="Google Shape;292;g60cb62294d_0_62"/>
            <p:cNvSpPr/>
            <p:nvPr/>
          </p:nvSpPr>
          <p:spPr>
            <a:xfrm rot="10800000">
              <a:off x="163750" y="4768750"/>
              <a:ext cx="2411700" cy="209100"/>
            </a:xfrm>
            <a:prstGeom prst="rect">
              <a:avLst/>
            </a:prstGeom>
            <a:gradFill>
              <a:gsLst>
                <a:gs pos="0">
                  <a:srgbClr val="FFFFFF"/>
                </a:gs>
                <a:gs pos="100000">
                  <a:srgbClr val="FFFFF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93" name="Google Shape;293;g60cb62294d_0_62"/>
          <p:cNvSpPr/>
          <p:nvPr/>
        </p:nvSpPr>
        <p:spPr>
          <a:xfrm>
            <a:off x="4840700" y="1809600"/>
            <a:ext cx="260700" cy="260700"/>
          </a:xfrm>
          <a:prstGeom prst="ellipse">
            <a:avLst/>
          </a:prstGeom>
          <a:solidFill>
            <a:srgbClr val="93D500">
              <a:alpha val="620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294" name="Google Shape;294;g60cb62294d_0_62"/>
          <p:cNvCxnSpPr>
            <a:stCxn id="293" idx="6"/>
            <a:endCxn id="295" idx="0"/>
          </p:cNvCxnSpPr>
          <p:nvPr/>
        </p:nvCxnSpPr>
        <p:spPr>
          <a:xfrm flipH="1">
            <a:off x="4151300" y="1939950"/>
            <a:ext cx="950100" cy="2298300"/>
          </a:xfrm>
          <a:prstGeom prst="bentConnector4">
            <a:avLst>
              <a:gd name="adj1" fmla="val -25063"/>
              <a:gd name="adj2" fmla="val 52836"/>
            </a:avLst>
          </a:prstGeom>
          <a:noFill/>
          <a:ln w="19050" cap="flat" cmpd="sng">
            <a:solidFill>
              <a:srgbClr val="93D500"/>
            </a:solidFill>
            <a:prstDash val="solid"/>
            <a:round/>
            <a:headEnd type="none" w="med" len="med"/>
            <a:tailEnd type="triangle" w="med" len="med"/>
          </a:ln>
        </p:spPr>
      </p:cxnSp>
      <p:grpSp>
        <p:nvGrpSpPr>
          <p:cNvPr id="296" name="Google Shape;296;g60cb62294d_0_62"/>
          <p:cNvGrpSpPr/>
          <p:nvPr/>
        </p:nvGrpSpPr>
        <p:grpSpPr>
          <a:xfrm>
            <a:off x="5646061" y="6476091"/>
            <a:ext cx="3215520" cy="401590"/>
            <a:chOff x="163750" y="4768750"/>
            <a:chExt cx="2411700" cy="301200"/>
          </a:xfrm>
        </p:grpSpPr>
        <p:sp>
          <p:nvSpPr>
            <p:cNvPr id="297" name="Google Shape;297;g60cb62294d_0_62"/>
            <p:cNvSpPr/>
            <p:nvPr/>
          </p:nvSpPr>
          <p:spPr>
            <a:xfrm rot="10800000">
              <a:off x="163750" y="4977850"/>
              <a:ext cx="2411700" cy="921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8" name="Google Shape;298;g60cb62294d_0_62"/>
            <p:cNvSpPr/>
            <p:nvPr/>
          </p:nvSpPr>
          <p:spPr>
            <a:xfrm rot="10800000">
              <a:off x="163750" y="4768750"/>
              <a:ext cx="2411700" cy="209100"/>
            </a:xfrm>
            <a:prstGeom prst="rect">
              <a:avLst/>
            </a:prstGeom>
            <a:gradFill>
              <a:gsLst>
                <a:gs pos="0">
                  <a:srgbClr val="FFFFFF"/>
                </a:gs>
                <a:gs pos="100000">
                  <a:srgbClr val="FFFFF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99" name="Google Shape;299;g60cb62294d_0_62"/>
          <p:cNvGrpSpPr/>
          <p:nvPr/>
        </p:nvGrpSpPr>
        <p:grpSpPr>
          <a:xfrm>
            <a:off x="8865628" y="6476091"/>
            <a:ext cx="3215520" cy="401590"/>
            <a:chOff x="163750" y="4768750"/>
            <a:chExt cx="2411700" cy="301200"/>
          </a:xfrm>
        </p:grpSpPr>
        <p:sp>
          <p:nvSpPr>
            <p:cNvPr id="300" name="Google Shape;300;g60cb62294d_0_62"/>
            <p:cNvSpPr/>
            <p:nvPr/>
          </p:nvSpPr>
          <p:spPr>
            <a:xfrm rot="10800000">
              <a:off x="163750" y="4977850"/>
              <a:ext cx="2411700" cy="921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1" name="Google Shape;301;g60cb62294d_0_62"/>
            <p:cNvSpPr/>
            <p:nvPr/>
          </p:nvSpPr>
          <p:spPr>
            <a:xfrm rot="10800000">
              <a:off x="163750" y="4768750"/>
              <a:ext cx="2411700" cy="209100"/>
            </a:xfrm>
            <a:prstGeom prst="rect">
              <a:avLst/>
            </a:prstGeom>
            <a:gradFill>
              <a:gsLst>
                <a:gs pos="0">
                  <a:srgbClr val="FFFFFF"/>
                </a:gs>
                <a:gs pos="100000">
                  <a:srgbClr val="FFFFF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02" name="Google Shape;302;g60cb62294d_0_62"/>
          <p:cNvGrpSpPr/>
          <p:nvPr/>
        </p:nvGrpSpPr>
        <p:grpSpPr>
          <a:xfrm rot="10800000">
            <a:off x="8865719" y="1480518"/>
            <a:ext cx="3215520" cy="401590"/>
            <a:chOff x="163750" y="4768750"/>
            <a:chExt cx="2411700" cy="301200"/>
          </a:xfrm>
        </p:grpSpPr>
        <p:sp>
          <p:nvSpPr>
            <p:cNvPr id="303" name="Google Shape;303;g60cb62294d_0_62"/>
            <p:cNvSpPr/>
            <p:nvPr/>
          </p:nvSpPr>
          <p:spPr>
            <a:xfrm rot="10800000">
              <a:off x="163750" y="4977850"/>
              <a:ext cx="2411700" cy="921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4" name="Google Shape;304;g60cb62294d_0_62"/>
            <p:cNvSpPr/>
            <p:nvPr/>
          </p:nvSpPr>
          <p:spPr>
            <a:xfrm rot="10800000">
              <a:off x="163750" y="4768750"/>
              <a:ext cx="2411700" cy="209100"/>
            </a:xfrm>
            <a:prstGeom prst="rect">
              <a:avLst/>
            </a:prstGeom>
            <a:gradFill>
              <a:gsLst>
                <a:gs pos="0">
                  <a:srgbClr val="FFFFFF"/>
                </a:gs>
                <a:gs pos="100000">
                  <a:srgbClr val="FFFFFF">
                    <a:alpha val="0"/>
                  </a:srgbClr>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cxnSp>
        <p:nvCxnSpPr>
          <p:cNvPr id="305" name="Google Shape;305;g60cb62294d_0_62"/>
          <p:cNvCxnSpPr>
            <a:stCxn id="295" idx="3"/>
            <a:endCxn id="306" idx="1"/>
          </p:cNvCxnSpPr>
          <p:nvPr/>
        </p:nvCxnSpPr>
        <p:spPr>
          <a:xfrm rot="-5400000">
            <a:off x="4696900" y="4446297"/>
            <a:ext cx="1276200" cy="763800"/>
          </a:xfrm>
          <a:prstGeom prst="bentConnector3">
            <a:avLst>
              <a:gd name="adj1" fmla="val 50000"/>
            </a:avLst>
          </a:prstGeom>
          <a:noFill/>
          <a:ln w="19050" cap="flat" cmpd="sng">
            <a:solidFill>
              <a:srgbClr val="93D500"/>
            </a:solidFill>
            <a:prstDash val="solid"/>
            <a:round/>
            <a:headEnd type="none" w="med" len="med"/>
            <a:tailEnd type="triangle" w="med" len="med"/>
          </a:ln>
        </p:spPr>
      </p:cxnSp>
      <p:sp>
        <p:nvSpPr>
          <p:cNvPr id="309" name="Google Shape;309;g60cb62294d_0_62"/>
          <p:cNvSpPr txBox="1"/>
          <p:nvPr/>
        </p:nvSpPr>
        <p:spPr>
          <a:xfrm>
            <a:off x="251875" y="324825"/>
            <a:ext cx="7803300" cy="95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Arial"/>
              <a:buNone/>
            </a:pPr>
            <a:r>
              <a:rPr lang="en-US" sz="3600" dirty="0">
                <a:solidFill>
                  <a:srgbClr val="00B2E3"/>
                </a:solidFill>
                <a:latin typeface="Montserrat"/>
                <a:ea typeface="Montserrat"/>
                <a:cs typeface="Montserrat"/>
                <a:sym typeface="Montserrat"/>
              </a:rPr>
              <a:t>The first step in understanding your Digital Footprint</a:t>
            </a:r>
            <a:endParaRPr sz="3600" b="1" i="0" u="none" strike="noStrike" cap="none" dirty="0">
              <a:solidFill>
                <a:srgbClr val="00B2E3"/>
              </a:solidFill>
              <a:latin typeface="Montserrat SemiBold"/>
              <a:ea typeface="Montserrat SemiBold"/>
              <a:cs typeface="Montserrat SemiBold"/>
              <a:sym typeface="Montserrat SemiBold"/>
            </a:endParaRPr>
          </a:p>
        </p:txBody>
      </p:sp>
      <p:pic>
        <p:nvPicPr>
          <p:cNvPr id="310" name="Google Shape;310;g60cb62294d_0_62"/>
          <p:cNvPicPr preferRelativeResize="0"/>
          <p:nvPr/>
        </p:nvPicPr>
        <p:blipFill>
          <a:blip r:embed="rId7">
            <a:alphaModFix/>
          </a:blip>
          <a:stretch>
            <a:fillRect/>
          </a:stretch>
        </p:blipFill>
        <p:spPr>
          <a:xfrm>
            <a:off x="170326" y="1522212"/>
            <a:ext cx="3091200" cy="5514013"/>
          </a:xfrm>
          <a:prstGeom prst="rect">
            <a:avLst/>
          </a:prstGeom>
          <a:noFill/>
          <a:ln>
            <a:noFill/>
          </a:ln>
        </p:spPr>
      </p:pic>
      <p:sp>
        <p:nvSpPr>
          <p:cNvPr id="311" name="Google Shape;311;g60cb62294d_0_62"/>
          <p:cNvSpPr/>
          <p:nvPr/>
        </p:nvSpPr>
        <p:spPr>
          <a:xfrm>
            <a:off x="4840700" y="5401175"/>
            <a:ext cx="260700" cy="260700"/>
          </a:xfrm>
          <a:prstGeom prst="ellipse">
            <a:avLst/>
          </a:prstGeom>
          <a:solidFill>
            <a:srgbClr val="93D500">
              <a:alpha val="620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312" name="Google Shape;312;g60cb62294d_0_62"/>
          <p:cNvPicPr preferRelativeResize="0"/>
          <p:nvPr/>
        </p:nvPicPr>
        <p:blipFill>
          <a:blip r:embed="rId8">
            <a:alphaModFix/>
          </a:blip>
          <a:stretch>
            <a:fillRect/>
          </a:stretch>
        </p:blipFill>
        <p:spPr>
          <a:xfrm>
            <a:off x="5869300" y="1522208"/>
            <a:ext cx="2844020" cy="4189578"/>
          </a:xfrm>
          <a:prstGeom prst="rect">
            <a:avLst/>
          </a:prstGeom>
          <a:noFill/>
          <a:ln>
            <a:noFill/>
          </a:ln>
        </p:spPr>
      </p:pic>
      <p:pic>
        <p:nvPicPr>
          <p:cNvPr id="313" name="Google Shape;313;g60cb62294d_0_62"/>
          <p:cNvPicPr preferRelativeResize="0"/>
          <p:nvPr/>
        </p:nvPicPr>
        <p:blipFill>
          <a:blip r:embed="rId9">
            <a:alphaModFix/>
          </a:blip>
          <a:stretch>
            <a:fillRect/>
          </a:stretch>
        </p:blipFill>
        <p:spPr>
          <a:xfrm>
            <a:off x="8865725" y="1522200"/>
            <a:ext cx="2976789" cy="5335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2"/>
          <p:cNvSpPr/>
          <p:nvPr/>
        </p:nvSpPr>
        <p:spPr>
          <a:xfrm>
            <a:off x="0" y="0"/>
            <a:ext cx="12192000" cy="6858000"/>
          </a:xfrm>
          <a:prstGeom prst="rect">
            <a:avLst/>
          </a:prstGeom>
          <a:solidFill>
            <a:srgbClr val="00B2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2E3"/>
              </a:solidFill>
              <a:latin typeface="Arial"/>
              <a:ea typeface="Arial"/>
              <a:cs typeface="Arial"/>
              <a:sym typeface="Arial"/>
            </a:endParaRPr>
          </a:p>
        </p:txBody>
      </p:sp>
      <p:pic>
        <p:nvPicPr>
          <p:cNvPr id="319" name="Google Shape;319;p12"/>
          <p:cNvPicPr preferRelativeResize="0"/>
          <p:nvPr/>
        </p:nvPicPr>
        <p:blipFill rotWithShape="1">
          <a:blip r:embed="rId3">
            <a:alphaModFix/>
          </a:blip>
          <a:srcRect/>
          <a:stretch/>
        </p:blipFill>
        <p:spPr>
          <a:xfrm>
            <a:off x="227613" y="6343825"/>
            <a:ext cx="310600" cy="310600"/>
          </a:xfrm>
          <a:prstGeom prst="rect">
            <a:avLst/>
          </a:prstGeom>
          <a:noFill/>
          <a:ln>
            <a:noFill/>
          </a:ln>
        </p:spPr>
      </p:pic>
      <p:sp>
        <p:nvSpPr>
          <p:cNvPr id="320" name="Google Shape;320;p12"/>
          <p:cNvSpPr txBox="1"/>
          <p:nvPr/>
        </p:nvSpPr>
        <p:spPr>
          <a:xfrm>
            <a:off x="1622482" y="2551837"/>
            <a:ext cx="894703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5400" b="0" i="0" u="none" strike="noStrike" cap="none">
                <a:solidFill>
                  <a:schemeClr val="lt1"/>
                </a:solidFill>
                <a:latin typeface="Montserrat"/>
                <a:ea typeface="Montserrat"/>
                <a:cs typeface="Montserrat"/>
                <a:sym typeface="Montserrat"/>
              </a:rPr>
              <a:t>What makes PrivacyArmor better?</a:t>
            </a:r>
            <a:endParaRPr sz="5400" b="1" i="0" u="none" strike="noStrike" cap="none">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13"/>
          <p:cNvPicPr preferRelativeResize="0"/>
          <p:nvPr/>
        </p:nvPicPr>
        <p:blipFill rotWithShape="1">
          <a:blip r:embed="rId3">
            <a:alphaModFix/>
          </a:blip>
          <a:srcRect l="6483" t="-5993" r="11714" b="6101"/>
          <a:stretch/>
        </p:blipFill>
        <p:spPr>
          <a:xfrm>
            <a:off x="0" y="2010073"/>
            <a:ext cx="12192000" cy="6654424"/>
          </a:xfrm>
          <a:prstGeom prst="rect">
            <a:avLst/>
          </a:prstGeom>
          <a:noFill/>
          <a:ln>
            <a:noFill/>
          </a:ln>
        </p:spPr>
      </p:pic>
      <p:sp>
        <p:nvSpPr>
          <p:cNvPr id="326" name="Google Shape;326;p13"/>
          <p:cNvSpPr txBox="1"/>
          <p:nvPr/>
        </p:nvSpPr>
        <p:spPr>
          <a:xfrm>
            <a:off x="12946654" y="1597792"/>
            <a:ext cx="5839800" cy="33354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3750"/>
              </a:lnSpc>
              <a:spcBef>
                <a:spcPts val="0"/>
              </a:spcBef>
              <a:spcAft>
                <a:spcPts val="0"/>
              </a:spcAft>
              <a:buClr>
                <a:schemeClr val="accent2"/>
              </a:buClr>
              <a:buSzPts val="1600"/>
              <a:buFont typeface="Arial"/>
              <a:buChar char="•"/>
            </a:pPr>
            <a:r>
              <a:rPr lang="en-US" sz="1600" b="0" i="0" u="none" strike="noStrike" cap="none">
                <a:solidFill>
                  <a:schemeClr val="dk2"/>
                </a:solidFill>
                <a:latin typeface="Open Sans"/>
                <a:ea typeface="Open Sans"/>
                <a:cs typeface="Open Sans"/>
                <a:sym typeface="Open Sans"/>
              </a:rPr>
              <a:t>Unique insights</a:t>
            </a:r>
            <a:endParaRPr/>
          </a:p>
          <a:p>
            <a:pPr marL="285750" marR="0" lvl="4" indent="-285750" algn="l" rtl="0">
              <a:lnSpc>
                <a:spcPct val="153750"/>
              </a:lnSpc>
              <a:spcBef>
                <a:spcPts val="600"/>
              </a:spcBef>
              <a:spcAft>
                <a:spcPts val="0"/>
              </a:spcAft>
              <a:buClr>
                <a:schemeClr val="accent2"/>
              </a:buClr>
              <a:buSzPts val="1600"/>
              <a:buFont typeface="Arial"/>
              <a:buChar char="•"/>
            </a:pPr>
            <a:r>
              <a:rPr lang="en-US" sz="1600" b="0" i="0" u="none" strike="noStrike" cap="none">
                <a:solidFill>
                  <a:schemeClr val="dk2"/>
                </a:solidFill>
                <a:latin typeface="Open Sans"/>
                <a:ea typeface="Open Sans"/>
                <a:cs typeface="Open Sans"/>
                <a:sym typeface="Open Sans"/>
              </a:rPr>
              <a:t>We have access to dark web and invite-only </a:t>
            </a:r>
            <a:br>
              <a:rPr lang="en-US" sz="1600" b="0" i="0" u="none" strike="noStrike" cap="none">
                <a:solidFill>
                  <a:schemeClr val="dk2"/>
                </a:solidFill>
                <a:latin typeface="Open Sans"/>
                <a:ea typeface="Open Sans"/>
                <a:cs typeface="Open Sans"/>
                <a:sym typeface="Open Sans"/>
              </a:rPr>
            </a:br>
            <a:r>
              <a:rPr lang="en-US" sz="1600" b="0" i="0" u="none" strike="noStrike" cap="none">
                <a:solidFill>
                  <a:schemeClr val="dk2"/>
                </a:solidFill>
                <a:latin typeface="Open Sans"/>
                <a:ea typeface="Open Sans"/>
                <a:cs typeface="Open Sans"/>
                <a:sym typeface="Open Sans"/>
              </a:rPr>
              <a:t>hacker forums</a:t>
            </a:r>
            <a:endParaRPr/>
          </a:p>
          <a:p>
            <a:pPr marL="285750" marR="0" lvl="2" indent="-285750" algn="l" rtl="0">
              <a:lnSpc>
                <a:spcPct val="153750"/>
              </a:lnSpc>
              <a:spcBef>
                <a:spcPts val="600"/>
              </a:spcBef>
              <a:spcAft>
                <a:spcPts val="0"/>
              </a:spcAft>
              <a:buClr>
                <a:schemeClr val="accent2"/>
              </a:buClr>
              <a:buSzPts val="1600"/>
              <a:buFont typeface="Arial"/>
              <a:buChar char="•"/>
            </a:pPr>
            <a:r>
              <a:rPr lang="en-US" sz="1600" b="0" i="0" u="none" strike="noStrike" cap="none">
                <a:solidFill>
                  <a:schemeClr val="dk2"/>
                </a:solidFill>
                <a:latin typeface="Open Sans"/>
                <a:ea typeface="Open Sans"/>
                <a:cs typeface="Open Sans"/>
                <a:sym typeface="Open Sans"/>
              </a:rPr>
              <a:t>Multi-faceted monitoring</a:t>
            </a:r>
            <a:endParaRPr/>
          </a:p>
          <a:p>
            <a:pPr marL="285750" marR="0" lvl="0" indent="-285750" algn="l" rtl="0">
              <a:lnSpc>
                <a:spcPct val="153750"/>
              </a:lnSpc>
              <a:spcBef>
                <a:spcPts val="600"/>
              </a:spcBef>
              <a:spcAft>
                <a:spcPts val="0"/>
              </a:spcAft>
              <a:buClr>
                <a:schemeClr val="accent2"/>
              </a:buClr>
              <a:buSzPts val="1600"/>
              <a:buFont typeface="Arial"/>
              <a:buChar char="•"/>
            </a:pPr>
            <a:r>
              <a:rPr lang="en-US" sz="1600" b="0" i="0" u="none" strike="noStrike" cap="none">
                <a:solidFill>
                  <a:schemeClr val="dk2"/>
                </a:solidFill>
                <a:latin typeface="Open Sans"/>
                <a:ea typeface="Open Sans"/>
                <a:cs typeface="Open Sans"/>
                <a:sym typeface="Open Sans"/>
              </a:rPr>
              <a:t>We pull from multiple information streams to get participants the fullest possible picture of their identity</a:t>
            </a:r>
            <a:endParaRPr/>
          </a:p>
          <a:p>
            <a:pPr marL="285750" marR="0" lvl="0" indent="-285750" algn="l" rtl="0">
              <a:lnSpc>
                <a:spcPct val="153750"/>
              </a:lnSpc>
              <a:spcBef>
                <a:spcPts val="600"/>
              </a:spcBef>
              <a:spcAft>
                <a:spcPts val="0"/>
              </a:spcAft>
              <a:buClr>
                <a:schemeClr val="accent2"/>
              </a:buClr>
              <a:buSzPts val="1600"/>
              <a:buFont typeface="Arial"/>
              <a:buChar char="•"/>
            </a:pPr>
            <a:r>
              <a:rPr lang="en-US" sz="1600" b="0" i="0" u="none" strike="noStrike" cap="none">
                <a:solidFill>
                  <a:schemeClr val="dk2"/>
                </a:solidFill>
                <a:latin typeface="Open Sans"/>
                <a:ea typeface="Open Sans"/>
                <a:cs typeface="Open Sans"/>
                <a:sym typeface="Open Sans"/>
              </a:rPr>
              <a:t>Proprietary tools</a:t>
            </a:r>
            <a:endParaRPr/>
          </a:p>
          <a:p>
            <a:pPr marL="285750" marR="0" lvl="0" indent="-285750" algn="l" rtl="0">
              <a:lnSpc>
                <a:spcPct val="153750"/>
              </a:lnSpc>
              <a:spcBef>
                <a:spcPts val="600"/>
              </a:spcBef>
              <a:spcAft>
                <a:spcPts val="0"/>
              </a:spcAft>
              <a:buClr>
                <a:schemeClr val="accent2"/>
              </a:buClr>
              <a:buSzPts val="1600"/>
              <a:buFont typeface="Arial"/>
              <a:buChar char="•"/>
            </a:pPr>
            <a:r>
              <a:rPr lang="en-US" sz="1600" b="0" i="0" u="none" strike="noStrike" cap="none">
                <a:solidFill>
                  <a:schemeClr val="dk2"/>
                </a:solidFill>
                <a:latin typeface="Open Sans"/>
                <a:ea typeface="Open Sans"/>
                <a:cs typeface="Open Sans"/>
                <a:sym typeface="Open Sans"/>
              </a:rPr>
              <a:t>We push the industry ahead by using our own intel </a:t>
            </a:r>
            <a:br>
              <a:rPr lang="en-US" sz="1600" b="0" i="0" u="none" strike="noStrike" cap="none">
                <a:solidFill>
                  <a:schemeClr val="dk2"/>
                </a:solidFill>
                <a:latin typeface="Open Sans"/>
                <a:ea typeface="Open Sans"/>
                <a:cs typeface="Open Sans"/>
                <a:sym typeface="Open Sans"/>
              </a:rPr>
            </a:br>
            <a:r>
              <a:rPr lang="en-US" sz="1600" b="0" i="0" u="none" strike="noStrike" cap="none">
                <a:solidFill>
                  <a:schemeClr val="dk2"/>
                </a:solidFill>
                <a:latin typeface="Open Sans"/>
                <a:ea typeface="Open Sans"/>
                <a:cs typeface="Open Sans"/>
                <a:sym typeface="Open Sans"/>
              </a:rPr>
              <a:t>and making identity protection truly proactive</a:t>
            </a:r>
            <a:endParaRPr/>
          </a:p>
        </p:txBody>
      </p:sp>
      <p:sp>
        <p:nvSpPr>
          <p:cNvPr id="327" name="Google Shape;327;p13"/>
          <p:cNvSpPr txBox="1"/>
          <p:nvPr/>
        </p:nvSpPr>
        <p:spPr>
          <a:xfrm>
            <a:off x="543910" y="-959175"/>
            <a:ext cx="10515600" cy="95917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n-US" sz="4400" b="0" i="0" u="none" strike="noStrike" cap="none">
                <a:solidFill>
                  <a:srgbClr val="00B2E3"/>
                </a:solidFill>
                <a:latin typeface="Montserrat"/>
                <a:ea typeface="Montserrat"/>
                <a:cs typeface="Montserrat"/>
                <a:sym typeface="Montserrat"/>
              </a:rPr>
              <a:t>What makes PrivacyArmor better?</a:t>
            </a:r>
            <a:endParaRPr sz="4400" b="1" i="0" u="none" strike="noStrike" cap="none">
              <a:solidFill>
                <a:srgbClr val="00B2E3"/>
              </a:solidFill>
              <a:latin typeface="Montserrat SemiBold"/>
              <a:ea typeface="Montserrat SemiBold"/>
              <a:cs typeface="Montserrat SemiBold"/>
              <a:sym typeface="Montserrat SemiBold"/>
            </a:endParaRPr>
          </a:p>
        </p:txBody>
      </p:sp>
      <p:sp>
        <p:nvSpPr>
          <p:cNvPr id="328" name="Google Shape;328;p13"/>
          <p:cNvSpPr txBox="1"/>
          <p:nvPr/>
        </p:nvSpPr>
        <p:spPr>
          <a:xfrm>
            <a:off x="625054" y="-624079"/>
            <a:ext cx="898095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53575A"/>
                </a:solidFill>
                <a:latin typeface="Montserrat SemiBold"/>
                <a:ea typeface="Montserrat SemiBold"/>
                <a:cs typeface="Montserrat SemiBold"/>
                <a:sym typeface="Montserrat SemiBold"/>
              </a:rPr>
              <a:t>What we’ll be sharing today:</a:t>
            </a:r>
            <a:endParaRPr/>
          </a:p>
        </p:txBody>
      </p:sp>
      <p:sp>
        <p:nvSpPr>
          <p:cNvPr id="329" name="Google Shape;329;p13"/>
          <p:cNvSpPr/>
          <p:nvPr/>
        </p:nvSpPr>
        <p:spPr>
          <a:xfrm>
            <a:off x="19091369" y="1597792"/>
            <a:ext cx="4797300" cy="33354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3750"/>
              </a:lnSpc>
              <a:spcBef>
                <a:spcPts val="0"/>
              </a:spcBef>
              <a:spcAft>
                <a:spcPts val="0"/>
              </a:spcAft>
              <a:buClr>
                <a:schemeClr val="accent2"/>
              </a:buClr>
              <a:buSzPts val="1600"/>
              <a:buFont typeface="Arial"/>
              <a:buChar char="•"/>
            </a:pPr>
            <a:r>
              <a:rPr lang="en-US" sz="1600" b="0" i="0" u="none" strike="noStrike" cap="none">
                <a:solidFill>
                  <a:schemeClr val="dk2"/>
                </a:solidFill>
                <a:latin typeface="Open Sans"/>
                <a:ea typeface="Open Sans"/>
                <a:cs typeface="Open Sans"/>
                <a:sym typeface="Open Sans"/>
              </a:rPr>
              <a:t>Groundbreaking innovation</a:t>
            </a:r>
            <a:endParaRPr/>
          </a:p>
          <a:p>
            <a:pPr marL="285750" marR="0" lvl="0" indent="-285750" algn="l" rtl="0">
              <a:lnSpc>
                <a:spcPct val="153750"/>
              </a:lnSpc>
              <a:spcBef>
                <a:spcPts val="600"/>
              </a:spcBef>
              <a:spcAft>
                <a:spcPts val="0"/>
              </a:spcAft>
              <a:buClr>
                <a:schemeClr val="accent2"/>
              </a:buClr>
              <a:buSzPts val="1600"/>
              <a:buFont typeface="Arial"/>
              <a:buChar char="•"/>
            </a:pPr>
            <a:r>
              <a:rPr lang="en-US" sz="1600" b="0" i="0" u="none" strike="noStrike" cap="none">
                <a:solidFill>
                  <a:schemeClr val="dk2"/>
                </a:solidFill>
                <a:latin typeface="Open Sans"/>
                <a:ea typeface="Open Sans"/>
                <a:cs typeface="Open Sans"/>
                <a:sym typeface="Open Sans"/>
              </a:rPr>
              <a:t>We were the first to introduce reimbursements for 401(k) and HSA accounts, plus tax fraud advance</a:t>
            </a:r>
            <a:endParaRPr/>
          </a:p>
          <a:p>
            <a:pPr marL="285750" marR="0" lvl="0" indent="-285750" algn="l" rtl="0">
              <a:lnSpc>
                <a:spcPct val="153750"/>
              </a:lnSpc>
              <a:spcBef>
                <a:spcPts val="600"/>
              </a:spcBef>
              <a:spcAft>
                <a:spcPts val="0"/>
              </a:spcAft>
              <a:buClr>
                <a:schemeClr val="accent2"/>
              </a:buClr>
              <a:buSzPts val="1600"/>
              <a:buFont typeface="Arial"/>
              <a:buChar char="•"/>
            </a:pPr>
            <a:r>
              <a:rPr lang="en-US" sz="1600" b="0" i="0" u="none" strike="noStrike" cap="none">
                <a:solidFill>
                  <a:schemeClr val="dk2"/>
                </a:solidFill>
                <a:latin typeface="Open Sans"/>
                <a:ea typeface="Open Sans"/>
                <a:cs typeface="Open Sans"/>
                <a:sym typeface="Open Sans"/>
              </a:rPr>
              <a:t>Digital Footprint</a:t>
            </a:r>
            <a:endParaRPr/>
          </a:p>
          <a:p>
            <a:pPr marL="285750" marR="0" lvl="0" indent="-285750" algn="l" rtl="0">
              <a:lnSpc>
                <a:spcPct val="153750"/>
              </a:lnSpc>
              <a:spcBef>
                <a:spcPts val="600"/>
              </a:spcBef>
              <a:spcAft>
                <a:spcPts val="0"/>
              </a:spcAft>
              <a:buClr>
                <a:schemeClr val="accent2"/>
              </a:buClr>
              <a:buSzPts val="1600"/>
              <a:buFont typeface="Arial"/>
              <a:buChar char="•"/>
            </a:pPr>
            <a:r>
              <a:rPr lang="en-US" sz="1600" b="0" i="0" u="none" strike="noStrike" cap="none">
                <a:solidFill>
                  <a:schemeClr val="dk2"/>
                </a:solidFill>
                <a:latin typeface="Open Sans"/>
                <a:ea typeface="Open Sans"/>
                <a:cs typeface="Open Sans"/>
                <a:sym typeface="Open Sans"/>
              </a:rPr>
              <a:t>Shows users what online accounts they have</a:t>
            </a:r>
            <a:endParaRPr/>
          </a:p>
          <a:p>
            <a:pPr marL="285750" marR="0" lvl="0" indent="-285750" algn="l" rtl="0">
              <a:lnSpc>
                <a:spcPct val="153750"/>
              </a:lnSpc>
              <a:spcBef>
                <a:spcPts val="600"/>
              </a:spcBef>
              <a:spcAft>
                <a:spcPts val="0"/>
              </a:spcAft>
              <a:buClr>
                <a:schemeClr val="accent2"/>
              </a:buClr>
              <a:buSzPts val="1600"/>
              <a:buFont typeface="Arial"/>
              <a:buChar char="•"/>
            </a:pPr>
            <a:r>
              <a:rPr lang="en-US" sz="1600" b="0" i="0" u="none" strike="noStrike" cap="none">
                <a:solidFill>
                  <a:schemeClr val="dk2"/>
                </a:solidFill>
                <a:latin typeface="Open Sans"/>
                <a:ea typeface="Open Sans"/>
                <a:cs typeface="Open Sans"/>
                <a:sym typeface="Open Sans"/>
              </a:rPr>
              <a:t>Detects if personal information has been exposed</a:t>
            </a:r>
            <a:endParaRPr/>
          </a:p>
          <a:p>
            <a:pPr marL="285750" marR="0" lvl="0" indent="-285750" algn="l" rtl="0">
              <a:lnSpc>
                <a:spcPct val="153750"/>
              </a:lnSpc>
              <a:spcBef>
                <a:spcPts val="600"/>
              </a:spcBef>
              <a:spcAft>
                <a:spcPts val="0"/>
              </a:spcAft>
              <a:buClr>
                <a:schemeClr val="accent2"/>
              </a:buClr>
              <a:buSzPts val="1600"/>
              <a:buFont typeface="Arial"/>
              <a:buChar char="•"/>
            </a:pPr>
            <a:r>
              <a:rPr lang="en-US" sz="1600" b="0" i="0" u="none" strike="noStrike" cap="none">
                <a:solidFill>
                  <a:schemeClr val="dk2"/>
                </a:solidFill>
                <a:latin typeface="Open Sans"/>
                <a:ea typeface="Open Sans"/>
                <a:cs typeface="Open Sans"/>
                <a:sym typeface="Open Sans"/>
              </a:rPr>
              <a:t>Helps stop identity theft before it starts</a:t>
            </a:r>
            <a:endParaRPr/>
          </a:p>
        </p:txBody>
      </p:sp>
      <p:sp>
        <p:nvSpPr>
          <p:cNvPr id="330" name="Google Shape;330;p13"/>
          <p:cNvSpPr txBox="1"/>
          <p:nvPr/>
        </p:nvSpPr>
        <p:spPr>
          <a:xfrm>
            <a:off x="6048300" y="-1085800"/>
            <a:ext cx="3770400" cy="769500"/>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Open Sans"/>
                <a:ea typeface="Open Sans"/>
                <a:cs typeface="Open Sans"/>
                <a:sym typeface="Open Sans"/>
              </a:rPr>
              <a:t>Use copy from slide 17</a:t>
            </a:r>
            <a:endParaRPr>
              <a:latin typeface="Open Sans"/>
              <a:ea typeface="Open Sans"/>
              <a:cs typeface="Open Sans"/>
              <a:sym typeface="Open Sans"/>
            </a:endParaRPr>
          </a:p>
        </p:txBody>
      </p:sp>
      <p:sp>
        <p:nvSpPr>
          <p:cNvPr id="331" name="Google Shape;331;p13"/>
          <p:cNvSpPr txBox="1"/>
          <p:nvPr/>
        </p:nvSpPr>
        <p:spPr>
          <a:xfrm>
            <a:off x="393550" y="456600"/>
            <a:ext cx="92124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accent2"/>
                </a:solidFill>
                <a:latin typeface="Montserrat"/>
                <a:ea typeface="Montserrat"/>
                <a:cs typeface="Montserrat"/>
                <a:sym typeface="Montserrat"/>
              </a:rPr>
              <a:t>What makes InfoArmor </a:t>
            </a:r>
            <a:r>
              <a:rPr lang="en-US" sz="3600" b="1">
                <a:solidFill>
                  <a:schemeClr val="accent2"/>
                </a:solidFill>
                <a:latin typeface="Montserrat"/>
                <a:ea typeface="Montserrat"/>
                <a:cs typeface="Montserrat"/>
                <a:sym typeface="Montserrat"/>
              </a:rPr>
              <a:t>different</a:t>
            </a:r>
            <a:r>
              <a:rPr lang="en-US" sz="3600">
                <a:solidFill>
                  <a:schemeClr val="accent2"/>
                </a:solidFill>
                <a:latin typeface="Montserrat"/>
                <a:ea typeface="Montserrat"/>
                <a:cs typeface="Montserrat"/>
                <a:sym typeface="Montserrat"/>
              </a:rPr>
              <a:t>?</a:t>
            </a:r>
            <a:endParaRPr sz="3600">
              <a:solidFill>
                <a:schemeClr val="accent2"/>
              </a:solidFill>
              <a:latin typeface="Montserrat"/>
              <a:ea typeface="Montserrat"/>
              <a:cs typeface="Montserrat"/>
              <a:sym typeface="Montserrat"/>
            </a:endParaRPr>
          </a:p>
          <a:p>
            <a:pPr marL="0" marR="0" lvl="0" indent="0" algn="l" rtl="0">
              <a:spcBef>
                <a:spcPts val="0"/>
              </a:spcBef>
              <a:spcAft>
                <a:spcPts val="0"/>
              </a:spcAft>
              <a:buNone/>
            </a:pPr>
            <a:endParaRPr sz="3600">
              <a:solidFill>
                <a:schemeClr val="accent2"/>
              </a:solidFill>
              <a:latin typeface="Montserrat"/>
              <a:ea typeface="Montserrat"/>
              <a:cs typeface="Montserrat"/>
              <a:sym typeface="Montserrat"/>
            </a:endParaRPr>
          </a:p>
        </p:txBody>
      </p:sp>
      <p:sp>
        <p:nvSpPr>
          <p:cNvPr id="332" name="Google Shape;332;p13"/>
          <p:cNvSpPr/>
          <p:nvPr/>
        </p:nvSpPr>
        <p:spPr>
          <a:xfrm>
            <a:off x="784525" y="1934300"/>
            <a:ext cx="2080800" cy="14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a:solidFill>
                  <a:srgbClr val="00B0D8"/>
                </a:solidFill>
                <a:latin typeface="Montserrat SemiBold"/>
                <a:ea typeface="Montserrat SemiBold"/>
                <a:cs typeface="Montserrat SemiBold"/>
                <a:sym typeface="Montserrat SemiBold"/>
              </a:rPr>
              <a:t>Unique insights</a:t>
            </a:r>
            <a:endParaRPr sz="1600">
              <a:solidFill>
                <a:srgbClr val="00B0D8"/>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400"/>
              <a:buFont typeface="Arial"/>
              <a:buNone/>
            </a:pPr>
            <a:endParaRPr>
              <a:latin typeface="Open Sans Light"/>
              <a:ea typeface="Open Sans Light"/>
              <a:cs typeface="Open Sans Light"/>
              <a:sym typeface="Open Sans Light"/>
            </a:endParaRPr>
          </a:p>
          <a:p>
            <a:pPr marL="0" marR="0" lvl="0" indent="0" algn="l" rtl="0">
              <a:lnSpc>
                <a:spcPct val="100000"/>
              </a:lnSpc>
              <a:spcBef>
                <a:spcPts val="0"/>
              </a:spcBef>
              <a:spcAft>
                <a:spcPts val="0"/>
              </a:spcAft>
              <a:buClr>
                <a:srgbClr val="000000"/>
              </a:buClr>
              <a:buSzPts val="1400"/>
              <a:buFont typeface="Arial"/>
              <a:buNone/>
            </a:pPr>
            <a:r>
              <a:rPr lang="en-US">
                <a:latin typeface="Open Sans Light"/>
                <a:ea typeface="Open Sans Light"/>
                <a:cs typeface="Open Sans Light"/>
                <a:sym typeface="Open Sans Light"/>
              </a:rPr>
              <a:t>We have access to dark web and invite-only hacker forums</a:t>
            </a:r>
            <a:endParaRPr sz="1400" b="0" i="1" u="none" strike="noStrike" cap="none">
              <a:latin typeface="Open Sans Light"/>
              <a:ea typeface="Open Sans Light"/>
              <a:cs typeface="Open Sans Light"/>
              <a:sym typeface="Open Sans Light"/>
            </a:endParaRPr>
          </a:p>
        </p:txBody>
      </p:sp>
      <p:cxnSp>
        <p:nvCxnSpPr>
          <p:cNvPr id="333" name="Google Shape;333;p13"/>
          <p:cNvCxnSpPr/>
          <p:nvPr/>
        </p:nvCxnSpPr>
        <p:spPr>
          <a:xfrm>
            <a:off x="3086625" y="1869775"/>
            <a:ext cx="0" cy="3244800"/>
          </a:xfrm>
          <a:prstGeom prst="straightConnector1">
            <a:avLst/>
          </a:prstGeom>
          <a:noFill/>
          <a:ln w="9525" cap="flat" cmpd="sng">
            <a:solidFill>
              <a:schemeClr val="accent3"/>
            </a:solidFill>
            <a:prstDash val="solid"/>
            <a:round/>
            <a:headEnd type="none" w="sm" len="sm"/>
            <a:tailEnd type="none" w="sm" len="sm"/>
          </a:ln>
        </p:spPr>
      </p:cxnSp>
      <p:cxnSp>
        <p:nvCxnSpPr>
          <p:cNvPr id="334" name="Google Shape;334;p13"/>
          <p:cNvCxnSpPr/>
          <p:nvPr/>
        </p:nvCxnSpPr>
        <p:spPr>
          <a:xfrm>
            <a:off x="3097150" y="3373750"/>
            <a:ext cx="2517900" cy="0"/>
          </a:xfrm>
          <a:prstGeom prst="straightConnector1">
            <a:avLst/>
          </a:prstGeom>
          <a:noFill/>
          <a:ln w="9525" cap="flat" cmpd="sng">
            <a:solidFill>
              <a:schemeClr val="accent3"/>
            </a:solidFill>
            <a:prstDash val="solid"/>
            <a:round/>
            <a:headEnd type="none" w="sm" len="sm"/>
            <a:tailEnd type="none" w="sm" len="sm"/>
          </a:ln>
        </p:spPr>
      </p:cxnSp>
      <p:cxnSp>
        <p:nvCxnSpPr>
          <p:cNvPr id="335" name="Google Shape;335;p13"/>
          <p:cNvCxnSpPr/>
          <p:nvPr/>
        </p:nvCxnSpPr>
        <p:spPr>
          <a:xfrm>
            <a:off x="726875" y="3623425"/>
            <a:ext cx="2356800" cy="0"/>
          </a:xfrm>
          <a:prstGeom prst="straightConnector1">
            <a:avLst/>
          </a:prstGeom>
          <a:noFill/>
          <a:ln w="9525" cap="flat" cmpd="sng">
            <a:solidFill>
              <a:schemeClr val="accent3"/>
            </a:solidFill>
            <a:prstDash val="solid"/>
            <a:round/>
            <a:headEnd type="none" w="sm" len="sm"/>
            <a:tailEnd type="none" w="sm" len="sm"/>
          </a:ln>
        </p:spPr>
      </p:cxnSp>
      <p:sp>
        <p:nvSpPr>
          <p:cNvPr id="336" name="Google Shape;336;p13"/>
          <p:cNvSpPr/>
          <p:nvPr/>
        </p:nvSpPr>
        <p:spPr>
          <a:xfrm>
            <a:off x="784525" y="3915500"/>
            <a:ext cx="2080800" cy="14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a:solidFill>
                  <a:srgbClr val="00B0D8"/>
                </a:solidFill>
                <a:latin typeface="Montserrat SemiBold"/>
                <a:ea typeface="Montserrat SemiBold"/>
                <a:cs typeface="Montserrat SemiBold"/>
                <a:sym typeface="Montserrat SemiBold"/>
              </a:rPr>
              <a:t>Multi-faceted monitoring</a:t>
            </a:r>
            <a:endParaRPr sz="1600">
              <a:solidFill>
                <a:srgbClr val="00B0D8"/>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400"/>
              <a:buFont typeface="Arial"/>
              <a:buNone/>
            </a:pPr>
            <a:endParaRPr>
              <a:latin typeface="Open Sans Light"/>
              <a:ea typeface="Open Sans Light"/>
              <a:cs typeface="Open Sans Light"/>
              <a:sym typeface="Open Sans Light"/>
            </a:endParaRPr>
          </a:p>
          <a:p>
            <a:pPr marL="0" marR="0" lvl="0" indent="0" algn="l" rtl="0">
              <a:lnSpc>
                <a:spcPct val="100000"/>
              </a:lnSpc>
              <a:spcBef>
                <a:spcPts val="0"/>
              </a:spcBef>
              <a:spcAft>
                <a:spcPts val="0"/>
              </a:spcAft>
              <a:buClr>
                <a:srgbClr val="000000"/>
              </a:buClr>
              <a:buSzPts val="1400"/>
              <a:buFont typeface="Arial"/>
              <a:buNone/>
            </a:pPr>
            <a:r>
              <a:rPr lang="en-US">
                <a:latin typeface="Open Sans Light"/>
                <a:ea typeface="Open Sans Light"/>
                <a:cs typeface="Open Sans Light"/>
                <a:sym typeface="Open Sans Light"/>
              </a:rPr>
              <a:t>We pull from multiple information streams to get participants the fullest possible picture of their identity</a:t>
            </a:r>
            <a:endParaRPr sz="1400" b="0" i="1" u="none" strike="noStrike" cap="none">
              <a:latin typeface="Open Sans Light"/>
              <a:ea typeface="Open Sans Light"/>
              <a:cs typeface="Open Sans Light"/>
              <a:sym typeface="Open Sans Light"/>
            </a:endParaRPr>
          </a:p>
        </p:txBody>
      </p:sp>
      <p:sp>
        <p:nvSpPr>
          <p:cNvPr id="337" name="Google Shape;337;p13"/>
          <p:cNvSpPr/>
          <p:nvPr/>
        </p:nvSpPr>
        <p:spPr>
          <a:xfrm>
            <a:off x="3375325" y="1629500"/>
            <a:ext cx="2517900" cy="14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a:solidFill>
                  <a:srgbClr val="00B0D8"/>
                </a:solidFill>
                <a:latin typeface="Montserrat SemiBold"/>
                <a:ea typeface="Montserrat SemiBold"/>
                <a:cs typeface="Montserrat SemiBold"/>
                <a:sym typeface="Montserrat SemiBold"/>
              </a:rPr>
              <a:t>Proprietary tools</a:t>
            </a:r>
            <a:endParaRPr sz="1600">
              <a:solidFill>
                <a:srgbClr val="00B0D8"/>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400"/>
              <a:buFont typeface="Arial"/>
              <a:buNone/>
            </a:pPr>
            <a:endParaRPr>
              <a:latin typeface="Open Sans Light"/>
              <a:ea typeface="Open Sans Light"/>
              <a:cs typeface="Open Sans Light"/>
              <a:sym typeface="Open Sans Light"/>
            </a:endParaRPr>
          </a:p>
          <a:p>
            <a:pPr marL="0" marR="0" lvl="0" indent="0" algn="l" rtl="0">
              <a:lnSpc>
                <a:spcPct val="100000"/>
              </a:lnSpc>
              <a:spcBef>
                <a:spcPts val="0"/>
              </a:spcBef>
              <a:spcAft>
                <a:spcPts val="0"/>
              </a:spcAft>
              <a:buClr>
                <a:srgbClr val="000000"/>
              </a:buClr>
              <a:buSzPts val="1400"/>
              <a:buFont typeface="Arial"/>
              <a:buNone/>
            </a:pPr>
            <a:r>
              <a:rPr lang="en-US">
                <a:latin typeface="Open Sans Light"/>
                <a:ea typeface="Open Sans Light"/>
                <a:cs typeface="Open Sans Light"/>
                <a:sym typeface="Open Sans Light"/>
              </a:rPr>
              <a:t>We push the industry ahead by using our own intel and making ID protection truly proactive</a:t>
            </a:r>
            <a:endParaRPr sz="1400" b="0" i="1" u="none" strike="noStrike" cap="none">
              <a:latin typeface="Open Sans Light"/>
              <a:ea typeface="Open Sans Light"/>
              <a:cs typeface="Open Sans Light"/>
              <a:sym typeface="Open Sans Light"/>
            </a:endParaRPr>
          </a:p>
        </p:txBody>
      </p:sp>
      <p:sp>
        <p:nvSpPr>
          <p:cNvPr id="338" name="Google Shape;338;p13"/>
          <p:cNvSpPr/>
          <p:nvPr/>
        </p:nvSpPr>
        <p:spPr>
          <a:xfrm>
            <a:off x="3375325" y="3686900"/>
            <a:ext cx="2356800" cy="14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a:solidFill>
                  <a:srgbClr val="00B0D8"/>
                </a:solidFill>
                <a:latin typeface="Montserrat SemiBold"/>
                <a:ea typeface="Montserrat SemiBold"/>
                <a:cs typeface="Montserrat SemiBold"/>
                <a:sym typeface="Montserrat SemiBold"/>
              </a:rPr>
              <a:t>Groundbreaking innovation</a:t>
            </a:r>
            <a:endParaRPr sz="1600">
              <a:solidFill>
                <a:srgbClr val="00B0D8"/>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400"/>
              <a:buFont typeface="Arial"/>
              <a:buNone/>
            </a:pPr>
            <a:endParaRPr>
              <a:latin typeface="Open Sans Light"/>
              <a:ea typeface="Open Sans Light"/>
              <a:cs typeface="Open Sans Light"/>
              <a:sym typeface="Open Sans Light"/>
            </a:endParaRPr>
          </a:p>
          <a:p>
            <a:pPr marL="0" marR="0" lvl="0" indent="0" algn="l" rtl="0">
              <a:lnSpc>
                <a:spcPct val="100000"/>
              </a:lnSpc>
              <a:spcBef>
                <a:spcPts val="0"/>
              </a:spcBef>
              <a:spcAft>
                <a:spcPts val="0"/>
              </a:spcAft>
              <a:buClr>
                <a:srgbClr val="000000"/>
              </a:buClr>
              <a:buSzPts val="1400"/>
              <a:buFont typeface="Arial"/>
              <a:buNone/>
            </a:pPr>
            <a:r>
              <a:rPr lang="en-US">
                <a:latin typeface="Open Sans Light"/>
                <a:ea typeface="Open Sans Light"/>
                <a:cs typeface="Open Sans Light"/>
                <a:sym typeface="Open Sans Light"/>
              </a:rPr>
              <a:t>We were the first to introduce 401(k) and HSA  reimbursements; tax fraud advances; monitoring for deceased family members, IP address, and social media; auto-on alerts; and high-risk transactions</a:t>
            </a:r>
            <a:endParaRPr sz="1400" b="0" i="1" u="none" strike="noStrike" cap="none">
              <a:latin typeface="Open Sans Light"/>
              <a:ea typeface="Open Sans Light"/>
              <a:cs typeface="Open Sans Light"/>
              <a:sym typeface="Open Sans Light"/>
            </a:endParaRPr>
          </a:p>
        </p:txBody>
      </p:sp>
      <p:pic>
        <p:nvPicPr>
          <p:cNvPr id="339" name="Google Shape;339;p13"/>
          <p:cNvPicPr preferRelativeResize="0"/>
          <p:nvPr/>
        </p:nvPicPr>
        <p:blipFill rotWithShape="1">
          <a:blip r:embed="rId4">
            <a:alphaModFix/>
          </a:blip>
          <a:srcRect/>
          <a:stretch/>
        </p:blipFill>
        <p:spPr>
          <a:xfrm>
            <a:off x="5970880" y="1341854"/>
            <a:ext cx="6108875" cy="3169440"/>
          </a:xfrm>
          <a:prstGeom prst="rect">
            <a:avLst/>
          </a:prstGeom>
          <a:noFill/>
          <a:ln>
            <a:noFill/>
          </a:ln>
          <a:effectLst>
            <a:outerShdw blurRad="442913" dist="19050" dir="5400000" algn="bl" rotWithShape="0">
              <a:srgbClr val="000000">
                <a:alpha val="49020"/>
              </a:srgbClr>
            </a:outerShdw>
          </a:effectLst>
        </p:spPr>
      </p:pic>
      <p:pic>
        <p:nvPicPr>
          <p:cNvPr id="340" name="Google Shape;340;p13"/>
          <p:cNvPicPr preferRelativeResize="0"/>
          <p:nvPr/>
        </p:nvPicPr>
        <p:blipFill rotWithShape="1">
          <a:blip r:embed="rId5">
            <a:alphaModFix/>
          </a:blip>
          <a:srcRect/>
          <a:stretch/>
        </p:blipFill>
        <p:spPr>
          <a:xfrm>
            <a:off x="6372644" y="3245557"/>
            <a:ext cx="1524064" cy="3044599"/>
          </a:xfrm>
          <a:prstGeom prst="rect">
            <a:avLst/>
          </a:prstGeom>
          <a:noFill/>
          <a:ln>
            <a:noFill/>
          </a:ln>
          <a:effectLst>
            <a:outerShdw blurRad="442913" dist="19050" dir="5400000" algn="bl" rotWithShape="0">
              <a:srgbClr val="000000">
                <a:alpha val="49020"/>
              </a:srgbClr>
            </a:outerShdw>
          </a:effectLst>
        </p:spPr>
      </p:pic>
      <p:sp>
        <p:nvSpPr>
          <p:cNvPr id="341" name="Google Shape;341;p13"/>
          <p:cNvSpPr/>
          <p:nvPr/>
        </p:nvSpPr>
        <p:spPr>
          <a:xfrm>
            <a:off x="8172775" y="4757375"/>
            <a:ext cx="3770400" cy="1453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a:solidFill>
                  <a:srgbClr val="00B0D8"/>
                </a:solidFill>
                <a:latin typeface="Montserrat"/>
                <a:ea typeface="Montserrat"/>
                <a:cs typeface="Montserrat"/>
                <a:sym typeface="Montserrat"/>
              </a:rPr>
              <a:t>DIGITAL FOOTPRINT</a:t>
            </a:r>
            <a:endParaRPr sz="1600" b="1">
              <a:solidFill>
                <a:srgbClr val="00B0D8"/>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a:latin typeface="Open Sans Light"/>
              <a:ea typeface="Open Sans Light"/>
              <a:cs typeface="Open Sans Light"/>
              <a:sym typeface="Open Sans Light"/>
            </a:endParaRPr>
          </a:p>
          <a:p>
            <a:pPr marL="457200" marR="0" lvl="0" indent="-317500" algn="l" rtl="0">
              <a:lnSpc>
                <a:spcPct val="100000"/>
              </a:lnSpc>
              <a:spcBef>
                <a:spcPts val="0"/>
              </a:spcBef>
              <a:spcAft>
                <a:spcPts val="0"/>
              </a:spcAft>
              <a:buSzPts val="1400"/>
              <a:buFont typeface="Open Sans Light"/>
              <a:buChar char="●"/>
            </a:pPr>
            <a:r>
              <a:rPr lang="en-US">
                <a:latin typeface="Open Sans Light"/>
                <a:ea typeface="Open Sans Light"/>
                <a:cs typeface="Open Sans Light"/>
                <a:sym typeface="Open Sans Light"/>
              </a:rPr>
              <a:t>Shows users what online accounts </a:t>
            </a:r>
            <a:br>
              <a:rPr lang="en-US">
                <a:latin typeface="Open Sans Light"/>
                <a:ea typeface="Open Sans Light"/>
                <a:cs typeface="Open Sans Light"/>
                <a:sym typeface="Open Sans Light"/>
              </a:rPr>
            </a:br>
            <a:r>
              <a:rPr lang="en-US">
                <a:latin typeface="Open Sans Light"/>
                <a:ea typeface="Open Sans Light"/>
                <a:cs typeface="Open Sans Light"/>
                <a:sym typeface="Open Sans Light"/>
              </a:rPr>
              <a:t>they have</a:t>
            </a:r>
            <a:endParaRPr>
              <a:latin typeface="Open Sans Light"/>
              <a:ea typeface="Open Sans Light"/>
              <a:cs typeface="Open Sans Light"/>
              <a:sym typeface="Open Sans Light"/>
            </a:endParaRPr>
          </a:p>
          <a:p>
            <a:pPr marL="457200" marR="0" lvl="0" indent="-317500" algn="l" rtl="0">
              <a:lnSpc>
                <a:spcPct val="100000"/>
              </a:lnSpc>
              <a:spcBef>
                <a:spcPts val="0"/>
              </a:spcBef>
              <a:spcAft>
                <a:spcPts val="0"/>
              </a:spcAft>
              <a:buSzPts val="1400"/>
              <a:buFont typeface="Open Sans Light"/>
              <a:buChar char="●"/>
            </a:pPr>
            <a:r>
              <a:rPr lang="en-US">
                <a:latin typeface="Open Sans Light"/>
                <a:ea typeface="Open Sans Light"/>
                <a:cs typeface="Open Sans Light"/>
                <a:sym typeface="Open Sans Light"/>
              </a:rPr>
              <a:t>Detects if personal information has been exposed</a:t>
            </a:r>
            <a:endParaRPr>
              <a:latin typeface="Open Sans Light"/>
              <a:ea typeface="Open Sans Light"/>
              <a:cs typeface="Open Sans Light"/>
              <a:sym typeface="Open Sans Light"/>
            </a:endParaRPr>
          </a:p>
          <a:p>
            <a:pPr marL="457200" marR="0" lvl="0" indent="-317500" algn="l" rtl="0">
              <a:lnSpc>
                <a:spcPct val="100000"/>
              </a:lnSpc>
              <a:spcBef>
                <a:spcPts val="0"/>
              </a:spcBef>
              <a:spcAft>
                <a:spcPts val="0"/>
              </a:spcAft>
              <a:buSzPts val="1400"/>
              <a:buFont typeface="Open Sans Light"/>
              <a:buChar char="●"/>
            </a:pPr>
            <a:r>
              <a:rPr lang="en-US">
                <a:latin typeface="Open Sans Light"/>
                <a:ea typeface="Open Sans Light"/>
                <a:cs typeface="Open Sans Light"/>
                <a:sym typeface="Open Sans Light"/>
              </a:rPr>
              <a:t>Helps stop identity theft before it starts</a:t>
            </a:r>
            <a:endParaRPr>
              <a:latin typeface="Open Sans Light"/>
              <a:ea typeface="Open Sans Light"/>
              <a:cs typeface="Open Sans Light"/>
              <a:sym typeface="Open Sans Light"/>
            </a:endParaRPr>
          </a:p>
          <a:p>
            <a:pPr marL="0" marR="0" lvl="0" indent="0" algn="l" rtl="0">
              <a:lnSpc>
                <a:spcPct val="100000"/>
              </a:lnSpc>
              <a:spcBef>
                <a:spcPts val="0"/>
              </a:spcBef>
              <a:spcAft>
                <a:spcPts val="0"/>
              </a:spcAft>
              <a:buClr>
                <a:srgbClr val="000000"/>
              </a:buClr>
              <a:buSzPts val="1400"/>
              <a:buFont typeface="Arial"/>
              <a:buNone/>
            </a:pPr>
            <a:endParaRPr>
              <a:latin typeface="Open Sans Light"/>
              <a:ea typeface="Open Sans Light"/>
              <a:cs typeface="Open Sans Light"/>
              <a:sym typeface="Open Sans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16"/>
          <p:cNvPicPr preferRelativeResize="0"/>
          <p:nvPr/>
        </p:nvPicPr>
        <p:blipFill rotWithShape="1">
          <a:blip r:embed="rId3">
            <a:alphaModFix/>
          </a:blip>
          <a:srcRect l="6483" t="-5993" r="11714" b="6101"/>
          <a:stretch/>
        </p:blipFill>
        <p:spPr>
          <a:xfrm>
            <a:off x="0" y="3429000"/>
            <a:ext cx="12192000" cy="3429000"/>
          </a:xfrm>
          <a:prstGeom prst="rect">
            <a:avLst/>
          </a:prstGeom>
          <a:noFill/>
          <a:ln>
            <a:noFill/>
          </a:ln>
        </p:spPr>
      </p:pic>
      <p:sp>
        <p:nvSpPr>
          <p:cNvPr id="359" name="Google Shape;359;p16"/>
          <p:cNvSpPr txBox="1"/>
          <p:nvPr/>
        </p:nvSpPr>
        <p:spPr>
          <a:xfrm>
            <a:off x="2064371" y="1228341"/>
            <a:ext cx="7831132" cy="881475"/>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dk2"/>
                </a:solidFill>
                <a:latin typeface="Montserrat"/>
                <a:ea typeface="Montserrat"/>
                <a:cs typeface="Montserrat"/>
                <a:sym typeface="Montserrat"/>
              </a:rPr>
              <a:t>Elevate your benefits and protect your employees with PrivacyArmor</a:t>
            </a:r>
            <a:endParaRPr sz="1400" b="0" i="0" u="none" strike="noStrike" cap="none" baseline="30000">
              <a:solidFill>
                <a:schemeClr val="dk2"/>
              </a:solidFill>
              <a:latin typeface="Montserrat"/>
              <a:ea typeface="Montserrat"/>
              <a:cs typeface="Montserrat"/>
              <a:sym typeface="Montserrat"/>
            </a:endParaRPr>
          </a:p>
        </p:txBody>
      </p:sp>
      <p:cxnSp>
        <p:nvCxnSpPr>
          <p:cNvPr id="360" name="Google Shape;360;p16"/>
          <p:cNvCxnSpPr>
            <a:cxnSpLocks/>
          </p:cNvCxnSpPr>
          <p:nvPr/>
        </p:nvCxnSpPr>
        <p:spPr>
          <a:xfrm rot="16200000">
            <a:off x="5999765" y="1844293"/>
            <a:ext cx="0" cy="839140"/>
          </a:xfrm>
          <a:prstGeom prst="straightConnector1">
            <a:avLst/>
          </a:prstGeom>
          <a:noFill/>
          <a:ln w="28575" cap="flat" cmpd="sng">
            <a:solidFill>
              <a:schemeClr val="accent2"/>
            </a:solidFill>
            <a:prstDash val="solid"/>
            <a:miter lim="800000"/>
            <a:headEnd type="none" w="sm" len="sm"/>
            <a:tailEnd type="none" w="sm" len="sm"/>
          </a:ln>
        </p:spPr>
      </p:cxnSp>
      <p:grpSp>
        <p:nvGrpSpPr>
          <p:cNvPr id="361" name="Google Shape;361;p16"/>
          <p:cNvGrpSpPr/>
          <p:nvPr/>
        </p:nvGrpSpPr>
        <p:grpSpPr>
          <a:xfrm>
            <a:off x="6019196" y="2966814"/>
            <a:ext cx="1231186" cy="1176411"/>
            <a:chOff x="4445890" y="2373811"/>
            <a:chExt cx="1231186" cy="1176411"/>
          </a:xfrm>
        </p:grpSpPr>
        <p:sp>
          <p:nvSpPr>
            <p:cNvPr id="362" name="Google Shape;362;p16"/>
            <p:cNvSpPr/>
            <p:nvPr/>
          </p:nvSpPr>
          <p:spPr>
            <a:xfrm>
              <a:off x="4445890" y="2950058"/>
              <a:ext cx="1231186"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0" i="0" u="none" strike="noStrike" cap="none">
                  <a:solidFill>
                    <a:srgbClr val="5A5B5D"/>
                  </a:solidFill>
                  <a:latin typeface="Open Sans Light"/>
                  <a:ea typeface="Open Sans Light"/>
                  <a:cs typeface="Open Sans Light"/>
                  <a:sym typeface="Open Sans Light"/>
                </a:rPr>
                <a:t>Dedicated, </a:t>
              </a:r>
              <a:br>
                <a:rPr lang="en-US" sz="1100" b="0" i="0" u="none" strike="noStrike" cap="none">
                  <a:solidFill>
                    <a:srgbClr val="5A5B5D"/>
                  </a:solidFill>
                  <a:latin typeface="Open Sans Light"/>
                  <a:ea typeface="Open Sans Light"/>
                  <a:cs typeface="Open Sans Light"/>
                  <a:sym typeface="Open Sans Light"/>
                </a:rPr>
              </a:br>
              <a:r>
                <a:rPr lang="en-US" sz="1100" b="0" i="0" u="none" strike="noStrike" cap="none">
                  <a:solidFill>
                    <a:srgbClr val="5A5B5D"/>
                  </a:solidFill>
                  <a:latin typeface="Open Sans Light"/>
                  <a:ea typeface="Open Sans Light"/>
                  <a:cs typeface="Open Sans Light"/>
                  <a:sym typeface="Open Sans Light"/>
                </a:rPr>
                <a:t>round-the-clock service</a:t>
              </a:r>
              <a:endParaRPr sz="1100" b="0" i="0" u="none" strike="noStrike" cap="none">
                <a:solidFill>
                  <a:srgbClr val="5A5B5D"/>
                </a:solidFill>
                <a:latin typeface="Open Sans Light"/>
                <a:ea typeface="Open Sans Light"/>
                <a:cs typeface="Open Sans Light"/>
                <a:sym typeface="Open Sans Light"/>
              </a:endParaRPr>
            </a:p>
          </p:txBody>
        </p:sp>
        <p:pic>
          <p:nvPicPr>
            <p:cNvPr id="363" name="Google Shape;363;p16"/>
            <p:cNvPicPr preferRelativeResize="0"/>
            <p:nvPr/>
          </p:nvPicPr>
          <p:blipFill rotWithShape="1">
            <a:blip r:embed="rId4">
              <a:alphaModFix/>
            </a:blip>
            <a:srcRect/>
            <a:stretch/>
          </p:blipFill>
          <p:spPr>
            <a:xfrm>
              <a:off x="4558356" y="2373811"/>
              <a:ext cx="896526" cy="542359"/>
            </a:xfrm>
            <a:prstGeom prst="rect">
              <a:avLst/>
            </a:prstGeom>
            <a:noFill/>
            <a:ln>
              <a:noFill/>
            </a:ln>
          </p:spPr>
        </p:pic>
      </p:grpSp>
      <p:grpSp>
        <p:nvGrpSpPr>
          <p:cNvPr id="364" name="Google Shape;364;p16"/>
          <p:cNvGrpSpPr/>
          <p:nvPr/>
        </p:nvGrpSpPr>
        <p:grpSpPr>
          <a:xfrm>
            <a:off x="9199402" y="2979241"/>
            <a:ext cx="994673" cy="1163984"/>
            <a:chOff x="7626096" y="2386238"/>
            <a:chExt cx="994673" cy="1163984"/>
          </a:xfrm>
        </p:grpSpPr>
        <p:sp>
          <p:nvSpPr>
            <p:cNvPr id="365" name="Google Shape;365;p16"/>
            <p:cNvSpPr/>
            <p:nvPr/>
          </p:nvSpPr>
          <p:spPr>
            <a:xfrm>
              <a:off x="7626096" y="2950058"/>
              <a:ext cx="994673"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0" i="0" u="none" strike="noStrike" cap="none">
                  <a:solidFill>
                    <a:srgbClr val="5A5B5D"/>
                  </a:solidFill>
                  <a:latin typeface="Open Sans Light"/>
                  <a:ea typeface="Open Sans Light"/>
                  <a:cs typeface="Open Sans Light"/>
                  <a:sym typeface="Open Sans Light"/>
                </a:rPr>
                <a:t>Your data is safe, and never sold</a:t>
              </a:r>
              <a:endParaRPr sz="1100" b="0" i="0" u="none" strike="noStrike" cap="none">
                <a:solidFill>
                  <a:srgbClr val="000000"/>
                </a:solidFill>
                <a:latin typeface="Open Sans Light"/>
                <a:ea typeface="Open Sans Light"/>
                <a:cs typeface="Open Sans Light"/>
                <a:sym typeface="Open Sans Light"/>
              </a:endParaRPr>
            </a:p>
          </p:txBody>
        </p:sp>
        <p:pic>
          <p:nvPicPr>
            <p:cNvPr id="366" name="Google Shape;366;p16"/>
            <p:cNvPicPr preferRelativeResize="0"/>
            <p:nvPr/>
          </p:nvPicPr>
          <p:blipFill rotWithShape="1">
            <a:blip r:embed="rId5">
              <a:alphaModFix/>
            </a:blip>
            <a:srcRect/>
            <a:stretch/>
          </p:blipFill>
          <p:spPr>
            <a:xfrm>
              <a:off x="7905886" y="2386238"/>
              <a:ext cx="435091" cy="475480"/>
            </a:xfrm>
            <a:prstGeom prst="rect">
              <a:avLst/>
            </a:prstGeom>
            <a:noFill/>
            <a:ln>
              <a:noFill/>
            </a:ln>
          </p:spPr>
        </p:pic>
      </p:grpSp>
      <p:grpSp>
        <p:nvGrpSpPr>
          <p:cNvPr id="367" name="Google Shape;367;p16"/>
          <p:cNvGrpSpPr/>
          <p:nvPr/>
        </p:nvGrpSpPr>
        <p:grpSpPr>
          <a:xfrm>
            <a:off x="7569799" y="2973151"/>
            <a:ext cx="1310188" cy="1170074"/>
            <a:chOff x="5996493" y="2380148"/>
            <a:chExt cx="1310188" cy="1170074"/>
          </a:xfrm>
        </p:grpSpPr>
        <p:sp>
          <p:nvSpPr>
            <p:cNvPr id="368" name="Google Shape;368;p16"/>
            <p:cNvSpPr/>
            <p:nvPr/>
          </p:nvSpPr>
          <p:spPr>
            <a:xfrm>
              <a:off x="5996493" y="2950058"/>
              <a:ext cx="1310188"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0" i="0" u="none" strike="noStrike" cap="none">
                  <a:solidFill>
                    <a:srgbClr val="5A5B5D"/>
                  </a:solidFill>
                  <a:latin typeface="Open Sans Light"/>
                  <a:ea typeface="Open Sans Light"/>
                  <a:cs typeface="Open Sans Light"/>
                  <a:sym typeface="Open Sans Light"/>
                </a:rPr>
                <a:t>Exclusive threat intelligence and tailored alerts</a:t>
              </a:r>
              <a:endParaRPr sz="1100" b="0" i="0" u="none" strike="noStrike" cap="none">
                <a:solidFill>
                  <a:srgbClr val="5A5B5D"/>
                </a:solidFill>
                <a:latin typeface="Open Sans Light"/>
                <a:ea typeface="Open Sans Light"/>
                <a:cs typeface="Open Sans Light"/>
                <a:sym typeface="Open Sans Light"/>
              </a:endParaRPr>
            </a:p>
          </p:txBody>
        </p:sp>
        <p:pic>
          <p:nvPicPr>
            <p:cNvPr id="369" name="Google Shape;369;p16"/>
            <p:cNvPicPr preferRelativeResize="0"/>
            <p:nvPr/>
          </p:nvPicPr>
          <p:blipFill rotWithShape="1">
            <a:blip r:embed="rId6">
              <a:alphaModFix/>
            </a:blip>
            <a:srcRect/>
            <a:stretch/>
          </p:blipFill>
          <p:spPr>
            <a:xfrm>
              <a:off x="6403009" y="2380148"/>
              <a:ext cx="497156" cy="497156"/>
            </a:xfrm>
            <a:prstGeom prst="rect">
              <a:avLst/>
            </a:prstGeom>
            <a:noFill/>
            <a:ln>
              <a:noFill/>
            </a:ln>
          </p:spPr>
        </p:pic>
      </p:grpSp>
      <p:grpSp>
        <p:nvGrpSpPr>
          <p:cNvPr id="370" name="Google Shape;370;p16"/>
          <p:cNvGrpSpPr/>
          <p:nvPr/>
        </p:nvGrpSpPr>
        <p:grpSpPr>
          <a:xfrm>
            <a:off x="1949927" y="2963294"/>
            <a:ext cx="1872803" cy="1179931"/>
            <a:chOff x="376621" y="2370291"/>
            <a:chExt cx="1872803" cy="1179931"/>
          </a:xfrm>
        </p:grpSpPr>
        <p:sp>
          <p:nvSpPr>
            <p:cNvPr id="371" name="Google Shape;371;p16"/>
            <p:cNvSpPr/>
            <p:nvPr/>
          </p:nvSpPr>
          <p:spPr>
            <a:xfrm>
              <a:off x="376621" y="2950058"/>
              <a:ext cx="1872803"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0" i="0" u="none" strike="noStrike" cap="none">
                  <a:solidFill>
                    <a:srgbClr val="5A5B5D"/>
                  </a:solidFill>
                  <a:latin typeface="Open Sans Light"/>
                  <a:ea typeface="Open Sans Light"/>
                  <a:cs typeface="Open Sans Light"/>
                  <a:sym typeface="Open Sans Light"/>
                </a:rPr>
                <a:t>PrivacyArmor protects your company by investing in your employees </a:t>
              </a:r>
              <a:endParaRPr/>
            </a:p>
          </p:txBody>
        </p:sp>
        <p:pic>
          <p:nvPicPr>
            <p:cNvPr id="372" name="Google Shape;372;p16"/>
            <p:cNvPicPr preferRelativeResize="0"/>
            <p:nvPr/>
          </p:nvPicPr>
          <p:blipFill rotWithShape="1">
            <a:blip r:embed="rId7">
              <a:alphaModFix/>
            </a:blip>
            <a:srcRect/>
            <a:stretch/>
          </p:blipFill>
          <p:spPr>
            <a:xfrm>
              <a:off x="916214" y="2370291"/>
              <a:ext cx="704500" cy="599951"/>
            </a:xfrm>
            <a:prstGeom prst="rect">
              <a:avLst/>
            </a:prstGeom>
            <a:noFill/>
            <a:ln>
              <a:noFill/>
            </a:ln>
          </p:spPr>
        </p:pic>
      </p:grpSp>
      <p:grpSp>
        <p:nvGrpSpPr>
          <p:cNvPr id="373" name="Google Shape;373;p16"/>
          <p:cNvGrpSpPr/>
          <p:nvPr/>
        </p:nvGrpSpPr>
        <p:grpSpPr>
          <a:xfrm>
            <a:off x="4142147" y="2969651"/>
            <a:ext cx="1557632" cy="1173574"/>
            <a:chOff x="2568841" y="2376648"/>
            <a:chExt cx="1557632" cy="1173574"/>
          </a:xfrm>
        </p:grpSpPr>
        <p:sp>
          <p:nvSpPr>
            <p:cNvPr id="374" name="Google Shape;374;p16"/>
            <p:cNvSpPr/>
            <p:nvPr/>
          </p:nvSpPr>
          <p:spPr>
            <a:xfrm>
              <a:off x="2568841" y="2950058"/>
              <a:ext cx="1557632"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0" i="0" u="none" strike="noStrike" cap="none">
                  <a:solidFill>
                    <a:srgbClr val="5A5B5D"/>
                  </a:solidFill>
                  <a:latin typeface="Open Sans Light"/>
                  <a:ea typeface="Open Sans Light"/>
                  <a:cs typeface="Open Sans Light"/>
                  <a:sym typeface="Open Sans Light"/>
                </a:rPr>
                <a:t>Easy implementation</a:t>
              </a:r>
              <a:br>
                <a:rPr lang="en-US" sz="1100" b="0" i="0" u="none" strike="noStrike" cap="none">
                  <a:solidFill>
                    <a:srgbClr val="5A5B5D"/>
                  </a:solidFill>
                  <a:latin typeface="Open Sans Light"/>
                  <a:ea typeface="Open Sans Light"/>
                  <a:cs typeface="Open Sans Light"/>
                  <a:sym typeface="Open Sans Light"/>
                </a:rPr>
              </a:br>
              <a:r>
                <a:rPr lang="en-US" sz="1100" b="0" i="0" u="none" strike="noStrike" cap="none">
                  <a:solidFill>
                    <a:srgbClr val="5A5B5D"/>
                  </a:solidFill>
                  <a:latin typeface="Open Sans Light"/>
                  <a:ea typeface="Open Sans Light"/>
                  <a:cs typeface="Open Sans Light"/>
                  <a:sym typeface="Open Sans Light"/>
                </a:rPr>
                <a:t>on over 120 platforms</a:t>
              </a:r>
              <a:endParaRPr sz="1100" b="0" i="0" u="none" strike="noStrike" cap="none">
                <a:solidFill>
                  <a:srgbClr val="5A5B5D"/>
                </a:solidFill>
                <a:latin typeface="Open Sans Light"/>
                <a:ea typeface="Open Sans Light"/>
                <a:cs typeface="Open Sans Light"/>
                <a:sym typeface="Open Sans Light"/>
              </a:endParaRPr>
            </a:p>
          </p:txBody>
        </p:sp>
        <p:pic>
          <p:nvPicPr>
            <p:cNvPr id="375" name="Google Shape;375;p16"/>
            <p:cNvPicPr preferRelativeResize="0"/>
            <p:nvPr/>
          </p:nvPicPr>
          <p:blipFill rotWithShape="1">
            <a:blip r:embed="rId8">
              <a:alphaModFix/>
            </a:blip>
            <a:srcRect/>
            <a:stretch/>
          </p:blipFill>
          <p:spPr>
            <a:xfrm>
              <a:off x="3079826" y="2376648"/>
              <a:ext cx="530403" cy="528761"/>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
          <p:cNvPicPr preferRelativeResize="0"/>
          <p:nvPr/>
        </p:nvPicPr>
        <p:blipFill rotWithShape="1">
          <a:blip r:embed="rId3">
            <a:alphaModFix/>
          </a:blip>
          <a:srcRect l="7126" t="-13988" r="20795" b="36474"/>
          <a:stretch/>
        </p:blipFill>
        <p:spPr>
          <a:xfrm>
            <a:off x="0" y="908590"/>
            <a:ext cx="12192000" cy="6408506"/>
          </a:xfrm>
          <a:prstGeom prst="rect">
            <a:avLst/>
          </a:prstGeom>
          <a:noFill/>
          <a:ln>
            <a:noFill/>
          </a:ln>
        </p:spPr>
      </p:pic>
      <p:sp>
        <p:nvSpPr>
          <p:cNvPr id="117" name="Google Shape;117;p2"/>
          <p:cNvSpPr txBox="1">
            <a:spLocks noGrp="1"/>
          </p:cNvSpPr>
          <p:nvPr>
            <p:ph type="title"/>
          </p:nvPr>
        </p:nvSpPr>
        <p:spPr>
          <a:xfrm>
            <a:off x="543910" y="693209"/>
            <a:ext cx="10515600" cy="9591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B2E3"/>
              </a:buClr>
              <a:buSzPts val="4800"/>
              <a:buFont typeface="Montserrat"/>
              <a:buNone/>
            </a:pPr>
            <a:r>
              <a:rPr lang="en-US">
                <a:solidFill>
                  <a:srgbClr val="00B2E3"/>
                </a:solidFill>
                <a:latin typeface="Montserrat"/>
                <a:ea typeface="Montserrat"/>
                <a:cs typeface="Montserrat"/>
                <a:sym typeface="Montserrat"/>
              </a:rPr>
              <a:t>About InfoArmor</a:t>
            </a:r>
            <a:endParaRPr b="1">
              <a:solidFill>
                <a:srgbClr val="00B2E3"/>
              </a:solidFill>
              <a:latin typeface="Montserrat SemiBold"/>
              <a:ea typeface="Montserrat SemiBold"/>
              <a:cs typeface="Montserrat SemiBold"/>
              <a:sym typeface="Montserrat SemiBold"/>
            </a:endParaRPr>
          </a:p>
        </p:txBody>
      </p:sp>
      <p:cxnSp>
        <p:nvCxnSpPr>
          <p:cNvPr id="118" name="Google Shape;118;p2"/>
          <p:cNvCxnSpPr/>
          <p:nvPr/>
        </p:nvCxnSpPr>
        <p:spPr>
          <a:xfrm>
            <a:off x="2973771" y="2814081"/>
            <a:ext cx="0" cy="3415269"/>
          </a:xfrm>
          <a:prstGeom prst="straightConnector1">
            <a:avLst/>
          </a:prstGeom>
          <a:noFill/>
          <a:ln w="9525" cap="flat" cmpd="sng">
            <a:solidFill>
              <a:srgbClr val="D8D8D8"/>
            </a:solidFill>
            <a:prstDash val="solid"/>
            <a:miter lim="800000"/>
            <a:headEnd type="none" w="sm" len="sm"/>
            <a:tailEnd type="none" w="sm" len="sm"/>
          </a:ln>
        </p:spPr>
      </p:cxnSp>
      <p:sp>
        <p:nvSpPr>
          <p:cNvPr id="119" name="Google Shape;119;p2"/>
          <p:cNvSpPr txBox="1"/>
          <p:nvPr/>
        </p:nvSpPr>
        <p:spPr>
          <a:xfrm>
            <a:off x="754391" y="3162775"/>
            <a:ext cx="1794488" cy="421526"/>
          </a:xfrm>
          <a:prstGeom prst="rect">
            <a:avLst/>
          </a:prstGeom>
          <a:noFill/>
          <a:ln>
            <a:noFill/>
          </a:ln>
        </p:spPr>
        <p:txBody>
          <a:bodyPr spcFirstLastPara="1" wrap="square" lIns="91425" tIns="45700" rIns="91425" bIns="45700" anchor="t" anchorCtr="0">
            <a:spAutoFit/>
          </a:bodyPr>
          <a:lstStyle/>
          <a:p>
            <a:pPr marL="0" marR="0" lvl="0" indent="0" algn="ctr" rtl="0">
              <a:lnSpc>
                <a:spcPct val="87857"/>
              </a:lnSpc>
              <a:spcBef>
                <a:spcPts val="0"/>
              </a:spcBef>
              <a:spcAft>
                <a:spcPts val="0"/>
              </a:spcAft>
              <a:buNone/>
            </a:pPr>
            <a:r>
              <a:rPr lang="en-US" sz="2800" b="1" i="0" u="none" strike="noStrike" cap="none">
                <a:solidFill>
                  <a:srgbClr val="53575A"/>
                </a:solidFill>
                <a:latin typeface="Montserrat"/>
                <a:ea typeface="Montserrat"/>
                <a:cs typeface="Montserrat"/>
                <a:sym typeface="Montserrat"/>
              </a:rPr>
              <a:t>12 years</a:t>
            </a:r>
            <a:endParaRPr/>
          </a:p>
        </p:txBody>
      </p:sp>
      <p:sp>
        <p:nvSpPr>
          <p:cNvPr id="120" name="Google Shape;120;p2"/>
          <p:cNvSpPr/>
          <p:nvPr/>
        </p:nvSpPr>
        <p:spPr>
          <a:xfrm>
            <a:off x="585950" y="3589623"/>
            <a:ext cx="213173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53575A"/>
                </a:solidFill>
                <a:latin typeface="Open Sans"/>
                <a:ea typeface="Open Sans"/>
                <a:cs typeface="Open Sans"/>
                <a:sym typeface="Open Sans"/>
              </a:rPr>
              <a:t>perfecting identity protection as a benefit</a:t>
            </a:r>
            <a:endParaRPr/>
          </a:p>
        </p:txBody>
      </p:sp>
      <p:sp>
        <p:nvSpPr>
          <p:cNvPr id="121" name="Google Shape;121;p2"/>
          <p:cNvSpPr txBox="1"/>
          <p:nvPr/>
        </p:nvSpPr>
        <p:spPr>
          <a:xfrm>
            <a:off x="3273844" y="3162775"/>
            <a:ext cx="1794488" cy="421526"/>
          </a:xfrm>
          <a:prstGeom prst="rect">
            <a:avLst/>
          </a:prstGeom>
          <a:noFill/>
          <a:ln>
            <a:noFill/>
          </a:ln>
        </p:spPr>
        <p:txBody>
          <a:bodyPr spcFirstLastPara="1" wrap="square" lIns="91425" tIns="45700" rIns="91425" bIns="45700" anchor="t" anchorCtr="0">
            <a:spAutoFit/>
          </a:bodyPr>
          <a:lstStyle/>
          <a:p>
            <a:pPr marL="0" marR="0" lvl="0" indent="0" algn="ctr" rtl="0">
              <a:lnSpc>
                <a:spcPct val="87857"/>
              </a:lnSpc>
              <a:spcBef>
                <a:spcPts val="0"/>
              </a:spcBef>
              <a:spcAft>
                <a:spcPts val="0"/>
              </a:spcAft>
              <a:buNone/>
            </a:pPr>
            <a:r>
              <a:rPr lang="en-US" sz="2800" b="1" i="0" u="none" strike="noStrike" cap="none">
                <a:solidFill>
                  <a:srgbClr val="53575A"/>
                </a:solidFill>
                <a:latin typeface="Montserrat"/>
                <a:ea typeface="Montserrat"/>
                <a:cs typeface="Montserrat"/>
                <a:sym typeface="Montserrat"/>
              </a:rPr>
              <a:t>3,000</a:t>
            </a:r>
            <a:endParaRPr/>
          </a:p>
        </p:txBody>
      </p:sp>
      <p:sp>
        <p:nvSpPr>
          <p:cNvPr id="122" name="Google Shape;122;p2"/>
          <p:cNvSpPr/>
          <p:nvPr/>
        </p:nvSpPr>
        <p:spPr>
          <a:xfrm>
            <a:off x="3105403" y="3589623"/>
            <a:ext cx="213173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53575A"/>
                </a:solidFill>
                <a:latin typeface="Open Sans"/>
                <a:ea typeface="Open Sans"/>
                <a:cs typeface="Open Sans"/>
                <a:sym typeface="Open Sans"/>
              </a:rPr>
              <a:t>U.S.-based employers depend on us</a:t>
            </a:r>
            <a:endParaRPr/>
          </a:p>
        </p:txBody>
      </p:sp>
      <p:sp>
        <p:nvSpPr>
          <p:cNvPr id="123" name="Google Shape;123;p2"/>
          <p:cNvSpPr txBox="1"/>
          <p:nvPr/>
        </p:nvSpPr>
        <p:spPr>
          <a:xfrm>
            <a:off x="543910" y="4912352"/>
            <a:ext cx="2261055" cy="421526"/>
          </a:xfrm>
          <a:prstGeom prst="rect">
            <a:avLst/>
          </a:prstGeom>
          <a:noFill/>
          <a:ln>
            <a:noFill/>
          </a:ln>
        </p:spPr>
        <p:txBody>
          <a:bodyPr spcFirstLastPara="1" wrap="square" lIns="91425" tIns="45700" rIns="91425" bIns="45700" anchor="t" anchorCtr="0">
            <a:spAutoFit/>
          </a:bodyPr>
          <a:lstStyle/>
          <a:p>
            <a:pPr marL="0" marR="0" lvl="0" indent="0" algn="ctr" rtl="0">
              <a:lnSpc>
                <a:spcPct val="87857"/>
              </a:lnSpc>
              <a:spcBef>
                <a:spcPts val="0"/>
              </a:spcBef>
              <a:spcAft>
                <a:spcPts val="0"/>
              </a:spcAft>
              <a:buNone/>
            </a:pPr>
            <a:r>
              <a:rPr lang="en-US" sz="2800" b="1" i="0" u="none" strike="noStrike" cap="none">
                <a:solidFill>
                  <a:srgbClr val="53575A"/>
                </a:solidFill>
                <a:latin typeface="Montserrat"/>
                <a:ea typeface="Montserrat"/>
                <a:cs typeface="Montserrat"/>
                <a:sym typeface="Montserrat"/>
              </a:rPr>
              <a:t>2.2 million</a:t>
            </a:r>
            <a:endParaRPr/>
          </a:p>
        </p:txBody>
      </p:sp>
      <p:sp>
        <p:nvSpPr>
          <p:cNvPr id="124" name="Google Shape;124;p2"/>
          <p:cNvSpPr/>
          <p:nvPr/>
        </p:nvSpPr>
        <p:spPr>
          <a:xfrm>
            <a:off x="585950" y="5339200"/>
            <a:ext cx="213173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53575A"/>
                </a:solidFill>
                <a:latin typeface="Open Sans"/>
                <a:ea typeface="Open Sans"/>
                <a:cs typeface="Open Sans"/>
                <a:sym typeface="Open Sans"/>
              </a:rPr>
              <a:t>lives protected</a:t>
            </a:r>
            <a:endParaRPr/>
          </a:p>
        </p:txBody>
      </p:sp>
      <p:sp>
        <p:nvSpPr>
          <p:cNvPr id="125" name="Google Shape;125;p2"/>
          <p:cNvSpPr txBox="1"/>
          <p:nvPr/>
        </p:nvSpPr>
        <p:spPr>
          <a:xfrm>
            <a:off x="3273844" y="4912352"/>
            <a:ext cx="1794488" cy="421526"/>
          </a:xfrm>
          <a:prstGeom prst="rect">
            <a:avLst/>
          </a:prstGeom>
          <a:noFill/>
          <a:ln>
            <a:noFill/>
          </a:ln>
        </p:spPr>
        <p:txBody>
          <a:bodyPr spcFirstLastPara="1" wrap="square" lIns="91425" tIns="45700" rIns="91425" bIns="45700" anchor="t" anchorCtr="0">
            <a:spAutoFit/>
          </a:bodyPr>
          <a:lstStyle/>
          <a:p>
            <a:pPr marL="0" marR="0" lvl="0" indent="0" algn="ctr" rtl="0">
              <a:lnSpc>
                <a:spcPct val="87857"/>
              </a:lnSpc>
              <a:spcBef>
                <a:spcPts val="0"/>
              </a:spcBef>
              <a:spcAft>
                <a:spcPts val="0"/>
              </a:spcAft>
              <a:buNone/>
            </a:pPr>
            <a:r>
              <a:rPr lang="en-US" sz="2800" b="1" i="0" u="none" strike="noStrike" cap="none">
                <a:solidFill>
                  <a:srgbClr val="53575A"/>
                </a:solidFill>
                <a:latin typeface="Montserrat"/>
                <a:ea typeface="Montserrat"/>
                <a:cs typeface="Montserrat"/>
                <a:sym typeface="Montserrat"/>
              </a:rPr>
              <a:t>30%</a:t>
            </a:r>
            <a:endParaRPr/>
          </a:p>
        </p:txBody>
      </p:sp>
      <p:sp>
        <p:nvSpPr>
          <p:cNvPr id="126" name="Google Shape;126;p2"/>
          <p:cNvSpPr/>
          <p:nvPr/>
        </p:nvSpPr>
        <p:spPr>
          <a:xfrm>
            <a:off x="3105403" y="5339200"/>
            <a:ext cx="213173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53575A"/>
                </a:solidFill>
                <a:latin typeface="Open Sans"/>
                <a:ea typeface="Open Sans"/>
                <a:cs typeface="Open Sans"/>
                <a:sym typeface="Open Sans"/>
              </a:rPr>
              <a:t>of the Fortune 500 trusts us</a:t>
            </a:r>
            <a:endParaRPr/>
          </a:p>
        </p:txBody>
      </p:sp>
      <p:cxnSp>
        <p:nvCxnSpPr>
          <p:cNvPr id="127" name="Google Shape;127;p2"/>
          <p:cNvCxnSpPr/>
          <p:nvPr/>
        </p:nvCxnSpPr>
        <p:spPr>
          <a:xfrm>
            <a:off x="543910" y="4521715"/>
            <a:ext cx="4693229" cy="1"/>
          </a:xfrm>
          <a:prstGeom prst="straightConnector1">
            <a:avLst/>
          </a:prstGeom>
          <a:noFill/>
          <a:ln w="9525" cap="flat" cmpd="sng">
            <a:solidFill>
              <a:srgbClr val="D8D8D8"/>
            </a:solidFill>
            <a:prstDash val="solid"/>
            <a:miter lim="800000"/>
            <a:headEnd type="none" w="sm" len="sm"/>
            <a:tailEnd type="none" w="sm" len="sm"/>
          </a:ln>
        </p:spPr>
      </p:cxnSp>
      <p:pic>
        <p:nvPicPr>
          <p:cNvPr id="128" name="Google Shape;128;p2"/>
          <p:cNvPicPr preferRelativeResize="0"/>
          <p:nvPr/>
        </p:nvPicPr>
        <p:blipFill rotWithShape="1">
          <a:blip r:embed="rId4">
            <a:alphaModFix/>
          </a:blip>
          <a:srcRect/>
          <a:stretch/>
        </p:blipFill>
        <p:spPr>
          <a:xfrm>
            <a:off x="4389483" y="120443"/>
            <a:ext cx="7791670" cy="7950819"/>
          </a:xfrm>
          <a:prstGeom prst="rect">
            <a:avLst/>
          </a:prstGeom>
          <a:noFill/>
          <a:ln>
            <a:noFill/>
          </a:ln>
        </p:spPr>
      </p:pic>
      <p:sp>
        <p:nvSpPr>
          <p:cNvPr id="129" name="Google Shape;129;p2"/>
          <p:cNvSpPr txBox="1"/>
          <p:nvPr/>
        </p:nvSpPr>
        <p:spPr>
          <a:xfrm>
            <a:off x="585950" y="1518800"/>
            <a:ext cx="898095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53575A"/>
                </a:solidFill>
                <a:latin typeface="Montserrat SemiBold"/>
                <a:ea typeface="Montserrat SemiBold"/>
                <a:cs typeface="Montserrat SemiBold"/>
                <a:sym typeface="Montserrat SemiBold"/>
              </a:rPr>
              <a:t>The leader in identity protection and </a:t>
            </a:r>
            <a:br>
              <a:rPr lang="en-US" sz="1400" b="1" i="0" u="none" strike="noStrike" cap="none">
                <a:solidFill>
                  <a:srgbClr val="53575A"/>
                </a:solidFill>
                <a:latin typeface="Montserrat SemiBold"/>
                <a:ea typeface="Montserrat SemiBold"/>
                <a:cs typeface="Montserrat SemiBold"/>
                <a:sym typeface="Montserrat SemiBold"/>
              </a:rPr>
            </a:br>
            <a:r>
              <a:rPr lang="en-US" sz="1400" b="1" i="0" u="none" strike="noStrike" cap="none">
                <a:solidFill>
                  <a:srgbClr val="53575A"/>
                </a:solidFill>
                <a:latin typeface="Montserrat SemiBold"/>
                <a:ea typeface="Montserrat SemiBold"/>
                <a:cs typeface="Montserrat SemiBold"/>
                <a:sym typeface="Montserrat SemiBold"/>
              </a:rPr>
              <a:t>proud member of the Allstate Corporation family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3"/>
          <p:cNvPicPr preferRelativeResize="0"/>
          <p:nvPr/>
        </p:nvPicPr>
        <p:blipFill rotWithShape="1">
          <a:blip r:embed="rId3">
            <a:alphaModFix/>
          </a:blip>
          <a:srcRect l="6483" t="-5993" r="11714" b="6101"/>
          <a:stretch/>
        </p:blipFill>
        <p:spPr>
          <a:xfrm>
            <a:off x="0" y="2010073"/>
            <a:ext cx="12192000" cy="6654424"/>
          </a:xfrm>
          <a:prstGeom prst="rect">
            <a:avLst/>
          </a:prstGeom>
          <a:noFill/>
          <a:ln>
            <a:noFill/>
          </a:ln>
        </p:spPr>
      </p:pic>
      <p:pic>
        <p:nvPicPr>
          <p:cNvPr id="150" name="Google Shape;150;p3"/>
          <p:cNvPicPr preferRelativeResize="0"/>
          <p:nvPr/>
        </p:nvPicPr>
        <p:blipFill rotWithShape="1">
          <a:blip r:embed="rId4">
            <a:alphaModFix/>
          </a:blip>
          <a:srcRect/>
          <a:stretch/>
        </p:blipFill>
        <p:spPr>
          <a:xfrm>
            <a:off x="6132258" y="1477272"/>
            <a:ext cx="6395404" cy="5597669"/>
          </a:xfrm>
          <a:prstGeom prst="rect">
            <a:avLst/>
          </a:prstGeom>
          <a:noFill/>
          <a:ln>
            <a:noFill/>
          </a:ln>
        </p:spPr>
      </p:pic>
      <p:sp>
        <p:nvSpPr>
          <p:cNvPr id="151" name="Google Shape;151;p3"/>
          <p:cNvSpPr txBox="1"/>
          <p:nvPr/>
        </p:nvSpPr>
        <p:spPr>
          <a:xfrm>
            <a:off x="625054" y="1751980"/>
            <a:ext cx="6121433" cy="1087565"/>
          </a:xfrm>
          <a:prstGeom prst="rect">
            <a:avLst/>
          </a:prstGeom>
          <a:noFill/>
          <a:ln>
            <a:noFill/>
          </a:ln>
        </p:spPr>
        <p:txBody>
          <a:bodyPr spcFirstLastPara="1" wrap="square" lIns="91425" tIns="45700" rIns="91425" bIns="45700" anchor="t" anchorCtr="0">
            <a:spAutoFit/>
          </a:bodyPr>
          <a:lstStyle/>
          <a:p>
            <a:pPr marL="0" marR="0" lvl="0" indent="0" algn="l" rtl="0">
              <a:lnSpc>
                <a:spcPct val="153750"/>
              </a:lnSpc>
              <a:spcBef>
                <a:spcPts val="0"/>
              </a:spcBef>
              <a:spcAft>
                <a:spcPts val="0"/>
              </a:spcAft>
              <a:buNone/>
            </a:pPr>
            <a:r>
              <a:rPr lang="en-US" b="0" i="0" u="none" strike="noStrike" cap="none" dirty="0">
                <a:solidFill>
                  <a:srgbClr val="53575A"/>
                </a:solidFill>
                <a:latin typeface="Open Sans"/>
                <a:ea typeface="Open Sans"/>
                <a:cs typeface="Open Sans"/>
                <a:sym typeface="Open Sans"/>
              </a:rPr>
              <a:t>When someone uses your personal information without permission to open an account or access your financial records — that’s identity theft, and it’s a serious crime.</a:t>
            </a:r>
            <a:endParaRPr dirty="0"/>
          </a:p>
        </p:txBody>
      </p:sp>
      <p:sp>
        <p:nvSpPr>
          <p:cNvPr id="152" name="Google Shape;152;p3"/>
          <p:cNvSpPr txBox="1"/>
          <p:nvPr/>
        </p:nvSpPr>
        <p:spPr>
          <a:xfrm>
            <a:off x="543910" y="693209"/>
            <a:ext cx="10515600" cy="95917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n-US" sz="4400" b="0" i="0" u="none" strike="noStrike" cap="none">
                <a:solidFill>
                  <a:srgbClr val="00B2E3"/>
                </a:solidFill>
                <a:latin typeface="Montserrat"/>
                <a:ea typeface="Montserrat"/>
                <a:cs typeface="Montserrat"/>
                <a:sym typeface="Montserrat"/>
              </a:rPr>
              <a:t>What is identity theft?</a:t>
            </a:r>
            <a:endParaRPr sz="4400" b="1" i="0" u="none" strike="noStrike" cap="none">
              <a:solidFill>
                <a:srgbClr val="00B2E3"/>
              </a:solidFill>
              <a:latin typeface="Montserrat SemiBold"/>
              <a:ea typeface="Montserrat SemiBold"/>
              <a:cs typeface="Montserrat SemiBold"/>
              <a:sym typeface="Montserrat SemiBold"/>
            </a:endParaRPr>
          </a:p>
        </p:txBody>
      </p:sp>
      <p:sp>
        <p:nvSpPr>
          <p:cNvPr id="153" name="Google Shape;153;p3"/>
          <p:cNvSpPr/>
          <p:nvPr/>
        </p:nvSpPr>
        <p:spPr>
          <a:xfrm>
            <a:off x="627947" y="3573966"/>
            <a:ext cx="2817696" cy="2817696"/>
          </a:xfrm>
          <a:prstGeom prst="ellipse">
            <a:avLst/>
          </a:prstGeom>
          <a:noFill/>
          <a:ln w="12700" cap="flat" cmpd="sng">
            <a:solidFill>
              <a:srgbClr val="00B2E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93D500"/>
              </a:solidFill>
              <a:latin typeface="Arial"/>
              <a:ea typeface="Arial"/>
              <a:cs typeface="Arial"/>
              <a:sym typeface="Arial"/>
            </a:endParaRPr>
          </a:p>
        </p:txBody>
      </p:sp>
      <p:sp>
        <p:nvSpPr>
          <p:cNvPr id="154" name="Google Shape;154;p3"/>
          <p:cNvSpPr txBox="1"/>
          <p:nvPr/>
        </p:nvSpPr>
        <p:spPr>
          <a:xfrm>
            <a:off x="963609" y="4621773"/>
            <a:ext cx="2131734" cy="819070"/>
          </a:xfrm>
          <a:prstGeom prst="rect">
            <a:avLst/>
          </a:prstGeom>
          <a:noFill/>
          <a:ln>
            <a:noFill/>
          </a:ln>
        </p:spPr>
        <p:txBody>
          <a:bodyPr spcFirstLastPara="1" wrap="square" lIns="91425" tIns="45700" rIns="91425" bIns="45700" anchor="t" anchorCtr="0">
            <a:spAutoFit/>
          </a:bodyPr>
          <a:lstStyle/>
          <a:p>
            <a:pPr marL="0" marR="0" lvl="0" indent="0" algn="ctr" rtl="0">
              <a:lnSpc>
                <a:spcPct val="87857"/>
              </a:lnSpc>
              <a:spcBef>
                <a:spcPts val="0"/>
              </a:spcBef>
              <a:spcAft>
                <a:spcPts val="0"/>
              </a:spcAft>
              <a:buNone/>
            </a:pPr>
            <a:r>
              <a:rPr lang="en-US" sz="2800" b="1" i="0" u="none" strike="noStrike" cap="none">
                <a:solidFill>
                  <a:srgbClr val="53575A"/>
                </a:solidFill>
                <a:latin typeface="Montserrat"/>
                <a:ea typeface="Montserrat"/>
                <a:cs typeface="Montserrat"/>
                <a:sym typeface="Montserrat"/>
              </a:rPr>
              <a:t>Every two</a:t>
            </a:r>
            <a:endParaRPr/>
          </a:p>
          <a:p>
            <a:pPr marL="0" marR="0" lvl="0" indent="0" algn="ctr" rtl="0">
              <a:lnSpc>
                <a:spcPct val="87857"/>
              </a:lnSpc>
              <a:spcBef>
                <a:spcPts val="600"/>
              </a:spcBef>
              <a:spcAft>
                <a:spcPts val="0"/>
              </a:spcAft>
              <a:buNone/>
            </a:pPr>
            <a:r>
              <a:rPr lang="en-US" sz="2800" b="1" i="0" u="none" strike="noStrike" cap="none">
                <a:solidFill>
                  <a:srgbClr val="53575A"/>
                </a:solidFill>
                <a:latin typeface="Montserrat"/>
                <a:ea typeface="Montserrat"/>
                <a:cs typeface="Montserrat"/>
                <a:sym typeface="Montserrat"/>
              </a:rPr>
              <a:t>seconds</a:t>
            </a:r>
            <a:endParaRPr/>
          </a:p>
        </p:txBody>
      </p:sp>
      <p:sp>
        <p:nvSpPr>
          <p:cNvPr id="155" name="Google Shape;155;p3"/>
          <p:cNvSpPr/>
          <p:nvPr/>
        </p:nvSpPr>
        <p:spPr>
          <a:xfrm>
            <a:off x="963609" y="5404792"/>
            <a:ext cx="213173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53575A"/>
                </a:solidFill>
                <a:latin typeface="Open Sans"/>
                <a:ea typeface="Open Sans"/>
                <a:cs typeface="Open Sans"/>
                <a:sym typeface="Open Sans"/>
              </a:rPr>
              <a:t>An identity is stolen in the U.S.</a:t>
            </a:r>
            <a:r>
              <a:rPr lang="en-US" sz="1400" b="0" i="0" u="none" strike="noStrike" cap="none" baseline="30000">
                <a:solidFill>
                  <a:srgbClr val="53575A"/>
                </a:solidFill>
                <a:latin typeface="Open Sans"/>
                <a:ea typeface="Open Sans"/>
                <a:cs typeface="Open Sans"/>
                <a:sym typeface="Open Sans"/>
              </a:rPr>
              <a:t>1</a:t>
            </a:r>
            <a:endParaRPr/>
          </a:p>
        </p:txBody>
      </p:sp>
      <p:sp>
        <p:nvSpPr>
          <p:cNvPr id="156" name="Google Shape;156;p3"/>
          <p:cNvSpPr/>
          <p:nvPr/>
        </p:nvSpPr>
        <p:spPr>
          <a:xfrm>
            <a:off x="3928791" y="3565866"/>
            <a:ext cx="2817696" cy="2817696"/>
          </a:xfrm>
          <a:prstGeom prst="ellipse">
            <a:avLst/>
          </a:prstGeom>
          <a:noFill/>
          <a:ln w="12700" cap="flat" cmpd="sng">
            <a:solidFill>
              <a:srgbClr val="00B2E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93D500"/>
              </a:solidFill>
              <a:latin typeface="Arial"/>
              <a:ea typeface="Arial"/>
              <a:cs typeface="Arial"/>
              <a:sym typeface="Arial"/>
            </a:endParaRPr>
          </a:p>
        </p:txBody>
      </p:sp>
      <p:sp>
        <p:nvSpPr>
          <p:cNvPr id="157" name="Google Shape;157;p3"/>
          <p:cNvSpPr txBox="1"/>
          <p:nvPr/>
        </p:nvSpPr>
        <p:spPr>
          <a:xfrm>
            <a:off x="4280495" y="4734284"/>
            <a:ext cx="2131734" cy="421526"/>
          </a:xfrm>
          <a:prstGeom prst="rect">
            <a:avLst/>
          </a:prstGeom>
          <a:noFill/>
          <a:ln>
            <a:noFill/>
          </a:ln>
        </p:spPr>
        <p:txBody>
          <a:bodyPr spcFirstLastPara="1" wrap="square" lIns="91425" tIns="45700" rIns="91425" bIns="45700" anchor="t" anchorCtr="0">
            <a:spAutoFit/>
          </a:bodyPr>
          <a:lstStyle/>
          <a:p>
            <a:pPr marL="0" marR="0" lvl="0" indent="0" algn="ctr" rtl="0">
              <a:lnSpc>
                <a:spcPct val="87857"/>
              </a:lnSpc>
              <a:spcBef>
                <a:spcPts val="0"/>
              </a:spcBef>
              <a:spcAft>
                <a:spcPts val="0"/>
              </a:spcAft>
              <a:buNone/>
            </a:pPr>
            <a:r>
              <a:rPr lang="en-US" sz="2800" b="1" i="0" u="none" strike="noStrike" cap="none">
                <a:solidFill>
                  <a:srgbClr val="53575A"/>
                </a:solidFill>
                <a:latin typeface="Montserrat"/>
                <a:ea typeface="Montserrat"/>
                <a:cs typeface="Montserrat"/>
                <a:sym typeface="Montserrat"/>
              </a:rPr>
              <a:t>120 hours</a:t>
            </a:r>
            <a:endParaRPr/>
          </a:p>
        </p:txBody>
      </p:sp>
      <p:sp>
        <p:nvSpPr>
          <p:cNvPr id="158" name="Google Shape;158;p3"/>
          <p:cNvSpPr/>
          <p:nvPr/>
        </p:nvSpPr>
        <p:spPr>
          <a:xfrm>
            <a:off x="4422148" y="5121374"/>
            <a:ext cx="1863065"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53575A"/>
                </a:solidFill>
                <a:latin typeface="Open Sans"/>
                <a:ea typeface="Open Sans"/>
                <a:cs typeface="Open Sans"/>
                <a:sym typeface="Open Sans"/>
              </a:rPr>
              <a:t>on average to resolve </a:t>
            </a:r>
            <a:endParaRPr/>
          </a:p>
          <a:p>
            <a:pPr marL="0" marR="0" lvl="0" indent="0" algn="ctr" rtl="0">
              <a:lnSpc>
                <a:spcPct val="100000"/>
              </a:lnSpc>
              <a:spcBef>
                <a:spcPts val="0"/>
              </a:spcBef>
              <a:spcAft>
                <a:spcPts val="0"/>
              </a:spcAft>
              <a:buNone/>
            </a:pPr>
            <a:r>
              <a:rPr lang="en-US" sz="1400" b="0" i="0" u="none" strike="noStrike" cap="none">
                <a:solidFill>
                  <a:srgbClr val="53575A"/>
                </a:solidFill>
                <a:latin typeface="Open Sans"/>
                <a:ea typeface="Open Sans"/>
                <a:cs typeface="Open Sans"/>
                <a:sym typeface="Open Sans"/>
              </a:rPr>
              <a:t>identity theft on your own</a:t>
            </a:r>
            <a:endParaRPr/>
          </a:p>
        </p:txBody>
      </p:sp>
      <p:pic>
        <p:nvPicPr>
          <p:cNvPr id="159" name="Google Shape;159;p3"/>
          <p:cNvPicPr preferRelativeResize="0"/>
          <p:nvPr/>
        </p:nvPicPr>
        <p:blipFill rotWithShape="1">
          <a:blip r:embed="rId5">
            <a:alphaModFix/>
          </a:blip>
          <a:srcRect/>
          <a:stretch/>
        </p:blipFill>
        <p:spPr>
          <a:xfrm>
            <a:off x="4957282" y="3947346"/>
            <a:ext cx="792796" cy="622253"/>
          </a:xfrm>
          <a:prstGeom prst="rect">
            <a:avLst/>
          </a:prstGeom>
          <a:noFill/>
          <a:ln>
            <a:noFill/>
          </a:ln>
        </p:spPr>
      </p:pic>
      <p:pic>
        <p:nvPicPr>
          <p:cNvPr id="160" name="Google Shape;160;p3"/>
          <p:cNvPicPr preferRelativeResize="0"/>
          <p:nvPr/>
        </p:nvPicPr>
        <p:blipFill rotWithShape="1">
          <a:blip r:embed="rId6">
            <a:alphaModFix/>
          </a:blip>
          <a:srcRect/>
          <a:stretch/>
        </p:blipFill>
        <p:spPr>
          <a:xfrm>
            <a:off x="1734887" y="3799849"/>
            <a:ext cx="603816" cy="769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4"/>
          <p:cNvPicPr preferRelativeResize="0"/>
          <p:nvPr/>
        </p:nvPicPr>
        <p:blipFill rotWithShape="1">
          <a:blip r:embed="rId3">
            <a:alphaModFix/>
          </a:blip>
          <a:srcRect l="7126" t="-13988" r="20795" b="36474"/>
          <a:stretch/>
        </p:blipFill>
        <p:spPr>
          <a:xfrm>
            <a:off x="0" y="908590"/>
            <a:ext cx="12192000" cy="6408506"/>
          </a:xfrm>
          <a:prstGeom prst="rect">
            <a:avLst/>
          </a:prstGeom>
          <a:noFill/>
          <a:ln>
            <a:noFill/>
          </a:ln>
        </p:spPr>
      </p:pic>
      <p:sp>
        <p:nvSpPr>
          <p:cNvPr id="166" name="Google Shape;166;p4"/>
          <p:cNvSpPr txBox="1"/>
          <p:nvPr/>
        </p:nvSpPr>
        <p:spPr>
          <a:xfrm>
            <a:off x="625054" y="1751980"/>
            <a:ext cx="5746492" cy="1751080"/>
          </a:xfrm>
          <a:prstGeom prst="rect">
            <a:avLst/>
          </a:prstGeom>
          <a:noFill/>
          <a:ln>
            <a:noFill/>
          </a:ln>
        </p:spPr>
        <p:txBody>
          <a:bodyPr spcFirstLastPara="1" wrap="square" lIns="91425" tIns="45700" rIns="91425" bIns="45700" anchor="t" anchorCtr="0">
            <a:spAutoFit/>
          </a:bodyPr>
          <a:lstStyle/>
          <a:p>
            <a:pPr marL="0" marR="0" lvl="0" indent="0" algn="l" rtl="0">
              <a:lnSpc>
                <a:spcPct val="153750"/>
              </a:lnSpc>
              <a:spcBef>
                <a:spcPts val="0"/>
              </a:spcBef>
              <a:spcAft>
                <a:spcPts val="0"/>
              </a:spcAft>
              <a:buNone/>
            </a:pPr>
            <a:r>
              <a:rPr lang="en-US" b="0" i="0" u="none" strike="noStrike" cap="none" dirty="0">
                <a:solidFill>
                  <a:schemeClr val="dk2"/>
                </a:solidFill>
                <a:latin typeface="Open Sans"/>
                <a:ea typeface="Open Sans"/>
                <a:cs typeface="Open Sans"/>
                <a:sym typeface="Open Sans"/>
              </a:rPr>
              <a:t>We offer three levels of PrivacyArmor, our proactive identity monitoring service that sends alerts at the first signs of fraud. Our intelligence platform and monitoring capabilities detect, intercept, and restore the misuse of personal information that puts identities and enterprises at risk.</a:t>
            </a:r>
            <a:endParaRPr dirty="0"/>
          </a:p>
        </p:txBody>
      </p:sp>
      <p:sp>
        <p:nvSpPr>
          <p:cNvPr id="167" name="Google Shape;167;p4"/>
          <p:cNvSpPr txBox="1"/>
          <p:nvPr/>
        </p:nvSpPr>
        <p:spPr>
          <a:xfrm>
            <a:off x="543910" y="693209"/>
            <a:ext cx="10515600" cy="95917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n-US" sz="4400" b="0" i="0" u="none" strike="noStrike" cap="none">
                <a:solidFill>
                  <a:srgbClr val="00B2E3"/>
                </a:solidFill>
                <a:latin typeface="Montserrat"/>
                <a:ea typeface="Montserrat"/>
                <a:cs typeface="Montserrat"/>
                <a:sym typeface="Montserrat"/>
              </a:rPr>
              <a:t>What is PrivacyArmor?</a:t>
            </a:r>
            <a:endParaRPr sz="4400" b="1" i="0" u="none" strike="noStrike" cap="none">
              <a:solidFill>
                <a:srgbClr val="00B2E3"/>
              </a:solidFill>
              <a:latin typeface="Montserrat SemiBold"/>
              <a:ea typeface="Montserrat SemiBold"/>
              <a:cs typeface="Montserrat SemiBold"/>
              <a:sym typeface="Montserrat SemiBold"/>
            </a:endParaRPr>
          </a:p>
        </p:txBody>
      </p:sp>
      <p:pic>
        <p:nvPicPr>
          <p:cNvPr id="168" name="Google Shape;168;p4"/>
          <p:cNvPicPr preferRelativeResize="0"/>
          <p:nvPr/>
        </p:nvPicPr>
        <p:blipFill rotWithShape="1">
          <a:blip r:embed="rId4">
            <a:alphaModFix/>
          </a:blip>
          <a:srcRect/>
          <a:stretch/>
        </p:blipFill>
        <p:spPr>
          <a:xfrm>
            <a:off x="6371546" y="1523210"/>
            <a:ext cx="5486400" cy="3492500"/>
          </a:xfrm>
          <a:prstGeom prst="rect">
            <a:avLst/>
          </a:prstGeom>
          <a:noFill/>
          <a:ln>
            <a:noFill/>
          </a:ln>
        </p:spPr>
      </p:pic>
      <p:pic>
        <p:nvPicPr>
          <p:cNvPr id="169" name="Google Shape;169;p4"/>
          <p:cNvPicPr preferRelativeResize="0"/>
          <p:nvPr/>
        </p:nvPicPr>
        <p:blipFill rotWithShape="1">
          <a:blip r:embed="rId5">
            <a:alphaModFix/>
          </a:blip>
          <a:srcRect/>
          <a:stretch/>
        </p:blipFill>
        <p:spPr>
          <a:xfrm>
            <a:off x="4225308" y="3309048"/>
            <a:ext cx="4572000" cy="3721100"/>
          </a:xfrm>
          <a:prstGeom prst="rect">
            <a:avLst/>
          </a:prstGeom>
          <a:noFill/>
          <a:ln>
            <a:noFill/>
          </a:ln>
        </p:spPr>
      </p:pic>
      <p:sp>
        <p:nvSpPr>
          <p:cNvPr id="170" name="Google Shape;170;p4"/>
          <p:cNvSpPr txBox="1"/>
          <p:nvPr/>
        </p:nvSpPr>
        <p:spPr>
          <a:xfrm>
            <a:off x="625054" y="3971945"/>
            <a:ext cx="280150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chemeClr val="dk2"/>
                </a:solidFill>
                <a:latin typeface="Montserrat"/>
                <a:ea typeface="Montserrat"/>
                <a:cs typeface="Montserrat"/>
                <a:sym typeface="Montserrat"/>
              </a:rPr>
              <a:t>What we monitor:</a:t>
            </a:r>
            <a:endParaRPr/>
          </a:p>
        </p:txBody>
      </p:sp>
      <p:sp>
        <p:nvSpPr>
          <p:cNvPr id="171" name="Google Shape;171;p4"/>
          <p:cNvSpPr/>
          <p:nvPr/>
        </p:nvSpPr>
        <p:spPr>
          <a:xfrm>
            <a:off x="655534" y="4339940"/>
            <a:ext cx="3531687" cy="30777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2" name="Google Shape;172;p4"/>
          <p:cNvSpPr/>
          <p:nvPr/>
        </p:nvSpPr>
        <p:spPr>
          <a:xfrm>
            <a:off x="655534" y="4861822"/>
            <a:ext cx="3531687" cy="30777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3" name="Google Shape;173;p4"/>
          <p:cNvSpPr/>
          <p:nvPr/>
        </p:nvSpPr>
        <p:spPr>
          <a:xfrm>
            <a:off x="659339" y="5442976"/>
            <a:ext cx="3531687" cy="30777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4" name="Google Shape;174;p4"/>
          <p:cNvSpPr txBox="1"/>
          <p:nvPr/>
        </p:nvSpPr>
        <p:spPr>
          <a:xfrm>
            <a:off x="625057" y="4299299"/>
            <a:ext cx="2801510" cy="172483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200" b="0" i="0" u="none" strike="noStrike" cap="none">
                <a:solidFill>
                  <a:schemeClr val="dk2"/>
                </a:solidFill>
                <a:latin typeface="Open Sans"/>
                <a:ea typeface="Open Sans"/>
                <a:cs typeface="Open Sans"/>
                <a:sym typeface="Open Sans"/>
              </a:rPr>
              <a:t>Social Security numbers</a:t>
            </a:r>
            <a:endParaRPr/>
          </a:p>
          <a:p>
            <a:pPr marL="0" marR="0" lvl="0" indent="0" algn="l" rtl="0">
              <a:lnSpc>
                <a:spcPct val="150000"/>
              </a:lnSpc>
              <a:spcBef>
                <a:spcPts val="0"/>
              </a:spcBef>
              <a:spcAft>
                <a:spcPts val="0"/>
              </a:spcAft>
              <a:buNone/>
            </a:pPr>
            <a:r>
              <a:rPr lang="en-US" sz="1200" b="0" i="0" u="none" strike="noStrike" cap="none">
                <a:solidFill>
                  <a:schemeClr val="dk2"/>
                </a:solidFill>
                <a:latin typeface="Open Sans"/>
                <a:ea typeface="Open Sans"/>
                <a:cs typeface="Open Sans"/>
                <a:sym typeface="Open Sans"/>
              </a:rPr>
              <a:t>Credit and debit card numbers</a:t>
            </a:r>
            <a:endParaRPr/>
          </a:p>
          <a:p>
            <a:pPr marL="0" marR="0" lvl="0" indent="0" algn="l" rtl="0">
              <a:lnSpc>
                <a:spcPct val="150000"/>
              </a:lnSpc>
              <a:spcBef>
                <a:spcPts val="0"/>
              </a:spcBef>
              <a:spcAft>
                <a:spcPts val="0"/>
              </a:spcAft>
              <a:buNone/>
            </a:pPr>
            <a:r>
              <a:rPr lang="en-US" sz="1200" b="0" i="0" u="none" strike="noStrike" cap="none">
                <a:solidFill>
                  <a:schemeClr val="dk2"/>
                </a:solidFill>
                <a:latin typeface="Open Sans"/>
                <a:ea typeface="Open Sans"/>
                <a:cs typeface="Open Sans"/>
                <a:sym typeface="Open Sans"/>
              </a:rPr>
              <a:t>Financial accounts</a:t>
            </a:r>
            <a:endParaRPr/>
          </a:p>
          <a:p>
            <a:pPr marL="0" marR="0" lvl="0" indent="0" algn="l" rtl="0">
              <a:lnSpc>
                <a:spcPct val="150000"/>
              </a:lnSpc>
              <a:spcBef>
                <a:spcPts val="0"/>
              </a:spcBef>
              <a:spcAft>
                <a:spcPts val="0"/>
              </a:spcAft>
              <a:buNone/>
            </a:pPr>
            <a:r>
              <a:rPr lang="en-US" sz="1200" b="0" i="0" u="none" strike="noStrike" cap="none">
                <a:solidFill>
                  <a:schemeClr val="dk2"/>
                </a:solidFill>
                <a:latin typeface="Open Sans"/>
                <a:ea typeface="Open Sans"/>
                <a:cs typeface="Open Sans"/>
                <a:sym typeface="Open Sans"/>
              </a:rPr>
              <a:t>Email addresses</a:t>
            </a:r>
            <a:endParaRPr/>
          </a:p>
          <a:p>
            <a:pPr marL="0" marR="0" lvl="0" indent="0" algn="l" rtl="0">
              <a:lnSpc>
                <a:spcPct val="150000"/>
              </a:lnSpc>
              <a:spcBef>
                <a:spcPts val="0"/>
              </a:spcBef>
              <a:spcAft>
                <a:spcPts val="0"/>
              </a:spcAft>
              <a:buNone/>
            </a:pPr>
            <a:r>
              <a:rPr lang="en-US" sz="1200" b="0" i="0" u="none" strike="noStrike" cap="none">
                <a:solidFill>
                  <a:schemeClr val="dk2"/>
                </a:solidFill>
                <a:latin typeface="Open Sans"/>
                <a:ea typeface="Open Sans"/>
                <a:cs typeface="Open Sans"/>
                <a:sym typeface="Open Sans"/>
              </a:rPr>
              <a:t>Log-in credentials</a:t>
            </a:r>
            <a:endParaRPr/>
          </a:p>
          <a:p>
            <a:pPr marL="0" marR="0" lvl="0" indent="0" algn="l" rtl="0">
              <a:lnSpc>
                <a:spcPct val="150000"/>
              </a:lnSpc>
              <a:spcBef>
                <a:spcPts val="0"/>
              </a:spcBef>
              <a:spcAft>
                <a:spcPts val="0"/>
              </a:spcAft>
              <a:buNone/>
            </a:pPr>
            <a:r>
              <a:rPr lang="en-US" sz="1200" b="0" i="0" u="none" strike="noStrike" cap="none">
                <a:solidFill>
                  <a:schemeClr val="dk2"/>
                </a:solidFill>
                <a:latin typeface="Open Sans"/>
                <a:ea typeface="Open Sans"/>
                <a:cs typeface="Open Sans"/>
                <a:sym typeface="Open Sans"/>
              </a:rPr>
              <a:t>IP addresses</a:t>
            </a:r>
            <a:endParaRPr/>
          </a:p>
        </p:txBody>
      </p:sp>
      <p:sp>
        <p:nvSpPr>
          <p:cNvPr id="175" name="Google Shape;175;p4"/>
          <p:cNvSpPr txBox="1"/>
          <p:nvPr/>
        </p:nvSpPr>
        <p:spPr>
          <a:xfrm>
            <a:off x="3555680" y="4285810"/>
            <a:ext cx="595207" cy="202921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US" sz="1400" b="0" i="0" u="none" strike="noStrike" cap="none">
                <a:solidFill>
                  <a:srgbClr val="00B2E3"/>
                </a:solidFill>
                <a:latin typeface="Open Sans"/>
                <a:ea typeface="Open Sans"/>
                <a:cs typeface="Open Sans"/>
                <a:sym typeface="Open Sans"/>
              </a:rPr>
              <a:t>✓</a:t>
            </a:r>
            <a:endParaRPr/>
          </a:p>
          <a:p>
            <a:pPr marL="0" marR="0" lvl="0" indent="0" algn="ctr" rtl="0">
              <a:lnSpc>
                <a:spcPct val="130000"/>
              </a:lnSpc>
              <a:spcBef>
                <a:spcPts val="0"/>
              </a:spcBef>
              <a:spcAft>
                <a:spcPts val="0"/>
              </a:spcAft>
              <a:buNone/>
            </a:pPr>
            <a:r>
              <a:rPr lang="en-US" sz="1400" b="0" i="0" u="none" strike="noStrike" cap="none">
                <a:solidFill>
                  <a:srgbClr val="00B2E3"/>
                </a:solidFill>
                <a:latin typeface="Open Sans"/>
                <a:ea typeface="Open Sans"/>
                <a:cs typeface="Open Sans"/>
                <a:sym typeface="Open Sans"/>
              </a:rPr>
              <a:t>✓</a:t>
            </a:r>
            <a:endParaRPr/>
          </a:p>
          <a:p>
            <a:pPr marL="0" marR="0" lvl="0" indent="0" algn="ctr" rtl="0">
              <a:lnSpc>
                <a:spcPct val="130000"/>
              </a:lnSpc>
              <a:spcBef>
                <a:spcPts val="0"/>
              </a:spcBef>
              <a:spcAft>
                <a:spcPts val="0"/>
              </a:spcAft>
              <a:buNone/>
            </a:pPr>
            <a:r>
              <a:rPr lang="en-US" sz="1400" b="0" i="0" u="none" strike="noStrike" cap="none">
                <a:solidFill>
                  <a:srgbClr val="00B2E3"/>
                </a:solidFill>
                <a:latin typeface="Open Sans"/>
                <a:ea typeface="Open Sans"/>
                <a:cs typeface="Open Sans"/>
                <a:sym typeface="Open Sans"/>
              </a:rPr>
              <a:t>✓</a:t>
            </a:r>
            <a:endParaRPr/>
          </a:p>
          <a:p>
            <a:pPr marL="0" marR="0" lvl="0" indent="0" algn="ctr" rtl="0">
              <a:lnSpc>
                <a:spcPct val="130000"/>
              </a:lnSpc>
              <a:spcBef>
                <a:spcPts val="0"/>
              </a:spcBef>
              <a:spcAft>
                <a:spcPts val="0"/>
              </a:spcAft>
              <a:buNone/>
            </a:pPr>
            <a:r>
              <a:rPr lang="en-US" sz="1400" b="0" i="0" u="none" strike="noStrike" cap="none">
                <a:solidFill>
                  <a:srgbClr val="00B2E3"/>
                </a:solidFill>
                <a:latin typeface="Open Sans"/>
                <a:ea typeface="Open Sans"/>
                <a:cs typeface="Open Sans"/>
                <a:sym typeface="Open Sans"/>
              </a:rPr>
              <a:t>✓</a:t>
            </a:r>
            <a:endParaRPr/>
          </a:p>
          <a:p>
            <a:pPr marL="0" marR="0" lvl="0" indent="0" algn="ctr" rtl="0">
              <a:lnSpc>
                <a:spcPct val="130000"/>
              </a:lnSpc>
              <a:spcBef>
                <a:spcPts val="0"/>
              </a:spcBef>
              <a:spcAft>
                <a:spcPts val="0"/>
              </a:spcAft>
              <a:buNone/>
            </a:pPr>
            <a:r>
              <a:rPr lang="en-US" sz="1400" b="0" i="0" u="none" strike="noStrike" cap="none">
                <a:solidFill>
                  <a:srgbClr val="00B2E3"/>
                </a:solidFill>
                <a:latin typeface="Open Sans"/>
                <a:ea typeface="Open Sans"/>
                <a:cs typeface="Open Sans"/>
                <a:sym typeface="Open Sans"/>
              </a:rPr>
              <a:t>✓</a:t>
            </a:r>
            <a:endParaRPr/>
          </a:p>
          <a:p>
            <a:pPr marL="0" marR="0" lvl="0" indent="0" algn="ctr" rtl="0">
              <a:lnSpc>
                <a:spcPct val="130000"/>
              </a:lnSpc>
              <a:spcBef>
                <a:spcPts val="0"/>
              </a:spcBef>
              <a:spcAft>
                <a:spcPts val="0"/>
              </a:spcAft>
              <a:buNone/>
            </a:pPr>
            <a:r>
              <a:rPr lang="en-US" sz="1400" b="0" i="0" u="none" strike="noStrike" cap="none">
                <a:solidFill>
                  <a:srgbClr val="00B2E3"/>
                </a:solidFill>
                <a:latin typeface="Open Sans"/>
                <a:ea typeface="Open Sans"/>
                <a:cs typeface="Open Sans"/>
                <a:sym typeface="Open Sans"/>
              </a:rPr>
              <a:t>✓</a:t>
            </a:r>
            <a:endParaRPr/>
          </a:p>
          <a:p>
            <a:pPr marL="0" marR="0" lvl="0" indent="0" algn="ctr" rtl="0">
              <a:lnSpc>
                <a:spcPct val="130000"/>
              </a:lnSpc>
              <a:spcBef>
                <a:spcPts val="0"/>
              </a:spcBef>
              <a:spcAft>
                <a:spcPts val="0"/>
              </a:spcAft>
              <a:buNone/>
            </a:pPr>
            <a:endParaRPr sz="1400" b="0" i="0" u="none" strike="noStrike" cap="none">
              <a:solidFill>
                <a:srgbClr val="00B2E3"/>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5"/>
          <p:cNvPicPr preferRelativeResize="0"/>
          <p:nvPr/>
        </p:nvPicPr>
        <p:blipFill rotWithShape="1">
          <a:blip r:embed="rId3">
            <a:alphaModFix/>
          </a:blip>
          <a:srcRect l="7126" t="-13988" r="20795" b="36474"/>
          <a:stretch/>
        </p:blipFill>
        <p:spPr>
          <a:xfrm>
            <a:off x="0" y="449494"/>
            <a:ext cx="12192000" cy="6408506"/>
          </a:xfrm>
          <a:prstGeom prst="rect">
            <a:avLst/>
          </a:prstGeom>
          <a:noFill/>
          <a:ln>
            <a:noFill/>
          </a:ln>
        </p:spPr>
      </p:pic>
      <p:sp>
        <p:nvSpPr>
          <p:cNvPr id="181" name="Google Shape;181;p5"/>
          <p:cNvSpPr txBox="1"/>
          <p:nvPr/>
        </p:nvSpPr>
        <p:spPr>
          <a:xfrm>
            <a:off x="625054" y="2128497"/>
            <a:ext cx="5231735" cy="356610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3750"/>
              </a:lnSpc>
              <a:spcBef>
                <a:spcPts val="0"/>
              </a:spcBef>
              <a:spcAft>
                <a:spcPts val="0"/>
              </a:spcAft>
              <a:buClr>
                <a:schemeClr val="accent2"/>
              </a:buClr>
              <a:buSzPts val="1600"/>
              <a:buFont typeface="Arial"/>
              <a:buChar char="•"/>
            </a:pPr>
            <a:r>
              <a:rPr lang="en-US" sz="1600" b="0" i="0" u="none" strike="noStrike" cap="none">
                <a:solidFill>
                  <a:schemeClr val="dk2"/>
                </a:solidFill>
                <a:latin typeface="Open Sans"/>
                <a:ea typeface="Open Sans"/>
                <a:cs typeface="Open Sans"/>
                <a:sym typeface="Open Sans"/>
              </a:rPr>
              <a:t>How to setup a new account</a:t>
            </a:r>
            <a:endParaRPr/>
          </a:p>
          <a:p>
            <a:pPr marL="285750" marR="0" lvl="0" indent="-285750" algn="l" rtl="0">
              <a:lnSpc>
                <a:spcPct val="153750"/>
              </a:lnSpc>
              <a:spcBef>
                <a:spcPts val="600"/>
              </a:spcBef>
              <a:spcAft>
                <a:spcPts val="0"/>
              </a:spcAft>
              <a:buClr>
                <a:schemeClr val="accent2"/>
              </a:buClr>
              <a:buSzPts val="1600"/>
              <a:buFont typeface="Arial"/>
              <a:buChar char="•"/>
            </a:pPr>
            <a:r>
              <a:rPr lang="en-US" sz="1600" b="0" i="0" u="none" strike="noStrike" cap="none">
                <a:solidFill>
                  <a:schemeClr val="dk2"/>
                </a:solidFill>
                <a:latin typeface="Open Sans"/>
                <a:ea typeface="Open Sans"/>
                <a:cs typeface="Open Sans"/>
                <a:sym typeface="Open Sans"/>
              </a:rPr>
              <a:t>How to add family members</a:t>
            </a:r>
            <a:endParaRPr/>
          </a:p>
          <a:p>
            <a:pPr marL="285750" marR="0" lvl="0" indent="-285750" algn="l" rtl="0">
              <a:lnSpc>
                <a:spcPct val="153750"/>
              </a:lnSpc>
              <a:spcBef>
                <a:spcPts val="600"/>
              </a:spcBef>
              <a:spcAft>
                <a:spcPts val="0"/>
              </a:spcAft>
              <a:buClr>
                <a:schemeClr val="accent2"/>
              </a:buClr>
              <a:buSzPts val="1600"/>
              <a:buFont typeface="Arial"/>
              <a:buChar char="•"/>
            </a:pPr>
            <a:r>
              <a:rPr lang="en-US" sz="1600" b="0" i="0" u="none" strike="noStrike" cap="none">
                <a:solidFill>
                  <a:schemeClr val="dk2"/>
                </a:solidFill>
                <a:latin typeface="Open Sans"/>
                <a:ea typeface="Open Sans"/>
                <a:cs typeface="Open Sans"/>
                <a:sym typeface="Open Sans"/>
              </a:rPr>
              <a:t>How to setup financial thresholds</a:t>
            </a:r>
            <a:endParaRPr/>
          </a:p>
          <a:p>
            <a:pPr marL="285750" marR="0" lvl="0" indent="-285750" algn="l" rtl="0">
              <a:lnSpc>
                <a:spcPct val="153750"/>
              </a:lnSpc>
              <a:spcBef>
                <a:spcPts val="600"/>
              </a:spcBef>
              <a:spcAft>
                <a:spcPts val="0"/>
              </a:spcAft>
              <a:buClr>
                <a:schemeClr val="accent2"/>
              </a:buClr>
              <a:buSzPts val="1600"/>
              <a:buFont typeface="Arial"/>
              <a:buChar char="•"/>
            </a:pPr>
            <a:r>
              <a:rPr lang="en-US" sz="1600" b="0" i="0" u="none" strike="noStrike" cap="none">
                <a:solidFill>
                  <a:schemeClr val="dk2"/>
                </a:solidFill>
                <a:latin typeface="Open Sans"/>
                <a:ea typeface="Open Sans"/>
                <a:cs typeface="Open Sans"/>
                <a:sym typeface="Open Sans"/>
              </a:rPr>
              <a:t>How to obtain credit reports</a:t>
            </a:r>
            <a:endParaRPr/>
          </a:p>
          <a:p>
            <a:pPr marL="285750" marR="0" lvl="0" indent="-285750" algn="l" rtl="0">
              <a:lnSpc>
                <a:spcPct val="153750"/>
              </a:lnSpc>
              <a:spcBef>
                <a:spcPts val="600"/>
              </a:spcBef>
              <a:spcAft>
                <a:spcPts val="0"/>
              </a:spcAft>
              <a:buClr>
                <a:schemeClr val="accent2"/>
              </a:buClr>
              <a:buSzPts val="1600"/>
              <a:buFont typeface="Arial"/>
              <a:buChar char="•"/>
            </a:pPr>
            <a:r>
              <a:rPr lang="en-US" sz="1600" b="0" i="0" u="none" strike="noStrike" cap="none">
                <a:solidFill>
                  <a:schemeClr val="dk2"/>
                </a:solidFill>
                <a:latin typeface="Open Sans"/>
                <a:ea typeface="Open Sans"/>
                <a:cs typeface="Open Sans"/>
                <a:sym typeface="Open Sans"/>
              </a:rPr>
              <a:t>How to lock your credit</a:t>
            </a:r>
            <a:endParaRPr/>
          </a:p>
          <a:p>
            <a:pPr marL="285750" marR="0" lvl="0" indent="-285750" algn="l" rtl="0">
              <a:lnSpc>
                <a:spcPct val="153750"/>
              </a:lnSpc>
              <a:spcBef>
                <a:spcPts val="600"/>
              </a:spcBef>
              <a:spcAft>
                <a:spcPts val="0"/>
              </a:spcAft>
              <a:buClr>
                <a:schemeClr val="accent2"/>
              </a:buClr>
              <a:buSzPts val="1600"/>
              <a:buFont typeface="Arial"/>
              <a:buChar char="•"/>
            </a:pPr>
            <a:r>
              <a:rPr lang="en-US" sz="1600" b="0" i="0" u="none" strike="noStrike" cap="none">
                <a:solidFill>
                  <a:schemeClr val="dk2"/>
                </a:solidFill>
                <a:latin typeface="Open Sans"/>
                <a:ea typeface="Open Sans"/>
                <a:cs typeface="Open Sans"/>
                <a:sym typeface="Open Sans"/>
              </a:rPr>
              <a:t>How to connect your social accounts</a:t>
            </a:r>
            <a:endParaRPr/>
          </a:p>
          <a:p>
            <a:pPr marL="285750" marR="0" lvl="0" indent="-285750" algn="l" rtl="0">
              <a:lnSpc>
                <a:spcPct val="153750"/>
              </a:lnSpc>
              <a:spcBef>
                <a:spcPts val="600"/>
              </a:spcBef>
              <a:spcAft>
                <a:spcPts val="0"/>
              </a:spcAft>
              <a:buClr>
                <a:schemeClr val="accent2"/>
              </a:buClr>
              <a:buSzPts val="1600"/>
              <a:buFont typeface="Arial"/>
              <a:buChar char="•"/>
            </a:pPr>
            <a:r>
              <a:rPr lang="en-US" sz="1600" b="0" i="0" u="none" strike="noStrike" cap="none">
                <a:solidFill>
                  <a:schemeClr val="dk2"/>
                </a:solidFill>
                <a:latin typeface="Open Sans"/>
                <a:ea typeface="Open Sans"/>
                <a:cs typeface="Open Sans"/>
                <a:sym typeface="Open Sans"/>
              </a:rPr>
              <a:t>How to add items to dark web monitoring</a:t>
            </a:r>
            <a:endParaRPr/>
          </a:p>
          <a:p>
            <a:pPr marL="285750" marR="0" lvl="0" indent="-285750" algn="l" rtl="0">
              <a:lnSpc>
                <a:spcPct val="153750"/>
              </a:lnSpc>
              <a:spcBef>
                <a:spcPts val="600"/>
              </a:spcBef>
              <a:spcAft>
                <a:spcPts val="0"/>
              </a:spcAft>
              <a:buClr>
                <a:schemeClr val="accent2"/>
              </a:buClr>
              <a:buSzPts val="1600"/>
              <a:buFont typeface="Arial"/>
              <a:buChar char="•"/>
            </a:pPr>
            <a:r>
              <a:rPr lang="en-US" sz="1600" b="0" i="0" u="none" strike="noStrike" cap="none">
                <a:solidFill>
                  <a:schemeClr val="dk2"/>
                </a:solidFill>
                <a:latin typeface="Open Sans"/>
                <a:ea typeface="Open Sans"/>
                <a:cs typeface="Open Sans"/>
                <a:sym typeface="Open Sans"/>
              </a:rPr>
              <a:t>An overview of notifications and alerts</a:t>
            </a:r>
            <a:endParaRPr/>
          </a:p>
          <a:p>
            <a:pPr marL="285750" marR="0" lvl="0" indent="-285750" algn="l" rtl="0">
              <a:lnSpc>
                <a:spcPct val="153750"/>
              </a:lnSpc>
              <a:spcBef>
                <a:spcPts val="600"/>
              </a:spcBef>
              <a:spcAft>
                <a:spcPts val="0"/>
              </a:spcAft>
              <a:buClr>
                <a:schemeClr val="accent2"/>
              </a:buClr>
              <a:buSzPts val="1600"/>
              <a:buFont typeface="Arial"/>
              <a:buChar char="•"/>
            </a:pPr>
            <a:r>
              <a:rPr lang="en-US" sz="1600" b="0" i="0" u="none" strike="noStrike" cap="none">
                <a:solidFill>
                  <a:schemeClr val="dk2"/>
                </a:solidFill>
                <a:latin typeface="Open Sans"/>
                <a:ea typeface="Open Sans"/>
                <a:cs typeface="Open Sans"/>
                <a:sym typeface="Open Sans"/>
              </a:rPr>
              <a:t>Our newest feature, the Digital Footprint</a:t>
            </a:r>
            <a:endParaRPr/>
          </a:p>
        </p:txBody>
      </p:sp>
      <p:sp>
        <p:nvSpPr>
          <p:cNvPr id="182" name="Google Shape;182;p5"/>
          <p:cNvSpPr txBox="1"/>
          <p:nvPr/>
        </p:nvSpPr>
        <p:spPr>
          <a:xfrm>
            <a:off x="543910" y="693209"/>
            <a:ext cx="10515600" cy="95917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n-US" sz="4400" b="0" i="0" u="none" strike="noStrike" cap="none">
                <a:solidFill>
                  <a:srgbClr val="00B2E3"/>
                </a:solidFill>
                <a:latin typeface="Montserrat"/>
                <a:ea typeface="Montserrat"/>
                <a:cs typeface="Montserrat"/>
                <a:sym typeface="Montserrat"/>
              </a:rPr>
              <a:t>Product demo</a:t>
            </a:r>
            <a:endParaRPr sz="4400" b="1" i="0" u="none" strike="noStrike" cap="none">
              <a:solidFill>
                <a:srgbClr val="00B2E3"/>
              </a:solidFill>
              <a:latin typeface="Montserrat SemiBold"/>
              <a:ea typeface="Montserrat SemiBold"/>
              <a:cs typeface="Montserrat SemiBold"/>
              <a:sym typeface="Montserrat SemiBold"/>
            </a:endParaRPr>
          </a:p>
        </p:txBody>
      </p:sp>
      <p:sp>
        <p:nvSpPr>
          <p:cNvPr id="183" name="Google Shape;183;p5"/>
          <p:cNvSpPr txBox="1"/>
          <p:nvPr/>
        </p:nvSpPr>
        <p:spPr>
          <a:xfrm>
            <a:off x="585950" y="1518800"/>
            <a:ext cx="898095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53575A"/>
                </a:solidFill>
                <a:latin typeface="Montserrat SemiBold"/>
                <a:ea typeface="Montserrat SemiBold"/>
                <a:cs typeface="Montserrat SemiBold"/>
                <a:sym typeface="Montserrat SemiBold"/>
              </a:rPr>
              <a:t>What we’ll be sharing today:</a:t>
            </a:r>
            <a:endParaRPr/>
          </a:p>
        </p:txBody>
      </p:sp>
      <p:pic>
        <p:nvPicPr>
          <p:cNvPr id="184" name="Google Shape;184;p5"/>
          <p:cNvPicPr preferRelativeResize="0"/>
          <p:nvPr/>
        </p:nvPicPr>
        <p:blipFill rotWithShape="1">
          <a:blip r:embed="rId4">
            <a:alphaModFix/>
          </a:blip>
          <a:srcRect/>
          <a:stretch/>
        </p:blipFill>
        <p:spPr>
          <a:xfrm>
            <a:off x="5535896" y="-94130"/>
            <a:ext cx="6364559"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6"/>
          <p:cNvPicPr preferRelativeResize="0"/>
          <p:nvPr/>
        </p:nvPicPr>
        <p:blipFill rotWithShape="1">
          <a:blip r:embed="rId3">
            <a:alphaModFix/>
          </a:blip>
          <a:srcRect l="6483" t="-5993" r="11714" b="6101"/>
          <a:stretch/>
        </p:blipFill>
        <p:spPr>
          <a:xfrm>
            <a:off x="0" y="3429000"/>
            <a:ext cx="12192000" cy="3429000"/>
          </a:xfrm>
          <a:prstGeom prst="rect">
            <a:avLst/>
          </a:prstGeom>
          <a:noFill/>
          <a:ln>
            <a:noFill/>
          </a:ln>
        </p:spPr>
      </p:pic>
      <p:sp>
        <p:nvSpPr>
          <p:cNvPr id="205" name="Google Shape;205;p6"/>
          <p:cNvSpPr txBox="1"/>
          <p:nvPr/>
        </p:nvSpPr>
        <p:spPr>
          <a:xfrm>
            <a:off x="543910" y="693209"/>
            <a:ext cx="10515600" cy="95917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n-US" sz="4400" b="0" i="0" u="none" strike="noStrike" cap="none">
                <a:solidFill>
                  <a:srgbClr val="00B2E3"/>
                </a:solidFill>
                <a:latin typeface="Montserrat"/>
                <a:ea typeface="Montserrat"/>
                <a:cs typeface="Montserrat"/>
                <a:sym typeface="Montserrat"/>
              </a:rPr>
              <a:t>Digital Footprint</a:t>
            </a:r>
            <a:endParaRPr sz="4400" b="1" i="0" u="none" strike="noStrike" cap="none">
              <a:solidFill>
                <a:srgbClr val="00B2E3"/>
              </a:solidFill>
              <a:latin typeface="Montserrat SemiBold"/>
              <a:ea typeface="Montserrat SemiBold"/>
              <a:cs typeface="Montserrat SemiBold"/>
              <a:sym typeface="Montserrat SemiBold"/>
            </a:endParaRPr>
          </a:p>
        </p:txBody>
      </p:sp>
      <p:pic>
        <p:nvPicPr>
          <p:cNvPr id="206" name="Google Shape;206;p6"/>
          <p:cNvPicPr preferRelativeResize="0"/>
          <p:nvPr/>
        </p:nvPicPr>
        <p:blipFill rotWithShape="1">
          <a:blip r:embed="rId4">
            <a:alphaModFix/>
          </a:blip>
          <a:srcRect/>
          <a:stretch/>
        </p:blipFill>
        <p:spPr>
          <a:xfrm>
            <a:off x="5254051" y="1909010"/>
            <a:ext cx="6300150" cy="3566476"/>
          </a:xfrm>
          <a:prstGeom prst="rect">
            <a:avLst/>
          </a:prstGeom>
          <a:noFill/>
          <a:ln>
            <a:noFill/>
          </a:ln>
          <a:effectLst>
            <a:outerShdw blurRad="442913" dist="19050" dir="5400000" algn="bl" rotWithShape="0">
              <a:srgbClr val="000000">
                <a:alpha val="48235"/>
              </a:srgbClr>
            </a:outerShdw>
          </a:effectLst>
        </p:spPr>
      </p:pic>
      <p:pic>
        <p:nvPicPr>
          <p:cNvPr id="207" name="Google Shape;207;p6"/>
          <p:cNvPicPr preferRelativeResize="0"/>
          <p:nvPr/>
        </p:nvPicPr>
        <p:blipFill rotWithShape="1">
          <a:blip r:embed="rId5">
            <a:alphaModFix/>
          </a:blip>
          <a:srcRect/>
          <a:stretch/>
        </p:blipFill>
        <p:spPr>
          <a:xfrm>
            <a:off x="9421027" y="3326453"/>
            <a:ext cx="1416761" cy="2831709"/>
          </a:xfrm>
          <a:prstGeom prst="rect">
            <a:avLst/>
          </a:prstGeom>
          <a:noFill/>
          <a:ln>
            <a:noFill/>
          </a:ln>
          <a:effectLst>
            <a:outerShdw blurRad="471488" dist="95250" dir="5400000" algn="bl" rotWithShape="0">
              <a:srgbClr val="000000">
                <a:alpha val="48627"/>
              </a:srgbClr>
            </a:outerShdw>
          </a:effectLst>
        </p:spPr>
      </p:pic>
      <p:pic>
        <p:nvPicPr>
          <p:cNvPr id="208" name="Google Shape;208;p6"/>
          <p:cNvPicPr preferRelativeResize="0"/>
          <p:nvPr/>
        </p:nvPicPr>
        <p:blipFill rotWithShape="1">
          <a:blip r:embed="rId6">
            <a:alphaModFix/>
          </a:blip>
          <a:srcRect/>
          <a:stretch/>
        </p:blipFill>
        <p:spPr>
          <a:xfrm>
            <a:off x="10137440" y="3516910"/>
            <a:ext cx="1416761" cy="2831700"/>
          </a:xfrm>
          <a:prstGeom prst="rect">
            <a:avLst/>
          </a:prstGeom>
          <a:noFill/>
          <a:ln>
            <a:noFill/>
          </a:ln>
          <a:effectLst>
            <a:outerShdw blurRad="342900" dist="19050" dir="5400000" algn="bl" rotWithShape="0">
              <a:srgbClr val="000000">
                <a:alpha val="48627"/>
              </a:srgbClr>
            </a:outerShdw>
          </a:effectLst>
        </p:spPr>
      </p:pic>
      <p:sp>
        <p:nvSpPr>
          <p:cNvPr id="209" name="Google Shape;209;p6"/>
          <p:cNvSpPr txBox="1"/>
          <p:nvPr/>
        </p:nvSpPr>
        <p:spPr>
          <a:xfrm>
            <a:off x="680318" y="1909010"/>
            <a:ext cx="4451752" cy="1449900"/>
          </a:xfrm>
          <a:prstGeom prst="rect">
            <a:avLst/>
          </a:prstGeom>
          <a:noFill/>
          <a:ln>
            <a:noFill/>
          </a:ln>
        </p:spPr>
        <p:txBody>
          <a:bodyPr spcFirstLastPara="1" wrap="square" lIns="0" tIns="0" rIns="0" bIns="0" anchor="t" anchorCtr="0">
            <a:noAutofit/>
          </a:bodyPr>
          <a:lstStyle/>
          <a:p>
            <a:pPr marL="0" marR="0" lvl="0" indent="0" algn="l" rtl="0">
              <a:lnSpc>
                <a:spcPct val="119000"/>
              </a:lnSpc>
              <a:spcBef>
                <a:spcPts val="0"/>
              </a:spcBef>
              <a:spcAft>
                <a:spcPts val="0"/>
              </a:spcAft>
              <a:buClr>
                <a:schemeClr val="dk1"/>
              </a:buClr>
              <a:buSzPts val="1100"/>
              <a:buFont typeface="Arial"/>
              <a:buNone/>
            </a:pPr>
            <a:r>
              <a:rPr lang="en-US" b="0" i="0" u="none" strike="noStrike" cap="none" dirty="0">
                <a:solidFill>
                  <a:srgbClr val="434343"/>
                </a:solidFill>
                <a:latin typeface="Open Sans"/>
                <a:ea typeface="Open Sans"/>
                <a:cs typeface="Open Sans"/>
                <a:sym typeface="Open Sans"/>
              </a:rPr>
              <a:t>A digital footprint is a collection of all the accounts a person has opened, and information they’ve left behind that might expose them. </a:t>
            </a:r>
            <a:r>
              <a:rPr lang="en-US" dirty="0">
                <a:solidFill>
                  <a:srgbClr val="434343"/>
                </a:solidFill>
                <a:latin typeface="Open Sans"/>
                <a:ea typeface="Open Sans"/>
                <a:cs typeface="Open Sans"/>
                <a:sym typeface="Open Sans"/>
              </a:rPr>
              <a:t>The </a:t>
            </a:r>
            <a:r>
              <a:rPr lang="en-US" b="0" i="0" u="none" strike="noStrike" cap="none" dirty="0">
                <a:solidFill>
                  <a:srgbClr val="434343"/>
                </a:solidFill>
                <a:latin typeface="Open Sans"/>
                <a:ea typeface="Open Sans"/>
                <a:cs typeface="Open Sans"/>
                <a:sym typeface="Open Sans"/>
              </a:rPr>
              <a:t>Digital Footprint offers a simple way for people to see and secure their information, and is our next step in reinventing digital and identity protection. </a:t>
            </a:r>
            <a:endParaRPr b="0" i="0" u="none" strike="noStrike" cap="none" dirty="0">
              <a:solidFill>
                <a:srgbClr val="434343"/>
              </a:solidFill>
              <a:latin typeface="Open Sans"/>
              <a:ea typeface="Open Sans"/>
              <a:cs typeface="Open Sans"/>
              <a:sym typeface="Open Sans"/>
            </a:endParaRPr>
          </a:p>
          <a:p>
            <a:pPr marL="0" marR="0" lvl="0" indent="0" algn="l" rtl="0">
              <a:lnSpc>
                <a:spcPct val="119000"/>
              </a:lnSpc>
              <a:spcBef>
                <a:spcPts val="1000"/>
              </a:spcBef>
              <a:spcAft>
                <a:spcPts val="1000"/>
              </a:spcAft>
              <a:buClr>
                <a:srgbClr val="000000"/>
              </a:buClr>
              <a:buSzPts val="700"/>
              <a:buFont typeface="Arial"/>
              <a:buNone/>
            </a:pPr>
            <a:r>
              <a:rPr lang="en-US" b="0" i="0" u="none" strike="noStrike" cap="none" dirty="0">
                <a:solidFill>
                  <a:srgbClr val="434343"/>
                </a:solidFill>
                <a:latin typeface="Open Sans"/>
                <a:ea typeface="Open Sans"/>
                <a:cs typeface="Open Sans"/>
                <a:sym typeface="Open Sans"/>
              </a:rPr>
              <a:t>Personal, meaningful insights and tangible actions help users know, protect, and control their data.</a:t>
            </a:r>
            <a:endParaRPr b="0" i="0" u="none" strike="noStrike" cap="none" dirty="0">
              <a:solidFill>
                <a:srgbClr val="434343"/>
              </a:solidFill>
              <a:latin typeface="Open Sans"/>
              <a:ea typeface="Open Sans"/>
              <a:cs typeface="Open Sans"/>
              <a:sym typeface="Open Sans"/>
            </a:endParaRPr>
          </a:p>
        </p:txBody>
      </p:sp>
      <p:sp>
        <p:nvSpPr>
          <p:cNvPr id="210" name="Google Shape;210;p6"/>
          <p:cNvSpPr txBox="1"/>
          <p:nvPr/>
        </p:nvSpPr>
        <p:spPr>
          <a:xfrm>
            <a:off x="680318" y="5475486"/>
            <a:ext cx="3183598" cy="3930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r>
              <a:rPr lang="en-US" sz="900" b="0" i="0" u="none" strike="noStrike" cap="none">
                <a:solidFill>
                  <a:srgbClr val="666666"/>
                </a:solidFill>
                <a:latin typeface="Muli"/>
                <a:ea typeface="Muli"/>
                <a:cs typeface="Muli"/>
                <a:sym typeface="Muli"/>
              </a:rPr>
              <a:t>*These images are for illustrative purposes only. Ongoing testing may necessitate design changes.</a:t>
            </a:r>
            <a:endParaRPr sz="900" b="0" i="0" u="none" strike="noStrike" cap="none">
              <a:solidFill>
                <a:srgbClr val="666666"/>
              </a:solidFill>
              <a:latin typeface="Muli"/>
              <a:ea typeface="Muli"/>
              <a:cs typeface="Muli"/>
              <a:sym typeface="Mul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7"/>
          <p:cNvPicPr preferRelativeResize="0"/>
          <p:nvPr/>
        </p:nvPicPr>
        <p:blipFill rotWithShape="1">
          <a:blip r:embed="rId3">
            <a:alphaModFix/>
          </a:blip>
          <a:srcRect l="6483" t="-5993" r="11714" b="6101"/>
          <a:stretch/>
        </p:blipFill>
        <p:spPr>
          <a:xfrm>
            <a:off x="0" y="3814011"/>
            <a:ext cx="12192000" cy="3429000"/>
          </a:xfrm>
          <a:prstGeom prst="rect">
            <a:avLst/>
          </a:prstGeom>
          <a:noFill/>
          <a:ln>
            <a:noFill/>
          </a:ln>
        </p:spPr>
      </p:pic>
      <p:pic>
        <p:nvPicPr>
          <p:cNvPr id="216" name="Google Shape;216;p7"/>
          <p:cNvPicPr preferRelativeResize="0"/>
          <p:nvPr/>
        </p:nvPicPr>
        <p:blipFill rotWithShape="1">
          <a:blip r:embed="rId4">
            <a:alphaModFix/>
          </a:blip>
          <a:srcRect/>
          <a:stretch/>
        </p:blipFill>
        <p:spPr>
          <a:xfrm>
            <a:off x="3686953" y="953247"/>
            <a:ext cx="7961137" cy="4951506"/>
          </a:xfrm>
          <a:prstGeom prst="rect">
            <a:avLst/>
          </a:prstGeom>
          <a:noFill/>
          <a:ln>
            <a:noFill/>
          </a:ln>
          <a:effectLst>
            <a:outerShdw blurRad="50800" dist="38100" dir="2700000" algn="tl" rotWithShape="0">
              <a:srgbClr val="000000">
                <a:alpha val="40000"/>
              </a:srgbClr>
            </a:outerShdw>
          </a:effectLst>
        </p:spPr>
      </p:pic>
      <p:sp>
        <p:nvSpPr>
          <p:cNvPr id="218" name="Google Shape;218;p7"/>
          <p:cNvSpPr txBox="1"/>
          <p:nvPr/>
        </p:nvSpPr>
        <p:spPr>
          <a:xfrm>
            <a:off x="450200" y="953250"/>
            <a:ext cx="3003600" cy="1599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accent2"/>
                </a:solidFill>
                <a:latin typeface="Montserrat"/>
                <a:ea typeface="Montserrat"/>
                <a:cs typeface="Montserrat"/>
                <a:sym typeface="Montserrat"/>
              </a:rPr>
              <a:t>Getting started with the </a:t>
            </a:r>
            <a:br>
              <a:rPr lang="en-US" sz="2400" dirty="0">
                <a:solidFill>
                  <a:schemeClr val="accent2"/>
                </a:solidFill>
                <a:latin typeface="Montserrat"/>
                <a:ea typeface="Montserrat"/>
                <a:cs typeface="Montserrat"/>
                <a:sym typeface="Montserrat"/>
              </a:rPr>
            </a:br>
            <a:r>
              <a:rPr lang="en-US" sz="2400" dirty="0">
                <a:solidFill>
                  <a:schemeClr val="accent2"/>
                </a:solidFill>
                <a:latin typeface="Montserrat"/>
                <a:ea typeface="Montserrat"/>
                <a:cs typeface="Montserrat"/>
                <a:sym typeface="Montserrat"/>
              </a:rPr>
              <a:t>Digital Footprint</a:t>
            </a:r>
            <a:endParaRPr sz="2400" i="0" u="none" strike="noStrike" cap="none" dirty="0">
              <a:solidFill>
                <a:schemeClr val="accent2"/>
              </a:solidFill>
              <a:latin typeface="Montserrat"/>
              <a:ea typeface="Montserrat"/>
              <a:cs typeface="Montserrat"/>
              <a:sym typeface="Montserrat"/>
            </a:endParaRPr>
          </a:p>
        </p:txBody>
      </p:sp>
      <p:sp>
        <p:nvSpPr>
          <p:cNvPr id="6" name="Rectangle 5">
            <a:extLst>
              <a:ext uri="{FF2B5EF4-FFF2-40B4-BE49-F238E27FC236}">
                <a16:creationId xmlns:a16="http://schemas.microsoft.com/office/drawing/2014/main" id="{D0761B67-D3D5-4DEB-9933-C23717AC6456}"/>
              </a:ext>
            </a:extLst>
          </p:cNvPr>
          <p:cNvSpPr/>
          <p:nvPr/>
        </p:nvSpPr>
        <p:spPr>
          <a:xfrm>
            <a:off x="10680569" y="1263188"/>
            <a:ext cx="509048" cy="169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7E20973-023F-4EED-9D5D-35370379B8AA}"/>
              </a:ext>
            </a:extLst>
          </p:cNvPr>
          <p:cNvSpPr/>
          <p:nvPr/>
        </p:nvSpPr>
        <p:spPr>
          <a:xfrm>
            <a:off x="7764649" y="2641561"/>
            <a:ext cx="509048" cy="169682"/>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8"/>
          <p:cNvPicPr preferRelativeResize="0"/>
          <p:nvPr/>
        </p:nvPicPr>
        <p:blipFill rotWithShape="1">
          <a:blip r:embed="rId3">
            <a:alphaModFix/>
          </a:blip>
          <a:srcRect l="6483" t="-5993" r="11714" b="6101"/>
          <a:stretch/>
        </p:blipFill>
        <p:spPr>
          <a:xfrm>
            <a:off x="0" y="3814011"/>
            <a:ext cx="12192000" cy="3429000"/>
          </a:xfrm>
          <a:prstGeom prst="rect">
            <a:avLst/>
          </a:prstGeom>
          <a:noFill/>
          <a:ln>
            <a:noFill/>
          </a:ln>
        </p:spPr>
      </p:pic>
      <p:sp>
        <p:nvSpPr>
          <p:cNvPr id="228" name="Google Shape;228;p8"/>
          <p:cNvSpPr txBox="1"/>
          <p:nvPr/>
        </p:nvSpPr>
        <p:spPr>
          <a:xfrm>
            <a:off x="399500" y="1130093"/>
            <a:ext cx="2511000" cy="1754217"/>
          </a:xfrm>
          <a:prstGeom prst="rect">
            <a:avLst/>
          </a:prstGeom>
          <a:noFill/>
          <a:ln>
            <a:noFill/>
          </a:ln>
        </p:spPr>
        <p:txBody>
          <a:bodyPr spcFirstLastPara="1" wrap="square" lIns="91425" tIns="45700" rIns="91425" bIns="45700" anchor="t" anchorCtr="0">
            <a:noAutofit/>
          </a:bodyPr>
          <a:lstStyle/>
          <a:p>
            <a:pPr>
              <a:buSzPts val="2800"/>
            </a:pPr>
            <a:r>
              <a:rPr lang="en-US" sz="2400" dirty="0">
                <a:solidFill>
                  <a:schemeClr val="accent2"/>
                </a:solidFill>
                <a:latin typeface="Montserrat"/>
                <a:sym typeface="Montserrat SemiBold"/>
              </a:rPr>
              <a:t>Connecting your </a:t>
            </a:r>
            <a:br>
              <a:rPr lang="en-US" sz="2400" dirty="0">
                <a:solidFill>
                  <a:schemeClr val="accent2"/>
                </a:solidFill>
                <a:latin typeface="Montserrat"/>
                <a:sym typeface="Montserrat SemiBold"/>
              </a:rPr>
            </a:br>
            <a:r>
              <a:rPr lang="en-US" sz="2400" dirty="0">
                <a:solidFill>
                  <a:schemeClr val="accent2"/>
                </a:solidFill>
                <a:latin typeface="Montserrat"/>
                <a:sym typeface="Montserrat SemiBold"/>
              </a:rPr>
              <a:t>Digital Footprint</a:t>
            </a:r>
            <a:endParaRPr sz="2400" dirty="0">
              <a:solidFill>
                <a:schemeClr val="accent2"/>
              </a:solidFill>
              <a:latin typeface="Montserrat"/>
              <a:sym typeface="Montserrat SemiBold"/>
            </a:endParaRPr>
          </a:p>
        </p:txBody>
      </p:sp>
      <p:pic>
        <p:nvPicPr>
          <p:cNvPr id="3" name="Picture 2">
            <a:extLst>
              <a:ext uri="{FF2B5EF4-FFF2-40B4-BE49-F238E27FC236}">
                <a16:creationId xmlns:a16="http://schemas.microsoft.com/office/drawing/2014/main" id="{6C9D22A1-9A67-491A-954E-F021ACB9334F}"/>
              </a:ext>
            </a:extLst>
          </p:cNvPr>
          <p:cNvPicPr>
            <a:picLocks noChangeAspect="1"/>
          </p:cNvPicPr>
          <p:nvPr/>
        </p:nvPicPr>
        <p:blipFill rotWithShape="1">
          <a:blip r:embed="rId4"/>
          <a:srcRect t="7053" r="1176" b="4058"/>
          <a:stretch/>
        </p:blipFill>
        <p:spPr>
          <a:xfrm>
            <a:off x="3686953" y="1130925"/>
            <a:ext cx="7961137" cy="4773828"/>
          </a:xfrm>
          <a:prstGeom prst="rect">
            <a:avLst/>
          </a:prstGeom>
          <a:effectLst>
            <a:outerShdw blurRad="50800" dist="50800" dir="5400000" algn="ctr" rotWithShape="0">
              <a:schemeClr val="bg2"/>
            </a:outerShdw>
          </a:effectLst>
        </p:spPr>
      </p:pic>
      <p:sp>
        <p:nvSpPr>
          <p:cNvPr id="4" name="Rectangle 3">
            <a:extLst>
              <a:ext uri="{FF2B5EF4-FFF2-40B4-BE49-F238E27FC236}">
                <a16:creationId xmlns:a16="http://schemas.microsoft.com/office/drawing/2014/main" id="{63CEBFE3-158D-4E4A-95A1-89A6455D1042}"/>
              </a:ext>
            </a:extLst>
          </p:cNvPr>
          <p:cNvSpPr/>
          <p:nvPr/>
        </p:nvSpPr>
        <p:spPr>
          <a:xfrm>
            <a:off x="10689996" y="1404593"/>
            <a:ext cx="509048" cy="169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9"/>
          <p:cNvPicPr preferRelativeResize="0"/>
          <p:nvPr/>
        </p:nvPicPr>
        <p:blipFill rotWithShape="1">
          <a:blip r:embed="rId5">
            <a:alphaModFix/>
          </a:blip>
          <a:srcRect l="6483" t="-5993" r="11714" b="6101"/>
          <a:stretch/>
        </p:blipFill>
        <p:spPr>
          <a:xfrm>
            <a:off x="0" y="3814011"/>
            <a:ext cx="12192000" cy="3429000"/>
          </a:xfrm>
          <a:prstGeom prst="rect">
            <a:avLst/>
          </a:prstGeom>
          <a:noFill/>
          <a:ln>
            <a:noFill/>
          </a:ln>
        </p:spPr>
      </p:pic>
      <p:sp>
        <p:nvSpPr>
          <p:cNvPr id="235" name="Google Shape;235;p9"/>
          <p:cNvSpPr txBox="1"/>
          <p:nvPr/>
        </p:nvSpPr>
        <p:spPr>
          <a:xfrm>
            <a:off x="462900" y="970250"/>
            <a:ext cx="2902200" cy="12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accent2"/>
                </a:solidFill>
                <a:latin typeface="Montserrat"/>
                <a:ea typeface="Montserrat"/>
                <a:cs typeface="Montserrat"/>
                <a:sym typeface="Montserrat"/>
              </a:rPr>
              <a:t>Interacting </a:t>
            </a:r>
            <a:br>
              <a:rPr lang="en-US" sz="2400" dirty="0">
                <a:solidFill>
                  <a:schemeClr val="accent2"/>
                </a:solidFill>
                <a:latin typeface="Montserrat"/>
                <a:ea typeface="Montserrat"/>
                <a:cs typeface="Montserrat"/>
                <a:sym typeface="Montserrat"/>
              </a:rPr>
            </a:br>
            <a:r>
              <a:rPr lang="en-US" sz="2400" dirty="0">
                <a:solidFill>
                  <a:schemeClr val="accent2"/>
                </a:solidFill>
                <a:latin typeface="Montserrat"/>
                <a:ea typeface="Montserrat"/>
                <a:cs typeface="Montserrat"/>
                <a:sym typeface="Montserrat"/>
              </a:rPr>
              <a:t>with your </a:t>
            </a:r>
            <a:br>
              <a:rPr lang="en-US" sz="2400" dirty="0">
                <a:solidFill>
                  <a:schemeClr val="accent2"/>
                </a:solidFill>
                <a:latin typeface="Montserrat"/>
                <a:ea typeface="Montserrat"/>
                <a:cs typeface="Montserrat"/>
                <a:sym typeface="Montserrat"/>
              </a:rPr>
            </a:br>
            <a:r>
              <a:rPr lang="en-US" sz="2400" dirty="0">
                <a:solidFill>
                  <a:schemeClr val="accent2"/>
                </a:solidFill>
                <a:latin typeface="Montserrat"/>
                <a:ea typeface="Montserrat"/>
                <a:cs typeface="Montserrat"/>
                <a:sym typeface="Montserrat"/>
              </a:rPr>
              <a:t>Digital Footprint</a:t>
            </a:r>
            <a:endParaRPr sz="2400" i="0" u="none" strike="noStrike" cap="none" dirty="0">
              <a:solidFill>
                <a:schemeClr val="accent2"/>
              </a:solidFill>
              <a:latin typeface="Montserrat"/>
              <a:ea typeface="Montserrat"/>
              <a:cs typeface="Montserrat"/>
              <a:sym typeface="Montserrat"/>
            </a:endParaRPr>
          </a:p>
        </p:txBody>
      </p:sp>
      <p:pic>
        <p:nvPicPr>
          <p:cNvPr id="2" name="Online Media 1" descr="DFP_WebinarClip.mov">
            <a:hlinkClick r:id="" action="ppaction://media"/>
            <a:extLst>
              <a:ext uri="{FF2B5EF4-FFF2-40B4-BE49-F238E27FC236}">
                <a16:creationId xmlns:a16="http://schemas.microsoft.com/office/drawing/2014/main" id="{25FD9C8F-14F8-6543-B10E-614BC4D5EBC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65100" y="740535"/>
            <a:ext cx="8603088" cy="5376930"/>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A4887798-30C2-422C-A49B-E2EAC4A210A1}"/>
              </a:ext>
            </a:extLst>
          </p:cNvPr>
          <p:cNvSpPr/>
          <p:nvPr/>
        </p:nvSpPr>
        <p:spPr>
          <a:xfrm>
            <a:off x="10916242" y="1055800"/>
            <a:ext cx="548640" cy="169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593A1F6-6C8B-4588-8667-89F1DBAF721D}"/>
              </a:ext>
            </a:extLst>
          </p:cNvPr>
          <p:cNvSpPr/>
          <p:nvPr/>
        </p:nvSpPr>
        <p:spPr>
          <a:xfrm>
            <a:off x="8648700" y="1577450"/>
            <a:ext cx="1315432" cy="175150"/>
          </a:xfrm>
          <a:prstGeom prst="rect">
            <a:avLst/>
          </a:prstGeom>
          <a:solidFill>
            <a:srgbClr val="002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IA_PresentationTemplate">
  <a:themeElements>
    <a:clrScheme name="InfoArmor 1">
      <a:dk1>
        <a:srgbClr val="24272A"/>
      </a:dk1>
      <a:lt1>
        <a:srgbClr val="FFFFFF"/>
      </a:lt1>
      <a:dk2>
        <a:srgbClr val="595B5D"/>
      </a:dk2>
      <a:lt2>
        <a:srgbClr val="DCDDDE"/>
      </a:lt2>
      <a:accent1>
        <a:srgbClr val="88CF00"/>
      </a:accent1>
      <a:accent2>
        <a:srgbClr val="00A9DE"/>
      </a:accent2>
      <a:accent3>
        <a:srgbClr val="BCBEC0"/>
      </a:accent3>
      <a:accent4>
        <a:srgbClr val="005596"/>
      </a:accent4>
      <a:accent5>
        <a:srgbClr val="F3B643"/>
      </a:accent5>
      <a:accent6>
        <a:srgbClr val="FFDF49"/>
      </a:accent6>
      <a:hlink>
        <a:srgbClr val="88CF00"/>
      </a:hlink>
      <a:folHlink>
        <a:srgbClr val="88C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foArmor">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TotalTime>
  <Words>601</Words>
  <Application>Microsoft Macintosh PowerPoint</Application>
  <PresentationFormat>Widescreen</PresentationFormat>
  <Paragraphs>102</Paragraphs>
  <Slides>16</Slides>
  <Notes>16</Notes>
  <HiddenSlides>1</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Montserrat Medium</vt:lpstr>
      <vt:lpstr>Montserrat</vt:lpstr>
      <vt:lpstr>Muli</vt:lpstr>
      <vt:lpstr>Open Sans Light</vt:lpstr>
      <vt:lpstr>Noto Sans Symbols</vt:lpstr>
      <vt:lpstr>Montserrat SemiBold</vt:lpstr>
      <vt:lpstr>Calibri</vt:lpstr>
      <vt:lpstr>Arial</vt:lpstr>
      <vt:lpstr>Courier New</vt:lpstr>
      <vt:lpstr>Open Sans</vt:lpstr>
      <vt:lpstr>IA_PresentationTemplate</vt:lpstr>
      <vt:lpstr>InfoArmor</vt:lpstr>
      <vt:lpstr>PowerPoint Presentation</vt:lpstr>
      <vt:lpstr>About InfoArmor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Juliana Scott</dc:creator>
  <cp:lastModifiedBy>Brian Atz</cp:lastModifiedBy>
  <cp:revision>13</cp:revision>
  <dcterms:created xsi:type="dcterms:W3CDTF">2019-08-05T20:48:47Z</dcterms:created>
  <dcterms:modified xsi:type="dcterms:W3CDTF">2019-08-28T00:16:43Z</dcterms:modified>
</cp:coreProperties>
</file>