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Roboto Thin"/>
      <p:regular r:id="rId30"/>
      <p:bold r:id="rId31"/>
      <p:italic r:id="rId32"/>
      <p:boldItalic r:id="rId33"/>
    </p:embeddedFont>
    <p:embeddedFont>
      <p:font typeface="Roboto"/>
      <p:regular r:id="rId34"/>
      <p:bold r:id="rId35"/>
      <p:italic r:id="rId36"/>
      <p:boldItalic r:id="rId37"/>
    </p:embeddedFont>
    <p:embeddedFont>
      <p:font typeface="Roboto Light"/>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Light-italic.fntdata"/><Relationship Id="rId20" Type="http://schemas.openxmlformats.org/officeDocument/2006/relationships/slide" Target="slides/slide15.xml"/><Relationship Id="rId41" Type="http://schemas.openxmlformats.org/officeDocument/2006/relationships/font" Target="fonts/RobotoLight-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Thin-bold.fntdata"/><Relationship Id="rId30" Type="http://schemas.openxmlformats.org/officeDocument/2006/relationships/font" Target="fonts/RobotoThin-regular.fntdata"/><Relationship Id="rId11" Type="http://schemas.openxmlformats.org/officeDocument/2006/relationships/slide" Target="slides/slide6.xml"/><Relationship Id="rId33" Type="http://schemas.openxmlformats.org/officeDocument/2006/relationships/font" Target="fonts/RobotoThin-boldItalic.fntdata"/><Relationship Id="rId10" Type="http://schemas.openxmlformats.org/officeDocument/2006/relationships/slide" Target="slides/slide5.xml"/><Relationship Id="rId32" Type="http://schemas.openxmlformats.org/officeDocument/2006/relationships/font" Target="fonts/RobotoThin-italic.fntdata"/><Relationship Id="rId13" Type="http://schemas.openxmlformats.org/officeDocument/2006/relationships/slide" Target="slides/slide8.xml"/><Relationship Id="rId35" Type="http://schemas.openxmlformats.org/officeDocument/2006/relationships/font" Target="fonts/Roboto-bold.fntdata"/><Relationship Id="rId12" Type="http://schemas.openxmlformats.org/officeDocument/2006/relationships/slide" Target="slides/slide7.xml"/><Relationship Id="rId34" Type="http://schemas.openxmlformats.org/officeDocument/2006/relationships/font" Target="fonts/Roboto-regular.fntdata"/><Relationship Id="rId15" Type="http://schemas.openxmlformats.org/officeDocument/2006/relationships/slide" Target="slides/slide10.xml"/><Relationship Id="rId37" Type="http://schemas.openxmlformats.org/officeDocument/2006/relationships/font" Target="fonts/Roboto-boldItalic.fntdata"/><Relationship Id="rId14" Type="http://schemas.openxmlformats.org/officeDocument/2006/relationships/slide" Target="slides/slide9.xml"/><Relationship Id="rId36" Type="http://schemas.openxmlformats.org/officeDocument/2006/relationships/font" Target="fonts/Roboto-italic.fntdata"/><Relationship Id="rId17" Type="http://schemas.openxmlformats.org/officeDocument/2006/relationships/slide" Target="slides/slide12.xml"/><Relationship Id="rId39" Type="http://schemas.openxmlformats.org/officeDocument/2006/relationships/font" Target="fonts/RobotoLight-bold.fntdata"/><Relationship Id="rId16" Type="http://schemas.openxmlformats.org/officeDocument/2006/relationships/slide" Target="slides/slide11.xml"/><Relationship Id="rId38" Type="http://schemas.openxmlformats.org/officeDocument/2006/relationships/font" Target="fonts/RobotoLight-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450fb9b566_0_0: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450fb9b56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4651ee3386_0_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4651ee3386_0_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do measurements from images. That’s why we are compatible with all images as long as they are in .JPEG or .TIF format. These images can come from different types of cameras (RGB, multispectral, thermal, 360°, fisheye,...) and even videos!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rise of drones made cameras an even powerful tool as images can be acquired from the air. We facilitate image acquisition from drones with Pix4Dcapture.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4651ee3386_0_37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4651ee3386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450fb9b566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450fb9b566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you have the images, you can process them with Pix4Dmapper to get these outputs, e.g. point cloud, orthomosaic,...</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4651ee3386_0_38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4651ee3386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4651ee3386_0_46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4651ee3386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4651ee3386_0_47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600">
                <a:solidFill>
                  <a:srgbClr val="737C85"/>
                </a:solidFill>
              </a:rPr>
              <a:t>Streamline communication and teamwork.</a:t>
            </a:r>
            <a:endParaRPr sz="1600">
              <a:solidFill>
                <a:srgbClr val="737C85"/>
              </a:solidFill>
            </a:endParaRPr>
          </a:p>
          <a:p>
            <a:pPr indent="0" lvl="0" marL="0" rtl="0" algn="l">
              <a:lnSpc>
                <a:spcPct val="110000"/>
              </a:lnSpc>
              <a:spcBef>
                <a:spcPts val="0"/>
              </a:spcBef>
              <a:spcAft>
                <a:spcPts val="0"/>
              </a:spcAft>
              <a:buNone/>
            </a:pPr>
            <a:r>
              <a:t/>
            </a:r>
            <a:endParaRPr sz="1600">
              <a:solidFill>
                <a:srgbClr val="737C85"/>
              </a:solidFill>
            </a:endParaRPr>
          </a:p>
          <a:p>
            <a:pPr indent="0" lvl="0" marL="0" rtl="0" algn="l">
              <a:lnSpc>
                <a:spcPct val="110000"/>
              </a:lnSpc>
              <a:spcBef>
                <a:spcPts val="0"/>
              </a:spcBef>
              <a:spcAft>
                <a:spcPts val="0"/>
              </a:spcAft>
              <a:buNone/>
            </a:pPr>
            <a:r>
              <a:rPr lang="en" sz="1600">
                <a:solidFill>
                  <a:srgbClr val="737C85"/>
                </a:solidFill>
              </a:rPr>
              <a:t>Export outputs for further analysis with third-party software, or selectively and securely share project data and insights through Pix4D cloud.</a:t>
            </a:r>
            <a:endParaRPr sz="1600">
              <a:solidFill>
                <a:srgbClr val="737C85"/>
              </a:solidFill>
            </a:endParaRPr>
          </a:p>
          <a:p>
            <a:pPr indent="0" lvl="0" marL="0" rtl="0" algn="l">
              <a:spcBef>
                <a:spcPts val="0"/>
              </a:spcBef>
              <a:spcAft>
                <a:spcPts val="0"/>
              </a:spcAft>
              <a:buNone/>
            </a:pPr>
            <a:r>
              <a:t/>
            </a:r>
            <a:endParaRPr/>
          </a:p>
        </p:txBody>
      </p:sp>
      <p:sp>
        <p:nvSpPr>
          <p:cNvPr id="242" name="Google Shape;242;g4651ee3386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4651ee3386_0_561: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Pix4Dmapper: get accurate 3D or 2D representation of reality:Photogrammetry software for </a:t>
            </a:r>
            <a:endParaRPr/>
          </a:p>
          <a:p>
            <a:pPr indent="0" lvl="0" marL="0" rtl="0" algn="l">
              <a:spcBef>
                <a:spcPts val="0"/>
              </a:spcBef>
              <a:spcAft>
                <a:spcPts val="0"/>
              </a:spcAft>
              <a:buNone/>
            </a:pPr>
            <a:r>
              <a:rPr lang="en"/>
              <a:t>professional drone mapping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Pix4Dcapture: get the images for photogrammetry: Free app to plan, fly and get optimized images for professional drone mapping</a:t>
            </a:r>
            <a:endParaRPr/>
          </a:p>
        </p:txBody>
      </p:sp>
      <p:sp>
        <p:nvSpPr>
          <p:cNvPr id="249" name="Google Shape;249;g4651ee3386_0_5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450fb9b566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450fb9b56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many applications for measurements from images. The majority of clients are surveyors and drone service providers whose job requires them to work across industries.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do they purchase our geospatial products? </a:t>
            </a:r>
            <a:endParaRPr/>
          </a:p>
          <a:p>
            <a:pPr indent="-298450" lvl="0" marL="457200" rtl="0" algn="l">
              <a:spcBef>
                <a:spcPts val="0"/>
              </a:spcBef>
              <a:spcAft>
                <a:spcPts val="0"/>
              </a:spcAft>
              <a:buSzPts val="1100"/>
              <a:buChar char="●"/>
            </a:pPr>
            <a:r>
              <a:rPr b="1" lang="en"/>
              <a:t>Survey-grade results</a:t>
            </a:r>
            <a:r>
              <a:rPr lang="en"/>
              <a:t>: accuracy, accuracy assessment, control. </a:t>
            </a:r>
            <a:endParaRPr/>
          </a:p>
          <a:p>
            <a:pPr indent="-298450" lvl="0" marL="457200" rtl="0" algn="l">
              <a:spcBef>
                <a:spcPts val="0"/>
              </a:spcBef>
              <a:spcAft>
                <a:spcPts val="0"/>
              </a:spcAft>
              <a:buSzPts val="1100"/>
              <a:buChar char="●"/>
            </a:pPr>
            <a:r>
              <a:rPr b="1" lang="en"/>
              <a:t>Reduce surveying time</a:t>
            </a:r>
            <a:r>
              <a:rPr lang="en"/>
              <a:t>: more efficient workflow (drones to cover large areas,...), data redundancy and increased worker safety. </a:t>
            </a:r>
            <a:endParaRPr/>
          </a:p>
          <a:p>
            <a:pPr indent="-298450" lvl="0" marL="457200" rtl="0" algn="l">
              <a:spcBef>
                <a:spcPts val="0"/>
              </a:spcBef>
              <a:spcAft>
                <a:spcPts val="0"/>
              </a:spcAft>
              <a:buSzPts val="1100"/>
              <a:buChar char="●"/>
            </a:pPr>
            <a:r>
              <a:rPr b="1" lang="en"/>
              <a:t>Expand your possibilities</a:t>
            </a:r>
            <a:r>
              <a:rPr lang="en"/>
              <a:t>: flexible solution that works across applications, reach inaccessible areas (e.g. below a bridge) and combination of different types of imagery.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46b2ff942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46b2ff942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450fb9b566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450fb9b56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4651ee338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4651ee33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450fb9b56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450fb9b56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Surveyor is an adventurer, outside, dangerous and unknown places (e.g. lost city of Z), conquerors, royal societies,...=&gt; goes on the terrain =&gt; risky (terrain, animals, weather conditions,...)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450fb9b566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450fb9b566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450fb9b566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450fb9b566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33946cfb8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3946cfb8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44252c5bf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44252c5bf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45524a3480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5524a3480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4651ee3386_0_578: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Pix4Dmapper: get accurate 3D or 2D representation of reality:Photogrammetry software for </a:t>
            </a:r>
            <a:endParaRPr/>
          </a:p>
          <a:p>
            <a:pPr indent="0" lvl="0" marL="0" rtl="0" algn="l">
              <a:spcBef>
                <a:spcPts val="0"/>
              </a:spcBef>
              <a:spcAft>
                <a:spcPts val="0"/>
              </a:spcAft>
              <a:buNone/>
            </a:pPr>
            <a:r>
              <a:rPr lang="en"/>
              <a:t>professional drone mapping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Pix4Dcapture: get the images for photogrammetry: Free app to plan, fly and get optimized images for professional drone mapping</a:t>
            </a:r>
            <a:endParaRPr/>
          </a:p>
        </p:txBody>
      </p:sp>
      <p:sp>
        <p:nvSpPr>
          <p:cNvPr id="122" name="Google Shape;122;g4651ee3386_0_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4651ee3386_0_10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4651ee3386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44252c5bf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44252c5bf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450fb9b566_0_18: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Pix4Dmapper: get accurate 3D or 2D representation of reality:Photogrammetry software for </a:t>
            </a:r>
            <a:endParaRPr/>
          </a:p>
          <a:p>
            <a:pPr indent="0" lvl="0" marL="0" rtl="0" algn="l">
              <a:spcBef>
                <a:spcPts val="0"/>
              </a:spcBef>
              <a:spcAft>
                <a:spcPts val="0"/>
              </a:spcAft>
              <a:buNone/>
            </a:pPr>
            <a:r>
              <a:rPr lang="en"/>
              <a:t>professional drone mapping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Pix4Dcapture: get the images for photogrammetry: Free app to plan, fly and get optimized images for professional drone mapping</a:t>
            </a:r>
            <a:endParaRPr/>
          </a:p>
        </p:txBody>
      </p:sp>
      <p:sp>
        <p:nvSpPr>
          <p:cNvPr id="144" name="Google Shape;144;g450fb9b566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4651ee3386_0_19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4651ee3386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450fb9b56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450fb9b56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do measurements from images. That’s why we are compatible with all images as long as they are in .JPEG or .TIF format. These images can come from different types of cameras (RGB, multispectral, thermal, 360°, fisheye,...) and even videos!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rise of drones made cameras an even powerful tool as images can be acquired from the air. We facilitate image acquisition from drones with Pix4Dcapture.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1 Column" showMasterSp="0">
  <p:cSld name="Title 1 line - 1 Column">
    <p:bg>
      <p:bgPr>
        <a:solidFill>
          <a:srgbClr val="EAEFF2"/>
        </a:solidFill>
      </p:bgPr>
    </p:bg>
    <p:spTree>
      <p:nvGrpSpPr>
        <p:cNvPr id="7" name="Shape 7"/>
        <p:cNvGrpSpPr/>
        <p:nvPr/>
      </p:nvGrpSpPr>
      <p:grpSpPr>
        <a:xfrm>
          <a:off x="0" y="0"/>
          <a:ext cx="0" cy="0"/>
          <a:chOff x="0" y="0"/>
          <a:chExt cx="0" cy="0"/>
        </a:xfrm>
      </p:grpSpPr>
      <p:sp>
        <p:nvSpPr>
          <p:cNvPr id="8" name="Google Shape;8;p2"/>
          <p:cNvSpPr txBox="1"/>
          <p:nvPr>
            <p:ph type="title"/>
          </p:nvPr>
        </p:nvSpPr>
        <p:spPr>
          <a:xfrm>
            <a:off x="323850"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9" name="Google Shape;9;p2"/>
          <p:cNvSpPr txBox="1"/>
          <p:nvPr>
            <p:ph idx="1" type="body"/>
          </p:nvPr>
        </p:nvSpPr>
        <p:spPr>
          <a:xfrm>
            <a:off x="323850" y="934950"/>
            <a:ext cx="46239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0" name="Google Shape;10;p2"/>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11" name="Google Shape;11;p2"/>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screen Corporate Presentation">
  <p:cSld name="Fullscreen Corporate Presentation">
    <p:spTree>
      <p:nvGrpSpPr>
        <p:cNvPr id="49" name="Shape 49"/>
        <p:cNvGrpSpPr/>
        <p:nvPr/>
      </p:nvGrpSpPr>
      <p:grpSpPr>
        <a:xfrm>
          <a:off x="0" y="0"/>
          <a:ext cx="0" cy="0"/>
          <a:chOff x="0" y="0"/>
          <a:chExt cx="0" cy="0"/>
        </a:xfrm>
      </p:grpSpPr>
      <p:sp>
        <p:nvSpPr>
          <p:cNvPr id="50" name="Google Shape;50;p11"/>
          <p:cNvSpPr/>
          <p:nvPr/>
        </p:nvSpPr>
        <p:spPr>
          <a:xfrm>
            <a:off x="0" y="-13500"/>
            <a:ext cx="3553500" cy="5170500"/>
          </a:xfrm>
          <a:prstGeom prst="rect">
            <a:avLst/>
          </a:prstGeom>
          <a:solidFill>
            <a:srgbClr val="19323F">
              <a:alpha val="63137"/>
            </a:srgbClr>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 name="Google Shape;51;p11"/>
          <p:cNvSpPr txBox="1"/>
          <p:nvPr>
            <p:ph type="title"/>
          </p:nvPr>
        </p:nvSpPr>
        <p:spPr>
          <a:xfrm>
            <a:off x="196725" y="245363"/>
            <a:ext cx="3357000" cy="7983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2300"/>
              <a:buFont typeface="Arial"/>
              <a:buNone/>
              <a:defRPr b="1" i="0" sz="2300" u="none" cap="none" strike="noStrike">
                <a:solidFill>
                  <a:schemeClr val="accent3"/>
                </a:solidFill>
                <a:latin typeface="Roboto Thin"/>
                <a:ea typeface="Roboto Thin"/>
                <a:cs typeface="Roboto Thin"/>
                <a:sym typeface="Roboto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1"/>
          <p:cNvSpPr txBox="1"/>
          <p:nvPr>
            <p:ph idx="1" type="body"/>
          </p:nvPr>
        </p:nvSpPr>
        <p:spPr>
          <a:xfrm>
            <a:off x="28751" y="1043663"/>
            <a:ext cx="3357000" cy="4099800"/>
          </a:xfrm>
          <a:prstGeom prst="rect">
            <a:avLst/>
          </a:prstGeom>
          <a:noFill/>
          <a:ln>
            <a:noFill/>
          </a:ln>
        </p:spPr>
        <p:txBody>
          <a:bodyPr anchorCtr="0" anchor="ctr" bIns="91425" lIns="91425" spcFirstLastPara="1" rIns="91425" wrap="square" tIns="91425"/>
          <a:lstStyle>
            <a:lvl1pPr indent="-317500" lvl="0" marL="457200" marR="0" rtl="0" algn="l">
              <a:lnSpc>
                <a:spcPct val="100000"/>
              </a:lnSpc>
              <a:spcBef>
                <a:spcPts val="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1pPr>
            <a:lvl2pPr indent="-317500" lvl="1" marL="9144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2pPr>
            <a:lvl3pPr indent="-317500" lvl="2" marL="13716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3pPr>
            <a:lvl4pPr indent="-317500" lvl="3" marL="18288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4pPr>
            <a:lvl5pPr indent="-317500" lvl="4" marL="22860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5pPr>
            <a:lvl6pPr indent="-317500" lvl="5" marL="27432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6pPr>
            <a:lvl7pPr indent="-317500" lvl="6" marL="32004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7pPr>
            <a:lvl8pPr indent="-317500" lvl="7" marL="36576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8pPr>
            <a:lvl9pPr indent="-317500" lvl="8" marL="4114800" marR="0" rtl="0" algn="l">
              <a:lnSpc>
                <a:spcPct val="100000"/>
              </a:lnSpc>
              <a:spcBef>
                <a:spcPts val="500"/>
              </a:spcBef>
              <a:spcAft>
                <a:spcPts val="500"/>
              </a:spcAft>
              <a:buClr>
                <a:srgbClr val="FFFFFF"/>
              </a:buClr>
              <a:buSzPts val="1400"/>
              <a:buFont typeface="Roboto"/>
              <a:buChar char="■"/>
              <a:defRPr b="0" i="0" sz="1400" u="none" cap="none" strike="noStrike">
                <a:solidFill>
                  <a:srgbClr val="FFFFFF"/>
                </a:solidFill>
                <a:latin typeface="Roboto"/>
                <a:ea typeface="Roboto"/>
                <a:cs typeface="Roboto"/>
                <a:sym typeface="Robot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3 Columns" showMasterSp="0">
  <p:cSld name="Title 1 line - 3 Columns">
    <p:bg>
      <p:bgPr>
        <a:solidFill>
          <a:srgbClr val="EAEFF2"/>
        </a:solidFill>
      </p:bgPr>
    </p:bg>
    <p:spTree>
      <p:nvGrpSpPr>
        <p:cNvPr id="53" name="Shape 53"/>
        <p:cNvGrpSpPr/>
        <p:nvPr/>
      </p:nvGrpSpPr>
      <p:grpSpPr>
        <a:xfrm>
          <a:off x="0" y="0"/>
          <a:ext cx="0" cy="0"/>
          <a:chOff x="0" y="0"/>
          <a:chExt cx="0" cy="0"/>
        </a:xfrm>
      </p:grpSpPr>
      <p:sp>
        <p:nvSpPr>
          <p:cNvPr id="54" name="Google Shape;54;p12"/>
          <p:cNvSpPr txBox="1"/>
          <p:nvPr>
            <p:ph type="title"/>
          </p:nvPr>
        </p:nvSpPr>
        <p:spPr>
          <a:xfrm>
            <a:off x="323851"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55" name="Google Shape;55;p12"/>
          <p:cNvSpPr txBox="1"/>
          <p:nvPr>
            <p:ph idx="1" type="body"/>
          </p:nvPr>
        </p:nvSpPr>
        <p:spPr>
          <a:xfrm>
            <a:off x="3221437" y="934950"/>
            <a:ext cx="26670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6" name="Google Shape;56;p12"/>
          <p:cNvSpPr txBox="1"/>
          <p:nvPr>
            <p:ph idx="2" type="body"/>
          </p:nvPr>
        </p:nvSpPr>
        <p:spPr>
          <a:xfrm>
            <a:off x="6118225" y="934950"/>
            <a:ext cx="26670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7" name="Google Shape;57;p12"/>
          <p:cNvSpPr txBox="1"/>
          <p:nvPr>
            <p:ph idx="3" type="body"/>
          </p:nvPr>
        </p:nvSpPr>
        <p:spPr>
          <a:xfrm>
            <a:off x="323850" y="934950"/>
            <a:ext cx="26670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8" name="Google Shape;58;p12"/>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59" name="Google Shape;59;p12"/>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1 Column" showMasterSp="0">
  <p:cSld name="Title 2 lines - 1 Column">
    <p:bg>
      <p:bgPr>
        <a:solidFill>
          <a:srgbClr val="EAEFF2"/>
        </a:solidFill>
      </p:bgPr>
    </p:bg>
    <p:spTree>
      <p:nvGrpSpPr>
        <p:cNvPr id="60" name="Shape 60"/>
        <p:cNvGrpSpPr/>
        <p:nvPr/>
      </p:nvGrpSpPr>
      <p:grpSpPr>
        <a:xfrm>
          <a:off x="0" y="0"/>
          <a:ext cx="0" cy="0"/>
          <a:chOff x="0" y="0"/>
          <a:chExt cx="0" cy="0"/>
        </a:xfrm>
      </p:grpSpPr>
      <p:sp>
        <p:nvSpPr>
          <p:cNvPr id="61" name="Google Shape;61;p13"/>
          <p:cNvSpPr txBox="1"/>
          <p:nvPr>
            <p:ph type="title"/>
          </p:nvPr>
        </p:nvSpPr>
        <p:spPr>
          <a:xfrm>
            <a:off x="323850" y="361900"/>
            <a:ext cx="83742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62" name="Google Shape;62;p13"/>
          <p:cNvSpPr txBox="1"/>
          <p:nvPr>
            <p:ph idx="1" type="body"/>
          </p:nvPr>
        </p:nvSpPr>
        <p:spPr>
          <a:xfrm>
            <a:off x="323850" y="1151099"/>
            <a:ext cx="4623900" cy="32064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3" name="Google Shape;63;p13"/>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64" name="Google Shape;64;p13"/>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Blank" showMasterSp="0">
  <p:cSld name="Title 2 lines - Blank">
    <p:bg>
      <p:bgPr>
        <a:solidFill>
          <a:srgbClr val="EAEFF2"/>
        </a:solidFill>
      </p:bgPr>
    </p:bg>
    <p:spTree>
      <p:nvGrpSpPr>
        <p:cNvPr id="65" name="Shape 65"/>
        <p:cNvGrpSpPr/>
        <p:nvPr/>
      </p:nvGrpSpPr>
      <p:grpSpPr>
        <a:xfrm>
          <a:off x="0" y="0"/>
          <a:ext cx="0" cy="0"/>
          <a:chOff x="0" y="0"/>
          <a:chExt cx="0" cy="0"/>
        </a:xfrm>
      </p:grpSpPr>
      <p:sp>
        <p:nvSpPr>
          <p:cNvPr id="66" name="Google Shape;66;p14"/>
          <p:cNvSpPr txBox="1"/>
          <p:nvPr>
            <p:ph type="title"/>
          </p:nvPr>
        </p:nvSpPr>
        <p:spPr>
          <a:xfrm>
            <a:off x="323849" y="361900"/>
            <a:ext cx="84615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67" name="Google Shape;67;p14"/>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68" name="Google Shape;68;p14"/>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9" name="Shape 6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SLIDE" showMasterSp="0">
  <p:cSld name="DEFAULT SLIDE">
    <p:bg>
      <p:bgPr>
        <a:solidFill>
          <a:srgbClr val="EAEFF2"/>
        </a:solidFill>
      </p:bgPr>
    </p:bg>
    <p:spTree>
      <p:nvGrpSpPr>
        <p:cNvPr id="70" name="Shape 70"/>
        <p:cNvGrpSpPr/>
        <p:nvPr/>
      </p:nvGrpSpPr>
      <p:grpSpPr>
        <a:xfrm>
          <a:off x="0" y="0"/>
          <a:ext cx="0" cy="0"/>
          <a:chOff x="0" y="0"/>
          <a:chExt cx="0" cy="0"/>
        </a:xfrm>
      </p:grpSpPr>
      <p:sp>
        <p:nvSpPr>
          <p:cNvPr id="71" name="Google Shape;71;p16"/>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1 Column 1" showMasterSp="0">
  <p:cSld name="1_BLANK_2">
    <p:bg>
      <p:bgPr>
        <a:solidFill>
          <a:srgbClr val="EAEFF2"/>
        </a:solidFill>
      </p:bgPr>
    </p:bg>
    <p:spTree>
      <p:nvGrpSpPr>
        <p:cNvPr id="72" name="Shape 72"/>
        <p:cNvGrpSpPr/>
        <p:nvPr/>
      </p:nvGrpSpPr>
      <p:grpSpPr>
        <a:xfrm>
          <a:off x="0" y="0"/>
          <a:ext cx="0" cy="0"/>
          <a:chOff x="0" y="0"/>
          <a:chExt cx="0" cy="0"/>
        </a:xfrm>
      </p:grpSpPr>
      <p:sp>
        <p:nvSpPr>
          <p:cNvPr id="73" name="Google Shape;73;p17"/>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4" name="Shape 74"/>
        <p:cNvGrpSpPr/>
        <p:nvPr/>
      </p:nvGrpSpPr>
      <p:grpSpPr>
        <a:xfrm>
          <a:off x="0" y="0"/>
          <a:ext cx="0" cy="0"/>
          <a:chOff x="0" y="0"/>
          <a:chExt cx="0" cy="0"/>
        </a:xfrm>
      </p:grpSpPr>
      <p:sp>
        <p:nvSpPr>
          <p:cNvPr id="75" name="Google Shape;75;p1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lstStyle>
            <a:lvl1pPr lv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6" name="Google Shape;76;p18"/>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77" name="Google Shape;77;p18"/>
          <p:cNvSpPr txBox="1"/>
          <p:nvPr>
            <p:ph idx="10" type="dt"/>
          </p:nvPr>
        </p:nvSpPr>
        <p:spPr>
          <a:xfrm>
            <a:off x="628650" y="4767265"/>
            <a:ext cx="2057400" cy="273900"/>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8" name="Google Shape;78;p18"/>
          <p:cNvSpPr txBox="1"/>
          <p:nvPr>
            <p:ph idx="11" type="ftr"/>
          </p:nvPr>
        </p:nvSpPr>
        <p:spPr>
          <a:xfrm>
            <a:off x="3028950" y="4767265"/>
            <a:ext cx="3086100" cy="273900"/>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9" name="Google Shape;79;p18"/>
          <p:cNvSpPr txBox="1"/>
          <p:nvPr>
            <p:ph idx="12" type="sldNum"/>
          </p:nvPr>
        </p:nvSpPr>
        <p:spPr>
          <a:xfrm>
            <a:off x="6457950" y="4767265"/>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Blank" showMasterSp="0">
  <p:cSld name="Title 1 line - Blank">
    <p:bg>
      <p:bgPr>
        <a:solidFill>
          <a:srgbClr val="EAEFF2"/>
        </a:solidFill>
      </p:bgPr>
    </p:bg>
    <p:spTree>
      <p:nvGrpSpPr>
        <p:cNvPr id="12" name="Shape 12"/>
        <p:cNvGrpSpPr/>
        <p:nvPr/>
      </p:nvGrpSpPr>
      <p:grpSpPr>
        <a:xfrm>
          <a:off x="0" y="0"/>
          <a:ext cx="0" cy="0"/>
          <a:chOff x="0" y="0"/>
          <a:chExt cx="0" cy="0"/>
        </a:xfrm>
      </p:grpSpPr>
      <p:sp>
        <p:nvSpPr>
          <p:cNvPr id="13" name="Google Shape;13;p3"/>
          <p:cNvSpPr txBox="1"/>
          <p:nvPr/>
        </p:nvSpPr>
        <p:spPr>
          <a:xfrm>
            <a:off x="1785375" y="735875"/>
            <a:ext cx="3474300"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3"/>
          <p:cNvSpPr txBox="1"/>
          <p:nvPr>
            <p:ph type="title"/>
          </p:nvPr>
        </p:nvSpPr>
        <p:spPr>
          <a:xfrm>
            <a:off x="323849"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15" name="Google Shape;15;p3"/>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16" name="Google Shape;16;p3"/>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footer - No Title - Blank 1" showMasterSp="0">
  <p:cSld name="No footer - No Title - Blank 1">
    <p:bg>
      <p:bgPr>
        <a:solidFill>
          <a:srgbClr val="EAEFF2"/>
        </a:solidFill>
      </p:bgPr>
    </p:bg>
    <p:spTree>
      <p:nvGrpSpPr>
        <p:cNvPr id="17" name="Shape 17"/>
        <p:cNvGrpSpPr/>
        <p:nvPr/>
      </p:nvGrpSpPr>
      <p:grpSpPr>
        <a:xfrm>
          <a:off x="0" y="0"/>
          <a:ext cx="0" cy="0"/>
          <a:chOff x="0" y="0"/>
          <a:chExt cx="0" cy="0"/>
        </a:xfrm>
      </p:grpSpPr>
      <p:sp>
        <p:nvSpPr>
          <p:cNvPr id="18" name="Google Shape;18;p4"/>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2 Columns" showMasterSp="0">
  <p:cSld name="Title 2 lines - 2 Columns">
    <p:bg>
      <p:bgPr>
        <a:solidFill>
          <a:srgbClr val="EAEFF2"/>
        </a:solidFill>
      </p:bgPr>
    </p:bg>
    <p:spTree>
      <p:nvGrpSpPr>
        <p:cNvPr id="19" name="Shape 19"/>
        <p:cNvGrpSpPr/>
        <p:nvPr/>
      </p:nvGrpSpPr>
      <p:grpSpPr>
        <a:xfrm>
          <a:off x="0" y="0"/>
          <a:ext cx="0" cy="0"/>
          <a:chOff x="0" y="0"/>
          <a:chExt cx="0" cy="0"/>
        </a:xfrm>
      </p:grpSpPr>
      <p:sp>
        <p:nvSpPr>
          <p:cNvPr id="20" name="Google Shape;20;p5"/>
          <p:cNvSpPr txBox="1"/>
          <p:nvPr>
            <p:ph idx="1" type="body"/>
          </p:nvPr>
        </p:nvSpPr>
        <p:spPr>
          <a:xfrm>
            <a:off x="335662" y="1187675"/>
            <a:ext cx="3970200" cy="3219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1" name="Google Shape;21;p5"/>
          <p:cNvSpPr txBox="1"/>
          <p:nvPr>
            <p:ph idx="2" type="body"/>
          </p:nvPr>
        </p:nvSpPr>
        <p:spPr>
          <a:xfrm>
            <a:off x="4815025" y="1187675"/>
            <a:ext cx="3970200" cy="3219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2" name="Google Shape;22;p5"/>
          <p:cNvSpPr txBox="1"/>
          <p:nvPr>
            <p:ph type="title"/>
          </p:nvPr>
        </p:nvSpPr>
        <p:spPr>
          <a:xfrm>
            <a:off x="335662" y="361900"/>
            <a:ext cx="84495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23" name="Google Shape;23;p5"/>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r>
              <a:rPr b="0" i="0" lang="en" sz="1200" u="none" cap="none" strike="noStrike">
                <a:solidFill>
                  <a:srgbClr val="84BD00"/>
                </a:solidFill>
                <a:latin typeface="Arial"/>
                <a:ea typeface="Arial"/>
                <a:cs typeface="Arial"/>
                <a:sym typeface="Arial"/>
              </a:rPr>
              <a:t> </a:t>
            </a:r>
            <a:endParaRPr b="1" i="0" sz="1200" u="none" cap="none" strike="noStrike">
              <a:solidFill>
                <a:schemeClr val="dk2"/>
              </a:solidFill>
              <a:latin typeface="Arial"/>
              <a:ea typeface="Arial"/>
              <a:cs typeface="Arial"/>
              <a:sym typeface="Arial"/>
            </a:endParaRPr>
          </a:p>
        </p:txBody>
      </p:sp>
      <p:sp>
        <p:nvSpPr>
          <p:cNvPr id="24" name="Google Shape;24;p5"/>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3 Columns" showMasterSp="0">
  <p:cSld name="Title 2 lines - 3 Columns">
    <p:bg>
      <p:bgPr>
        <a:solidFill>
          <a:srgbClr val="EAEFF2"/>
        </a:solidFill>
      </p:bgPr>
    </p:bg>
    <p:spTree>
      <p:nvGrpSpPr>
        <p:cNvPr id="25" name="Shape 25"/>
        <p:cNvGrpSpPr/>
        <p:nvPr/>
      </p:nvGrpSpPr>
      <p:grpSpPr>
        <a:xfrm>
          <a:off x="0" y="0"/>
          <a:ext cx="0" cy="0"/>
          <a:chOff x="0" y="0"/>
          <a:chExt cx="0" cy="0"/>
        </a:xfrm>
      </p:grpSpPr>
      <p:sp>
        <p:nvSpPr>
          <p:cNvPr id="26" name="Google Shape;26;p6"/>
          <p:cNvSpPr txBox="1"/>
          <p:nvPr>
            <p:ph idx="1" type="body"/>
          </p:nvPr>
        </p:nvSpPr>
        <p:spPr>
          <a:xfrm>
            <a:off x="323850" y="1187675"/>
            <a:ext cx="2667000" cy="3186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7" name="Google Shape;27;p6"/>
          <p:cNvSpPr txBox="1"/>
          <p:nvPr>
            <p:ph idx="2" type="body"/>
          </p:nvPr>
        </p:nvSpPr>
        <p:spPr>
          <a:xfrm>
            <a:off x="3221437" y="1187675"/>
            <a:ext cx="2667000" cy="3186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8" name="Google Shape;28;p6"/>
          <p:cNvSpPr txBox="1"/>
          <p:nvPr>
            <p:ph type="title"/>
          </p:nvPr>
        </p:nvSpPr>
        <p:spPr>
          <a:xfrm>
            <a:off x="323851" y="361900"/>
            <a:ext cx="84615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29" name="Google Shape;29;p6"/>
          <p:cNvSpPr txBox="1"/>
          <p:nvPr>
            <p:ph idx="3" type="body"/>
          </p:nvPr>
        </p:nvSpPr>
        <p:spPr>
          <a:xfrm>
            <a:off x="6118225" y="1187675"/>
            <a:ext cx="2667000" cy="3186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0" name="Google Shape;30;p6"/>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sz="1200">
              <a:solidFill>
                <a:srgbClr val="84BD00"/>
              </a:solidFill>
            </a:endParaRPr>
          </a:p>
          <a:p>
            <a:pPr indent="0" lvl="0" marL="0" marR="0" rtl="0" algn="r">
              <a:lnSpc>
                <a:spcPct val="100000"/>
              </a:lnSpc>
              <a:spcBef>
                <a:spcPts val="0"/>
              </a:spcBef>
              <a:spcAft>
                <a:spcPts val="0"/>
              </a:spcAft>
              <a:buClr>
                <a:srgbClr val="000000"/>
              </a:buClr>
              <a:buSzPts val="1000"/>
              <a:buFont typeface="Arial"/>
              <a:buNone/>
            </a:pPr>
            <a:r>
              <a:t/>
            </a:r>
            <a:endParaRPr sz="1200">
              <a:solidFill>
                <a:srgbClr val="84BD00"/>
              </a:solidFill>
            </a:endParaRPr>
          </a:p>
        </p:txBody>
      </p:sp>
      <p:sp>
        <p:nvSpPr>
          <p:cNvPr id="31" name="Google Shape;31;p6"/>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 Blank" showMasterSp="0">
  <p:cSld name="No Title - Blank">
    <p:bg>
      <p:bgPr>
        <a:solidFill>
          <a:srgbClr val="EAEFF2"/>
        </a:solidFill>
      </p:bgPr>
    </p:bg>
    <p:spTree>
      <p:nvGrpSpPr>
        <p:cNvPr id="32" name="Shape 32"/>
        <p:cNvGrpSpPr/>
        <p:nvPr/>
      </p:nvGrpSpPr>
      <p:grpSpPr>
        <a:xfrm>
          <a:off x="0" y="0"/>
          <a:ext cx="0" cy="0"/>
          <a:chOff x="0" y="0"/>
          <a:chExt cx="0" cy="0"/>
        </a:xfrm>
      </p:grpSpPr>
      <p:sp>
        <p:nvSpPr>
          <p:cNvPr id="33" name="Google Shape;33;p7"/>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34" name="Google Shape;34;p7"/>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esentation Title 1">
  <p:cSld name="Presentation Title 1">
    <p:spTree>
      <p:nvGrpSpPr>
        <p:cNvPr id="35" name="Shape 35"/>
        <p:cNvGrpSpPr/>
        <p:nvPr/>
      </p:nvGrpSpPr>
      <p:grpSpPr>
        <a:xfrm>
          <a:off x="0" y="0"/>
          <a:ext cx="0" cy="0"/>
          <a:chOff x="0" y="0"/>
          <a:chExt cx="0" cy="0"/>
        </a:xfrm>
      </p:grpSpPr>
      <p:sp>
        <p:nvSpPr>
          <p:cNvPr id="36" name="Google Shape;36;p8"/>
          <p:cNvSpPr txBox="1"/>
          <p:nvPr>
            <p:ph idx="1" type="body"/>
          </p:nvPr>
        </p:nvSpPr>
        <p:spPr>
          <a:xfrm>
            <a:off x="331587" y="2987820"/>
            <a:ext cx="8453700" cy="561000"/>
          </a:xfrm>
          <a:prstGeom prst="rect">
            <a:avLst/>
          </a:prstGeom>
          <a:noFill/>
          <a:ln>
            <a:noFill/>
          </a:ln>
        </p:spPr>
        <p:txBody>
          <a:bodyPr anchorCtr="0" anchor="t" bIns="91425" lIns="91425" spcFirstLastPara="1" rIns="91425" wrap="square" tIns="91425"/>
          <a:lstStyle>
            <a:lvl1pPr indent="-228600" lvl="0" marL="457200" marR="0" rtl="0" algn="ctr">
              <a:lnSpc>
                <a:spcPct val="100000"/>
              </a:lnSpc>
              <a:spcBef>
                <a:spcPts val="0"/>
              </a:spcBef>
              <a:spcAft>
                <a:spcPts val="0"/>
              </a:spcAft>
              <a:buClr>
                <a:srgbClr val="737C85"/>
              </a:buClr>
              <a:buSzPts val="2200"/>
              <a:buFont typeface="Arial"/>
              <a:buNone/>
              <a:defRPr b="0" i="0" sz="2400" u="none" cap="none" strike="noStrike">
                <a:solidFill>
                  <a:schemeClr val="dk1"/>
                </a:solidFill>
                <a:latin typeface="Arial"/>
                <a:ea typeface="Arial"/>
                <a:cs typeface="Arial"/>
                <a:sym typeface="Arial"/>
              </a:defRPr>
            </a:lvl1pPr>
            <a:lvl2pPr indent="-304800" lvl="1" marL="914400" marR="0" rtl="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37" name="Google Shape;37;p8"/>
          <p:cNvSpPr txBox="1"/>
          <p:nvPr>
            <p:ph idx="2" type="body"/>
          </p:nvPr>
        </p:nvSpPr>
        <p:spPr>
          <a:xfrm>
            <a:off x="331587" y="2481126"/>
            <a:ext cx="8453700" cy="446100"/>
          </a:xfrm>
          <a:prstGeom prst="rect">
            <a:avLst/>
          </a:prstGeom>
          <a:noFill/>
          <a:ln>
            <a:noFill/>
          </a:ln>
        </p:spPr>
        <p:txBody>
          <a:bodyPr anchorCtr="0" anchor="t" bIns="91425" lIns="91425" spcFirstLastPara="1" rIns="91425" wrap="square" tIns="91425"/>
          <a:lstStyle>
            <a:lvl1pPr indent="-228600" lvl="0" marL="457200" marR="0" rtl="0" algn="ctr">
              <a:lnSpc>
                <a:spcPct val="90000"/>
              </a:lnSpc>
              <a:spcBef>
                <a:spcPts val="500"/>
              </a:spcBef>
              <a:spcAft>
                <a:spcPts val="0"/>
              </a:spcAft>
              <a:buClr>
                <a:srgbClr val="92D050"/>
              </a:buClr>
              <a:buSzPts val="2700"/>
              <a:buFont typeface="Arial"/>
              <a:buNone/>
              <a:defRPr b="1" i="0" sz="2800" u="none" cap="none" strike="noStrike">
                <a:solidFill>
                  <a:schemeClr val="dk1"/>
                </a:solidFill>
                <a:latin typeface="Arial"/>
                <a:ea typeface="Arial"/>
                <a:cs typeface="Arial"/>
                <a:sym typeface="Arial"/>
              </a:defRPr>
            </a:lvl1pPr>
            <a:lvl2pPr indent="-304800" lvl="1" marL="914400" marR="0" rtl="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38" name="Google Shape;38;p8"/>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p:cSld name="Section Title">
    <p:spTree>
      <p:nvGrpSpPr>
        <p:cNvPr id="39" name="Shape 39"/>
        <p:cNvGrpSpPr/>
        <p:nvPr/>
      </p:nvGrpSpPr>
      <p:grpSpPr>
        <a:xfrm>
          <a:off x="0" y="0"/>
          <a:ext cx="0" cy="0"/>
          <a:chOff x="0" y="0"/>
          <a:chExt cx="0" cy="0"/>
        </a:xfrm>
      </p:grpSpPr>
      <p:sp>
        <p:nvSpPr>
          <p:cNvPr id="40" name="Google Shape;40;p9"/>
          <p:cNvSpPr txBox="1"/>
          <p:nvPr>
            <p:ph idx="1" type="body"/>
          </p:nvPr>
        </p:nvSpPr>
        <p:spPr>
          <a:xfrm>
            <a:off x="3017466" y="2588498"/>
            <a:ext cx="5277900" cy="6048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0"/>
              </a:spcBef>
              <a:spcAft>
                <a:spcPts val="0"/>
              </a:spcAft>
              <a:buClr>
                <a:srgbClr val="737C85"/>
              </a:buClr>
              <a:buSzPts val="2200"/>
              <a:buFont typeface="Arial"/>
              <a:buNone/>
              <a:defRPr b="0" i="0" sz="2400" u="none" cap="none" strike="noStrike">
                <a:solidFill>
                  <a:schemeClr val="dk1"/>
                </a:solidFill>
                <a:latin typeface="Arial"/>
                <a:ea typeface="Arial"/>
                <a:cs typeface="Arial"/>
                <a:sym typeface="Arial"/>
              </a:defRPr>
            </a:lvl1pPr>
            <a:lvl2pPr indent="-304800" lvl="1" marL="914400" marR="0" rtl="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41" name="Google Shape;41;p9"/>
          <p:cNvSpPr txBox="1"/>
          <p:nvPr>
            <p:ph idx="2" type="body"/>
          </p:nvPr>
        </p:nvSpPr>
        <p:spPr>
          <a:xfrm>
            <a:off x="3017466" y="2090793"/>
            <a:ext cx="5277900" cy="4809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500"/>
              </a:spcBef>
              <a:spcAft>
                <a:spcPts val="0"/>
              </a:spcAft>
              <a:buClr>
                <a:srgbClr val="92D050"/>
              </a:buClr>
              <a:buSzPts val="2700"/>
              <a:buFont typeface="Arial"/>
              <a:buNone/>
              <a:defRPr b="1" i="0" sz="2800" u="none" cap="none" strike="noStrike">
                <a:solidFill>
                  <a:schemeClr val="dk1"/>
                </a:solidFill>
                <a:latin typeface="Arial"/>
                <a:ea typeface="Arial"/>
                <a:cs typeface="Arial"/>
                <a:sym typeface="Arial"/>
              </a:defRPr>
            </a:lvl1pPr>
            <a:lvl2pPr indent="-304800" lvl="1" marL="914400" marR="0" rtl="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42" name="Google Shape;42;p9"/>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2 Columns" showMasterSp="0">
  <p:cSld name="Title 1 line - 2 Columns">
    <p:bg>
      <p:bgPr>
        <a:solidFill>
          <a:srgbClr val="EAEFF2"/>
        </a:solidFill>
      </p:bgPr>
    </p:bg>
    <p:spTree>
      <p:nvGrpSpPr>
        <p:cNvPr id="43" name="Shape 43"/>
        <p:cNvGrpSpPr/>
        <p:nvPr/>
      </p:nvGrpSpPr>
      <p:grpSpPr>
        <a:xfrm>
          <a:off x="0" y="0"/>
          <a:ext cx="0" cy="0"/>
          <a:chOff x="0" y="0"/>
          <a:chExt cx="0" cy="0"/>
        </a:xfrm>
      </p:grpSpPr>
      <p:sp>
        <p:nvSpPr>
          <p:cNvPr id="44" name="Google Shape;44;p10"/>
          <p:cNvSpPr txBox="1"/>
          <p:nvPr>
            <p:ph type="title"/>
          </p:nvPr>
        </p:nvSpPr>
        <p:spPr>
          <a:xfrm>
            <a:off x="323850"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45" name="Google Shape;45;p10"/>
          <p:cNvSpPr txBox="1"/>
          <p:nvPr>
            <p:ph idx="1" type="body"/>
          </p:nvPr>
        </p:nvSpPr>
        <p:spPr>
          <a:xfrm>
            <a:off x="323850" y="934950"/>
            <a:ext cx="39702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6" name="Google Shape;46;p10"/>
          <p:cNvSpPr txBox="1"/>
          <p:nvPr>
            <p:ph idx="2" type="body"/>
          </p:nvPr>
        </p:nvSpPr>
        <p:spPr>
          <a:xfrm>
            <a:off x="4815025" y="934950"/>
            <a:ext cx="39702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7" name="Google Shape;47;p10"/>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48" name="Google Shape;48;p10"/>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EFF2"/>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620155" y="838400"/>
            <a:ext cx="3558600" cy="33294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04">
          <p15:clr>
            <a:srgbClr val="F26B43"/>
          </p15:clr>
        </p15:guide>
        <p15:guide id="2" pos="5534">
          <p15:clr>
            <a:srgbClr val="F26B43"/>
          </p15:clr>
        </p15:guide>
        <p15:guide id="3" orient="horz" pos="531">
          <p15:clr>
            <a:srgbClr val="F26B43"/>
          </p15:clr>
        </p15:guide>
        <p15:guide id="4" orient="horz" pos="284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30.png"/><Relationship Id="rId9" Type="http://schemas.openxmlformats.org/officeDocument/2006/relationships/image" Target="../media/image35.png"/><Relationship Id="rId5" Type="http://schemas.openxmlformats.org/officeDocument/2006/relationships/image" Target="../media/image31.png"/><Relationship Id="rId6" Type="http://schemas.openxmlformats.org/officeDocument/2006/relationships/image" Target="../media/image26.png"/><Relationship Id="rId7" Type="http://schemas.openxmlformats.org/officeDocument/2006/relationships/image" Target="../media/image52.png"/><Relationship Id="rId8"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dictionary.cambridge.org/dictionary/english/surveyo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gif"/><Relationship Id="rId4" Type="http://schemas.openxmlformats.org/officeDocument/2006/relationships/image" Target="../media/image9.gif"/><Relationship Id="rId5" Type="http://schemas.openxmlformats.org/officeDocument/2006/relationships/image" Target="../media/image3.gif"/><Relationship Id="rId6" Type="http://schemas.openxmlformats.org/officeDocument/2006/relationships/image" Target="../media/image1.png"/><Relationship Id="rId7" Type="http://schemas.openxmlformats.org/officeDocument/2006/relationships/image" Target="../media/image8.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pix4d.com/" TargetMode="External"/></Relationships>
</file>

<file path=ppt/slides/_rels/slide22.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42.png"/><Relationship Id="rId12"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png"/><Relationship Id="rId4" Type="http://schemas.openxmlformats.org/officeDocument/2006/relationships/image" Target="../media/image48.png"/><Relationship Id="rId9" Type="http://schemas.openxmlformats.org/officeDocument/2006/relationships/image" Target="../media/image40.png"/><Relationship Id="rId5" Type="http://schemas.openxmlformats.org/officeDocument/2006/relationships/image" Target="../media/image44.png"/><Relationship Id="rId6" Type="http://schemas.openxmlformats.org/officeDocument/2006/relationships/image" Target="../media/image38.png"/><Relationship Id="rId7" Type="http://schemas.openxmlformats.org/officeDocument/2006/relationships/image" Target="../media/image45.png"/><Relationship Id="rId8"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4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5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1.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9.png"/></Relationships>
</file>

<file path=ppt/slides/_rels/slide9.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9"/>
          <p:cNvSpPr txBox="1"/>
          <p:nvPr/>
        </p:nvSpPr>
        <p:spPr>
          <a:xfrm>
            <a:off x="2241150" y="2390975"/>
            <a:ext cx="4661700" cy="346200"/>
          </a:xfrm>
          <a:prstGeom prst="rect">
            <a:avLst/>
          </a:prstGeom>
          <a:noFill/>
          <a:ln>
            <a:noFill/>
          </a:ln>
        </p:spPr>
        <p:txBody>
          <a:bodyPr anchorCtr="0" anchor="t" bIns="20950" lIns="41900" spcFirstLastPara="1" rIns="41900" wrap="square" tIns="20950">
            <a:noAutofit/>
          </a:bodyPr>
          <a:lstStyle/>
          <a:p>
            <a:pPr indent="0" lvl="0" marL="0" rtl="0" algn="ctr">
              <a:spcBef>
                <a:spcPts val="0"/>
              </a:spcBef>
              <a:spcAft>
                <a:spcPts val="0"/>
              </a:spcAft>
              <a:buNone/>
            </a:pPr>
            <a:r>
              <a:rPr b="1" lang="en" sz="3000">
                <a:solidFill>
                  <a:schemeClr val="accent1"/>
                </a:solidFill>
              </a:rPr>
              <a:t>Surveying &amp; mapping</a:t>
            </a:r>
            <a:endParaRPr b="1" sz="300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8"/>
          <p:cNvSpPr txBox="1"/>
          <p:nvPr/>
        </p:nvSpPr>
        <p:spPr>
          <a:xfrm>
            <a:off x="185925" y="1455900"/>
            <a:ext cx="3215700" cy="1901100"/>
          </a:xfrm>
          <a:prstGeom prst="rect">
            <a:avLst/>
          </a:prstGeom>
          <a:noFill/>
          <a:ln>
            <a:noFill/>
          </a:ln>
        </p:spPr>
        <p:txBody>
          <a:bodyPr anchorCtr="0" anchor="ctr" bIns="91425" lIns="91425" spcFirstLastPara="1" rIns="91425" wrap="square" tIns="91425">
            <a:noAutofit/>
          </a:bodyPr>
          <a:lstStyle/>
          <a:p>
            <a:pPr indent="-317500" lvl="0" marL="457200" rtl="0" algn="l">
              <a:lnSpc>
                <a:spcPct val="115000"/>
              </a:lnSpc>
              <a:spcBef>
                <a:spcPts val="1800"/>
              </a:spcBef>
              <a:spcAft>
                <a:spcPts val="0"/>
              </a:spcAft>
              <a:buClr>
                <a:schemeClr val="accent3"/>
              </a:buClr>
              <a:buSzPts val="1400"/>
              <a:buFont typeface="Roboto"/>
              <a:buChar char="●"/>
            </a:pPr>
            <a:r>
              <a:rPr lang="en">
                <a:solidFill>
                  <a:schemeClr val="accent1"/>
                </a:solidFill>
                <a:latin typeface="Roboto"/>
                <a:ea typeface="Roboto"/>
                <a:cs typeface="Roboto"/>
                <a:sym typeface="Roboto"/>
              </a:rPr>
              <a:t>P</a:t>
            </a:r>
            <a:r>
              <a:rPr lang="en">
                <a:solidFill>
                  <a:schemeClr val="dk1"/>
                </a:solidFill>
                <a:latin typeface="Roboto"/>
                <a:ea typeface="Roboto"/>
                <a:cs typeface="Roboto"/>
                <a:sym typeface="Roboto"/>
              </a:rPr>
              <a:t>lan and control drone flights for professional mapping and data capture</a:t>
            </a:r>
            <a:endParaRPr>
              <a:solidFill>
                <a:schemeClr val="dk1"/>
              </a:solidFill>
              <a:latin typeface="Roboto"/>
              <a:ea typeface="Roboto"/>
              <a:cs typeface="Roboto"/>
              <a:sym typeface="Roboto"/>
            </a:endParaRPr>
          </a:p>
          <a:p>
            <a:pPr indent="-317500" lvl="0" marL="457200" rtl="0" algn="l">
              <a:lnSpc>
                <a:spcPct val="115000"/>
              </a:lnSpc>
              <a:spcBef>
                <a:spcPts val="0"/>
              </a:spcBef>
              <a:spcAft>
                <a:spcPts val="0"/>
              </a:spcAft>
              <a:buClr>
                <a:schemeClr val="accent3"/>
              </a:buClr>
              <a:buSzPts val="1400"/>
              <a:buFont typeface="Roboto"/>
              <a:buChar char="●"/>
            </a:pPr>
            <a:r>
              <a:rPr lang="en">
                <a:solidFill>
                  <a:schemeClr val="dk1"/>
                </a:solidFill>
                <a:latin typeface="Roboto"/>
                <a:ea typeface="Roboto"/>
                <a:cs typeface="Roboto"/>
                <a:sym typeface="Roboto"/>
              </a:rPr>
              <a:t>iOS &amp; Android</a:t>
            </a:r>
            <a:endParaRPr>
              <a:solidFill>
                <a:schemeClr val="dk1"/>
              </a:solidFill>
              <a:latin typeface="Roboto"/>
              <a:ea typeface="Roboto"/>
              <a:cs typeface="Roboto"/>
              <a:sym typeface="Roboto"/>
            </a:endParaRPr>
          </a:p>
          <a:p>
            <a:pPr indent="-314325" lvl="0" marL="457200" rtl="0" algn="l">
              <a:lnSpc>
                <a:spcPct val="115000"/>
              </a:lnSpc>
              <a:spcBef>
                <a:spcPts val="0"/>
              </a:spcBef>
              <a:spcAft>
                <a:spcPts val="0"/>
              </a:spcAft>
              <a:buClr>
                <a:schemeClr val="accent3"/>
              </a:buClr>
              <a:buSzPts val="1350"/>
              <a:buFont typeface="Roboto"/>
              <a:buChar char="●"/>
            </a:pPr>
            <a:r>
              <a:rPr lang="en" sz="1350">
                <a:solidFill>
                  <a:schemeClr val="dk1"/>
                </a:solidFill>
                <a:latin typeface="Roboto"/>
                <a:ea typeface="Roboto"/>
                <a:cs typeface="Roboto"/>
                <a:sym typeface="Roboto"/>
              </a:rPr>
              <a:t>DJI, Parrot, and Yuneec drones</a:t>
            </a:r>
            <a:endParaRPr>
              <a:solidFill>
                <a:schemeClr val="dk1"/>
              </a:solidFill>
              <a:latin typeface="Roboto"/>
              <a:ea typeface="Roboto"/>
              <a:cs typeface="Roboto"/>
              <a:sym typeface="Roboto"/>
            </a:endParaRPr>
          </a:p>
        </p:txBody>
      </p:sp>
      <p:pic>
        <p:nvPicPr>
          <p:cNvPr id="198" name="Google Shape;198;p28"/>
          <p:cNvPicPr preferRelativeResize="0"/>
          <p:nvPr/>
        </p:nvPicPr>
        <p:blipFill>
          <a:blip r:embed="rId3">
            <a:alphaModFix/>
          </a:blip>
          <a:stretch>
            <a:fillRect/>
          </a:stretch>
        </p:blipFill>
        <p:spPr>
          <a:xfrm>
            <a:off x="3815137" y="2897502"/>
            <a:ext cx="1956831" cy="1105130"/>
          </a:xfrm>
          <a:prstGeom prst="rect">
            <a:avLst/>
          </a:prstGeom>
          <a:noFill/>
          <a:ln>
            <a:noFill/>
          </a:ln>
        </p:spPr>
      </p:pic>
      <p:pic>
        <p:nvPicPr>
          <p:cNvPr id="199" name="Google Shape;199;p28"/>
          <p:cNvPicPr preferRelativeResize="0"/>
          <p:nvPr/>
        </p:nvPicPr>
        <p:blipFill>
          <a:blip r:embed="rId4">
            <a:alphaModFix/>
          </a:blip>
          <a:stretch>
            <a:fillRect/>
          </a:stretch>
        </p:blipFill>
        <p:spPr>
          <a:xfrm>
            <a:off x="7110171" y="966182"/>
            <a:ext cx="1956831" cy="1105130"/>
          </a:xfrm>
          <a:prstGeom prst="rect">
            <a:avLst/>
          </a:prstGeom>
          <a:noFill/>
          <a:ln>
            <a:noFill/>
          </a:ln>
        </p:spPr>
      </p:pic>
      <p:pic>
        <p:nvPicPr>
          <p:cNvPr id="200" name="Google Shape;200;p28"/>
          <p:cNvPicPr preferRelativeResize="0"/>
          <p:nvPr/>
        </p:nvPicPr>
        <p:blipFill rotWithShape="1">
          <a:blip r:embed="rId5">
            <a:alphaModFix/>
          </a:blip>
          <a:srcRect b="0" l="0" r="0" t="0"/>
          <a:stretch/>
        </p:blipFill>
        <p:spPr>
          <a:xfrm>
            <a:off x="5408700" y="966182"/>
            <a:ext cx="1956831" cy="1105130"/>
          </a:xfrm>
          <a:prstGeom prst="rect">
            <a:avLst/>
          </a:prstGeom>
          <a:noFill/>
          <a:ln>
            <a:noFill/>
          </a:ln>
        </p:spPr>
      </p:pic>
      <p:pic>
        <p:nvPicPr>
          <p:cNvPr id="201" name="Google Shape;201;p28"/>
          <p:cNvPicPr preferRelativeResize="0"/>
          <p:nvPr/>
        </p:nvPicPr>
        <p:blipFill>
          <a:blip r:embed="rId6">
            <a:alphaModFix/>
          </a:blip>
          <a:stretch>
            <a:fillRect/>
          </a:stretch>
        </p:blipFill>
        <p:spPr>
          <a:xfrm>
            <a:off x="7218482" y="2962494"/>
            <a:ext cx="1956831" cy="1105130"/>
          </a:xfrm>
          <a:prstGeom prst="rect">
            <a:avLst/>
          </a:prstGeom>
          <a:noFill/>
          <a:ln>
            <a:noFill/>
          </a:ln>
        </p:spPr>
      </p:pic>
      <p:pic>
        <p:nvPicPr>
          <p:cNvPr id="202" name="Google Shape;202;p28"/>
          <p:cNvPicPr preferRelativeResize="0"/>
          <p:nvPr/>
        </p:nvPicPr>
        <p:blipFill rotWithShape="1">
          <a:blip r:embed="rId7">
            <a:alphaModFix/>
          </a:blip>
          <a:srcRect b="0" l="0" r="0" t="0"/>
          <a:stretch/>
        </p:blipFill>
        <p:spPr>
          <a:xfrm>
            <a:off x="5459225" y="2962494"/>
            <a:ext cx="1956831" cy="1105130"/>
          </a:xfrm>
          <a:prstGeom prst="rect">
            <a:avLst/>
          </a:prstGeom>
          <a:noFill/>
          <a:ln>
            <a:noFill/>
          </a:ln>
        </p:spPr>
      </p:pic>
      <p:pic>
        <p:nvPicPr>
          <p:cNvPr id="203" name="Google Shape;203;p28"/>
          <p:cNvPicPr preferRelativeResize="0"/>
          <p:nvPr/>
        </p:nvPicPr>
        <p:blipFill>
          <a:blip r:embed="rId8">
            <a:alphaModFix/>
          </a:blip>
          <a:stretch>
            <a:fillRect/>
          </a:stretch>
        </p:blipFill>
        <p:spPr>
          <a:xfrm>
            <a:off x="3638700" y="966182"/>
            <a:ext cx="1956831" cy="1105130"/>
          </a:xfrm>
          <a:prstGeom prst="rect">
            <a:avLst/>
          </a:prstGeom>
          <a:noFill/>
          <a:ln>
            <a:noFill/>
          </a:ln>
        </p:spPr>
      </p:pic>
      <p:sp>
        <p:nvSpPr>
          <p:cNvPr id="204" name="Google Shape;204;p28"/>
          <p:cNvSpPr txBox="1"/>
          <p:nvPr/>
        </p:nvSpPr>
        <p:spPr>
          <a:xfrm>
            <a:off x="5327063" y="390700"/>
            <a:ext cx="2120100" cy="30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Roboto"/>
                <a:ea typeface="Roboto"/>
                <a:cs typeface="Roboto"/>
                <a:sym typeface="Roboto"/>
              </a:rPr>
              <a:t>Flight missions</a:t>
            </a:r>
            <a:endParaRPr sz="1800">
              <a:solidFill>
                <a:schemeClr val="dk1"/>
              </a:solidFill>
              <a:latin typeface="Roboto"/>
              <a:ea typeface="Roboto"/>
              <a:cs typeface="Roboto"/>
              <a:sym typeface="Roboto"/>
            </a:endParaRPr>
          </a:p>
        </p:txBody>
      </p:sp>
      <p:sp>
        <p:nvSpPr>
          <p:cNvPr id="205" name="Google Shape;205;p28"/>
          <p:cNvSpPr txBox="1"/>
          <p:nvPr/>
        </p:nvSpPr>
        <p:spPr>
          <a:xfrm>
            <a:off x="3920963" y="2173388"/>
            <a:ext cx="1392300" cy="30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Polygon</a:t>
            </a:r>
            <a:endParaRPr>
              <a:solidFill>
                <a:schemeClr val="dk2"/>
              </a:solidFill>
              <a:latin typeface="Roboto"/>
              <a:ea typeface="Roboto"/>
              <a:cs typeface="Roboto"/>
              <a:sym typeface="Roboto"/>
            </a:endParaRPr>
          </a:p>
        </p:txBody>
      </p:sp>
      <p:sp>
        <p:nvSpPr>
          <p:cNvPr id="206" name="Google Shape;206;p28"/>
          <p:cNvSpPr txBox="1"/>
          <p:nvPr/>
        </p:nvSpPr>
        <p:spPr>
          <a:xfrm>
            <a:off x="5693163" y="2173388"/>
            <a:ext cx="1392300" cy="30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Grid</a:t>
            </a:r>
            <a:endParaRPr>
              <a:solidFill>
                <a:schemeClr val="dk2"/>
              </a:solidFill>
              <a:latin typeface="Roboto"/>
              <a:ea typeface="Roboto"/>
              <a:cs typeface="Roboto"/>
              <a:sym typeface="Roboto"/>
            </a:endParaRPr>
          </a:p>
        </p:txBody>
      </p:sp>
      <p:sp>
        <p:nvSpPr>
          <p:cNvPr id="207" name="Google Shape;207;p28"/>
          <p:cNvSpPr txBox="1"/>
          <p:nvPr/>
        </p:nvSpPr>
        <p:spPr>
          <a:xfrm>
            <a:off x="7411463" y="2173388"/>
            <a:ext cx="1392300" cy="30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Double grid</a:t>
            </a:r>
            <a:endParaRPr>
              <a:solidFill>
                <a:schemeClr val="dk2"/>
              </a:solidFill>
              <a:latin typeface="Roboto"/>
              <a:ea typeface="Roboto"/>
              <a:cs typeface="Roboto"/>
              <a:sym typeface="Roboto"/>
            </a:endParaRPr>
          </a:p>
        </p:txBody>
      </p:sp>
      <p:sp>
        <p:nvSpPr>
          <p:cNvPr id="208" name="Google Shape;208;p28"/>
          <p:cNvSpPr txBox="1"/>
          <p:nvPr/>
        </p:nvSpPr>
        <p:spPr>
          <a:xfrm>
            <a:off x="3920963" y="4154588"/>
            <a:ext cx="1392300" cy="30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Circular</a:t>
            </a:r>
            <a:endParaRPr>
              <a:solidFill>
                <a:schemeClr val="dk2"/>
              </a:solidFill>
              <a:latin typeface="Roboto"/>
              <a:ea typeface="Roboto"/>
              <a:cs typeface="Roboto"/>
              <a:sym typeface="Roboto"/>
            </a:endParaRPr>
          </a:p>
        </p:txBody>
      </p:sp>
      <p:sp>
        <p:nvSpPr>
          <p:cNvPr id="209" name="Google Shape;209;p28"/>
          <p:cNvSpPr txBox="1"/>
          <p:nvPr/>
        </p:nvSpPr>
        <p:spPr>
          <a:xfrm>
            <a:off x="5693163" y="4154588"/>
            <a:ext cx="1392300" cy="30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Free flight</a:t>
            </a:r>
            <a:endParaRPr>
              <a:solidFill>
                <a:schemeClr val="dk2"/>
              </a:solidFill>
              <a:latin typeface="Roboto"/>
              <a:ea typeface="Roboto"/>
              <a:cs typeface="Roboto"/>
              <a:sym typeface="Roboto"/>
            </a:endParaRPr>
          </a:p>
        </p:txBody>
      </p:sp>
      <p:sp>
        <p:nvSpPr>
          <p:cNvPr id="210" name="Google Shape;210;p28"/>
          <p:cNvSpPr txBox="1"/>
          <p:nvPr/>
        </p:nvSpPr>
        <p:spPr>
          <a:xfrm>
            <a:off x="7411463" y="4154588"/>
            <a:ext cx="1392300" cy="30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a:ea typeface="Roboto"/>
                <a:cs typeface="Roboto"/>
                <a:sym typeface="Roboto"/>
              </a:rPr>
              <a:t>Multi-battery</a:t>
            </a:r>
            <a:endParaRPr>
              <a:solidFill>
                <a:schemeClr val="dk2"/>
              </a:solidFill>
              <a:latin typeface="Roboto"/>
              <a:ea typeface="Roboto"/>
              <a:cs typeface="Roboto"/>
              <a:sym typeface="Roboto"/>
            </a:endParaRPr>
          </a:p>
        </p:txBody>
      </p:sp>
      <p:pic>
        <p:nvPicPr>
          <p:cNvPr id="211" name="Google Shape;211;p28"/>
          <p:cNvPicPr preferRelativeResize="0"/>
          <p:nvPr/>
        </p:nvPicPr>
        <p:blipFill>
          <a:blip r:embed="rId9">
            <a:alphaModFix/>
          </a:blip>
          <a:stretch>
            <a:fillRect/>
          </a:stretch>
        </p:blipFill>
        <p:spPr>
          <a:xfrm>
            <a:off x="323850" y="-23911"/>
            <a:ext cx="3269451" cy="12738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EFF2"/>
        </a:solidFill>
      </p:bgPr>
    </p:bg>
    <p:spTree>
      <p:nvGrpSpPr>
        <p:cNvPr id="215" name="Shape 215"/>
        <p:cNvGrpSpPr/>
        <p:nvPr/>
      </p:nvGrpSpPr>
      <p:grpSpPr>
        <a:xfrm>
          <a:off x="0" y="0"/>
          <a:ext cx="0" cy="0"/>
          <a:chOff x="0" y="0"/>
          <a:chExt cx="0" cy="0"/>
        </a:xfrm>
      </p:grpSpPr>
      <p:sp>
        <p:nvSpPr>
          <p:cNvPr id="216" name="Google Shape;216;p29"/>
          <p:cNvSpPr txBox="1"/>
          <p:nvPr>
            <p:ph type="title"/>
          </p:nvPr>
        </p:nvSpPr>
        <p:spPr>
          <a:xfrm>
            <a:off x="323850" y="361900"/>
            <a:ext cx="8461500" cy="502200"/>
          </a:xfrm>
          <a:prstGeom prst="rect">
            <a:avLst/>
          </a:prstGeom>
          <a:noFill/>
          <a:ln>
            <a:noFill/>
          </a:ln>
        </p:spPr>
        <p:txBody>
          <a:bodyPr anchorCtr="0" anchor="t" bIns="41900" lIns="41900" spcFirstLastPara="1" rIns="41900" wrap="square" tIns="41900">
            <a:noAutofit/>
          </a:bodyPr>
          <a:lstStyle/>
          <a:p>
            <a:pPr indent="0" lvl="0" marL="0" rtl="0" algn="l">
              <a:spcBef>
                <a:spcPts val="0"/>
              </a:spcBef>
              <a:spcAft>
                <a:spcPts val="0"/>
              </a:spcAft>
              <a:buClr>
                <a:srgbClr val="737C85"/>
              </a:buClr>
              <a:buSzPts val="600"/>
              <a:buFont typeface="Arial"/>
              <a:buNone/>
            </a:pPr>
            <a:r>
              <a:rPr lang="en"/>
              <a:t>Digitize</a:t>
            </a:r>
            <a:endParaRPr/>
          </a:p>
        </p:txBody>
      </p:sp>
      <p:sp>
        <p:nvSpPr>
          <p:cNvPr id="217" name="Google Shape;217;p29"/>
          <p:cNvSpPr txBox="1"/>
          <p:nvPr/>
        </p:nvSpPr>
        <p:spPr>
          <a:xfrm>
            <a:off x="4815150" y="515025"/>
            <a:ext cx="3970200" cy="38412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t/>
            </a:r>
            <a:endParaRPr b="1" sz="1800">
              <a:solidFill>
                <a:schemeClr val="dk2"/>
              </a:solidFill>
            </a:endParaRPr>
          </a:p>
          <a:p>
            <a:pPr indent="0" lvl="0" marL="0" rtl="0" algn="l">
              <a:lnSpc>
                <a:spcPct val="110000"/>
              </a:lnSpc>
              <a:spcBef>
                <a:spcPts val="0"/>
              </a:spcBef>
              <a:spcAft>
                <a:spcPts val="0"/>
              </a:spcAft>
              <a:buNone/>
            </a:pPr>
            <a:r>
              <a:t/>
            </a:r>
            <a:endParaRPr sz="1800">
              <a:solidFill>
                <a:schemeClr val="dk2"/>
              </a:solidFill>
            </a:endParaRPr>
          </a:p>
          <a:p>
            <a:pPr indent="-342900" lvl="0" marL="457200" rtl="0" algn="l">
              <a:lnSpc>
                <a:spcPct val="110000"/>
              </a:lnSpc>
              <a:spcBef>
                <a:spcPts val="0"/>
              </a:spcBef>
              <a:spcAft>
                <a:spcPts val="0"/>
              </a:spcAft>
              <a:buClr>
                <a:schemeClr val="accent3"/>
              </a:buClr>
              <a:buSzPts val="1800"/>
              <a:buChar char="●"/>
            </a:pPr>
            <a:r>
              <a:rPr lang="en" sz="1800">
                <a:solidFill>
                  <a:schemeClr val="dk2"/>
                </a:solidFill>
              </a:rPr>
              <a:t>Transform your images into accurate digital outputs.</a:t>
            </a:r>
            <a:endParaRPr sz="1800">
              <a:solidFill>
                <a:schemeClr val="dk2"/>
              </a:solidFill>
            </a:endParaRPr>
          </a:p>
          <a:p>
            <a:pPr indent="0" lvl="0" marL="457200" rtl="0" algn="l">
              <a:lnSpc>
                <a:spcPct val="110000"/>
              </a:lnSpc>
              <a:spcBef>
                <a:spcPts val="0"/>
              </a:spcBef>
              <a:spcAft>
                <a:spcPts val="0"/>
              </a:spcAft>
              <a:buNone/>
            </a:pPr>
            <a:r>
              <a:t/>
            </a:r>
            <a:endParaRPr sz="1800">
              <a:solidFill>
                <a:schemeClr val="dk2"/>
              </a:solidFill>
            </a:endParaRPr>
          </a:p>
          <a:p>
            <a:pPr indent="-342900" lvl="0" marL="457200" rtl="0" algn="l">
              <a:lnSpc>
                <a:spcPct val="110000"/>
              </a:lnSpc>
              <a:spcBef>
                <a:spcPts val="0"/>
              </a:spcBef>
              <a:spcAft>
                <a:spcPts val="0"/>
              </a:spcAft>
              <a:buClr>
                <a:schemeClr val="accent3"/>
              </a:buClr>
              <a:buSzPts val="1800"/>
              <a:buChar char="●"/>
            </a:pPr>
            <a:r>
              <a:rPr lang="en" sz="1800">
                <a:solidFill>
                  <a:schemeClr val="dk2"/>
                </a:solidFill>
              </a:rPr>
              <a:t>Process your projects l</a:t>
            </a:r>
            <a:r>
              <a:rPr lang="en" sz="1800">
                <a:solidFill>
                  <a:schemeClr val="dk2"/>
                </a:solidFill>
              </a:rPr>
              <a:t>ocally</a:t>
            </a:r>
            <a:r>
              <a:rPr lang="en" sz="1800">
                <a:solidFill>
                  <a:schemeClr val="dk2"/>
                </a:solidFill>
              </a:rPr>
              <a:t> on Pix4Dmapper Desktop or online on Pix4Dmapper Cloud.</a:t>
            </a:r>
            <a:endParaRPr sz="1800">
              <a:solidFill>
                <a:schemeClr val="dk2"/>
              </a:solidFill>
            </a:endParaRPr>
          </a:p>
          <a:p>
            <a:pPr indent="0" lvl="0" marL="0" rtl="0" algn="l">
              <a:lnSpc>
                <a:spcPct val="110000"/>
              </a:lnSpc>
              <a:spcBef>
                <a:spcPts val="0"/>
              </a:spcBef>
              <a:spcAft>
                <a:spcPts val="0"/>
              </a:spcAft>
              <a:buNone/>
            </a:pPr>
            <a:r>
              <a:t/>
            </a:r>
            <a:endParaRPr>
              <a:solidFill>
                <a:schemeClr val="dk2"/>
              </a:solidFill>
            </a:endParaRPr>
          </a:p>
          <a:p>
            <a:pPr indent="0" lvl="0" marL="0" rtl="0" algn="l">
              <a:lnSpc>
                <a:spcPct val="110000"/>
              </a:lnSpc>
              <a:spcBef>
                <a:spcPts val="0"/>
              </a:spcBef>
              <a:spcAft>
                <a:spcPts val="0"/>
              </a:spcAft>
              <a:buNone/>
            </a:pPr>
            <a:r>
              <a:t/>
            </a:r>
            <a:endParaRPr sz="1000">
              <a:solidFill>
                <a:schemeClr val="dk2"/>
              </a:solidFill>
            </a:endParaRPr>
          </a:p>
          <a:p>
            <a:pPr indent="0" lvl="0" marL="0" rtl="0" algn="l">
              <a:lnSpc>
                <a:spcPct val="110000"/>
              </a:lnSpc>
              <a:spcBef>
                <a:spcPts val="0"/>
              </a:spcBef>
              <a:spcAft>
                <a:spcPts val="0"/>
              </a:spcAft>
              <a:buNone/>
            </a:pPr>
            <a:r>
              <a:t/>
            </a:r>
            <a:endParaRPr sz="1800">
              <a:solidFill>
                <a:schemeClr val="dk2"/>
              </a:solidFill>
            </a:endParaRPr>
          </a:p>
          <a:p>
            <a:pPr indent="0" lvl="0" marL="0" rtl="0" algn="l">
              <a:lnSpc>
                <a:spcPct val="110000"/>
              </a:lnSpc>
              <a:spcBef>
                <a:spcPts val="0"/>
              </a:spcBef>
              <a:spcAft>
                <a:spcPts val="0"/>
              </a:spcAft>
              <a:buNone/>
            </a:pPr>
            <a:r>
              <a:t/>
            </a:r>
            <a:endParaRPr sz="1800">
              <a:solidFill>
                <a:schemeClr val="dk2"/>
              </a:solidFill>
            </a:endParaRPr>
          </a:p>
        </p:txBody>
      </p:sp>
      <p:pic>
        <p:nvPicPr>
          <p:cNvPr id="218" name="Google Shape;218;p29"/>
          <p:cNvPicPr preferRelativeResize="0"/>
          <p:nvPr/>
        </p:nvPicPr>
        <p:blipFill rotWithShape="1">
          <a:blip r:embed="rId3">
            <a:alphaModFix/>
          </a:blip>
          <a:srcRect b="0" l="0" r="0" t="0"/>
          <a:stretch/>
        </p:blipFill>
        <p:spPr>
          <a:xfrm>
            <a:off x="383475" y="899525"/>
            <a:ext cx="3616925" cy="3616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0"/>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Outputs</a:t>
            </a:r>
            <a:endParaRPr/>
          </a:p>
        </p:txBody>
      </p:sp>
      <p:sp>
        <p:nvSpPr>
          <p:cNvPr id="224" name="Google Shape;224;p30"/>
          <p:cNvSpPr txBox="1"/>
          <p:nvPr/>
        </p:nvSpPr>
        <p:spPr>
          <a:xfrm>
            <a:off x="3919850" y="4106150"/>
            <a:ext cx="1534800" cy="2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more...</a:t>
            </a:r>
            <a:endParaRPr>
              <a:solidFill>
                <a:schemeClr val="dk1"/>
              </a:solidFill>
            </a:endParaRPr>
          </a:p>
        </p:txBody>
      </p:sp>
      <p:pic>
        <p:nvPicPr>
          <p:cNvPr id="225" name="Google Shape;225;p30"/>
          <p:cNvPicPr preferRelativeResize="0"/>
          <p:nvPr/>
        </p:nvPicPr>
        <p:blipFill>
          <a:blip r:embed="rId3">
            <a:alphaModFix/>
          </a:blip>
          <a:stretch>
            <a:fillRect/>
          </a:stretch>
        </p:blipFill>
        <p:spPr>
          <a:xfrm>
            <a:off x="323850" y="842225"/>
            <a:ext cx="8461500" cy="320088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1"/>
          <p:cNvSpPr txBox="1"/>
          <p:nvPr>
            <p:ph type="title"/>
          </p:nvPr>
        </p:nvSpPr>
        <p:spPr>
          <a:xfrm>
            <a:off x="323850" y="361900"/>
            <a:ext cx="8461500" cy="502200"/>
          </a:xfrm>
          <a:prstGeom prst="rect">
            <a:avLst/>
          </a:prstGeom>
          <a:noFill/>
          <a:ln>
            <a:noFill/>
          </a:ln>
        </p:spPr>
        <p:txBody>
          <a:bodyPr anchorCtr="0" anchor="t" bIns="41900" lIns="41900" spcFirstLastPara="1" rIns="41900" wrap="square" tIns="41900">
            <a:noAutofit/>
          </a:bodyPr>
          <a:lstStyle/>
          <a:p>
            <a:pPr indent="0" lvl="0" marL="0" rtl="0" algn="l">
              <a:lnSpc>
                <a:spcPct val="110000"/>
              </a:lnSpc>
              <a:spcBef>
                <a:spcPts val="0"/>
              </a:spcBef>
              <a:spcAft>
                <a:spcPts val="0"/>
              </a:spcAft>
              <a:buClr>
                <a:srgbClr val="000000"/>
              </a:buClr>
              <a:buSzPts val="1100"/>
              <a:buFont typeface="Arial"/>
              <a:buNone/>
            </a:pPr>
            <a:r>
              <a:rPr lang="en"/>
              <a:t>Check</a:t>
            </a:r>
            <a:endParaRPr/>
          </a:p>
        </p:txBody>
      </p:sp>
      <p:sp>
        <p:nvSpPr>
          <p:cNvPr id="231" name="Google Shape;231;p31"/>
          <p:cNvSpPr txBox="1"/>
          <p:nvPr/>
        </p:nvSpPr>
        <p:spPr>
          <a:xfrm>
            <a:off x="4821450" y="864100"/>
            <a:ext cx="3970200" cy="37851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t/>
            </a:r>
            <a:endParaRPr b="1" sz="1800">
              <a:solidFill>
                <a:schemeClr val="dk2"/>
              </a:solidFill>
            </a:endParaRPr>
          </a:p>
          <a:p>
            <a:pPr indent="0" lvl="0" marL="0" rtl="0" algn="l">
              <a:lnSpc>
                <a:spcPct val="110000"/>
              </a:lnSpc>
              <a:spcBef>
                <a:spcPts val="0"/>
              </a:spcBef>
              <a:spcAft>
                <a:spcPts val="0"/>
              </a:spcAft>
              <a:buNone/>
            </a:pPr>
            <a:r>
              <a:t/>
            </a:r>
            <a:endParaRPr>
              <a:solidFill>
                <a:schemeClr val="dk2"/>
              </a:solidFill>
            </a:endParaRPr>
          </a:p>
          <a:p>
            <a:pPr indent="0" lvl="0" marL="0" rtl="0" algn="l">
              <a:lnSpc>
                <a:spcPct val="110000"/>
              </a:lnSpc>
              <a:spcBef>
                <a:spcPts val="0"/>
              </a:spcBef>
              <a:spcAft>
                <a:spcPts val="0"/>
              </a:spcAft>
              <a:buNone/>
            </a:pPr>
            <a:r>
              <a:rPr lang="en" sz="1800">
                <a:solidFill>
                  <a:schemeClr val="dk2"/>
                </a:solidFill>
              </a:rPr>
              <a:t>Assess and improve the accuracy of your project with the quality report and the rayCloud™. </a:t>
            </a:r>
            <a:endParaRPr sz="1800">
              <a:solidFill>
                <a:schemeClr val="dk2"/>
              </a:solidFill>
            </a:endParaRPr>
          </a:p>
          <a:p>
            <a:pPr indent="0" lvl="0" marL="0" rtl="0" algn="l">
              <a:lnSpc>
                <a:spcPct val="110000"/>
              </a:lnSpc>
              <a:spcBef>
                <a:spcPts val="0"/>
              </a:spcBef>
              <a:spcAft>
                <a:spcPts val="0"/>
              </a:spcAft>
              <a:buNone/>
            </a:pPr>
            <a:r>
              <a:t/>
            </a:r>
            <a:endParaRPr sz="1800">
              <a:solidFill>
                <a:schemeClr val="dk2"/>
              </a:solidFill>
            </a:endParaRPr>
          </a:p>
        </p:txBody>
      </p:sp>
      <p:pic>
        <p:nvPicPr>
          <p:cNvPr id="232" name="Google Shape;232;p31"/>
          <p:cNvPicPr preferRelativeResize="0"/>
          <p:nvPr/>
        </p:nvPicPr>
        <p:blipFill rotWithShape="1">
          <a:blip r:embed="rId3">
            <a:alphaModFix/>
          </a:blip>
          <a:srcRect b="0" l="0" r="0" t="0"/>
          <a:stretch/>
        </p:blipFill>
        <p:spPr>
          <a:xfrm>
            <a:off x="561975" y="1029063"/>
            <a:ext cx="3455176" cy="34551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32"/>
          <p:cNvSpPr txBox="1"/>
          <p:nvPr>
            <p:ph type="title"/>
          </p:nvPr>
        </p:nvSpPr>
        <p:spPr>
          <a:xfrm>
            <a:off x="323850" y="361900"/>
            <a:ext cx="8461500" cy="502200"/>
          </a:xfrm>
          <a:prstGeom prst="rect">
            <a:avLst/>
          </a:prstGeom>
          <a:noFill/>
          <a:ln>
            <a:noFill/>
          </a:ln>
        </p:spPr>
        <p:txBody>
          <a:bodyPr anchorCtr="0" anchor="t" bIns="41900" lIns="41900" spcFirstLastPara="1" rIns="41900" wrap="square" tIns="41900">
            <a:noAutofit/>
          </a:bodyPr>
          <a:lstStyle/>
          <a:p>
            <a:pPr indent="0" lvl="0" marL="0" rtl="0" algn="l">
              <a:lnSpc>
                <a:spcPct val="110000"/>
              </a:lnSpc>
              <a:spcBef>
                <a:spcPts val="0"/>
              </a:spcBef>
              <a:spcAft>
                <a:spcPts val="0"/>
              </a:spcAft>
              <a:buClr>
                <a:srgbClr val="000000"/>
              </a:buClr>
              <a:buSzPts val="1100"/>
              <a:buFont typeface="Arial"/>
              <a:buNone/>
            </a:pPr>
            <a:r>
              <a:rPr lang="en"/>
              <a:t>Measure &amp; Inspect</a:t>
            </a:r>
            <a:endParaRPr/>
          </a:p>
        </p:txBody>
      </p:sp>
      <p:sp>
        <p:nvSpPr>
          <p:cNvPr id="238" name="Google Shape;238;p32"/>
          <p:cNvSpPr txBox="1"/>
          <p:nvPr/>
        </p:nvSpPr>
        <p:spPr>
          <a:xfrm>
            <a:off x="4821450" y="864100"/>
            <a:ext cx="3970200" cy="19851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t/>
            </a:r>
            <a:endParaRPr b="1" sz="1800">
              <a:solidFill>
                <a:schemeClr val="dk1"/>
              </a:solidFill>
            </a:endParaRPr>
          </a:p>
          <a:p>
            <a:pPr indent="0" lvl="0" marL="0" rtl="0" algn="l">
              <a:lnSpc>
                <a:spcPct val="110000"/>
              </a:lnSpc>
              <a:spcBef>
                <a:spcPts val="0"/>
              </a:spcBef>
              <a:spcAft>
                <a:spcPts val="0"/>
              </a:spcAft>
              <a:buNone/>
            </a:pPr>
            <a:r>
              <a:t/>
            </a:r>
            <a:endParaRPr sz="1800">
              <a:solidFill>
                <a:schemeClr val="dk1"/>
              </a:solidFill>
            </a:endParaRPr>
          </a:p>
          <a:p>
            <a:pPr indent="-342900" lvl="0" marL="457200" rtl="0" algn="l">
              <a:lnSpc>
                <a:spcPct val="110000"/>
              </a:lnSpc>
              <a:spcBef>
                <a:spcPts val="0"/>
              </a:spcBef>
              <a:spcAft>
                <a:spcPts val="0"/>
              </a:spcAft>
              <a:buClr>
                <a:schemeClr val="accent3"/>
              </a:buClr>
              <a:buSzPts val="1800"/>
              <a:buChar char="●"/>
            </a:pPr>
            <a:r>
              <a:rPr lang="en" sz="1800">
                <a:solidFill>
                  <a:schemeClr val="dk1"/>
                </a:solidFill>
              </a:rPr>
              <a:t>Measure distances, areas, and volumes</a:t>
            </a:r>
            <a:endParaRPr sz="1800">
              <a:solidFill>
                <a:schemeClr val="dk1"/>
              </a:solidFill>
            </a:endParaRPr>
          </a:p>
          <a:p>
            <a:pPr indent="-342900" lvl="0" marL="457200" rtl="0" algn="l">
              <a:lnSpc>
                <a:spcPct val="110000"/>
              </a:lnSpc>
              <a:spcBef>
                <a:spcPts val="0"/>
              </a:spcBef>
              <a:spcAft>
                <a:spcPts val="0"/>
              </a:spcAft>
              <a:buClr>
                <a:schemeClr val="accent3"/>
              </a:buClr>
              <a:buSzPts val="1800"/>
              <a:buChar char="●"/>
            </a:pPr>
            <a:r>
              <a:rPr lang="en" sz="1800">
                <a:solidFill>
                  <a:schemeClr val="dk1"/>
                </a:solidFill>
              </a:rPr>
              <a:t>Extract elevation profile data </a:t>
            </a:r>
            <a:endParaRPr sz="1800">
              <a:solidFill>
                <a:schemeClr val="dk1"/>
              </a:solidFill>
            </a:endParaRPr>
          </a:p>
          <a:p>
            <a:pPr indent="-342900" lvl="0" marL="457200" rtl="0" algn="l">
              <a:lnSpc>
                <a:spcPct val="110000"/>
              </a:lnSpc>
              <a:spcBef>
                <a:spcPts val="0"/>
              </a:spcBef>
              <a:spcAft>
                <a:spcPts val="0"/>
              </a:spcAft>
              <a:buClr>
                <a:schemeClr val="accent3"/>
              </a:buClr>
              <a:buSzPts val="1800"/>
              <a:buChar char="●"/>
            </a:pPr>
            <a:r>
              <a:rPr lang="en" sz="1800">
                <a:solidFill>
                  <a:schemeClr val="dk1"/>
                </a:solidFill>
              </a:rPr>
              <a:t>Perform virtual inspections</a:t>
            </a:r>
            <a:endParaRPr sz="1800">
              <a:solidFill>
                <a:schemeClr val="dk1"/>
              </a:solidFill>
            </a:endParaRPr>
          </a:p>
        </p:txBody>
      </p:sp>
      <p:pic>
        <p:nvPicPr>
          <p:cNvPr id="239" name="Google Shape;239;p32"/>
          <p:cNvPicPr preferRelativeResize="0"/>
          <p:nvPr/>
        </p:nvPicPr>
        <p:blipFill rotWithShape="1">
          <a:blip r:embed="rId3">
            <a:alphaModFix/>
          </a:blip>
          <a:srcRect b="0" l="0" r="0" t="0"/>
          <a:stretch/>
        </p:blipFill>
        <p:spPr>
          <a:xfrm>
            <a:off x="751325" y="1031475"/>
            <a:ext cx="3449425" cy="3449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3"/>
          <p:cNvSpPr txBox="1"/>
          <p:nvPr>
            <p:ph type="title"/>
          </p:nvPr>
        </p:nvSpPr>
        <p:spPr>
          <a:xfrm>
            <a:off x="323850" y="361900"/>
            <a:ext cx="8461500" cy="502200"/>
          </a:xfrm>
          <a:prstGeom prst="rect">
            <a:avLst/>
          </a:prstGeom>
          <a:noFill/>
          <a:ln>
            <a:noFill/>
          </a:ln>
        </p:spPr>
        <p:txBody>
          <a:bodyPr anchorCtr="0" anchor="t" bIns="41900" lIns="41900" spcFirstLastPara="1" rIns="41900" wrap="square" tIns="41900">
            <a:noAutofit/>
          </a:bodyPr>
          <a:lstStyle/>
          <a:p>
            <a:pPr indent="0" lvl="0" marL="0" rtl="0" algn="l">
              <a:lnSpc>
                <a:spcPct val="110000"/>
              </a:lnSpc>
              <a:spcBef>
                <a:spcPts val="0"/>
              </a:spcBef>
              <a:spcAft>
                <a:spcPts val="0"/>
              </a:spcAft>
              <a:buClr>
                <a:srgbClr val="000000"/>
              </a:buClr>
              <a:buSzPts val="1100"/>
              <a:buFont typeface="Arial"/>
              <a:buNone/>
            </a:pPr>
            <a:r>
              <a:rPr lang="en"/>
              <a:t>Collaborate &amp; share</a:t>
            </a:r>
            <a:endParaRPr/>
          </a:p>
        </p:txBody>
      </p:sp>
      <p:sp>
        <p:nvSpPr>
          <p:cNvPr id="245" name="Google Shape;245;p33"/>
          <p:cNvSpPr txBox="1"/>
          <p:nvPr/>
        </p:nvSpPr>
        <p:spPr>
          <a:xfrm>
            <a:off x="4821450" y="864100"/>
            <a:ext cx="3970200" cy="25665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t/>
            </a:r>
            <a:endParaRPr b="1" sz="1800">
              <a:solidFill>
                <a:schemeClr val="dk2"/>
              </a:solidFill>
            </a:endParaRPr>
          </a:p>
          <a:p>
            <a:pPr indent="0" lvl="0" marL="0" rtl="0" algn="l">
              <a:lnSpc>
                <a:spcPct val="110000"/>
              </a:lnSpc>
              <a:spcBef>
                <a:spcPts val="0"/>
              </a:spcBef>
              <a:spcAft>
                <a:spcPts val="0"/>
              </a:spcAft>
              <a:buNone/>
            </a:pPr>
            <a:r>
              <a:t/>
            </a:r>
            <a:endParaRPr b="1" sz="1600">
              <a:solidFill>
                <a:schemeClr val="dk2"/>
              </a:solidFill>
            </a:endParaRPr>
          </a:p>
          <a:p>
            <a:pPr indent="-317500" lvl="0" marL="457200" rtl="0" algn="l">
              <a:lnSpc>
                <a:spcPct val="110000"/>
              </a:lnSpc>
              <a:spcBef>
                <a:spcPts val="0"/>
              </a:spcBef>
              <a:spcAft>
                <a:spcPts val="0"/>
              </a:spcAft>
              <a:buClr>
                <a:schemeClr val="accent3"/>
              </a:buClr>
              <a:buSzPts val="1400"/>
              <a:buChar char="●"/>
            </a:pPr>
            <a:r>
              <a:rPr lang="en" sz="1600">
                <a:solidFill>
                  <a:schemeClr val="dk1"/>
                </a:solidFill>
              </a:rPr>
              <a:t>Export individual files</a:t>
            </a:r>
            <a:endParaRPr sz="1600">
              <a:solidFill>
                <a:schemeClr val="dk1"/>
              </a:solidFill>
            </a:endParaRPr>
          </a:p>
          <a:p>
            <a:pPr indent="-317500" lvl="0" marL="457200" rtl="0" algn="l">
              <a:lnSpc>
                <a:spcPct val="110000"/>
              </a:lnSpc>
              <a:spcBef>
                <a:spcPts val="0"/>
              </a:spcBef>
              <a:spcAft>
                <a:spcPts val="0"/>
              </a:spcAft>
              <a:buClr>
                <a:schemeClr val="accent3"/>
              </a:buClr>
              <a:buSzPts val="1400"/>
              <a:buChar char="●"/>
            </a:pPr>
            <a:r>
              <a:rPr lang="en" sz="1600">
                <a:solidFill>
                  <a:schemeClr val="dk1"/>
                </a:solidFill>
              </a:rPr>
              <a:t>Work with third-party software</a:t>
            </a:r>
            <a:endParaRPr sz="1600">
              <a:solidFill>
                <a:schemeClr val="dk1"/>
              </a:solidFill>
            </a:endParaRPr>
          </a:p>
          <a:p>
            <a:pPr indent="-317500" lvl="0" marL="457200" rtl="0" algn="l">
              <a:lnSpc>
                <a:spcPct val="110000"/>
              </a:lnSpc>
              <a:spcBef>
                <a:spcPts val="0"/>
              </a:spcBef>
              <a:spcAft>
                <a:spcPts val="0"/>
              </a:spcAft>
              <a:buClr>
                <a:schemeClr val="accent3"/>
              </a:buClr>
              <a:buSzPts val="1400"/>
              <a:buChar char="●"/>
            </a:pPr>
            <a:r>
              <a:rPr lang="en" sz="1600">
                <a:solidFill>
                  <a:schemeClr val="dk2"/>
                </a:solidFill>
              </a:rPr>
              <a:t>On the Cloud, selectively and securely share data</a:t>
            </a:r>
            <a:r>
              <a:rPr lang="en" sz="1600">
                <a:solidFill>
                  <a:schemeClr val="dk2"/>
                </a:solidFill>
              </a:rPr>
              <a:t> only with an URL</a:t>
            </a:r>
            <a:endParaRPr sz="1600">
              <a:solidFill>
                <a:schemeClr val="dk2"/>
              </a:solidFill>
            </a:endParaRPr>
          </a:p>
          <a:p>
            <a:pPr indent="0" lvl="0" marL="0" rtl="0" algn="l">
              <a:lnSpc>
                <a:spcPct val="110000"/>
              </a:lnSpc>
              <a:spcBef>
                <a:spcPts val="0"/>
              </a:spcBef>
              <a:spcAft>
                <a:spcPts val="0"/>
              </a:spcAft>
              <a:buNone/>
            </a:pPr>
            <a:r>
              <a:t/>
            </a:r>
            <a:endParaRPr sz="1600">
              <a:solidFill>
                <a:schemeClr val="dk2"/>
              </a:solidFill>
            </a:endParaRPr>
          </a:p>
          <a:p>
            <a:pPr indent="0" lvl="0" marL="0" rtl="0" algn="l">
              <a:lnSpc>
                <a:spcPct val="110000"/>
              </a:lnSpc>
              <a:spcBef>
                <a:spcPts val="0"/>
              </a:spcBef>
              <a:spcAft>
                <a:spcPts val="0"/>
              </a:spcAft>
              <a:buNone/>
            </a:pPr>
            <a:r>
              <a:t/>
            </a:r>
            <a:endParaRPr sz="1600">
              <a:solidFill>
                <a:schemeClr val="dk2"/>
              </a:solidFill>
            </a:endParaRPr>
          </a:p>
          <a:p>
            <a:pPr indent="0" lvl="0" marL="0" rtl="0" algn="l">
              <a:lnSpc>
                <a:spcPct val="110000"/>
              </a:lnSpc>
              <a:spcBef>
                <a:spcPts val="0"/>
              </a:spcBef>
              <a:spcAft>
                <a:spcPts val="0"/>
              </a:spcAft>
              <a:buNone/>
            </a:pPr>
            <a:r>
              <a:t/>
            </a:r>
            <a:endParaRPr sz="1600">
              <a:solidFill>
                <a:schemeClr val="dk2"/>
              </a:solidFill>
            </a:endParaRPr>
          </a:p>
          <a:p>
            <a:pPr indent="0" lvl="0" marL="0" rtl="0" algn="l">
              <a:lnSpc>
                <a:spcPct val="110000"/>
              </a:lnSpc>
              <a:spcBef>
                <a:spcPts val="0"/>
              </a:spcBef>
              <a:spcAft>
                <a:spcPts val="0"/>
              </a:spcAft>
              <a:buNone/>
            </a:pPr>
            <a:r>
              <a:t/>
            </a:r>
            <a:endParaRPr>
              <a:solidFill>
                <a:schemeClr val="dk2"/>
              </a:solidFill>
            </a:endParaRPr>
          </a:p>
          <a:p>
            <a:pPr indent="0" lvl="0" marL="0" rtl="0" algn="l">
              <a:lnSpc>
                <a:spcPct val="110000"/>
              </a:lnSpc>
              <a:spcBef>
                <a:spcPts val="0"/>
              </a:spcBef>
              <a:spcAft>
                <a:spcPts val="0"/>
              </a:spcAft>
              <a:buNone/>
            </a:pPr>
            <a:r>
              <a:t/>
            </a:r>
            <a:endParaRPr sz="1000">
              <a:solidFill>
                <a:schemeClr val="dk2"/>
              </a:solidFill>
            </a:endParaRPr>
          </a:p>
          <a:p>
            <a:pPr indent="0" lvl="0" marL="0" rtl="0" algn="l">
              <a:lnSpc>
                <a:spcPct val="110000"/>
              </a:lnSpc>
              <a:spcBef>
                <a:spcPts val="0"/>
              </a:spcBef>
              <a:spcAft>
                <a:spcPts val="0"/>
              </a:spcAft>
              <a:buNone/>
            </a:pPr>
            <a:r>
              <a:t/>
            </a:r>
            <a:endParaRPr sz="1800">
              <a:solidFill>
                <a:schemeClr val="dk2"/>
              </a:solidFill>
            </a:endParaRPr>
          </a:p>
          <a:p>
            <a:pPr indent="0" lvl="0" marL="0" rtl="0" algn="l">
              <a:lnSpc>
                <a:spcPct val="110000"/>
              </a:lnSpc>
              <a:spcBef>
                <a:spcPts val="0"/>
              </a:spcBef>
              <a:spcAft>
                <a:spcPts val="0"/>
              </a:spcAft>
              <a:buNone/>
            </a:pPr>
            <a:r>
              <a:t/>
            </a:r>
            <a:endParaRPr sz="1800">
              <a:solidFill>
                <a:schemeClr val="dk2"/>
              </a:solidFill>
            </a:endParaRPr>
          </a:p>
        </p:txBody>
      </p:sp>
      <p:pic>
        <p:nvPicPr>
          <p:cNvPr id="246" name="Google Shape;246;p33"/>
          <p:cNvPicPr preferRelativeResize="0"/>
          <p:nvPr/>
        </p:nvPicPr>
        <p:blipFill rotWithShape="1">
          <a:blip r:embed="rId3">
            <a:alphaModFix/>
          </a:blip>
          <a:srcRect b="0" l="0" r="0" t="0"/>
          <a:stretch/>
        </p:blipFill>
        <p:spPr>
          <a:xfrm>
            <a:off x="1123250" y="1148400"/>
            <a:ext cx="3448750" cy="3448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4"/>
          <p:cNvSpPr/>
          <p:nvPr/>
        </p:nvSpPr>
        <p:spPr>
          <a:xfrm>
            <a:off x="741450" y="1179200"/>
            <a:ext cx="7661100" cy="3174000"/>
          </a:xfrm>
          <a:prstGeom prst="roundRect">
            <a:avLst>
              <a:gd fmla="val 1847" name="adj"/>
            </a:avLst>
          </a:prstGeom>
          <a:solidFill>
            <a:schemeClr val="lt2"/>
          </a:solidFill>
          <a:ln>
            <a:noFill/>
          </a:ln>
          <a:effectLst>
            <a:outerShdw blurRad="114300" rotWithShape="0" algn="bl" dir="5400000" dist="9525">
              <a:schemeClr val="dk1">
                <a:alpha val="23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4"/>
          <p:cNvSpPr txBox="1"/>
          <p:nvPr>
            <p:ph type="title"/>
          </p:nvPr>
        </p:nvSpPr>
        <p:spPr>
          <a:xfrm>
            <a:off x="323849" y="552400"/>
            <a:ext cx="8461500" cy="502200"/>
          </a:xfrm>
          <a:prstGeom prst="rect">
            <a:avLst/>
          </a:prstGeom>
          <a:noFill/>
          <a:ln>
            <a:noFill/>
          </a:ln>
        </p:spPr>
        <p:txBody>
          <a:bodyPr anchorCtr="0" anchor="t" bIns="20950" lIns="41900" spcFirstLastPara="1" rIns="41900" wrap="square" tIns="20950">
            <a:noAutofit/>
          </a:bodyPr>
          <a:lstStyle/>
          <a:p>
            <a:pPr indent="0" lvl="0" marL="0" marR="0" rtl="0" algn="ctr">
              <a:lnSpc>
                <a:spcPct val="90000"/>
              </a:lnSpc>
              <a:spcBef>
                <a:spcPts val="0"/>
              </a:spcBef>
              <a:spcAft>
                <a:spcPts val="0"/>
              </a:spcAft>
              <a:buClr>
                <a:srgbClr val="737C85"/>
              </a:buClr>
              <a:buFont typeface="Rasa"/>
              <a:buNone/>
            </a:pPr>
            <a:r>
              <a:rPr lang="en"/>
              <a:t>Why mapping with Pix4D? </a:t>
            </a:r>
            <a:endParaRPr b="1" i="0" sz="2100" u="none" cap="none" strike="noStrike">
              <a:solidFill>
                <a:srgbClr val="737C85"/>
              </a:solidFill>
            </a:endParaRPr>
          </a:p>
        </p:txBody>
      </p:sp>
      <p:sp>
        <p:nvSpPr>
          <p:cNvPr id="253" name="Google Shape;253;p34"/>
          <p:cNvSpPr txBox="1"/>
          <p:nvPr/>
        </p:nvSpPr>
        <p:spPr>
          <a:xfrm>
            <a:off x="1005101" y="2338578"/>
            <a:ext cx="2024400" cy="201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34657F"/>
                </a:solidFill>
                <a:latin typeface="Roboto"/>
                <a:ea typeface="Roboto"/>
                <a:cs typeface="Roboto"/>
                <a:sym typeface="Roboto"/>
              </a:rPr>
              <a:t>Increased productivity</a:t>
            </a:r>
            <a:br>
              <a:rPr b="1" lang="en">
                <a:solidFill>
                  <a:srgbClr val="34657F"/>
                </a:solidFill>
                <a:latin typeface="Roboto"/>
                <a:ea typeface="Roboto"/>
                <a:cs typeface="Roboto"/>
                <a:sym typeface="Roboto"/>
              </a:rPr>
            </a:br>
            <a:endParaRPr b="1">
              <a:solidFill>
                <a:srgbClr val="34657F"/>
              </a:solidFill>
              <a:latin typeface="Roboto"/>
              <a:ea typeface="Roboto"/>
              <a:cs typeface="Roboto"/>
              <a:sym typeface="Roboto"/>
            </a:endParaRPr>
          </a:p>
          <a:p>
            <a:pPr indent="0" lvl="0" marL="0" rtl="0" algn="ctr">
              <a:spcBef>
                <a:spcPts val="0"/>
              </a:spcBef>
              <a:spcAft>
                <a:spcPts val="0"/>
              </a:spcAft>
              <a:buNone/>
            </a:pPr>
            <a:r>
              <a:rPr lang="en">
                <a:solidFill>
                  <a:srgbClr val="34657F"/>
                </a:solidFill>
                <a:latin typeface="Roboto"/>
                <a:ea typeface="Roboto"/>
                <a:cs typeface="Roboto"/>
                <a:sym typeface="Roboto"/>
              </a:rPr>
              <a:t>Reduce field time and surveying time</a:t>
            </a:r>
            <a:endParaRPr>
              <a:solidFill>
                <a:srgbClr val="34657F"/>
              </a:solidFill>
              <a:latin typeface="Roboto"/>
              <a:ea typeface="Roboto"/>
              <a:cs typeface="Roboto"/>
              <a:sym typeface="Roboto"/>
            </a:endParaRPr>
          </a:p>
          <a:p>
            <a:pPr indent="0" lvl="0" marL="0" rtl="0" algn="ctr">
              <a:spcBef>
                <a:spcPts val="0"/>
              </a:spcBef>
              <a:spcAft>
                <a:spcPts val="0"/>
              </a:spcAft>
              <a:buNone/>
            </a:pPr>
            <a:r>
              <a:t/>
            </a:r>
            <a:endParaRPr>
              <a:solidFill>
                <a:srgbClr val="34657F"/>
              </a:solidFill>
              <a:latin typeface="Roboto"/>
              <a:ea typeface="Roboto"/>
              <a:cs typeface="Roboto"/>
              <a:sym typeface="Roboto"/>
            </a:endParaRPr>
          </a:p>
          <a:p>
            <a:pPr indent="0" lvl="0" marL="0" rtl="0" algn="ctr">
              <a:spcBef>
                <a:spcPts val="0"/>
              </a:spcBef>
              <a:spcAft>
                <a:spcPts val="0"/>
              </a:spcAft>
              <a:buNone/>
            </a:pPr>
            <a:r>
              <a:rPr lang="en">
                <a:solidFill>
                  <a:srgbClr val="34657F"/>
                </a:solidFill>
                <a:latin typeface="Roboto"/>
                <a:ea typeface="Roboto"/>
                <a:cs typeface="Roboto"/>
                <a:sym typeface="Roboto"/>
              </a:rPr>
              <a:t>Reduce operational risks</a:t>
            </a:r>
            <a:endParaRPr>
              <a:solidFill>
                <a:srgbClr val="34657F"/>
              </a:solidFill>
              <a:latin typeface="Roboto"/>
              <a:ea typeface="Roboto"/>
              <a:cs typeface="Roboto"/>
              <a:sym typeface="Roboto"/>
            </a:endParaRPr>
          </a:p>
        </p:txBody>
      </p:sp>
      <p:sp>
        <p:nvSpPr>
          <p:cNvPr id="254" name="Google Shape;254;p34"/>
          <p:cNvSpPr txBox="1"/>
          <p:nvPr/>
        </p:nvSpPr>
        <p:spPr>
          <a:xfrm>
            <a:off x="3515357" y="2338575"/>
            <a:ext cx="2024400" cy="170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34657F"/>
                </a:solidFill>
                <a:latin typeface="Roboto"/>
                <a:ea typeface="Roboto"/>
                <a:cs typeface="Roboto"/>
                <a:sym typeface="Roboto"/>
              </a:rPr>
              <a:t>Accurate results</a:t>
            </a:r>
            <a:br>
              <a:rPr b="1" lang="en" sz="1800">
                <a:solidFill>
                  <a:srgbClr val="34657F"/>
                </a:solidFill>
                <a:latin typeface="Roboto"/>
                <a:ea typeface="Roboto"/>
                <a:cs typeface="Roboto"/>
                <a:sym typeface="Roboto"/>
              </a:rPr>
            </a:br>
            <a:endParaRPr b="1" sz="1800">
              <a:solidFill>
                <a:srgbClr val="34657F"/>
              </a:solidFill>
              <a:latin typeface="Roboto"/>
              <a:ea typeface="Roboto"/>
              <a:cs typeface="Roboto"/>
              <a:sym typeface="Roboto"/>
            </a:endParaRPr>
          </a:p>
          <a:p>
            <a:pPr indent="0" lvl="0" marL="0" rtl="0" algn="ctr">
              <a:spcBef>
                <a:spcPts val="0"/>
              </a:spcBef>
              <a:spcAft>
                <a:spcPts val="0"/>
              </a:spcAft>
              <a:buNone/>
            </a:pPr>
            <a:r>
              <a:rPr lang="en">
                <a:solidFill>
                  <a:srgbClr val="34657F"/>
                </a:solidFill>
                <a:latin typeface="Roboto"/>
                <a:ea typeface="Roboto"/>
                <a:cs typeface="Roboto"/>
                <a:sym typeface="Roboto"/>
              </a:rPr>
              <a:t>Assess and improve your data accuracy</a:t>
            </a:r>
            <a:endParaRPr>
              <a:solidFill>
                <a:srgbClr val="34657F"/>
              </a:solidFill>
              <a:latin typeface="Roboto"/>
              <a:ea typeface="Roboto"/>
              <a:cs typeface="Roboto"/>
              <a:sym typeface="Roboto"/>
            </a:endParaRPr>
          </a:p>
        </p:txBody>
      </p:sp>
      <p:sp>
        <p:nvSpPr>
          <p:cNvPr id="255" name="Google Shape;255;p34"/>
          <p:cNvSpPr txBox="1"/>
          <p:nvPr/>
        </p:nvSpPr>
        <p:spPr>
          <a:xfrm>
            <a:off x="6025588" y="2355975"/>
            <a:ext cx="2024400" cy="166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34657F"/>
                </a:solidFill>
                <a:highlight>
                  <a:srgbClr val="FFFFFF"/>
                </a:highlight>
                <a:latin typeface="Roboto"/>
                <a:ea typeface="Roboto"/>
                <a:cs typeface="Roboto"/>
                <a:sym typeface="Roboto"/>
              </a:rPr>
              <a:t>U</a:t>
            </a:r>
            <a:r>
              <a:rPr b="1" lang="en" sz="1800">
                <a:solidFill>
                  <a:srgbClr val="34657F"/>
                </a:solidFill>
                <a:highlight>
                  <a:srgbClr val="FFFFFF"/>
                </a:highlight>
                <a:latin typeface="Roboto"/>
                <a:ea typeface="Roboto"/>
                <a:cs typeface="Roboto"/>
                <a:sym typeface="Roboto"/>
              </a:rPr>
              <a:t>pdated maps </a:t>
            </a:r>
            <a:br>
              <a:rPr b="1" lang="en">
                <a:solidFill>
                  <a:srgbClr val="34657F"/>
                </a:solidFill>
                <a:highlight>
                  <a:srgbClr val="FFFFFF"/>
                </a:highlight>
                <a:latin typeface="Roboto"/>
                <a:ea typeface="Roboto"/>
                <a:cs typeface="Roboto"/>
                <a:sym typeface="Roboto"/>
              </a:rPr>
            </a:br>
            <a:endParaRPr b="1">
              <a:solidFill>
                <a:srgbClr val="34657F"/>
              </a:solidFill>
              <a:highlight>
                <a:srgbClr val="FFFFFF"/>
              </a:highlight>
              <a:latin typeface="Roboto"/>
              <a:ea typeface="Roboto"/>
              <a:cs typeface="Roboto"/>
              <a:sym typeface="Roboto"/>
            </a:endParaRPr>
          </a:p>
          <a:p>
            <a:pPr indent="0" lvl="0" marL="0" rtl="0" algn="ctr">
              <a:spcBef>
                <a:spcPts val="0"/>
              </a:spcBef>
              <a:spcAft>
                <a:spcPts val="0"/>
              </a:spcAft>
              <a:buNone/>
            </a:pPr>
            <a:r>
              <a:rPr lang="en" sz="1350">
                <a:solidFill>
                  <a:srgbClr val="34657F"/>
                </a:solidFill>
                <a:highlight>
                  <a:srgbClr val="FFFFFF"/>
                </a:highlight>
                <a:latin typeface="Roboto"/>
                <a:ea typeface="Roboto"/>
                <a:cs typeface="Roboto"/>
                <a:sym typeface="Roboto"/>
              </a:rPr>
              <a:t>Simple workflow</a:t>
            </a:r>
            <a:endParaRPr sz="1350">
              <a:solidFill>
                <a:srgbClr val="34657F"/>
              </a:solidFill>
              <a:highlight>
                <a:srgbClr val="FFFFFF"/>
              </a:highlight>
              <a:latin typeface="Roboto"/>
              <a:ea typeface="Roboto"/>
              <a:cs typeface="Roboto"/>
              <a:sym typeface="Roboto"/>
            </a:endParaRPr>
          </a:p>
          <a:p>
            <a:pPr indent="0" lvl="0" marL="0" rtl="0" algn="ctr">
              <a:spcBef>
                <a:spcPts val="0"/>
              </a:spcBef>
              <a:spcAft>
                <a:spcPts val="0"/>
              </a:spcAft>
              <a:buNone/>
            </a:pPr>
            <a:r>
              <a:t/>
            </a:r>
            <a:endParaRPr sz="1350">
              <a:solidFill>
                <a:srgbClr val="34657F"/>
              </a:solidFill>
              <a:highlight>
                <a:srgbClr val="FFFFFF"/>
              </a:highlight>
              <a:latin typeface="Roboto"/>
              <a:ea typeface="Roboto"/>
              <a:cs typeface="Roboto"/>
              <a:sym typeface="Roboto"/>
            </a:endParaRPr>
          </a:p>
          <a:p>
            <a:pPr indent="0" lvl="0" marL="0" rtl="0" algn="ctr">
              <a:spcBef>
                <a:spcPts val="0"/>
              </a:spcBef>
              <a:spcAft>
                <a:spcPts val="0"/>
              </a:spcAft>
              <a:buNone/>
            </a:pPr>
            <a:r>
              <a:rPr lang="en" sz="1350">
                <a:solidFill>
                  <a:srgbClr val="34657F"/>
                </a:solidFill>
                <a:highlight>
                  <a:srgbClr val="FFFFFF"/>
                </a:highlight>
                <a:latin typeface="Roboto"/>
                <a:ea typeface="Roboto"/>
                <a:cs typeface="Roboto"/>
                <a:sym typeface="Roboto"/>
              </a:rPr>
              <a:t>Easily repeatable data capture</a:t>
            </a:r>
            <a:endParaRPr>
              <a:solidFill>
                <a:srgbClr val="34657F"/>
              </a:solidFill>
              <a:highlight>
                <a:srgbClr val="FFFFFF"/>
              </a:highlight>
              <a:latin typeface="Roboto"/>
              <a:ea typeface="Roboto"/>
              <a:cs typeface="Roboto"/>
              <a:sym typeface="Roboto"/>
            </a:endParaRPr>
          </a:p>
        </p:txBody>
      </p:sp>
      <p:cxnSp>
        <p:nvCxnSpPr>
          <p:cNvPr id="256" name="Google Shape;256;p34"/>
          <p:cNvCxnSpPr/>
          <p:nvPr/>
        </p:nvCxnSpPr>
        <p:spPr>
          <a:xfrm>
            <a:off x="3349922" y="1936325"/>
            <a:ext cx="0" cy="2014500"/>
          </a:xfrm>
          <a:prstGeom prst="straightConnector1">
            <a:avLst/>
          </a:prstGeom>
          <a:noFill/>
          <a:ln cap="flat" cmpd="sng" w="9525">
            <a:solidFill>
              <a:schemeClr val="lt1"/>
            </a:solidFill>
            <a:prstDash val="solid"/>
            <a:round/>
            <a:headEnd len="med" w="med" type="none"/>
            <a:tailEnd len="med" w="med" type="none"/>
          </a:ln>
        </p:spPr>
      </p:cxnSp>
      <p:cxnSp>
        <p:nvCxnSpPr>
          <p:cNvPr id="257" name="Google Shape;257;p34"/>
          <p:cNvCxnSpPr/>
          <p:nvPr/>
        </p:nvCxnSpPr>
        <p:spPr>
          <a:xfrm>
            <a:off x="5720091" y="1936325"/>
            <a:ext cx="0" cy="2014500"/>
          </a:xfrm>
          <a:prstGeom prst="straightConnector1">
            <a:avLst/>
          </a:prstGeom>
          <a:noFill/>
          <a:ln cap="flat" cmpd="sng" w="9525">
            <a:solidFill>
              <a:schemeClr val="lt1"/>
            </a:solidFill>
            <a:prstDash val="solid"/>
            <a:round/>
            <a:headEnd len="med" w="med" type="none"/>
            <a:tailEnd len="med" w="med" type="none"/>
          </a:ln>
        </p:spPr>
      </p:cxnSp>
      <p:pic>
        <p:nvPicPr>
          <p:cNvPr id="258" name="Google Shape;258;p34"/>
          <p:cNvPicPr preferRelativeResize="0"/>
          <p:nvPr/>
        </p:nvPicPr>
        <p:blipFill>
          <a:blip r:embed="rId3">
            <a:alphaModFix/>
          </a:blip>
          <a:stretch>
            <a:fillRect/>
          </a:stretch>
        </p:blipFill>
        <p:spPr>
          <a:xfrm>
            <a:off x="6550925" y="1385750"/>
            <a:ext cx="952825" cy="952825"/>
          </a:xfrm>
          <a:prstGeom prst="rect">
            <a:avLst/>
          </a:prstGeom>
          <a:noFill/>
          <a:ln>
            <a:noFill/>
          </a:ln>
        </p:spPr>
      </p:pic>
      <p:pic>
        <p:nvPicPr>
          <p:cNvPr id="259" name="Google Shape;259;p34"/>
          <p:cNvPicPr preferRelativeResize="0"/>
          <p:nvPr/>
        </p:nvPicPr>
        <p:blipFill>
          <a:blip r:embed="rId4">
            <a:alphaModFix/>
          </a:blip>
          <a:stretch>
            <a:fillRect/>
          </a:stretch>
        </p:blipFill>
        <p:spPr>
          <a:xfrm>
            <a:off x="4095598" y="1385750"/>
            <a:ext cx="793675" cy="793675"/>
          </a:xfrm>
          <a:prstGeom prst="rect">
            <a:avLst/>
          </a:prstGeom>
          <a:noFill/>
          <a:ln>
            <a:noFill/>
          </a:ln>
        </p:spPr>
      </p:pic>
      <p:pic>
        <p:nvPicPr>
          <p:cNvPr id="260" name="Google Shape;260;p34"/>
          <p:cNvPicPr preferRelativeResize="0"/>
          <p:nvPr/>
        </p:nvPicPr>
        <p:blipFill>
          <a:blip r:embed="rId5">
            <a:alphaModFix/>
          </a:blip>
          <a:stretch>
            <a:fillRect/>
          </a:stretch>
        </p:blipFill>
        <p:spPr>
          <a:xfrm>
            <a:off x="1586225" y="1385750"/>
            <a:ext cx="847725" cy="847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pic>
        <p:nvPicPr>
          <p:cNvPr id="265" name="Google Shape;265;p35"/>
          <p:cNvPicPr preferRelativeResize="0"/>
          <p:nvPr/>
        </p:nvPicPr>
        <p:blipFill rotWithShape="1">
          <a:blip r:embed="rId3">
            <a:alphaModFix/>
          </a:blip>
          <a:srcRect b="0" l="826" r="835" t="0"/>
          <a:stretch/>
        </p:blipFill>
        <p:spPr>
          <a:xfrm>
            <a:off x="323850" y="1042050"/>
            <a:ext cx="8461498" cy="3257694"/>
          </a:xfrm>
          <a:prstGeom prst="rect">
            <a:avLst/>
          </a:prstGeom>
          <a:noFill/>
          <a:ln>
            <a:noFill/>
          </a:ln>
        </p:spPr>
      </p:pic>
      <p:sp>
        <p:nvSpPr>
          <p:cNvPr id="266" name="Google Shape;266;p35"/>
          <p:cNvSpPr txBox="1"/>
          <p:nvPr>
            <p:ph type="title"/>
          </p:nvPr>
        </p:nvSpPr>
        <p:spPr>
          <a:xfrm>
            <a:off x="323849" y="361900"/>
            <a:ext cx="8461500" cy="502200"/>
          </a:xfrm>
          <a:prstGeom prst="rect">
            <a:avLst/>
          </a:prstGeom>
          <a:noFill/>
          <a:ln>
            <a:noFill/>
          </a:ln>
        </p:spPr>
        <p:txBody>
          <a:bodyPr anchorCtr="0" anchor="t" bIns="20950" lIns="41900" spcFirstLastPara="1" rIns="41900" wrap="square" tIns="20950">
            <a:noAutofit/>
          </a:bodyPr>
          <a:lstStyle/>
          <a:p>
            <a:pPr indent="0" lvl="0" marL="0" marR="0" rtl="0" algn="l">
              <a:lnSpc>
                <a:spcPct val="90000"/>
              </a:lnSpc>
              <a:spcBef>
                <a:spcPts val="0"/>
              </a:spcBef>
              <a:spcAft>
                <a:spcPts val="0"/>
              </a:spcAft>
              <a:buClr>
                <a:srgbClr val="737C85"/>
              </a:buClr>
              <a:buFont typeface="Rasa"/>
              <a:buNone/>
            </a:pPr>
            <a:r>
              <a:rPr lang="en"/>
              <a:t>Applications</a:t>
            </a:r>
            <a:endParaRPr b="1" i="0" sz="2100" u="none" cap="none" strike="noStrike">
              <a:solidFill>
                <a:srgbClr val="737C85"/>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70" name="Shape 270"/>
        <p:cNvGrpSpPr/>
        <p:nvPr/>
      </p:nvGrpSpPr>
      <p:grpSpPr>
        <a:xfrm>
          <a:off x="0" y="0"/>
          <a:ext cx="0" cy="0"/>
          <a:chOff x="0" y="0"/>
          <a:chExt cx="0" cy="0"/>
        </a:xfrm>
      </p:grpSpPr>
      <p:sp>
        <p:nvSpPr>
          <p:cNvPr id="271" name="Google Shape;271;p36"/>
          <p:cNvSpPr txBox="1"/>
          <p:nvPr/>
        </p:nvSpPr>
        <p:spPr>
          <a:xfrm>
            <a:off x="0" y="-75"/>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Case study</a:t>
            </a:r>
            <a:endParaRPr b="1" sz="3600">
              <a:solidFill>
                <a:srgbClr val="F3F3F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sp>
        <p:nvSpPr>
          <p:cNvPr id="276" name="Google Shape;276;p37"/>
          <p:cNvSpPr txBox="1"/>
          <p:nvPr>
            <p:ph idx="4294967295" type="body"/>
          </p:nvPr>
        </p:nvSpPr>
        <p:spPr>
          <a:xfrm>
            <a:off x="1633650" y="1664975"/>
            <a:ext cx="5876700" cy="583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000"/>
              <a:t>Surveyor</a:t>
            </a:r>
            <a:endParaRPr b="1" sz="3000"/>
          </a:p>
        </p:txBody>
      </p:sp>
      <p:sp>
        <p:nvSpPr>
          <p:cNvPr id="277" name="Google Shape;277;p37"/>
          <p:cNvSpPr txBox="1"/>
          <p:nvPr/>
        </p:nvSpPr>
        <p:spPr>
          <a:xfrm>
            <a:off x="1633650" y="2091675"/>
            <a:ext cx="5876700" cy="929400"/>
          </a:xfrm>
          <a:prstGeom prst="rect">
            <a:avLst/>
          </a:prstGeom>
          <a:noFill/>
          <a:ln>
            <a:noFill/>
          </a:ln>
        </p:spPr>
        <p:txBody>
          <a:bodyPr anchorCtr="0" anchor="ctr" bIns="91425" lIns="91425" spcFirstLastPara="1" rIns="91425" wrap="square" tIns="91425">
            <a:noAutofit/>
          </a:bodyPr>
          <a:lstStyle/>
          <a:p>
            <a:pPr indent="457200" lvl="0" marL="1371600" rtl="0" algn="l">
              <a:spcBef>
                <a:spcPts val="0"/>
              </a:spcBef>
              <a:spcAft>
                <a:spcPts val="0"/>
              </a:spcAft>
              <a:buNone/>
            </a:pPr>
            <a:r>
              <a:rPr lang="en" sz="1800">
                <a:solidFill>
                  <a:schemeClr val="dk1"/>
                </a:solidFill>
              </a:rPr>
              <a:t>[noun] </a:t>
            </a:r>
            <a:endParaRPr sz="1800">
              <a:solidFill>
                <a:schemeClr val="dk1"/>
              </a:solidFill>
            </a:endParaRPr>
          </a:p>
          <a:p>
            <a:pPr indent="0" lvl="0" marL="0" rtl="0" algn="l">
              <a:spcBef>
                <a:spcPts val="850"/>
              </a:spcBef>
              <a:spcAft>
                <a:spcPts val="850"/>
              </a:spcAft>
              <a:buNone/>
            </a:pPr>
            <a:r>
              <a:rPr lang="en" sz="1800">
                <a:solidFill>
                  <a:schemeClr val="dk1"/>
                </a:solidFill>
              </a:rPr>
              <a:t>A person whose job is to measure and record the details of areas of land.*</a:t>
            </a:r>
            <a:br>
              <a:rPr lang="en" sz="1800">
                <a:solidFill>
                  <a:schemeClr val="dk1"/>
                </a:solidFill>
              </a:rPr>
            </a:br>
            <a:br>
              <a:rPr lang="en" sz="1800">
                <a:solidFill>
                  <a:schemeClr val="dk1"/>
                </a:solidFill>
              </a:rPr>
            </a:br>
            <a:r>
              <a:rPr lang="en" sz="900">
                <a:solidFill>
                  <a:srgbClr val="5C6670"/>
                </a:solidFill>
              </a:rPr>
              <a:t>*</a:t>
            </a:r>
            <a:r>
              <a:rPr lang="en" sz="900" u="sng">
                <a:solidFill>
                  <a:schemeClr val="accent3"/>
                </a:solidFill>
                <a:hlinkClick r:id="rId3"/>
              </a:rPr>
              <a:t>https://dictionary.cambridge.org/dictionary/english/surveyor</a:t>
            </a:r>
            <a:r>
              <a:rPr lang="en" sz="900">
                <a:solidFill>
                  <a:srgbClr val="5C6670"/>
                </a:solidFill>
              </a:rPr>
              <a:t> </a:t>
            </a:r>
            <a:endParaRPr sz="900">
              <a:solidFill>
                <a:srgbClr val="5C667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20"/>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latin typeface="Roboto"/>
                <a:ea typeface="Roboto"/>
                <a:cs typeface="Roboto"/>
                <a:sym typeface="Roboto"/>
              </a:rPr>
              <a:t>About Pix4D</a:t>
            </a:r>
            <a:endParaRPr b="1" sz="2100">
              <a:solidFill>
                <a:srgbClr val="34657F"/>
              </a:solidFill>
              <a:latin typeface="Roboto"/>
              <a:ea typeface="Roboto"/>
              <a:cs typeface="Roboto"/>
              <a:sym typeface="Roboto"/>
            </a:endParaRPr>
          </a:p>
        </p:txBody>
      </p:sp>
      <p:grpSp>
        <p:nvGrpSpPr>
          <p:cNvPr id="90" name="Google Shape;90;p20"/>
          <p:cNvGrpSpPr/>
          <p:nvPr/>
        </p:nvGrpSpPr>
        <p:grpSpPr>
          <a:xfrm>
            <a:off x="2282667" y="3794549"/>
            <a:ext cx="1842275" cy="345079"/>
            <a:chOff x="2127163" y="3816048"/>
            <a:chExt cx="1864273" cy="349200"/>
          </a:xfrm>
        </p:grpSpPr>
        <p:sp>
          <p:nvSpPr>
            <p:cNvPr id="91" name="Google Shape;91;p20"/>
            <p:cNvSpPr txBox="1"/>
            <p:nvPr/>
          </p:nvSpPr>
          <p:spPr>
            <a:xfrm>
              <a:off x="2523536" y="3816048"/>
              <a:ext cx="1467900" cy="349200"/>
            </a:xfrm>
            <a:prstGeom prst="rect">
              <a:avLst/>
            </a:prstGeom>
            <a:noFill/>
            <a:ln>
              <a:noFill/>
            </a:ln>
          </p:spPr>
          <p:txBody>
            <a:bodyPr anchorCtr="0" anchor="t" bIns="15700" lIns="31425" spcFirstLastPara="1" rIns="31425" wrap="square" tIns="15700">
              <a:noAutofit/>
            </a:bodyPr>
            <a:lstStyle/>
            <a:p>
              <a:pPr indent="0" lvl="0" marL="0" marR="0" rtl="0" algn="l">
                <a:lnSpc>
                  <a:spcPct val="100000"/>
                </a:lnSpc>
                <a:spcBef>
                  <a:spcPts val="0"/>
                </a:spcBef>
                <a:spcAft>
                  <a:spcPts val="0"/>
                </a:spcAft>
                <a:buClr>
                  <a:srgbClr val="7F7F7F"/>
                </a:buClr>
                <a:buFont typeface="Calibri"/>
                <a:buNone/>
              </a:pPr>
              <a:r>
                <a:rPr i="0" lang="en" sz="1200" u="none" cap="none" strike="noStrike">
                  <a:solidFill>
                    <a:schemeClr val="dk1"/>
                  </a:solidFill>
                  <a:latin typeface="Roboto"/>
                  <a:ea typeface="Roboto"/>
                  <a:cs typeface="Roboto"/>
                  <a:sym typeface="Roboto"/>
                </a:rPr>
                <a:t>LAUSANNE</a:t>
              </a:r>
              <a:endParaRPr sz="1200">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7F7F7F"/>
                </a:buClr>
                <a:buFont typeface="Calibri"/>
                <a:buNone/>
              </a:pPr>
              <a:r>
                <a:rPr b="1" i="0" lang="en" sz="1200" u="none" cap="none" strike="noStrike">
                  <a:solidFill>
                    <a:schemeClr val="dk1"/>
                  </a:solidFill>
                  <a:latin typeface="Roboto"/>
                  <a:ea typeface="Roboto"/>
                  <a:cs typeface="Roboto"/>
                  <a:sym typeface="Roboto"/>
                </a:rPr>
                <a:t>SWITZERLAND</a:t>
              </a:r>
              <a:endParaRPr b="1" i="0" sz="1200" u="none" cap="none" strike="noStrike">
                <a:solidFill>
                  <a:schemeClr val="dk1"/>
                </a:solidFill>
                <a:latin typeface="Roboto"/>
                <a:ea typeface="Roboto"/>
                <a:cs typeface="Roboto"/>
                <a:sym typeface="Roboto"/>
              </a:endParaRPr>
            </a:p>
          </p:txBody>
        </p:sp>
        <p:cxnSp>
          <p:nvCxnSpPr>
            <p:cNvPr id="92" name="Google Shape;92;p20"/>
            <p:cNvCxnSpPr/>
            <p:nvPr/>
          </p:nvCxnSpPr>
          <p:spPr>
            <a:xfrm>
              <a:off x="2442955" y="3868570"/>
              <a:ext cx="0" cy="270900"/>
            </a:xfrm>
            <a:prstGeom prst="straightConnector1">
              <a:avLst/>
            </a:prstGeom>
            <a:noFill/>
            <a:ln cap="flat" cmpd="sng" w="9525">
              <a:solidFill>
                <a:srgbClr val="99CC33"/>
              </a:solidFill>
              <a:prstDash val="solid"/>
              <a:miter lim="8000"/>
              <a:headEnd len="sm" w="sm" type="none"/>
              <a:tailEnd len="sm" w="sm" type="none"/>
            </a:ln>
          </p:spPr>
        </p:cxnSp>
        <p:pic>
          <p:nvPicPr>
            <p:cNvPr id="93" name="Google Shape;93;p20"/>
            <p:cNvPicPr preferRelativeResize="0"/>
            <p:nvPr/>
          </p:nvPicPr>
          <p:blipFill rotWithShape="1">
            <a:blip r:embed="rId3">
              <a:alphaModFix/>
            </a:blip>
            <a:srcRect b="0" l="0" r="0" t="0"/>
            <a:stretch/>
          </p:blipFill>
          <p:spPr>
            <a:xfrm>
              <a:off x="2127163" y="3895101"/>
              <a:ext cx="235200" cy="224100"/>
            </a:xfrm>
            <a:prstGeom prst="rect">
              <a:avLst/>
            </a:prstGeom>
            <a:noFill/>
            <a:ln>
              <a:noFill/>
            </a:ln>
          </p:spPr>
        </p:pic>
      </p:grpSp>
      <p:grpSp>
        <p:nvGrpSpPr>
          <p:cNvPr id="94" name="Google Shape;94;p20"/>
          <p:cNvGrpSpPr/>
          <p:nvPr/>
        </p:nvGrpSpPr>
        <p:grpSpPr>
          <a:xfrm>
            <a:off x="369920" y="3817378"/>
            <a:ext cx="1705237" cy="325261"/>
            <a:chOff x="267775" y="3813463"/>
            <a:chExt cx="1725599" cy="329145"/>
          </a:xfrm>
        </p:grpSpPr>
        <p:pic>
          <p:nvPicPr>
            <p:cNvPr id="95" name="Google Shape;95;p20"/>
            <p:cNvPicPr preferRelativeResize="0"/>
            <p:nvPr/>
          </p:nvPicPr>
          <p:blipFill rotWithShape="1">
            <a:blip r:embed="rId4">
              <a:alphaModFix/>
            </a:blip>
            <a:srcRect b="0" l="0" r="0" t="0"/>
            <a:stretch/>
          </p:blipFill>
          <p:spPr>
            <a:xfrm>
              <a:off x="267775" y="3890593"/>
              <a:ext cx="333300" cy="200100"/>
            </a:xfrm>
            <a:prstGeom prst="rect">
              <a:avLst/>
            </a:prstGeom>
            <a:noFill/>
            <a:ln>
              <a:noFill/>
            </a:ln>
          </p:spPr>
        </p:pic>
        <p:sp>
          <p:nvSpPr>
            <p:cNvPr id="96" name="Google Shape;96;p20"/>
            <p:cNvSpPr txBox="1"/>
            <p:nvPr/>
          </p:nvSpPr>
          <p:spPr>
            <a:xfrm>
              <a:off x="734874" y="3813463"/>
              <a:ext cx="1258500" cy="303000"/>
            </a:xfrm>
            <a:prstGeom prst="rect">
              <a:avLst/>
            </a:prstGeom>
            <a:noFill/>
            <a:ln>
              <a:noFill/>
            </a:ln>
          </p:spPr>
          <p:txBody>
            <a:bodyPr anchorCtr="0" anchor="t" bIns="15700" lIns="31425" spcFirstLastPara="1" rIns="31425" wrap="square" tIns="15700">
              <a:noAutofit/>
            </a:bodyPr>
            <a:lstStyle/>
            <a:p>
              <a:pPr indent="0" lvl="0" marL="0" marR="0" rtl="0" algn="l">
                <a:lnSpc>
                  <a:spcPct val="100000"/>
                </a:lnSpc>
                <a:spcBef>
                  <a:spcPts val="0"/>
                </a:spcBef>
                <a:spcAft>
                  <a:spcPts val="0"/>
                </a:spcAft>
                <a:buClr>
                  <a:srgbClr val="7F7F7F"/>
                </a:buClr>
                <a:buFont typeface="Calibri"/>
                <a:buNone/>
              </a:pPr>
              <a:r>
                <a:rPr i="0" lang="en" sz="1200" u="none" cap="none" strike="noStrike">
                  <a:solidFill>
                    <a:schemeClr val="dk1"/>
                  </a:solidFill>
                  <a:latin typeface="Roboto"/>
                  <a:ea typeface="Roboto"/>
                  <a:cs typeface="Roboto"/>
                  <a:sym typeface="Roboto"/>
                </a:rPr>
                <a:t>SAN FRANCISCO </a:t>
              </a:r>
              <a:endParaRPr sz="1200">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7F7F7F"/>
                </a:buClr>
                <a:buFont typeface="Calibri"/>
                <a:buNone/>
              </a:pPr>
              <a:r>
                <a:rPr b="1" i="0" lang="en" sz="1200" u="none" cap="none" strike="noStrike">
                  <a:solidFill>
                    <a:schemeClr val="dk1"/>
                  </a:solidFill>
                  <a:latin typeface="Roboto"/>
                  <a:ea typeface="Roboto"/>
                  <a:cs typeface="Roboto"/>
                  <a:sym typeface="Roboto"/>
                </a:rPr>
                <a:t>U.S.A.</a:t>
              </a:r>
              <a:endParaRPr b="1" i="0" sz="1200" u="none" cap="none" strike="noStrike">
                <a:solidFill>
                  <a:schemeClr val="dk1"/>
                </a:solidFill>
                <a:latin typeface="Roboto"/>
                <a:ea typeface="Roboto"/>
                <a:cs typeface="Roboto"/>
                <a:sym typeface="Roboto"/>
              </a:endParaRPr>
            </a:p>
          </p:txBody>
        </p:sp>
        <p:cxnSp>
          <p:nvCxnSpPr>
            <p:cNvPr id="97" name="Google Shape;97;p20"/>
            <p:cNvCxnSpPr/>
            <p:nvPr/>
          </p:nvCxnSpPr>
          <p:spPr>
            <a:xfrm>
              <a:off x="673417" y="3871708"/>
              <a:ext cx="0" cy="270900"/>
            </a:xfrm>
            <a:prstGeom prst="straightConnector1">
              <a:avLst/>
            </a:prstGeom>
            <a:noFill/>
            <a:ln cap="flat" cmpd="sng" w="9525">
              <a:solidFill>
                <a:srgbClr val="99CC33"/>
              </a:solidFill>
              <a:prstDash val="solid"/>
              <a:miter lim="8000"/>
              <a:headEnd len="sm" w="sm" type="none"/>
              <a:tailEnd len="sm" w="sm" type="none"/>
            </a:ln>
          </p:spPr>
        </p:cxnSp>
      </p:grpSp>
      <p:grpSp>
        <p:nvGrpSpPr>
          <p:cNvPr id="98" name="Google Shape;98;p20"/>
          <p:cNvGrpSpPr/>
          <p:nvPr/>
        </p:nvGrpSpPr>
        <p:grpSpPr>
          <a:xfrm>
            <a:off x="5802449" y="3802526"/>
            <a:ext cx="1336681" cy="329105"/>
            <a:chOff x="5626375" y="3806470"/>
            <a:chExt cx="1352643" cy="333035"/>
          </a:xfrm>
        </p:grpSpPr>
        <p:grpSp>
          <p:nvGrpSpPr>
            <p:cNvPr id="99" name="Google Shape;99;p20"/>
            <p:cNvGrpSpPr/>
            <p:nvPr/>
          </p:nvGrpSpPr>
          <p:grpSpPr>
            <a:xfrm>
              <a:off x="6025084" y="3806470"/>
              <a:ext cx="953933" cy="333035"/>
              <a:chOff x="6952009" y="5420700"/>
              <a:chExt cx="1616836" cy="422848"/>
            </a:xfrm>
          </p:grpSpPr>
          <p:sp>
            <p:nvSpPr>
              <p:cNvPr id="100" name="Google Shape;100;p20"/>
              <p:cNvSpPr txBox="1"/>
              <p:nvPr/>
            </p:nvSpPr>
            <p:spPr>
              <a:xfrm>
                <a:off x="7062846" y="5420700"/>
                <a:ext cx="1506000" cy="384600"/>
              </a:xfrm>
              <a:prstGeom prst="rect">
                <a:avLst/>
              </a:prstGeom>
              <a:noFill/>
              <a:ln>
                <a:noFill/>
              </a:ln>
            </p:spPr>
            <p:txBody>
              <a:bodyPr anchorCtr="0" anchor="t" bIns="15700" lIns="31425" spcFirstLastPara="1" rIns="31425" wrap="square" tIns="15700">
                <a:noAutofit/>
              </a:bodyPr>
              <a:lstStyle/>
              <a:p>
                <a:pPr indent="0" lvl="0" marL="0" rtl="0" algn="l">
                  <a:spcBef>
                    <a:spcPts val="0"/>
                  </a:spcBef>
                  <a:spcAft>
                    <a:spcPts val="0"/>
                  </a:spcAft>
                  <a:buClr>
                    <a:srgbClr val="7F7F7F"/>
                  </a:buClr>
                  <a:buFont typeface="Calibri"/>
                  <a:buNone/>
                </a:pPr>
                <a:r>
                  <a:rPr lang="en" sz="1200">
                    <a:solidFill>
                      <a:schemeClr val="dk1"/>
                    </a:solidFill>
                    <a:latin typeface="Roboto"/>
                    <a:ea typeface="Roboto"/>
                    <a:cs typeface="Roboto"/>
                    <a:sym typeface="Roboto"/>
                  </a:rPr>
                  <a:t>SHANGHAI </a:t>
                </a:r>
                <a:endParaRPr sz="1200">
                  <a:solidFill>
                    <a:schemeClr val="dk1"/>
                  </a:solidFill>
                  <a:latin typeface="Roboto"/>
                  <a:ea typeface="Roboto"/>
                  <a:cs typeface="Roboto"/>
                  <a:sym typeface="Roboto"/>
                </a:endParaRPr>
              </a:p>
              <a:p>
                <a:pPr indent="0" lvl="0" marL="0" rtl="0" algn="l">
                  <a:spcBef>
                    <a:spcPts val="0"/>
                  </a:spcBef>
                  <a:spcAft>
                    <a:spcPts val="0"/>
                  </a:spcAft>
                  <a:buClr>
                    <a:srgbClr val="7F7F7F"/>
                  </a:buClr>
                  <a:buFont typeface="Calibri"/>
                  <a:buNone/>
                </a:pPr>
                <a:r>
                  <a:rPr b="1" lang="en" sz="1200">
                    <a:solidFill>
                      <a:schemeClr val="dk1"/>
                    </a:solidFill>
                    <a:latin typeface="Roboto"/>
                    <a:ea typeface="Roboto"/>
                    <a:cs typeface="Roboto"/>
                    <a:sym typeface="Roboto"/>
                  </a:rPr>
                  <a:t>CHINA</a:t>
                </a:r>
                <a:endParaRPr b="1" sz="1200">
                  <a:solidFill>
                    <a:schemeClr val="dk1"/>
                  </a:solidFill>
                  <a:latin typeface="Roboto"/>
                  <a:ea typeface="Roboto"/>
                  <a:cs typeface="Roboto"/>
                  <a:sym typeface="Roboto"/>
                </a:endParaRPr>
              </a:p>
            </p:txBody>
          </p:sp>
          <p:cxnSp>
            <p:nvCxnSpPr>
              <p:cNvPr id="101" name="Google Shape;101;p20"/>
              <p:cNvCxnSpPr/>
              <p:nvPr/>
            </p:nvCxnSpPr>
            <p:spPr>
              <a:xfrm>
                <a:off x="6952009" y="5499448"/>
                <a:ext cx="0" cy="344100"/>
              </a:xfrm>
              <a:prstGeom prst="straightConnector1">
                <a:avLst/>
              </a:prstGeom>
              <a:noFill/>
              <a:ln cap="flat" cmpd="sng" w="9525">
                <a:solidFill>
                  <a:srgbClr val="99CC33"/>
                </a:solidFill>
                <a:prstDash val="solid"/>
                <a:miter lim="8000"/>
                <a:headEnd len="sm" w="sm" type="none"/>
                <a:tailEnd len="sm" w="sm" type="none"/>
              </a:ln>
            </p:spPr>
          </p:cxnSp>
        </p:grpSp>
        <p:pic>
          <p:nvPicPr>
            <p:cNvPr id="102" name="Google Shape;102;p20"/>
            <p:cNvPicPr preferRelativeResize="0"/>
            <p:nvPr/>
          </p:nvPicPr>
          <p:blipFill>
            <a:blip r:embed="rId5">
              <a:alphaModFix/>
            </a:blip>
            <a:stretch>
              <a:fillRect/>
            </a:stretch>
          </p:blipFill>
          <p:spPr>
            <a:xfrm>
              <a:off x="5626375" y="3884106"/>
              <a:ext cx="333300" cy="206825"/>
            </a:xfrm>
            <a:prstGeom prst="rect">
              <a:avLst/>
            </a:prstGeom>
            <a:noFill/>
            <a:ln>
              <a:noFill/>
            </a:ln>
          </p:spPr>
        </p:pic>
      </p:grpSp>
      <p:grpSp>
        <p:nvGrpSpPr>
          <p:cNvPr id="103" name="Google Shape;103;p20"/>
          <p:cNvGrpSpPr/>
          <p:nvPr/>
        </p:nvGrpSpPr>
        <p:grpSpPr>
          <a:xfrm>
            <a:off x="4087599" y="3794526"/>
            <a:ext cx="1399107" cy="345101"/>
            <a:chOff x="3953647" y="3790338"/>
            <a:chExt cx="1415814" cy="349222"/>
          </a:xfrm>
        </p:grpSpPr>
        <p:grpSp>
          <p:nvGrpSpPr>
            <p:cNvPr id="104" name="Google Shape;104;p20"/>
            <p:cNvGrpSpPr/>
            <p:nvPr/>
          </p:nvGrpSpPr>
          <p:grpSpPr>
            <a:xfrm>
              <a:off x="4361251" y="3790338"/>
              <a:ext cx="1008209" cy="349222"/>
              <a:chOff x="4010156" y="5420591"/>
              <a:chExt cx="1034379" cy="443400"/>
            </a:xfrm>
          </p:grpSpPr>
          <p:sp>
            <p:nvSpPr>
              <p:cNvPr id="105" name="Google Shape;105;p20"/>
              <p:cNvSpPr txBox="1"/>
              <p:nvPr/>
            </p:nvSpPr>
            <p:spPr>
              <a:xfrm>
                <a:off x="4086335" y="5420591"/>
                <a:ext cx="958200" cy="443400"/>
              </a:xfrm>
              <a:prstGeom prst="rect">
                <a:avLst/>
              </a:prstGeom>
              <a:noFill/>
              <a:ln>
                <a:noFill/>
              </a:ln>
            </p:spPr>
            <p:txBody>
              <a:bodyPr anchorCtr="0" anchor="t" bIns="15700" lIns="31425" spcFirstLastPara="1" rIns="31425" wrap="square" tIns="15700">
                <a:noAutofit/>
              </a:bodyPr>
              <a:lstStyle/>
              <a:p>
                <a:pPr indent="0" lvl="0" marL="0" marR="0" rtl="0" algn="l">
                  <a:lnSpc>
                    <a:spcPct val="100000"/>
                  </a:lnSpc>
                  <a:spcBef>
                    <a:spcPts val="0"/>
                  </a:spcBef>
                  <a:spcAft>
                    <a:spcPts val="0"/>
                  </a:spcAft>
                  <a:buClr>
                    <a:srgbClr val="7F7F7F"/>
                  </a:buClr>
                  <a:buFont typeface="Calibri"/>
                  <a:buNone/>
                </a:pPr>
                <a:r>
                  <a:rPr lang="en" sz="1200">
                    <a:solidFill>
                      <a:schemeClr val="dk1"/>
                    </a:solidFill>
                    <a:latin typeface="Roboto"/>
                    <a:ea typeface="Roboto"/>
                    <a:cs typeface="Roboto"/>
                    <a:sym typeface="Roboto"/>
                  </a:rPr>
                  <a:t>BERLIN</a:t>
                </a:r>
                <a:endParaRPr sz="1200">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7F7F7F"/>
                  </a:buClr>
                  <a:buFont typeface="Calibri"/>
                  <a:buNone/>
                </a:pPr>
                <a:r>
                  <a:rPr b="1" lang="en" sz="1200">
                    <a:solidFill>
                      <a:schemeClr val="dk1"/>
                    </a:solidFill>
                    <a:latin typeface="Roboto"/>
                    <a:ea typeface="Roboto"/>
                    <a:cs typeface="Roboto"/>
                    <a:sym typeface="Roboto"/>
                  </a:rPr>
                  <a:t>GERMANY</a:t>
                </a:r>
                <a:endParaRPr b="1" i="0" sz="1200" u="none" cap="none" strike="noStrike">
                  <a:solidFill>
                    <a:schemeClr val="dk1"/>
                  </a:solidFill>
                  <a:latin typeface="Roboto"/>
                  <a:ea typeface="Roboto"/>
                  <a:cs typeface="Roboto"/>
                  <a:sym typeface="Roboto"/>
                </a:endParaRPr>
              </a:p>
            </p:txBody>
          </p:sp>
          <p:cxnSp>
            <p:nvCxnSpPr>
              <p:cNvPr id="106" name="Google Shape;106;p20"/>
              <p:cNvCxnSpPr/>
              <p:nvPr/>
            </p:nvCxnSpPr>
            <p:spPr>
              <a:xfrm>
                <a:off x="4010156" y="5499448"/>
                <a:ext cx="0" cy="344100"/>
              </a:xfrm>
              <a:prstGeom prst="straightConnector1">
                <a:avLst/>
              </a:prstGeom>
              <a:noFill/>
              <a:ln cap="flat" cmpd="sng" w="9525">
                <a:solidFill>
                  <a:srgbClr val="99CC33"/>
                </a:solidFill>
                <a:prstDash val="solid"/>
                <a:miter lim="8000"/>
                <a:headEnd len="sm" w="sm" type="none"/>
                <a:tailEnd len="sm" w="sm" type="none"/>
              </a:ln>
            </p:spPr>
          </p:cxnSp>
        </p:grpSp>
        <p:pic>
          <p:nvPicPr>
            <p:cNvPr id="107" name="Google Shape;107;p20"/>
            <p:cNvPicPr preferRelativeResize="0"/>
            <p:nvPr/>
          </p:nvPicPr>
          <p:blipFill>
            <a:blip r:embed="rId6">
              <a:alphaModFix/>
            </a:blip>
            <a:stretch>
              <a:fillRect/>
            </a:stretch>
          </p:blipFill>
          <p:spPr>
            <a:xfrm>
              <a:off x="3953647" y="3887518"/>
              <a:ext cx="333354" cy="200000"/>
            </a:xfrm>
            <a:prstGeom prst="rect">
              <a:avLst/>
            </a:prstGeom>
            <a:noFill/>
            <a:ln>
              <a:noFill/>
            </a:ln>
          </p:spPr>
        </p:pic>
      </p:grpSp>
      <p:pic>
        <p:nvPicPr>
          <p:cNvPr id="108" name="Google Shape;108;p20"/>
          <p:cNvPicPr preferRelativeResize="0"/>
          <p:nvPr/>
        </p:nvPicPr>
        <p:blipFill rotWithShape="1">
          <a:blip r:embed="rId7">
            <a:alphaModFix/>
          </a:blip>
          <a:srcRect b="20943" l="0" r="0" t="22756"/>
          <a:stretch/>
        </p:blipFill>
        <p:spPr>
          <a:xfrm>
            <a:off x="105305" y="842975"/>
            <a:ext cx="6725716" cy="2675132"/>
          </a:xfrm>
          <a:prstGeom prst="rect">
            <a:avLst/>
          </a:prstGeom>
          <a:noFill/>
          <a:ln>
            <a:noFill/>
          </a:ln>
        </p:spPr>
      </p:pic>
      <p:grpSp>
        <p:nvGrpSpPr>
          <p:cNvPr id="109" name="Google Shape;109;p20"/>
          <p:cNvGrpSpPr/>
          <p:nvPr/>
        </p:nvGrpSpPr>
        <p:grpSpPr>
          <a:xfrm>
            <a:off x="7499139" y="3794538"/>
            <a:ext cx="1418891" cy="313243"/>
            <a:chOff x="7346225" y="3806475"/>
            <a:chExt cx="1435834" cy="316984"/>
          </a:xfrm>
        </p:grpSpPr>
        <p:grpSp>
          <p:nvGrpSpPr>
            <p:cNvPr id="110" name="Google Shape;110;p20"/>
            <p:cNvGrpSpPr/>
            <p:nvPr/>
          </p:nvGrpSpPr>
          <p:grpSpPr>
            <a:xfrm>
              <a:off x="7769625" y="3806475"/>
              <a:ext cx="1012434" cy="316984"/>
              <a:chOff x="7577432" y="6118328"/>
              <a:chExt cx="1038713" cy="402468"/>
            </a:xfrm>
          </p:grpSpPr>
          <p:sp>
            <p:nvSpPr>
              <p:cNvPr id="111" name="Google Shape;111;p20"/>
              <p:cNvSpPr txBox="1"/>
              <p:nvPr/>
            </p:nvSpPr>
            <p:spPr>
              <a:xfrm>
                <a:off x="7649845" y="6118328"/>
                <a:ext cx="966300" cy="384600"/>
              </a:xfrm>
              <a:prstGeom prst="rect">
                <a:avLst/>
              </a:prstGeom>
              <a:noFill/>
              <a:ln>
                <a:noFill/>
              </a:ln>
            </p:spPr>
            <p:txBody>
              <a:bodyPr anchorCtr="0" anchor="t" bIns="15700" lIns="31425" spcFirstLastPara="1" rIns="31425" wrap="square" tIns="15700">
                <a:noAutofit/>
              </a:bodyPr>
              <a:lstStyle/>
              <a:p>
                <a:pPr indent="0" lvl="0" marL="0" rtl="0" algn="l">
                  <a:spcBef>
                    <a:spcPts val="0"/>
                  </a:spcBef>
                  <a:spcAft>
                    <a:spcPts val="0"/>
                  </a:spcAft>
                  <a:buClr>
                    <a:srgbClr val="7F7F7F"/>
                  </a:buClr>
                  <a:buFont typeface="Calibri"/>
                  <a:buNone/>
                </a:pPr>
                <a:r>
                  <a:rPr lang="en" sz="1200">
                    <a:solidFill>
                      <a:schemeClr val="dk1"/>
                    </a:solidFill>
                    <a:latin typeface="Roboto"/>
                    <a:ea typeface="Roboto"/>
                    <a:cs typeface="Roboto"/>
                    <a:sym typeface="Roboto"/>
                  </a:rPr>
                  <a:t>MADRID</a:t>
                </a:r>
                <a:endParaRPr sz="1200">
                  <a:solidFill>
                    <a:schemeClr val="dk1"/>
                  </a:solidFill>
                  <a:latin typeface="Roboto"/>
                  <a:ea typeface="Roboto"/>
                  <a:cs typeface="Roboto"/>
                  <a:sym typeface="Roboto"/>
                </a:endParaRPr>
              </a:p>
              <a:p>
                <a:pPr indent="0" lvl="0" marL="0" rtl="0" algn="l">
                  <a:spcBef>
                    <a:spcPts val="0"/>
                  </a:spcBef>
                  <a:spcAft>
                    <a:spcPts val="0"/>
                  </a:spcAft>
                  <a:buClr>
                    <a:srgbClr val="7F7F7F"/>
                  </a:buClr>
                  <a:buFont typeface="Calibri"/>
                  <a:buNone/>
                </a:pPr>
                <a:r>
                  <a:rPr b="1" lang="en" sz="1200">
                    <a:solidFill>
                      <a:schemeClr val="dk1"/>
                    </a:solidFill>
                    <a:latin typeface="Roboto"/>
                    <a:ea typeface="Roboto"/>
                    <a:cs typeface="Roboto"/>
                    <a:sym typeface="Roboto"/>
                  </a:rPr>
                  <a:t>SPAIN</a:t>
                </a:r>
                <a:endParaRPr sz="1200">
                  <a:solidFill>
                    <a:schemeClr val="dk1"/>
                  </a:solidFill>
                  <a:latin typeface="Roboto"/>
                  <a:ea typeface="Roboto"/>
                  <a:cs typeface="Roboto"/>
                  <a:sym typeface="Roboto"/>
                </a:endParaRPr>
              </a:p>
            </p:txBody>
          </p:sp>
          <p:cxnSp>
            <p:nvCxnSpPr>
              <p:cNvPr id="112" name="Google Shape;112;p20"/>
              <p:cNvCxnSpPr/>
              <p:nvPr/>
            </p:nvCxnSpPr>
            <p:spPr>
              <a:xfrm>
                <a:off x="7577432" y="6176696"/>
                <a:ext cx="0" cy="344100"/>
              </a:xfrm>
              <a:prstGeom prst="straightConnector1">
                <a:avLst/>
              </a:prstGeom>
              <a:noFill/>
              <a:ln cap="flat" cmpd="sng" w="9525">
                <a:solidFill>
                  <a:srgbClr val="99CC33"/>
                </a:solidFill>
                <a:prstDash val="solid"/>
                <a:miter lim="8000"/>
                <a:headEnd len="sm" w="sm" type="none"/>
                <a:tailEnd len="sm" w="sm" type="none"/>
              </a:ln>
            </p:spPr>
          </p:cxnSp>
        </p:grpSp>
        <p:pic>
          <p:nvPicPr>
            <p:cNvPr id="113" name="Google Shape;113;p20"/>
            <p:cNvPicPr preferRelativeResize="0"/>
            <p:nvPr/>
          </p:nvPicPr>
          <p:blipFill rotWithShape="1">
            <a:blip r:embed="rId8">
              <a:alphaModFix/>
            </a:blip>
            <a:srcRect b="13872" l="1896" r="1838" t="13872"/>
            <a:stretch/>
          </p:blipFill>
          <p:spPr>
            <a:xfrm>
              <a:off x="7346225" y="3864900"/>
              <a:ext cx="333301" cy="200136"/>
            </a:xfrm>
            <a:prstGeom prst="rect">
              <a:avLst/>
            </a:prstGeom>
            <a:noFill/>
            <a:ln>
              <a:noFill/>
            </a:ln>
          </p:spPr>
        </p:pic>
      </p:grpSp>
      <p:sp>
        <p:nvSpPr>
          <p:cNvPr id="114" name="Google Shape;114;p20"/>
          <p:cNvSpPr txBox="1"/>
          <p:nvPr/>
        </p:nvSpPr>
        <p:spPr>
          <a:xfrm>
            <a:off x="6088600" y="1638450"/>
            <a:ext cx="2759400" cy="1130700"/>
          </a:xfrm>
          <a:prstGeom prst="rect">
            <a:avLst/>
          </a:prstGeom>
          <a:noFill/>
          <a:ln>
            <a:noFill/>
          </a:ln>
        </p:spPr>
        <p:txBody>
          <a:bodyPr anchorCtr="0" anchor="t" bIns="20950" lIns="41900" spcFirstLastPara="1" rIns="41900" wrap="square" tIns="20950">
            <a:noAutofit/>
          </a:bodyPr>
          <a:lstStyle/>
          <a:p>
            <a:pPr indent="0" lvl="0" marL="0" rtl="0" algn="l">
              <a:spcBef>
                <a:spcPts val="0"/>
              </a:spcBef>
              <a:spcAft>
                <a:spcPts val="0"/>
              </a:spcAft>
              <a:buNone/>
            </a:pPr>
            <a:r>
              <a:rPr b="1" lang="en" sz="2100">
                <a:solidFill>
                  <a:schemeClr val="accent3"/>
                </a:solidFill>
              </a:rPr>
              <a:t>170+</a:t>
            </a:r>
            <a:r>
              <a:rPr lang="en" sz="2100">
                <a:solidFill>
                  <a:srgbClr val="34657F"/>
                </a:solidFill>
              </a:rPr>
              <a:t> </a:t>
            </a:r>
            <a:r>
              <a:rPr lang="en" sz="1800">
                <a:solidFill>
                  <a:srgbClr val="34657F"/>
                </a:solidFill>
              </a:rPr>
              <a:t>global employees</a:t>
            </a:r>
            <a:endParaRPr sz="1800">
              <a:solidFill>
                <a:srgbClr val="34657F"/>
              </a:solidFill>
            </a:endParaRPr>
          </a:p>
          <a:p>
            <a:pPr indent="0" lvl="0" marL="0" rtl="0" algn="l">
              <a:spcBef>
                <a:spcPts val="0"/>
              </a:spcBef>
              <a:spcAft>
                <a:spcPts val="0"/>
              </a:spcAft>
              <a:buNone/>
            </a:pPr>
            <a:r>
              <a:rPr b="1" lang="en" sz="2100">
                <a:solidFill>
                  <a:schemeClr val="accent3"/>
                </a:solidFill>
              </a:rPr>
              <a:t>23</a:t>
            </a:r>
            <a:r>
              <a:rPr lang="en" sz="2100">
                <a:solidFill>
                  <a:srgbClr val="34657F"/>
                </a:solidFill>
              </a:rPr>
              <a:t> </a:t>
            </a:r>
            <a:r>
              <a:rPr lang="en" sz="1800">
                <a:solidFill>
                  <a:srgbClr val="34657F"/>
                </a:solidFill>
              </a:rPr>
              <a:t>nationalities</a:t>
            </a:r>
            <a:endParaRPr sz="1800">
              <a:solidFill>
                <a:srgbClr val="34657F"/>
              </a:solidFill>
            </a:endParaRPr>
          </a:p>
          <a:p>
            <a:pPr indent="0" lvl="0" marL="0" rtl="0" algn="l">
              <a:spcBef>
                <a:spcPts val="0"/>
              </a:spcBef>
              <a:spcAft>
                <a:spcPts val="0"/>
              </a:spcAft>
              <a:buNone/>
            </a:pPr>
            <a:r>
              <a:rPr b="1" lang="en" sz="2100">
                <a:solidFill>
                  <a:srgbClr val="6DC354"/>
                </a:solidFill>
              </a:rPr>
              <a:t>60%</a:t>
            </a:r>
            <a:r>
              <a:rPr b="1" lang="en" sz="1800">
                <a:solidFill>
                  <a:srgbClr val="6DC354"/>
                </a:solidFill>
              </a:rPr>
              <a:t> </a:t>
            </a:r>
            <a:r>
              <a:rPr lang="en" sz="1800">
                <a:solidFill>
                  <a:schemeClr val="dk1"/>
                </a:solidFill>
              </a:rPr>
              <a:t>R&amp;D talent</a:t>
            </a:r>
            <a:endParaRPr sz="2000">
              <a:solidFill>
                <a:schemeClr val="dk1"/>
              </a:solidFill>
            </a:endParaRPr>
          </a:p>
          <a:p>
            <a:pPr indent="0" lvl="1" marL="444500" marR="0" rtl="0" algn="l">
              <a:spcBef>
                <a:spcPts val="0"/>
              </a:spcBef>
              <a:spcAft>
                <a:spcPts val="0"/>
              </a:spcAft>
              <a:buClr>
                <a:srgbClr val="34657F"/>
              </a:buClr>
              <a:buSzPts val="2000"/>
              <a:buFont typeface="Noto Sans Symbols"/>
              <a:buNone/>
            </a:pPr>
            <a:r>
              <a:t/>
            </a:r>
            <a:endParaRPr b="0" i="0" sz="2000" u="none" cap="none" strike="noStrike">
              <a:solidFill>
                <a:srgbClr val="34657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8"/>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b="1" lang="en" sz="2100">
                <a:solidFill>
                  <a:schemeClr val="dk1"/>
                </a:solidFill>
              </a:rPr>
              <a:t>The traditional surveyor</a:t>
            </a:r>
            <a:endParaRPr b="1" sz="2100">
              <a:solidFill>
                <a:schemeClr val="dk1"/>
              </a:solidFill>
            </a:endParaRPr>
          </a:p>
        </p:txBody>
      </p:sp>
      <p:pic>
        <p:nvPicPr>
          <p:cNvPr id="283" name="Google Shape;283;p38"/>
          <p:cNvPicPr preferRelativeResize="0"/>
          <p:nvPr/>
        </p:nvPicPr>
        <p:blipFill rotWithShape="1">
          <a:blip r:embed="rId3">
            <a:alphaModFix/>
          </a:blip>
          <a:srcRect b="8630" l="0" r="0" t="7980"/>
          <a:stretch/>
        </p:blipFill>
        <p:spPr>
          <a:xfrm>
            <a:off x="438150" y="810500"/>
            <a:ext cx="7964474" cy="3735776"/>
          </a:xfrm>
          <a:prstGeom prst="rect">
            <a:avLst/>
          </a:prstGeom>
          <a:noFill/>
          <a:ln>
            <a:noFill/>
          </a:ln>
        </p:spPr>
      </p:pic>
      <p:grpSp>
        <p:nvGrpSpPr>
          <p:cNvPr id="284" name="Google Shape;284;p38"/>
          <p:cNvGrpSpPr/>
          <p:nvPr/>
        </p:nvGrpSpPr>
        <p:grpSpPr>
          <a:xfrm>
            <a:off x="1437475" y="3510125"/>
            <a:ext cx="877000" cy="749450"/>
            <a:chOff x="1437475" y="3510125"/>
            <a:chExt cx="877000" cy="749450"/>
          </a:xfrm>
        </p:grpSpPr>
        <p:pic>
          <p:nvPicPr>
            <p:cNvPr id="285" name="Google Shape;285;p38"/>
            <p:cNvPicPr preferRelativeResize="0"/>
            <p:nvPr/>
          </p:nvPicPr>
          <p:blipFill>
            <a:blip r:embed="rId4">
              <a:alphaModFix/>
            </a:blip>
            <a:stretch>
              <a:fillRect/>
            </a:stretch>
          </p:blipFill>
          <p:spPr>
            <a:xfrm>
              <a:off x="1437475" y="3953250"/>
              <a:ext cx="306325" cy="306325"/>
            </a:xfrm>
            <a:prstGeom prst="rect">
              <a:avLst/>
            </a:prstGeom>
            <a:noFill/>
            <a:ln>
              <a:noFill/>
            </a:ln>
          </p:spPr>
        </p:pic>
        <p:pic>
          <p:nvPicPr>
            <p:cNvPr id="286" name="Google Shape;286;p38"/>
            <p:cNvPicPr preferRelativeResize="0"/>
            <p:nvPr/>
          </p:nvPicPr>
          <p:blipFill rotWithShape="1">
            <a:blip r:embed="rId5">
              <a:alphaModFix/>
            </a:blip>
            <a:srcRect b="12428" l="33216" r="33496" t="13017"/>
            <a:stretch/>
          </p:blipFill>
          <p:spPr>
            <a:xfrm>
              <a:off x="2140525" y="3510125"/>
              <a:ext cx="173950" cy="389600"/>
            </a:xfrm>
            <a:prstGeom prst="rect">
              <a:avLst/>
            </a:prstGeom>
            <a:noFill/>
            <a:ln>
              <a:noFill/>
            </a:ln>
          </p:spPr>
        </p:pic>
      </p:grpSp>
      <p:pic>
        <p:nvPicPr>
          <p:cNvPr id="287" name="Google Shape;287;p38"/>
          <p:cNvPicPr preferRelativeResize="0"/>
          <p:nvPr/>
        </p:nvPicPr>
        <p:blipFill rotWithShape="1">
          <a:blip r:embed="rId5">
            <a:alphaModFix/>
          </a:blip>
          <a:srcRect b="12428" l="33216" r="33496" t="13017"/>
          <a:stretch/>
        </p:blipFill>
        <p:spPr>
          <a:xfrm>
            <a:off x="2657463" y="3306550"/>
            <a:ext cx="173950" cy="389600"/>
          </a:xfrm>
          <a:prstGeom prst="rect">
            <a:avLst/>
          </a:prstGeom>
          <a:noFill/>
          <a:ln>
            <a:noFill/>
          </a:ln>
        </p:spPr>
      </p:pic>
      <p:pic>
        <p:nvPicPr>
          <p:cNvPr id="288" name="Google Shape;288;p38"/>
          <p:cNvPicPr preferRelativeResize="0"/>
          <p:nvPr/>
        </p:nvPicPr>
        <p:blipFill rotWithShape="1">
          <a:blip r:embed="rId5">
            <a:alphaModFix/>
          </a:blip>
          <a:srcRect b="12428" l="33216" r="33496" t="13017"/>
          <a:stretch/>
        </p:blipFill>
        <p:spPr>
          <a:xfrm>
            <a:off x="3174425" y="3266425"/>
            <a:ext cx="173950" cy="389600"/>
          </a:xfrm>
          <a:prstGeom prst="rect">
            <a:avLst/>
          </a:prstGeom>
          <a:noFill/>
          <a:ln>
            <a:noFill/>
          </a:ln>
        </p:spPr>
      </p:pic>
      <p:pic>
        <p:nvPicPr>
          <p:cNvPr id="289" name="Google Shape;289;p38"/>
          <p:cNvPicPr preferRelativeResize="0"/>
          <p:nvPr/>
        </p:nvPicPr>
        <p:blipFill rotWithShape="1">
          <a:blip r:embed="rId5">
            <a:alphaModFix/>
          </a:blip>
          <a:srcRect b="12428" l="33216" r="33496" t="13017"/>
          <a:stretch/>
        </p:blipFill>
        <p:spPr>
          <a:xfrm>
            <a:off x="3614450" y="3306550"/>
            <a:ext cx="173950" cy="389600"/>
          </a:xfrm>
          <a:prstGeom prst="rect">
            <a:avLst/>
          </a:prstGeom>
          <a:noFill/>
          <a:ln>
            <a:noFill/>
          </a:ln>
        </p:spPr>
      </p:pic>
      <p:pic>
        <p:nvPicPr>
          <p:cNvPr id="290" name="Google Shape;290;p38"/>
          <p:cNvPicPr preferRelativeResize="0"/>
          <p:nvPr/>
        </p:nvPicPr>
        <p:blipFill rotWithShape="1">
          <a:blip r:embed="rId5">
            <a:alphaModFix/>
          </a:blip>
          <a:srcRect b="12428" l="33216" r="33496" t="13017"/>
          <a:stretch/>
        </p:blipFill>
        <p:spPr>
          <a:xfrm>
            <a:off x="4040004" y="3452208"/>
            <a:ext cx="173950" cy="389600"/>
          </a:xfrm>
          <a:prstGeom prst="rect">
            <a:avLst/>
          </a:prstGeom>
          <a:noFill/>
          <a:ln>
            <a:noFill/>
          </a:ln>
        </p:spPr>
      </p:pic>
      <p:pic>
        <p:nvPicPr>
          <p:cNvPr id="291" name="Google Shape;291;p38"/>
          <p:cNvPicPr preferRelativeResize="0"/>
          <p:nvPr/>
        </p:nvPicPr>
        <p:blipFill rotWithShape="1">
          <a:blip r:embed="rId5">
            <a:alphaModFix/>
          </a:blip>
          <a:srcRect b="12428" l="33216" r="33496" t="13017"/>
          <a:stretch/>
        </p:blipFill>
        <p:spPr>
          <a:xfrm>
            <a:off x="4253700" y="3656025"/>
            <a:ext cx="173950" cy="389600"/>
          </a:xfrm>
          <a:prstGeom prst="rect">
            <a:avLst/>
          </a:prstGeom>
          <a:noFill/>
          <a:ln>
            <a:noFill/>
          </a:ln>
        </p:spPr>
      </p:pic>
      <p:grpSp>
        <p:nvGrpSpPr>
          <p:cNvPr id="292" name="Google Shape;292;p38"/>
          <p:cNvGrpSpPr/>
          <p:nvPr/>
        </p:nvGrpSpPr>
        <p:grpSpPr>
          <a:xfrm>
            <a:off x="5164200" y="2077233"/>
            <a:ext cx="637800" cy="269904"/>
            <a:chOff x="5164200" y="2077233"/>
            <a:chExt cx="637800" cy="269904"/>
          </a:xfrm>
        </p:grpSpPr>
        <p:pic>
          <p:nvPicPr>
            <p:cNvPr id="293" name="Google Shape;293;p38"/>
            <p:cNvPicPr preferRelativeResize="0"/>
            <p:nvPr/>
          </p:nvPicPr>
          <p:blipFill>
            <a:blip r:embed="rId4">
              <a:alphaModFix/>
            </a:blip>
            <a:stretch>
              <a:fillRect/>
            </a:stretch>
          </p:blipFill>
          <p:spPr>
            <a:xfrm>
              <a:off x="5164200" y="2173186"/>
              <a:ext cx="173950" cy="173950"/>
            </a:xfrm>
            <a:prstGeom prst="rect">
              <a:avLst/>
            </a:prstGeom>
            <a:noFill/>
            <a:ln>
              <a:noFill/>
            </a:ln>
          </p:spPr>
        </p:pic>
        <p:pic>
          <p:nvPicPr>
            <p:cNvPr id="294" name="Google Shape;294;p38"/>
            <p:cNvPicPr preferRelativeResize="0"/>
            <p:nvPr/>
          </p:nvPicPr>
          <p:blipFill rotWithShape="1">
            <a:blip r:embed="rId5">
              <a:alphaModFix/>
            </a:blip>
            <a:srcRect b="12428" l="33216" r="33496" t="13017"/>
            <a:stretch/>
          </p:blipFill>
          <p:spPr>
            <a:xfrm>
              <a:off x="5365575" y="2097300"/>
              <a:ext cx="111550" cy="249825"/>
            </a:xfrm>
            <a:prstGeom prst="rect">
              <a:avLst/>
            </a:prstGeom>
            <a:noFill/>
            <a:ln>
              <a:noFill/>
            </a:ln>
          </p:spPr>
        </p:pic>
        <p:pic>
          <p:nvPicPr>
            <p:cNvPr id="295" name="Google Shape;295;p38"/>
            <p:cNvPicPr preferRelativeResize="0"/>
            <p:nvPr/>
          </p:nvPicPr>
          <p:blipFill rotWithShape="1">
            <a:blip r:embed="rId5">
              <a:alphaModFix/>
            </a:blip>
            <a:srcRect b="12428" l="33216" r="33496" t="13017"/>
            <a:stretch/>
          </p:blipFill>
          <p:spPr>
            <a:xfrm>
              <a:off x="5511239" y="2083922"/>
              <a:ext cx="111550" cy="249825"/>
            </a:xfrm>
            <a:prstGeom prst="rect">
              <a:avLst/>
            </a:prstGeom>
            <a:noFill/>
            <a:ln>
              <a:noFill/>
            </a:ln>
          </p:spPr>
        </p:pic>
        <p:pic>
          <p:nvPicPr>
            <p:cNvPr id="296" name="Google Shape;296;p38"/>
            <p:cNvPicPr preferRelativeResize="0"/>
            <p:nvPr/>
          </p:nvPicPr>
          <p:blipFill rotWithShape="1">
            <a:blip r:embed="rId5">
              <a:alphaModFix/>
            </a:blip>
            <a:srcRect b="12428" l="33216" r="33496" t="13017"/>
            <a:stretch/>
          </p:blipFill>
          <p:spPr>
            <a:xfrm>
              <a:off x="5690450" y="2077233"/>
              <a:ext cx="111550" cy="249825"/>
            </a:xfrm>
            <a:prstGeom prst="rect">
              <a:avLst/>
            </a:prstGeom>
            <a:noFill/>
            <a:ln>
              <a:noFill/>
            </a:ln>
          </p:spPr>
        </p:pic>
      </p:grpSp>
      <p:grpSp>
        <p:nvGrpSpPr>
          <p:cNvPr id="297" name="Google Shape;297;p38"/>
          <p:cNvGrpSpPr/>
          <p:nvPr/>
        </p:nvGrpSpPr>
        <p:grpSpPr>
          <a:xfrm>
            <a:off x="1616650" y="1878676"/>
            <a:ext cx="2145686" cy="1208874"/>
            <a:chOff x="1616650" y="1878676"/>
            <a:chExt cx="2145686" cy="1208874"/>
          </a:xfrm>
        </p:grpSpPr>
        <p:grpSp>
          <p:nvGrpSpPr>
            <p:cNvPr id="298" name="Google Shape;298;p38"/>
            <p:cNvGrpSpPr/>
            <p:nvPr/>
          </p:nvGrpSpPr>
          <p:grpSpPr>
            <a:xfrm>
              <a:off x="1616650" y="2103976"/>
              <a:ext cx="1332100" cy="983574"/>
              <a:chOff x="1616650" y="2103976"/>
              <a:chExt cx="1332100" cy="983574"/>
            </a:xfrm>
          </p:grpSpPr>
          <p:pic>
            <p:nvPicPr>
              <p:cNvPr id="299" name="Google Shape;299;p38"/>
              <p:cNvPicPr preferRelativeResize="0"/>
              <p:nvPr/>
            </p:nvPicPr>
            <p:blipFill>
              <a:blip r:embed="rId4">
                <a:alphaModFix/>
              </a:blip>
              <a:stretch>
                <a:fillRect/>
              </a:stretch>
            </p:blipFill>
            <p:spPr>
              <a:xfrm>
                <a:off x="1616650" y="2871375"/>
                <a:ext cx="216175" cy="216175"/>
              </a:xfrm>
              <a:prstGeom prst="rect">
                <a:avLst/>
              </a:prstGeom>
              <a:noFill/>
              <a:ln>
                <a:noFill/>
              </a:ln>
            </p:spPr>
          </p:pic>
          <p:pic>
            <p:nvPicPr>
              <p:cNvPr id="300" name="Google Shape;300;p38"/>
              <p:cNvPicPr preferRelativeResize="0"/>
              <p:nvPr/>
            </p:nvPicPr>
            <p:blipFill rotWithShape="1">
              <a:blip r:embed="rId5">
                <a:alphaModFix/>
              </a:blip>
              <a:srcRect b="12428" l="33216" r="33496" t="13017"/>
              <a:stretch/>
            </p:blipFill>
            <p:spPr>
              <a:xfrm>
                <a:off x="1906849" y="2709075"/>
                <a:ext cx="111550" cy="249825"/>
              </a:xfrm>
              <a:prstGeom prst="rect">
                <a:avLst/>
              </a:prstGeom>
              <a:noFill/>
              <a:ln>
                <a:noFill/>
              </a:ln>
            </p:spPr>
          </p:pic>
          <p:pic>
            <p:nvPicPr>
              <p:cNvPr id="301" name="Google Shape;301;p38"/>
              <p:cNvPicPr preferRelativeResize="0"/>
              <p:nvPr/>
            </p:nvPicPr>
            <p:blipFill rotWithShape="1">
              <a:blip r:embed="rId5">
                <a:alphaModFix/>
              </a:blip>
              <a:srcRect b="12428" l="33216" r="33496" t="13017"/>
              <a:stretch/>
            </p:blipFill>
            <p:spPr>
              <a:xfrm>
                <a:off x="2079324" y="2520350"/>
                <a:ext cx="111550" cy="249825"/>
              </a:xfrm>
              <a:prstGeom prst="rect">
                <a:avLst/>
              </a:prstGeom>
              <a:noFill/>
              <a:ln>
                <a:noFill/>
              </a:ln>
            </p:spPr>
          </p:pic>
          <p:pic>
            <p:nvPicPr>
              <p:cNvPr id="302" name="Google Shape;302;p38"/>
              <p:cNvPicPr preferRelativeResize="0"/>
              <p:nvPr/>
            </p:nvPicPr>
            <p:blipFill rotWithShape="1">
              <a:blip r:embed="rId5">
                <a:alphaModFix/>
              </a:blip>
              <a:srcRect b="12428" l="33216" r="33496" t="13017"/>
              <a:stretch/>
            </p:blipFill>
            <p:spPr>
              <a:xfrm>
                <a:off x="2281025" y="2385075"/>
                <a:ext cx="111550" cy="249825"/>
              </a:xfrm>
              <a:prstGeom prst="rect">
                <a:avLst/>
              </a:prstGeom>
              <a:noFill/>
              <a:ln>
                <a:noFill/>
              </a:ln>
            </p:spPr>
          </p:pic>
          <p:pic>
            <p:nvPicPr>
              <p:cNvPr id="303" name="Google Shape;303;p38"/>
              <p:cNvPicPr preferRelativeResize="0"/>
              <p:nvPr/>
            </p:nvPicPr>
            <p:blipFill rotWithShape="1">
              <a:blip r:embed="rId5">
                <a:alphaModFix/>
              </a:blip>
              <a:srcRect b="12428" l="33216" r="33496" t="13017"/>
              <a:stretch/>
            </p:blipFill>
            <p:spPr>
              <a:xfrm>
                <a:off x="2477746" y="2263836"/>
                <a:ext cx="111550" cy="249825"/>
              </a:xfrm>
              <a:prstGeom prst="rect">
                <a:avLst/>
              </a:prstGeom>
              <a:noFill/>
              <a:ln>
                <a:noFill/>
              </a:ln>
            </p:spPr>
          </p:pic>
          <p:pic>
            <p:nvPicPr>
              <p:cNvPr id="304" name="Google Shape;304;p38"/>
              <p:cNvPicPr preferRelativeResize="0"/>
              <p:nvPr/>
            </p:nvPicPr>
            <p:blipFill rotWithShape="1">
              <a:blip r:embed="rId5">
                <a:alphaModFix/>
              </a:blip>
              <a:srcRect b="12428" l="33216" r="33496" t="13017"/>
              <a:stretch/>
            </p:blipFill>
            <p:spPr>
              <a:xfrm>
                <a:off x="2657474" y="2168150"/>
                <a:ext cx="111550" cy="249825"/>
              </a:xfrm>
              <a:prstGeom prst="rect">
                <a:avLst/>
              </a:prstGeom>
              <a:noFill/>
              <a:ln>
                <a:noFill/>
              </a:ln>
            </p:spPr>
          </p:pic>
          <p:pic>
            <p:nvPicPr>
              <p:cNvPr id="305" name="Google Shape;305;p38"/>
              <p:cNvPicPr preferRelativeResize="0"/>
              <p:nvPr/>
            </p:nvPicPr>
            <p:blipFill rotWithShape="1">
              <a:blip r:embed="rId5">
                <a:alphaModFix/>
              </a:blip>
              <a:srcRect b="12428" l="33216" r="33496" t="13017"/>
              <a:stretch/>
            </p:blipFill>
            <p:spPr>
              <a:xfrm>
                <a:off x="2837200" y="2103976"/>
                <a:ext cx="111550" cy="249825"/>
              </a:xfrm>
              <a:prstGeom prst="rect">
                <a:avLst/>
              </a:prstGeom>
              <a:noFill/>
              <a:ln>
                <a:noFill/>
              </a:ln>
            </p:spPr>
          </p:pic>
        </p:grpSp>
        <p:pic>
          <p:nvPicPr>
            <p:cNvPr id="306" name="Google Shape;306;p38"/>
            <p:cNvPicPr preferRelativeResize="0"/>
            <p:nvPr/>
          </p:nvPicPr>
          <p:blipFill rotWithShape="1">
            <a:blip r:embed="rId5">
              <a:alphaModFix/>
            </a:blip>
            <a:srcRect b="12428" l="33216" r="33496" t="13017"/>
            <a:stretch/>
          </p:blipFill>
          <p:spPr>
            <a:xfrm>
              <a:off x="3013975" y="2054331"/>
              <a:ext cx="86925" cy="194658"/>
            </a:xfrm>
            <a:prstGeom prst="rect">
              <a:avLst/>
            </a:prstGeom>
            <a:noFill/>
            <a:ln>
              <a:noFill/>
            </a:ln>
          </p:spPr>
        </p:pic>
        <p:pic>
          <p:nvPicPr>
            <p:cNvPr id="307" name="Google Shape;307;p38"/>
            <p:cNvPicPr preferRelativeResize="0"/>
            <p:nvPr/>
          </p:nvPicPr>
          <p:blipFill rotWithShape="1">
            <a:blip r:embed="rId5">
              <a:alphaModFix/>
            </a:blip>
            <a:srcRect b="12428" l="33216" r="33496" t="13017"/>
            <a:stretch/>
          </p:blipFill>
          <p:spPr>
            <a:xfrm>
              <a:off x="3174425" y="2037325"/>
              <a:ext cx="86925" cy="194675"/>
            </a:xfrm>
            <a:prstGeom prst="rect">
              <a:avLst/>
            </a:prstGeom>
            <a:noFill/>
            <a:ln>
              <a:noFill/>
            </a:ln>
          </p:spPr>
        </p:pic>
        <p:pic>
          <p:nvPicPr>
            <p:cNvPr id="308" name="Google Shape;308;p38"/>
            <p:cNvPicPr preferRelativeResize="0"/>
            <p:nvPr/>
          </p:nvPicPr>
          <p:blipFill rotWithShape="1">
            <a:blip r:embed="rId5">
              <a:alphaModFix/>
            </a:blip>
            <a:srcRect b="12428" l="33216" r="33496" t="13017"/>
            <a:stretch/>
          </p:blipFill>
          <p:spPr>
            <a:xfrm>
              <a:off x="3334875" y="1995500"/>
              <a:ext cx="86925" cy="194675"/>
            </a:xfrm>
            <a:prstGeom prst="rect">
              <a:avLst/>
            </a:prstGeom>
            <a:noFill/>
            <a:ln>
              <a:noFill/>
            </a:ln>
          </p:spPr>
        </p:pic>
        <p:pic>
          <p:nvPicPr>
            <p:cNvPr id="309" name="Google Shape;309;p38"/>
            <p:cNvPicPr preferRelativeResize="0"/>
            <p:nvPr/>
          </p:nvPicPr>
          <p:blipFill rotWithShape="1">
            <a:blip r:embed="rId5">
              <a:alphaModFix/>
            </a:blip>
            <a:srcRect b="12428" l="33216" r="33496" t="13017"/>
            <a:stretch/>
          </p:blipFill>
          <p:spPr>
            <a:xfrm>
              <a:off x="3495325" y="1933825"/>
              <a:ext cx="86925" cy="194675"/>
            </a:xfrm>
            <a:prstGeom prst="rect">
              <a:avLst/>
            </a:prstGeom>
            <a:noFill/>
            <a:ln>
              <a:noFill/>
            </a:ln>
          </p:spPr>
        </p:pic>
        <p:pic>
          <p:nvPicPr>
            <p:cNvPr id="310" name="Google Shape;310;p38"/>
            <p:cNvPicPr preferRelativeResize="0"/>
            <p:nvPr/>
          </p:nvPicPr>
          <p:blipFill rotWithShape="1">
            <a:blip r:embed="rId5">
              <a:alphaModFix/>
            </a:blip>
            <a:srcRect b="12428" l="33216" r="33496" t="13017"/>
            <a:stretch/>
          </p:blipFill>
          <p:spPr>
            <a:xfrm>
              <a:off x="3675400" y="1878676"/>
              <a:ext cx="86936" cy="194700"/>
            </a:xfrm>
            <a:prstGeom prst="rect">
              <a:avLst/>
            </a:prstGeom>
            <a:noFill/>
            <a:ln>
              <a:noFill/>
            </a:ln>
          </p:spPr>
        </p:pic>
      </p:grpSp>
      <p:grpSp>
        <p:nvGrpSpPr>
          <p:cNvPr id="311" name="Google Shape;311;p38"/>
          <p:cNvGrpSpPr/>
          <p:nvPr/>
        </p:nvGrpSpPr>
        <p:grpSpPr>
          <a:xfrm>
            <a:off x="3476200" y="1887976"/>
            <a:ext cx="1196090" cy="1244874"/>
            <a:chOff x="3476200" y="1887976"/>
            <a:chExt cx="1196090" cy="1244874"/>
          </a:xfrm>
        </p:grpSpPr>
        <p:grpSp>
          <p:nvGrpSpPr>
            <p:cNvPr id="312" name="Google Shape;312;p38"/>
            <p:cNvGrpSpPr/>
            <p:nvPr/>
          </p:nvGrpSpPr>
          <p:grpSpPr>
            <a:xfrm>
              <a:off x="3476200" y="2257133"/>
              <a:ext cx="777500" cy="875717"/>
              <a:chOff x="3476200" y="2257133"/>
              <a:chExt cx="777500" cy="875717"/>
            </a:xfrm>
          </p:grpSpPr>
          <p:pic>
            <p:nvPicPr>
              <p:cNvPr id="313" name="Google Shape;313;p38"/>
              <p:cNvPicPr preferRelativeResize="0"/>
              <p:nvPr/>
            </p:nvPicPr>
            <p:blipFill>
              <a:blip r:embed="rId4">
                <a:alphaModFix/>
              </a:blip>
              <a:stretch>
                <a:fillRect/>
              </a:stretch>
            </p:blipFill>
            <p:spPr>
              <a:xfrm>
                <a:off x="3476200" y="2958900"/>
                <a:ext cx="173950" cy="173950"/>
              </a:xfrm>
              <a:prstGeom prst="rect">
                <a:avLst/>
              </a:prstGeom>
              <a:noFill/>
              <a:ln>
                <a:noFill/>
              </a:ln>
            </p:spPr>
          </p:pic>
          <p:pic>
            <p:nvPicPr>
              <p:cNvPr id="314" name="Google Shape;314;p38"/>
              <p:cNvPicPr preferRelativeResize="0"/>
              <p:nvPr/>
            </p:nvPicPr>
            <p:blipFill rotWithShape="1">
              <a:blip r:embed="rId5">
                <a:alphaModFix/>
              </a:blip>
              <a:srcRect b="12428" l="33216" r="33496" t="13017"/>
              <a:stretch/>
            </p:blipFill>
            <p:spPr>
              <a:xfrm>
                <a:off x="3645650" y="2709075"/>
                <a:ext cx="111550" cy="249825"/>
              </a:xfrm>
              <a:prstGeom prst="rect">
                <a:avLst/>
              </a:prstGeom>
              <a:noFill/>
              <a:ln>
                <a:noFill/>
              </a:ln>
            </p:spPr>
          </p:pic>
          <p:pic>
            <p:nvPicPr>
              <p:cNvPr id="315" name="Google Shape;315;p38"/>
              <p:cNvPicPr preferRelativeResize="0"/>
              <p:nvPr/>
            </p:nvPicPr>
            <p:blipFill rotWithShape="1">
              <a:blip r:embed="rId5">
                <a:alphaModFix/>
              </a:blip>
              <a:srcRect b="12428" l="33216" r="33496" t="13017"/>
              <a:stretch/>
            </p:blipFill>
            <p:spPr>
              <a:xfrm>
                <a:off x="3788400" y="2520350"/>
                <a:ext cx="111550" cy="249825"/>
              </a:xfrm>
              <a:prstGeom prst="rect">
                <a:avLst/>
              </a:prstGeom>
              <a:noFill/>
              <a:ln>
                <a:noFill/>
              </a:ln>
            </p:spPr>
          </p:pic>
          <p:pic>
            <p:nvPicPr>
              <p:cNvPr id="316" name="Google Shape;316;p38"/>
              <p:cNvPicPr preferRelativeResize="0"/>
              <p:nvPr/>
            </p:nvPicPr>
            <p:blipFill rotWithShape="1">
              <a:blip r:embed="rId5">
                <a:alphaModFix/>
              </a:blip>
              <a:srcRect b="12428" l="33216" r="33496" t="13017"/>
              <a:stretch/>
            </p:blipFill>
            <p:spPr>
              <a:xfrm>
                <a:off x="3942275" y="2385075"/>
                <a:ext cx="111550" cy="249825"/>
              </a:xfrm>
              <a:prstGeom prst="rect">
                <a:avLst/>
              </a:prstGeom>
              <a:noFill/>
              <a:ln>
                <a:noFill/>
              </a:ln>
            </p:spPr>
          </p:pic>
          <p:pic>
            <p:nvPicPr>
              <p:cNvPr id="317" name="Google Shape;317;p38"/>
              <p:cNvPicPr preferRelativeResize="0"/>
              <p:nvPr/>
            </p:nvPicPr>
            <p:blipFill rotWithShape="1">
              <a:blip r:embed="rId5">
                <a:alphaModFix/>
              </a:blip>
              <a:srcRect b="12428" l="33216" r="33496" t="13017"/>
              <a:stretch/>
            </p:blipFill>
            <p:spPr>
              <a:xfrm>
                <a:off x="4142150" y="2257133"/>
                <a:ext cx="111550" cy="249811"/>
              </a:xfrm>
              <a:prstGeom prst="rect">
                <a:avLst/>
              </a:prstGeom>
              <a:noFill/>
              <a:ln>
                <a:noFill/>
              </a:ln>
            </p:spPr>
          </p:pic>
        </p:grpSp>
        <p:pic>
          <p:nvPicPr>
            <p:cNvPr id="318" name="Google Shape;318;p38"/>
            <p:cNvPicPr preferRelativeResize="0"/>
            <p:nvPr/>
          </p:nvPicPr>
          <p:blipFill rotWithShape="1">
            <a:blip r:embed="rId5">
              <a:alphaModFix/>
            </a:blip>
            <a:srcRect b="12428" l="33216" r="33496" t="13017"/>
            <a:stretch/>
          </p:blipFill>
          <p:spPr>
            <a:xfrm>
              <a:off x="4364613" y="2190183"/>
              <a:ext cx="111550" cy="249811"/>
            </a:xfrm>
            <a:prstGeom prst="rect">
              <a:avLst/>
            </a:prstGeom>
            <a:noFill/>
            <a:ln>
              <a:noFill/>
            </a:ln>
          </p:spPr>
        </p:pic>
        <p:pic>
          <p:nvPicPr>
            <p:cNvPr id="319" name="Google Shape;319;p38"/>
            <p:cNvPicPr preferRelativeResize="0"/>
            <p:nvPr/>
          </p:nvPicPr>
          <p:blipFill rotWithShape="1">
            <a:blip r:embed="rId5">
              <a:alphaModFix/>
            </a:blip>
            <a:srcRect b="12428" l="33216" r="33496" t="13017"/>
            <a:stretch/>
          </p:blipFill>
          <p:spPr>
            <a:xfrm>
              <a:off x="4516225" y="2093365"/>
              <a:ext cx="111550" cy="249811"/>
            </a:xfrm>
            <a:prstGeom prst="rect">
              <a:avLst/>
            </a:prstGeom>
            <a:noFill/>
            <a:ln>
              <a:noFill/>
            </a:ln>
          </p:spPr>
        </p:pic>
        <p:pic>
          <p:nvPicPr>
            <p:cNvPr id="320" name="Google Shape;320;p38"/>
            <p:cNvPicPr preferRelativeResize="0"/>
            <p:nvPr/>
          </p:nvPicPr>
          <p:blipFill rotWithShape="1">
            <a:blip r:embed="rId5">
              <a:alphaModFix/>
            </a:blip>
            <a:srcRect b="12428" l="33216" r="33496" t="13017"/>
            <a:stretch/>
          </p:blipFill>
          <p:spPr>
            <a:xfrm>
              <a:off x="4560740" y="1887976"/>
              <a:ext cx="111550" cy="249811"/>
            </a:xfrm>
            <a:prstGeom prst="rect">
              <a:avLst/>
            </a:prstGeom>
            <a:noFill/>
            <a:ln>
              <a:noFill/>
            </a:ln>
          </p:spPr>
        </p:pic>
      </p:grpSp>
      <p:grpSp>
        <p:nvGrpSpPr>
          <p:cNvPr id="321" name="Google Shape;321;p38"/>
          <p:cNvGrpSpPr/>
          <p:nvPr/>
        </p:nvGrpSpPr>
        <p:grpSpPr>
          <a:xfrm>
            <a:off x="6804475" y="2020664"/>
            <a:ext cx="349025" cy="1396661"/>
            <a:chOff x="6804475" y="2020664"/>
            <a:chExt cx="349025" cy="1396661"/>
          </a:xfrm>
        </p:grpSpPr>
        <p:grpSp>
          <p:nvGrpSpPr>
            <p:cNvPr id="322" name="Google Shape;322;p38"/>
            <p:cNvGrpSpPr/>
            <p:nvPr/>
          </p:nvGrpSpPr>
          <p:grpSpPr>
            <a:xfrm>
              <a:off x="6804475" y="2313008"/>
              <a:ext cx="349025" cy="1104317"/>
              <a:chOff x="6804475" y="2313008"/>
              <a:chExt cx="349025" cy="1104317"/>
            </a:xfrm>
          </p:grpSpPr>
          <p:pic>
            <p:nvPicPr>
              <p:cNvPr id="323" name="Google Shape;323;p38"/>
              <p:cNvPicPr preferRelativeResize="0"/>
              <p:nvPr/>
            </p:nvPicPr>
            <p:blipFill>
              <a:blip r:embed="rId4">
                <a:alphaModFix/>
              </a:blip>
              <a:stretch>
                <a:fillRect/>
              </a:stretch>
            </p:blipFill>
            <p:spPr>
              <a:xfrm>
                <a:off x="6804475" y="3243375"/>
                <a:ext cx="173950" cy="173950"/>
              </a:xfrm>
              <a:prstGeom prst="rect">
                <a:avLst/>
              </a:prstGeom>
              <a:noFill/>
              <a:ln>
                <a:noFill/>
              </a:ln>
            </p:spPr>
          </p:pic>
          <p:pic>
            <p:nvPicPr>
              <p:cNvPr id="324" name="Google Shape;324;p38"/>
              <p:cNvPicPr preferRelativeResize="0"/>
              <p:nvPr/>
            </p:nvPicPr>
            <p:blipFill rotWithShape="1">
              <a:blip r:embed="rId5">
                <a:alphaModFix/>
              </a:blip>
              <a:srcRect b="12428" l="33216" r="33496" t="13017"/>
              <a:stretch/>
            </p:blipFill>
            <p:spPr>
              <a:xfrm>
                <a:off x="6973925" y="2993550"/>
                <a:ext cx="111550" cy="249825"/>
              </a:xfrm>
              <a:prstGeom prst="rect">
                <a:avLst/>
              </a:prstGeom>
              <a:noFill/>
              <a:ln>
                <a:noFill/>
              </a:ln>
            </p:spPr>
          </p:pic>
          <p:pic>
            <p:nvPicPr>
              <p:cNvPr id="325" name="Google Shape;325;p38"/>
              <p:cNvPicPr preferRelativeResize="0"/>
              <p:nvPr/>
            </p:nvPicPr>
            <p:blipFill rotWithShape="1">
              <a:blip r:embed="rId5">
                <a:alphaModFix/>
              </a:blip>
              <a:srcRect b="12428" l="33216" r="33496" t="13017"/>
              <a:stretch/>
            </p:blipFill>
            <p:spPr>
              <a:xfrm>
                <a:off x="6964275" y="2742003"/>
                <a:ext cx="111550" cy="249825"/>
              </a:xfrm>
              <a:prstGeom prst="rect">
                <a:avLst/>
              </a:prstGeom>
              <a:noFill/>
              <a:ln>
                <a:noFill/>
              </a:ln>
            </p:spPr>
          </p:pic>
          <p:pic>
            <p:nvPicPr>
              <p:cNvPr id="326" name="Google Shape;326;p38"/>
              <p:cNvPicPr preferRelativeResize="0"/>
              <p:nvPr/>
            </p:nvPicPr>
            <p:blipFill rotWithShape="1">
              <a:blip r:embed="rId5">
                <a:alphaModFix/>
              </a:blip>
              <a:srcRect b="12428" l="33216" r="33496" t="13017"/>
              <a:stretch/>
            </p:blipFill>
            <p:spPr>
              <a:xfrm>
                <a:off x="7041950" y="2517150"/>
                <a:ext cx="111550" cy="249825"/>
              </a:xfrm>
              <a:prstGeom prst="rect">
                <a:avLst/>
              </a:prstGeom>
              <a:noFill/>
              <a:ln>
                <a:noFill/>
              </a:ln>
            </p:spPr>
          </p:pic>
          <p:pic>
            <p:nvPicPr>
              <p:cNvPr id="327" name="Google Shape;327;p38"/>
              <p:cNvPicPr preferRelativeResize="0"/>
              <p:nvPr/>
            </p:nvPicPr>
            <p:blipFill rotWithShape="1">
              <a:blip r:embed="rId5">
                <a:alphaModFix/>
              </a:blip>
              <a:srcRect b="12428" l="33216" r="33496" t="13017"/>
              <a:stretch/>
            </p:blipFill>
            <p:spPr>
              <a:xfrm>
                <a:off x="7013225" y="2313008"/>
                <a:ext cx="111550" cy="249811"/>
              </a:xfrm>
              <a:prstGeom prst="rect">
                <a:avLst/>
              </a:prstGeom>
              <a:noFill/>
              <a:ln>
                <a:noFill/>
              </a:ln>
            </p:spPr>
          </p:pic>
        </p:grpSp>
        <p:pic>
          <p:nvPicPr>
            <p:cNvPr id="328" name="Google Shape;328;p38"/>
            <p:cNvPicPr preferRelativeResize="0"/>
            <p:nvPr/>
          </p:nvPicPr>
          <p:blipFill rotWithShape="1">
            <a:blip r:embed="rId5">
              <a:alphaModFix/>
            </a:blip>
            <a:srcRect b="12428" l="33216" r="33496" t="13017"/>
            <a:stretch/>
          </p:blipFill>
          <p:spPr>
            <a:xfrm>
              <a:off x="6957850" y="2137783"/>
              <a:ext cx="111550" cy="249811"/>
            </a:xfrm>
            <a:prstGeom prst="rect">
              <a:avLst/>
            </a:prstGeom>
            <a:noFill/>
            <a:ln>
              <a:noFill/>
            </a:ln>
          </p:spPr>
        </p:pic>
        <p:pic>
          <p:nvPicPr>
            <p:cNvPr id="329" name="Google Shape;329;p38"/>
            <p:cNvPicPr preferRelativeResize="0"/>
            <p:nvPr/>
          </p:nvPicPr>
          <p:blipFill rotWithShape="1">
            <a:blip r:embed="rId5">
              <a:alphaModFix/>
            </a:blip>
            <a:srcRect b="12428" l="33216" r="33496" t="13017"/>
            <a:stretch/>
          </p:blipFill>
          <p:spPr>
            <a:xfrm>
              <a:off x="6822758" y="2020664"/>
              <a:ext cx="111550" cy="249811"/>
            </a:xfrm>
            <a:prstGeom prst="rect">
              <a:avLst/>
            </a:prstGeom>
            <a:noFill/>
            <a:ln>
              <a:noFill/>
            </a:ln>
          </p:spPr>
        </p:pic>
      </p:grpSp>
      <p:grpSp>
        <p:nvGrpSpPr>
          <p:cNvPr id="330" name="Google Shape;330;p38"/>
          <p:cNvGrpSpPr/>
          <p:nvPr/>
        </p:nvGrpSpPr>
        <p:grpSpPr>
          <a:xfrm>
            <a:off x="4964500" y="2776920"/>
            <a:ext cx="991750" cy="406642"/>
            <a:chOff x="4964500" y="2776920"/>
            <a:chExt cx="991750" cy="406642"/>
          </a:xfrm>
        </p:grpSpPr>
        <p:grpSp>
          <p:nvGrpSpPr>
            <p:cNvPr id="331" name="Google Shape;331;p38"/>
            <p:cNvGrpSpPr/>
            <p:nvPr/>
          </p:nvGrpSpPr>
          <p:grpSpPr>
            <a:xfrm>
              <a:off x="4964500" y="2863270"/>
              <a:ext cx="637800" cy="320292"/>
              <a:chOff x="5164200" y="2026845"/>
              <a:chExt cx="637800" cy="320292"/>
            </a:xfrm>
          </p:grpSpPr>
          <p:pic>
            <p:nvPicPr>
              <p:cNvPr id="332" name="Google Shape;332;p38"/>
              <p:cNvPicPr preferRelativeResize="0"/>
              <p:nvPr/>
            </p:nvPicPr>
            <p:blipFill>
              <a:blip r:embed="rId4">
                <a:alphaModFix/>
              </a:blip>
              <a:stretch>
                <a:fillRect/>
              </a:stretch>
            </p:blipFill>
            <p:spPr>
              <a:xfrm>
                <a:off x="5164200" y="2173186"/>
                <a:ext cx="173950" cy="173950"/>
              </a:xfrm>
              <a:prstGeom prst="rect">
                <a:avLst/>
              </a:prstGeom>
              <a:noFill/>
              <a:ln>
                <a:noFill/>
              </a:ln>
            </p:spPr>
          </p:pic>
          <p:pic>
            <p:nvPicPr>
              <p:cNvPr id="333" name="Google Shape;333;p38"/>
              <p:cNvPicPr preferRelativeResize="0"/>
              <p:nvPr/>
            </p:nvPicPr>
            <p:blipFill rotWithShape="1">
              <a:blip r:embed="rId5">
                <a:alphaModFix/>
              </a:blip>
              <a:srcRect b="12428" l="33216" r="33496" t="13017"/>
              <a:stretch/>
            </p:blipFill>
            <p:spPr>
              <a:xfrm>
                <a:off x="5365575" y="2097300"/>
                <a:ext cx="111550" cy="249825"/>
              </a:xfrm>
              <a:prstGeom prst="rect">
                <a:avLst/>
              </a:prstGeom>
              <a:noFill/>
              <a:ln>
                <a:noFill/>
              </a:ln>
            </p:spPr>
          </p:pic>
          <p:pic>
            <p:nvPicPr>
              <p:cNvPr id="334" name="Google Shape;334;p38"/>
              <p:cNvPicPr preferRelativeResize="0"/>
              <p:nvPr/>
            </p:nvPicPr>
            <p:blipFill rotWithShape="1">
              <a:blip r:embed="rId5">
                <a:alphaModFix/>
              </a:blip>
              <a:srcRect b="12428" l="33216" r="33496" t="13017"/>
              <a:stretch/>
            </p:blipFill>
            <p:spPr>
              <a:xfrm>
                <a:off x="5511239" y="2083922"/>
                <a:ext cx="111550" cy="249825"/>
              </a:xfrm>
              <a:prstGeom prst="rect">
                <a:avLst/>
              </a:prstGeom>
              <a:noFill/>
              <a:ln>
                <a:noFill/>
              </a:ln>
            </p:spPr>
          </p:pic>
          <p:pic>
            <p:nvPicPr>
              <p:cNvPr id="335" name="Google Shape;335;p38"/>
              <p:cNvPicPr preferRelativeResize="0"/>
              <p:nvPr/>
            </p:nvPicPr>
            <p:blipFill rotWithShape="1">
              <a:blip r:embed="rId5">
                <a:alphaModFix/>
              </a:blip>
              <a:srcRect b="12428" l="33216" r="33496" t="13017"/>
              <a:stretch/>
            </p:blipFill>
            <p:spPr>
              <a:xfrm>
                <a:off x="5690450" y="2026845"/>
                <a:ext cx="111550" cy="249825"/>
              </a:xfrm>
              <a:prstGeom prst="rect">
                <a:avLst/>
              </a:prstGeom>
              <a:noFill/>
              <a:ln>
                <a:noFill/>
              </a:ln>
            </p:spPr>
          </p:pic>
        </p:grpSp>
        <p:pic>
          <p:nvPicPr>
            <p:cNvPr id="336" name="Google Shape;336;p38"/>
            <p:cNvPicPr preferRelativeResize="0"/>
            <p:nvPr/>
          </p:nvPicPr>
          <p:blipFill rotWithShape="1">
            <a:blip r:embed="rId5">
              <a:alphaModFix/>
            </a:blip>
            <a:srcRect b="12428" l="33216" r="33496" t="13017"/>
            <a:stretch/>
          </p:blipFill>
          <p:spPr>
            <a:xfrm>
              <a:off x="5602300" y="2776920"/>
              <a:ext cx="111550" cy="249825"/>
            </a:xfrm>
            <a:prstGeom prst="rect">
              <a:avLst/>
            </a:prstGeom>
            <a:noFill/>
            <a:ln>
              <a:noFill/>
            </a:ln>
          </p:spPr>
        </p:pic>
        <p:pic>
          <p:nvPicPr>
            <p:cNvPr id="337" name="Google Shape;337;p38"/>
            <p:cNvPicPr preferRelativeResize="0"/>
            <p:nvPr/>
          </p:nvPicPr>
          <p:blipFill rotWithShape="1">
            <a:blip r:embed="rId5">
              <a:alphaModFix/>
            </a:blip>
            <a:srcRect b="12428" l="33216" r="33496" t="13017"/>
            <a:stretch/>
          </p:blipFill>
          <p:spPr>
            <a:xfrm>
              <a:off x="5682612" y="2879136"/>
              <a:ext cx="111550" cy="249825"/>
            </a:xfrm>
            <a:prstGeom prst="rect">
              <a:avLst/>
            </a:prstGeom>
            <a:noFill/>
            <a:ln>
              <a:noFill/>
            </a:ln>
          </p:spPr>
        </p:pic>
        <p:pic>
          <p:nvPicPr>
            <p:cNvPr id="338" name="Google Shape;338;p38"/>
            <p:cNvPicPr preferRelativeResize="0"/>
            <p:nvPr/>
          </p:nvPicPr>
          <p:blipFill rotWithShape="1">
            <a:blip r:embed="rId5">
              <a:alphaModFix/>
            </a:blip>
            <a:srcRect b="12428" l="33216" r="33496" t="13017"/>
            <a:stretch/>
          </p:blipFill>
          <p:spPr>
            <a:xfrm>
              <a:off x="5844700" y="2863270"/>
              <a:ext cx="111550" cy="24982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39"/>
          <p:cNvSpPr txBox="1"/>
          <p:nvPr>
            <p:ph idx="4294967295" type="body"/>
          </p:nvPr>
        </p:nvSpPr>
        <p:spPr>
          <a:xfrm>
            <a:off x="1633650" y="1664975"/>
            <a:ext cx="5876700" cy="583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000"/>
              <a:t>Digital </a:t>
            </a:r>
            <a:r>
              <a:rPr b="1" lang="en" sz="3000"/>
              <a:t>Surveyor</a:t>
            </a:r>
            <a:endParaRPr b="1" sz="3000"/>
          </a:p>
        </p:txBody>
      </p:sp>
      <p:sp>
        <p:nvSpPr>
          <p:cNvPr id="344" name="Google Shape;344;p39"/>
          <p:cNvSpPr txBox="1"/>
          <p:nvPr/>
        </p:nvSpPr>
        <p:spPr>
          <a:xfrm>
            <a:off x="1633650" y="2091675"/>
            <a:ext cx="6300600" cy="929400"/>
          </a:xfrm>
          <a:prstGeom prst="rect">
            <a:avLst/>
          </a:prstGeom>
          <a:noFill/>
          <a:ln>
            <a:noFill/>
          </a:ln>
        </p:spPr>
        <p:txBody>
          <a:bodyPr anchorCtr="0" anchor="ctr" bIns="91425" lIns="91425" spcFirstLastPara="1" rIns="91425" wrap="square" tIns="91425">
            <a:noAutofit/>
          </a:bodyPr>
          <a:lstStyle/>
          <a:p>
            <a:pPr indent="457200" lvl="0" marL="2743200" rtl="0" algn="l">
              <a:spcBef>
                <a:spcPts val="0"/>
              </a:spcBef>
              <a:spcAft>
                <a:spcPts val="0"/>
              </a:spcAft>
              <a:buNone/>
            </a:pPr>
            <a:r>
              <a:rPr lang="en" sz="1800">
                <a:solidFill>
                  <a:schemeClr val="dk1"/>
                </a:solidFill>
              </a:rPr>
              <a:t>[noun] </a:t>
            </a:r>
            <a:endParaRPr sz="1800">
              <a:solidFill>
                <a:schemeClr val="dk1"/>
              </a:solidFill>
            </a:endParaRPr>
          </a:p>
          <a:p>
            <a:pPr indent="0" lvl="0" marL="0" rtl="0" algn="l">
              <a:spcBef>
                <a:spcPts val="850"/>
              </a:spcBef>
              <a:spcAft>
                <a:spcPts val="850"/>
              </a:spcAft>
              <a:buNone/>
            </a:pPr>
            <a:r>
              <a:rPr lang="en" sz="1800">
                <a:solidFill>
                  <a:schemeClr val="dk1"/>
                </a:solidFill>
              </a:rPr>
              <a:t>A person whose job is to measure and record the details of areas of land </a:t>
            </a:r>
            <a:r>
              <a:rPr b="1" lang="en" sz="1800">
                <a:solidFill>
                  <a:schemeClr val="dk1"/>
                </a:solidFill>
              </a:rPr>
              <a:t>with cutting-edge digital technology</a:t>
            </a:r>
            <a:r>
              <a:rPr lang="en" sz="1800">
                <a:solidFill>
                  <a:schemeClr val="dk1"/>
                </a:solidFill>
              </a:rPr>
              <a:t>.*</a:t>
            </a:r>
            <a:br>
              <a:rPr lang="en" sz="1800">
                <a:solidFill>
                  <a:schemeClr val="dk1"/>
                </a:solidFill>
              </a:rPr>
            </a:br>
            <a:br>
              <a:rPr lang="en" sz="1800">
                <a:solidFill>
                  <a:schemeClr val="dk1"/>
                </a:solidFill>
              </a:rPr>
            </a:br>
            <a:r>
              <a:rPr lang="en" sz="900">
                <a:solidFill>
                  <a:srgbClr val="5C6670"/>
                </a:solidFill>
              </a:rPr>
              <a:t>*</a:t>
            </a:r>
            <a:r>
              <a:rPr lang="en" sz="900" u="sng">
                <a:solidFill>
                  <a:schemeClr val="accent3"/>
                </a:solidFill>
                <a:hlinkClick r:id="rId3"/>
              </a:rPr>
              <a:t>Pix4D</a:t>
            </a:r>
            <a:endParaRPr sz="900">
              <a:solidFill>
                <a:schemeClr val="accent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40"/>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The digital surveyor</a:t>
            </a:r>
            <a:endParaRPr/>
          </a:p>
        </p:txBody>
      </p:sp>
      <p:grpSp>
        <p:nvGrpSpPr>
          <p:cNvPr id="350" name="Google Shape;350;p40"/>
          <p:cNvGrpSpPr/>
          <p:nvPr/>
        </p:nvGrpSpPr>
        <p:grpSpPr>
          <a:xfrm>
            <a:off x="780250" y="842975"/>
            <a:ext cx="2408125" cy="1629101"/>
            <a:chOff x="1597175" y="1582850"/>
            <a:chExt cx="2408125" cy="1629101"/>
          </a:xfrm>
        </p:grpSpPr>
        <p:pic>
          <p:nvPicPr>
            <p:cNvPr id="351" name="Google Shape;351;p40"/>
            <p:cNvPicPr preferRelativeResize="0"/>
            <p:nvPr/>
          </p:nvPicPr>
          <p:blipFill rotWithShape="1">
            <a:blip r:embed="rId3">
              <a:alphaModFix/>
            </a:blip>
            <a:srcRect b="15059" l="17565" r="35153" t="12048"/>
            <a:stretch/>
          </p:blipFill>
          <p:spPr>
            <a:xfrm>
              <a:off x="1597175" y="1582850"/>
              <a:ext cx="2408125" cy="1629101"/>
            </a:xfrm>
            <a:prstGeom prst="rect">
              <a:avLst/>
            </a:prstGeom>
            <a:noFill/>
            <a:ln>
              <a:noFill/>
            </a:ln>
          </p:spPr>
        </p:pic>
        <p:pic>
          <p:nvPicPr>
            <p:cNvPr id="352" name="Google Shape;352;p40"/>
            <p:cNvPicPr preferRelativeResize="0"/>
            <p:nvPr/>
          </p:nvPicPr>
          <p:blipFill rotWithShape="1">
            <a:blip r:embed="rId4">
              <a:alphaModFix/>
            </a:blip>
            <a:srcRect b="12428" l="33216" r="33496" t="13017"/>
            <a:stretch/>
          </p:blipFill>
          <p:spPr>
            <a:xfrm>
              <a:off x="1790941" y="2838762"/>
              <a:ext cx="111238" cy="194364"/>
            </a:xfrm>
            <a:prstGeom prst="rect">
              <a:avLst/>
            </a:prstGeom>
            <a:noFill/>
            <a:ln>
              <a:noFill/>
            </a:ln>
          </p:spPr>
        </p:pic>
        <p:pic>
          <p:nvPicPr>
            <p:cNvPr id="353" name="Google Shape;353;p40"/>
            <p:cNvPicPr preferRelativeResize="0"/>
            <p:nvPr/>
          </p:nvPicPr>
          <p:blipFill rotWithShape="1">
            <a:blip r:embed="rId4">
              <a:alphaModFix/>
            </a:blip>
            <a:srcRect b="12428" l="33216" r="33496" t="13017"/>
            <a:stretch/>
          </p:blipFill>
          <p:spPr>
            <a:xfrm>
              <a:off x="3853284" y="2133933"/>
              <a:ext cx="71334" cy="124633"/>
            </a:xfrm>
            <a:prstGeom prst="rect">
              <a:avLst/>
            </a:prstGeom>
            <a:noFill/>
            <a:ln>
              <a:noFill/>
            </a:ln>
          </p:spPr>
        </p:pic>
        <p:pic>
          <p:nvPicPr>
            <p:cNvPr id="354" name="Google Shape;354;p40"/>
            <p:cNvPicPr preferRelativeResize="0"/>
            <p:nvPr/>
          </p:nvPicPr>
          <p:blipFill rotWithShape="1">
            <a:blip r:embed="rId4">
              <a:alphaModFix/>
            </a:blip>
            <a:srcRect b="12428" l="33216" r="33496" t="13017"/>
            <a:stretch/>
          </p:blipFill>
          <p:spPr>
            <a:xfrm>
              <a:off x="1641511" y="2439135"/>
              <a:ext cx="71334" cy="124633"/>
            </a:xfrm>
            <a:prstGeom prst="rect">
              <a:avLst/>
            </a:prstGeom>
            <a:noFill/>
            <a:ln>
              <a:noFill/>
            </a:ln>
          </p:spPr>
        </p:pic>
        <p:pic>
          <p:nvPicPr>
            <p:cNvPr id="355" name="Google Shape;355;p40"/>
            <p:cNvPicPr preferRelativeResize="0"/>
            <p:nvPr/>
          </p:nvPicPr>
          <p:blipFill>
            <a:blip r:embed="rId5">
              <a:alphaModFix/>
            </a:blip>
            <a:stretch>
              <a:fillRect/>
            </a:stretch>
          </p:blipFill>
          <p:spPr>
            <a:xfrm>
              <a:off x="2163100" y="2748834"/>
              <a:ext cx="200108" cy="166792"/>
            </a:xfrm>
            <a:prstGeom prst="rect">
              <a:avLst/>
            </a:prstGeom>
            <a:noFill/>
            <a:ln>
              <a:noFill/>
            </a:ln>
          </p:spPr>
        </p:pic>
        <p:grpSp>
          <p:nvGrpSpPr>
            <p:cNvPr id="356" name="Google Shape;356;p40"/>
            <p:cNvGrpSpPr/>
            <p:nvPr/>
          </p:nvGrpSpPr>
          <p:grpSpPr>
            <a:xfrm>
              <a:off x="1931234" y="1788090"/>
              <a:ext cx="959378" cy="748450"/>
              <a:chOff x="2359825" y="1404000"/>
              <a:chExt cx="1500200" cy="1500200"/>
            </a:xfrm>
          </p:grpSpPr>
          <p:pic>
            <p:nvPicPr>
              <p:cNvPr id="357" name="Google Shape;357;p40"/>
              <p:cNvPicPr preferRelativeResize="0"/>
              <p:nvPr/>
            </p:nvPicPr>
            <p:blipFill>
              <a:blip r:embed="rId6">
                <a:alphaModFix/>
              </a:blip>
              <a:stretch>
                <a:fillRect/>
              </a:stretch>
            </p:blipFill>
            <p:spPr>
              <a:xfrm>
                <a:off x="2359825" y="1404000"/>
                <a:ext cx="281000" cy="281000"/>
              </a:xfrm>
              <a:prstGeom prst="rect">
                <a:avLst/>
              </a:prstGeom>
              <a:noFill/>
              <a:ln>
                <a:noFill/>
              </a:ln>
            </p:spPr>
          </p:pic>
          <p:pic>
            <p:nvPicPr>
              <p:cNvPr id="358" name="Google Shape;358;p40"/>
              <p:cNvPicPr preferRelativeResize="0"/>
              <p:nvPr/>
            </p:nvPicPr>
            <p:blipFill>
              <a:blip r:embed="rId6">
                <a:alphaModFix/>
              </a:blip>
              <a:stretch>
                <a:fillRect/>
              </a:stretch>
            </p:blipFill>
            <p:spPr>
              <a:xfrm>
                <a:off x="2512225" y="1556400"/>
                <a:ext cx="281000" cy="281000"/>
              </a:xfrm>
              <a:prstGeom prst="rect">
                <a:avLst/>
              </a:prstGeom>
              <a:noFill/>
              <a:ln>
                <a:noFill/>
              </a:ln>
            </p:spPr>
          </p:pic>
          <p:pic>
            <p:nvPicPr>
              <p:cNvPr id="359" name="Google Shape;359;p40"/>
              <p:cNvPicPr preferRelativeResize="0"/>
              <p:nvPr/>
            </p:nvPicPr>
            <p:blipFill>
              <a:blip r:embed="rId6">
                <a:alphaModFix/>
              </a:blip>
              <a:stretch>
                <a:fillRect/>
              </a:stretch>
            </p:blipFill>
            <p:spPr>
              <a:xfrm>
                <a:off x="2664625" y="1708800"/>
                <a:ext cx="281000" cy="281000"/>
              </a:xfrm>
              <a:prstGeom prst="rect">
                <a:avLst/>
              </a:prstGeom>
              <a:noFill/>
              <a:ln>
                <a:noFill/>
              </a:ln>
            </p:spPr>
          </p:pic>
          <p:pic>
            <p:nvPicPr>
              <p:cNvPr id="360" name="Google Shape;360;p40"/>
              <p:cNvPicPr preferRelativeResize="0"/>
              <p:nvPr/>
            </p:nvPicPr>
            <p:blipFill>
              <a:blip r:embed="rId6">
                <a:alphaModFix/>
              </a:blip>
              <a:stretch>
                <a:fillRect/>
              </a:stretch>
            </p:blipFill>
            <p:spPr>
              <a:xfrm>
                <a:off x="2817025" y="1861200"/>
                <a:ext cx="281000" cy="281000"/>
              </a:xfrm>
              <a:prstGeom prst="rect">
                <a:avLst/>
              </a:prstGeom>
              <a:noFill/>
              <a:ln>
                <a:noFill/>
              </a:ln>
            </p:spPr>
          </p:pic>
          <p:pic>
            <p:nvPicPr>
              <p:cNvPr id="361" name="Google Shape;361;p40"/>
              <p:cNvPicPr preferRelativeResize="0"/>
              <p:nvPr/>
            </p:nvPicPr>
            <p:blipFill>
              <a:blip r:embed="rId6">
                <a:alphaModFix/>
              </a:blip>
              <a:stretch>
                <a:fillRect/>
              </a:stretch>
            </p:blipFill>
            <p:spPr>
              <a:xfrm>
                <a:off x="2969425" y="2013600"/>
                <a:ext cx="281000" cy="281000"/>
              </a:xfrm>
              <a:prstGeom prst="rect">
                <a:avLst/>
              </a:prstGeom>
              <a:noFill/>
              <a:ln>
                <a:noFill/>
              </a:ln>
            </p:spPr>
          </p:pic>
          <p:pic>
            <p:nvPicPr>
              <p:cNvPr id="362" name="Google Shape;362;p40"/>
              <p:cNvPicPr preferRelativeResize="0"/>
              <p:nvPr/>
            </p:nvPicPr>
            <p:blipFill>
              <a:blip r:embed="rId6">
                <a:alphaModFix/>
              </a:blip>
              <a:stretch>
                <a:fillRect/>
              </a:stretch>
            </p:blipFill>
            <p:spPr>
              <a:xfrm>
                <a:off x="3121825" y="2166000"/>
                <a:ext cx="281000" cy="281000"/>
              </a:xfrm>
              <a:prstGeom prst="rect">
                <a:avLst/>
              </a:prstGeom>
              <a:noFill/>
              <a:ln>
                <a:noFill/>
              </a:ln>
            </p:spPr>
          </p:pic>
          <p:pic>
            <p:nvPicPr>
              <p:cNvPr id="363" name="Google Shape;363;p40"/>
              <p:cNvPicPr preferRelativeResize="0"/>
              <p:nvPr/>
            </p:nvPicPr>
            <p:blipFill>
              <a:blip r:embed="rId6">
                <a:alphaModFix/>
              </a:blip>
              <a:stretch>
                <a:fillRect/>
              </a:stretch>
            </p:blipFill>
            <p:spPr>
              <a:xfrm>
                <a:off x="3274225" y="2318400"/>
                <a:ext cx="281000" cy="281000"/>
              </a:xfrm>
              <a:prstGeom prst="rect">
                <a:avLst/>
              </a:prstGeom>
              <a:noFill/>
              <a:ln>
                <a:noFill/>
              </a:ln>
            </p:spPr>
          </p:pic>
          <p:pic>
            <p:nvPicPr>
              <p:cNvPr id="364" name="Google Shape;364;p40"/>
              <p:cNvPicPr preferRelativeResize="0"/>
              <p:nvPr/>
            </p:nvPicPr>
            <p:blipFill>
              <a:blip r:embed="rId6">
                <a:alphaModFix/>
              </a:blip>
              <a:stretch>
                <a:fillRect/>
              </a:stretch>
            </p:blipFill>
            <p:spPr>
              <a:xfrm>
                <a:off x="3426625" y="2470800"/>
                <a:ext cx="281000" cy="281000"/>
              </a:xfrm>
              <a:prstGeom prst="rect">
                <a:avLst/>
              </a:prstGeom>
              <a:noFill/>
              <a:ln>
                <a:noFill/>
              </a:ln>
            </p:spPr>
          </p:pic>
          <p:pic>
            <p:nvPicPr>
              <p:cNvPr id="365" name="Google Shape;365;p40"/>
              <p:cNvPicPr preferRelativeResize="0"/>
              <p:nvPr/>
            </p:nvPicPr>
            <p:blipFill>
              <a:blip r:embed="rId6">
                <a:alphaModFix/>
              </a:blip>
              <a:stretch>
                <a:fillRect/>
              </a:stretch>
            </p:blipFill>
            <p:spPr>
              <a:xfrm>
                <a:off x="3579025" y="2623200"/>
                <a:ext cx="281000" cy="281000"/>
              </a:xfrm>
              <a:prstGeom prst="rect">
                <a:avLst/>
              </a:prstGeom>
              <a:noFill/>
              <a:ln>
                <a:noFill/>
              </a:ln>
            </p:spPr>
          </p:pic>
        </p:grpSp>
        <p:grpSp>
          <p:nvGrpSpPr>
            <p:cNvPr id="366" name="Google Shape;366;p40"/>
            <p:cNvGrpSpPr/>
            <p:nvPr/>
          </p:nvGrpSpPr>
          <p:grpSpPr>
            <a:xfrm>
              <a:off x="2183580" y="1723931"/>
              <a:ext cx="959378" cy="748450"/>
              <a:chOff x="2754425" y="1275400"/>
              <a:chExt cx="1500200" cy="1500200"/>
            </a:xfrm>
          </p:grpSpPr>
          <p:pic>
            <p:nvPicPr>
              <p:cNvPr id="367" name="Google Shape;367;p40"/>
              <p:cNvPicPr preferRelativeResize="0"/>
              <p:nvPr/>
            </p:nvPicPr>
            <p:blipFill>
              <a:blip r:embed="rId6">
                <a:alphaModFix/>
              </a:blip>
              <a:stretch>
                <a:fillRect/>
              </a:stretch>
            </p:blipFill>
            <p:spPr>
              <a:xfrm>
                <a:off x="2754425" y="1275400"/>
                <a:ext cx="281000" cy="281000"/>
              </a:xfrm>
              <a:prstGeom prst="rect">
                <a:avLst/>
              </a:prstGeom>
              <a:noFill/>
              <a:ln>
                <a:noFill/>
              </a:ln>
            </p:spPr>
          </p:pic>
          <p:pic>
            <p:nvPicPr>
              <p:cNvPr id="368" name="Google Shape;368;p40"/>
              <p:cNvPicPr preferRelativeResize="0"/>
              <p:nvPr/>
            </p:nvPicPr>
            <p:blipFill>
              <a:blip r:embed="rId6">
                <a:alphaModFix/>
              </a:blip>
              <a:stretch>
                <a:fillRect/>
              </a:stretch>
            </p:blipFill>
            <p:spPr>
              <a:xfrm>
                <a:off x="2906825" y="1427800"/>
                <a:ext cx="281000" cy="281000"/>
              </a:xfrm>
              <a:prstGeom prst="rect">
                <a:avLst/>
              </a:prstGeom>
              <a:noFill/>
              <a:ln>
                <a:noFill/>
              </a:ln>
            </p:spPr>
          </p:pic>
          <p:pic>
            <p:nvPicPr>
              <p:cNvPr id="369" name="Google Shape;369;p40"/>
              <p:cNvPicPr preferRelativeResize="0"/>
              <p:nvPr/>
            </p:nvPicPr>
            <p:blipFill>
              <a:blip r:embed="rId6">
                <a:alphaModFix/>
              </a:blip>
              <a:stretch>
                <a:fillRect/>
              </a:stretch>
            </p:blipFill>
            <p:spPr>
              <a:xfrm>
                <a:off x="3059225" y="1580200"/>
                <a:ext cx="281000" cy="281000"/>
              </a:xfrm>
              <a:prstGeom prst="rect">
                <a:avLst/>
              </a:prstGeom>
              <a:noFill/>
              <a:ln>
                <a:noFill/>
              </a:ln>
            </p:spPr>
          </p:pic>
          <p:pic>
            <p:nvPicPr>
              <p:cNvPr id="370" name="Google Shape;370;p40"/>
              <p:cNvPicPr preferRelativeResize="0"/>
              <p:nvPr/>
            </p:nvPicPr>
            <p:blipFill>
              <a:blip r:embed="rId6">
                <a:alphaModFix/>
              </a:blip>
              <a:stretch>
                <a:fillRect/>
              </a:stretch>
            </p:blipFill>
            <p:spPr>
              <a:xfrm>
                <a:off x="3211625" y="1732600"/>
                <a:ext cx="281000" cy="281000"/>
              </a:xfrm>
              <a:prstGeom prst="rect">
                <a:avLst/>
              </a:prstGeom>
              <a:noFill/>
              <a:ln>
                <a:noFill/>
              </a:ln>
            </p:spPr>
          </p:pic>
          <p:pic>
            <p:nvPicPr>
              <p:cNvPr id="371" name="Google Shape;371;p40"/>
              <p:cNvPicPr preferRelativeResize="0"/>
              <p:nvPr/>
            </p:nvPicPr>
            <p:blipFill>
              <a:blip r:embed="rId6">
                <a:alphaModFix/>
              </a:blip>
              <a:stretch>
                <a:fillRect/>
              </a:stretch>
            </p:blipFill>
            <p:spPr>
              <a:xfrm>
                <a:off x="3364025" y="1885000"/>
                <a:ext cx="281000" cy="281000"/>
              </a:xfrm>
              <a:prstGeom prst="rect">
                <a:avLst/>
              </a:prstGeom>
              <a:noFill/>
              <a:ln>
                <a:noFill/>
              </a:ln>
            </p:spPr>
          </p:pic>
          <p:pic>
            <p:nvPicPr>
              <p:cNvPr id="372" name="Google Shape;372;p40"/>
              <p:cNvPicPr preferRelativeResize="0"/>
              <p:nvPr/>
            </p:nvPicPr>
            <p:blipFill>
              <a:blip r:embed="rId6">
                <a:alphaModFix/>
              </a:blip>
              <a:stretch>
                <a:fillRect/>
              </a:stretch>
            </p:blipFill>
            <p:spPr>
              <a:xfrm>
                <a:off x="3516425" y="2037400"/>
                <a:ext cx="281000" cy="281000"/>
              </a:xfrm>
              <a:prstGeom prst="rect">
                <a:avLst/>
              </a:prstGeom>
              <a:noFill/>
              <a:ln>
                <a:noFill/>
              </a:ln>
            </p:spPr>
          </p:pic>
          <p:pic>
            <p:nvPicPr>
              <p:cNvPr id="373" name="Google Shape;373;p40"/>
              <p:cNvPicPr preferRelativeResize="0"/>
              <p:nvPr/>
            </p:nvPicPr>
            <p:blipFill>
              <a:blip r:embed="rId6">
                <a:alphaModFix/>
              </a:blip>
              <a:stretch>
                <a:fillRect/>
              </a:stretch>
            </p:blipFill>
            <p:spPr>
              <a:xfrm>
                <a:off x="3668825" y="2189800"/>
                <a:ext cx="281000" cy="281000"/>
              </a:xfrm>
              <a:prstGeom prst="rect">
                <a:avLst/>
              </a:prstGeom>
              <a:noFill/>
              <a:ln>
                <a:noFill/>
              </a:ln>
            </p:spPr>
          </p:pic>
          <p:pic>
            <p:nvPicPr>
              <p:cNvPr id="374" name="Google Shape;374;p40"/>
              <p:cNvPicPr preferRelativeResize="0"/>
              <p:nvPr/>
            </p:nvPicPr>
            <p:blipFill>
              <a:blip r:embed="rId6">
                <a:alphaModFix/>
              </a:blip>
              <a:stretch>
                <a:fillRect/>
              </a:stretch>
            </p:blipFill>
            <p:spPr>
              <a:xfrm>
                <a:off x="3821225" y="2342200"/>
                <a:ext cx="281000" cy="281000"/>
              </a:xfrm>
              <a:prstGeom prst="rect">
                <a:avLst/>
              </a:prstGeom>
              <a:noFill/>
              <a:ln>
                <a:noFill/>
              </a:ln>
            </p:spPr>
          </p:pic>
          <p:pic>
            <p:nvPicPr>
              <p:cNvPr id="375" name="Google Shape;375;p40"/>
              <p:cNvPicPr preferRelativeResize="0"/>
              <p:nvPr/>
            </p:nvPicPr>
            <p:blipFill>
              <a:blip r:embed="rId6">
                <a:alphaModFix/>
              </a:blip>
              <a:stretch>
                <a:fillRect/>
              </a:stretch>
            </p:blipFill>
            <p:spPr>
              <a:xfrm>
                <a:off x="3973625" y="2494600"/>
                <a:ext cx="281000" cy="281000"/>
              </a:xfrm>
              <a:prstGeom prst="rect">
                <a:avLst/>
              </a:prstGeom>
              <a:noFill/>
              <a:ln>
                <a:noFill/>
              </a:ln>
            </p:spPr>
          </p:pic>
        </p:grpSp>
        <p:grpSp>
          <p:nvGrpSpPr>
            <p:cNvPr id="376" name="Google Shape;376;p40"/>
            <p:cNvGrpSpPr/>
            <p:nvPr/>
          </p:nvGrpSpPr>
          <p:grpSpPr>
            <a:xfrm>
              <a:off x="2418533" y="1659773"/>
              <a:ext cx="959378" cy="748450"/>
              <a:chOff x="3121825" y="1146800"/>
              <a:chExt cx="1500200" cy="1500200"/>
            </a:xfrm>
          </p:grpSpPr>
          <p:pic>
            <p:nvPicPr>
              <p:cNvPr id="377" name="Google Shape;377;p40"/>
              <p:cNvPicPr preferRelativeResize="0"/>
              <p:nvPr/>
            </p:nvPicPr>
            <p:blipFill>
              <a:blip r:embed="rId6">
                <a:alphaModFix/>
              </a:blip>
              <a:stretch>
                <a:fillRect/>
              </a:stretch>
            </p:blipFill>
            <p:spPr>
              <a:xfrm>
                <a:off x="3121825" y="1146800"/>
                <a:ext cx="281000" cy="281000"/>
              </a:xfrm>
              <a:prstGeom prst="rect">
                <a:avLst/>
              </a:prstGeom>
              <a:noFill/>
              <a:ln>
                <a:noFill/>
              </a:ln>
            </p:spPr>
          </p:pic>
          <p:pic>
            <p:nvPicPr>
              <p:cNvPr id="378" name="Google Shape;378;p40"/>
              <p:cNvPicPr preferRelativeResize="0"/>
              <p:nvPr/>
            </p:nvPicPr>
            <p:blipFill>
              <a:blip r:embed="rId6">
                <a:alphaModFix/>
              </a:blip>
              <a:stretch>
                <a:fillRect/>
              </a:stretch>
            </p:blipFill>
            <p:spPr>
              <a:xfrm>
                <a:off x="3274225" y="1299200"/>
                <a:ext cx="281000" cy="281000"/>
              </a:xfrm>
              <a:prstGeom prst="rect">
                <a:avLst/>
              </a:prstGeom>
              <a:noFill/>
              <a:ln>
                <a:noFill/>
              </a:ln>
            </p:spPr>
          </p:pic>
          <p:pic>
            <p:nvPicPr>
              <p:cNvPr id="379" name="Google Shape;379;p40"/>
              <p:cNvPicPr preferRelativeResize="0"/>
              <p:nvPr/>
            </p:nvPicPr>
            <p:blipFill>
              <a:blip r:embed="rId6">
                <a:alphaModFix/>
              </a:blip>
              <a:stretch>
                <a:fillRect/>
              </a:stretch>
            </p:blipFill>
            <p:spPr>
              <a:xfrm>
                <a:off x="3426625" y="1451600"/>
                <a:ext cx="281000" cy="281000"/>
              </a:xfrm>
              <a:prstGeom prst="rect">
                <a:avLst/>
              </a:prstGeom>
              <a:noFill/>
              <a:ln>
                <a:noFill/>
              </a:ln>
            </p:spPr>
          </p:pic>
          <p:pic>
            <p:nvPicPr>
              <p:cNvPr id="380" name="Google Shape;380;p40"/>
              <p:cNvPicPr preferRelativeResize="0"/>
              <p:nvPr/>
            </p:nvPicPr>
            <p:blipFill>
              <a:blip r:embed="rId6">
                <a:alphaModFix/>
              </a:blip>
              <a:stretch>
                <a:fillRect/>
              </a:stretch>
            </p:blipFill>
            <p:spPr>
              <a:xfrm>
                <a:off x="3579025" y="1604000"/>
                <a:ext cx="281000" cy="281000"/>
              </a:xfrm>
              <a:prstGeom prst="rect">
                <a:avLst/>
              </a:prstGeom>
              <a:noFill/>
              <a:ln>
                <a:noFill/>
              </a:ln>
            </p:spPr>
          </p:pic>
          <p:pic>
            <p:nvPicPr>
              <p:cNvPr id="381" name="Google Shape;381;p40"/>
              <p:cNvPicPr preferRelativeResize="0"/>
              <p:nvPr/>
            </p:nvPicPr>
            <p:blipFill>
              <a:blip r:embed="rId6">
                <a:alphaModFix/>
              </a:blip>
              <a:stretch>
                <a:fillRect/>
              </a:stretch>
            </p:blipFill>
            <p:spPr>
              <a:xfrm>
                <a:off x="3731425" y="1756400"/>
                <a:ext cx="281000" cy="281000"/>
              </a:xfrm>
              <a:prstGeom prst="rect">
                <a:avLst/>
              </a:prstGeom>
              <a:noFill/>
              <a:ln>
                <a:noFill/>
              </a:ln>
            </p:spPr>
          </p:pic>
          <p:pic>
            <p:nvPicPr>
              <p:cNvPr id="382" name="Google Shape;382;p40"/>
              <p:cNvPicPr preferRelativeResize="0"/>
              <p:nvPr/>
            </p:nvPicPr>
            <p:blipFill>
              <a:blip r:embed="rId6">
                <a:alphaModFix/>
              </a:blip>
              <a:stretch>
                <a:fillRect/>
              </a:stretch>
            </p:blipFill>
            <p:spPr>
              <a:xfrm>
                <a:off x="3883825" y="1908800"/>
                <a:ext cx="281000" cy="281000"/>
              </a:xfrm>
              <a:prstGeom prst="rect">
                <a:avLst/>
              </a:prstGeom>
              <a:noFill/>
              <a:ln>
                <a:noFill/>
              </a:ln>
            </p:spPr>
          </p:pic>
          <p:pic>
            <p:nvPicPr>
              <p:cNvPr id="383" name="Google Shape;383;p40"/>
              <p:cNvPicPr preferRelativeResize="0"/>
              <p:nvPr/>
            </p:nvPicPr>
            <p:blipFill>
              <a:blip r:embed="rId6">
                <a:alphaModFix/>
              </a:blip>
              <a:stretch>
                <a:fillRect/>
              </a:stretch>
            </p:blipFill>
            <p:spPr>
              <a:xfrm>
                <a:off x="4036225" y="2061200"/>
                <a:ext cx="281000" cy="281000"/>
              </a:xfrm>
              <a:prstGeom prst="rect">
                <a:avLst/>
              </a:prstGeom>
              <a:noFill/>
              <a:ln>
                <a:noFill/>
              </a:ln>
            </p:spPr>
          </p:pic>
          <p:pic>
            <p:nvPicPr>
              <p:cNvPr id="384" name="Google Shape;384;p40"/>
              <p:cNvPicPr preferRelativeResize="0"/>
              <p:nvPr/>
            </p:nvPicPr>
            <p:blipFill>
              <a:blip r:embed="rId6">
                <a:alphaModFix/>
              </a:blip>
              <a:stretch>
                <a:fillRect/>
              </a:stretch>
            </p:blipFill>
            <p:spPr>
              <a:xfrm>
                <a:off x="4188625" y="2213600"/>
                <a:ext cx="281000" cy="281000"/>
              </a:xfrm>
              <a:prstGeom prst="rect">
                <a:avLst/>
              </a:prstGeom>
              <a:noFill/>
              <a:ln>
                <a:noFill/>
              </a:ln>
            </p:spPr>
          </p:pic>
          <p:pic>
            <p:nvPicPr>
              <p:cNvPr id="385" name="Google Shape;385;p40"/>
              <p:cNvPicPr preferRelativeResize="0"/>
              <p:nvPr/>
            </p:nvPicPr>
            <p:blipFill>
              <a:blip r:embed="rId6">
                <a:alphaModFix/>
              </a:blip>
              <a:stretch>
                <a:fillRect/>
              </a:stretch>
            </p:blipFill>
            <p:spPr>
              <a:xfrm>
                <a:off x="4341025" y="2366000"/>
                <a:ext cx="281000" cy="281000"/>
              </a:xfrm>
              <a:prstGeom prst="rect">
                <a:avLst/>
              </a:prstGeom>
              <a:noFill/>
              <a:ln>
                <a:noFill/>
              </a:ln>
            </p:spPr>
          </p:pic>
        </p:grpSp>
        <p:grpSp>
          <p:nvGrpSpPr>
            <p:cNvPr id="386" name="Google Shape;386;p40"/>
            <p:cNvGrpSpPr/>
            <p:nvPr/>
          </p:nvGrpSpPr>
          <p:grpSpPr>
            <a:xfrm>
              <a:off x="2640652" y="1582856"/>
              <a:ext cx="959378" cy="748450"/>
              <a:chOff x="3469158" y="992628"/>
              <a:chExt cx="1500200" cy="1500200"/>
            </a:xfrm>
          </p:grpSpPr>
          <p:pic>
            <p:nvPicPr>
              <p:cNvPr id="387" name="Google Shape;387;p40"/>
              <p:cNvPicPr preferRelativeResize="0"/>
              <p:nvPr/>
            </p:nvPicPr>
            <p:blipFill>
              <a:blip r:embed="rId6">
                <a:alphaModFix/>
              </a:blip>
              <a:stretch>
                <a:fillRect/>
              </a:stretch>
            </p:blipFill>
            <p:spPr>
              <a:xfrm>
                <a:off x="3469158" y="992628"/>
                <a:ext cx="281000" cy="281000"/>
              </a:xfrm>
              <a:prstGeom prst="rect">
                <a:avLst/>
              </a:prstGeom>
              <a:noFill/>
              <a:ln>
                <a:noFill/>
              </a:ln>
            </p:spPr>
          </p:pic>
          <p:pic>
            <p:nvPicPr>
              <p:cNvPr id="388" name="Google Shape;388;p40"/>
              <p:cNvPicPr preferRelativeResize="0"/>
              <p:nvPr/>
            </p:nvPicPr>
            <p:blipFill>
              <a:blip r:embed="rId6">
                <a:alphaModFix/>
              </a:blip>
              <a:stretch>
                <a:fillRect/>
              </a:stretch>
            </p:blipFill>
            <p:spPr>
              <a:xfrm>
                <a:off x="3621558" y="1145028"/>
                <a:ext cx="281000" cy="281000"/>
              </a:xfrm>
              <a:prstGeom prst="rect">
                <a:avLst/>
              </a:prstGeom>
              <a:noFill/>
              <a:ln>
                <a:noFill/>
              </a:ln>
            </p:spPr>
          </p:pic>
          <p:pic>
            <p:nvPicPr>
              <p:cNvPr id="389" name="Google Shape;389;p40"/>
              <p:cNvPicPr preferRelativeResize="0"/>
              <p:nvPr/>
            </p:nvPicPr>
            <p:blipFill>
              <a:blip r:embed="rId6">
                <a:alphaModFix/>
              </a:blip>
              <a:stretch>
                <a:fillRect/>
              </a:stretch>
            </p:blipFill>
            <p:spPr>
              <a:xfrm>
                <a:off x="3773958" y="1297428"/>
                <a:ext cx="281000" cy="281000"/>
              </a:xfrm>
              <a:prstGeom prst="rect">
                <a:avLst/>
              </a:prstGeom>
              <a:noFill/>
              <a:ln>
                <a:noFill/>
              </a:ln>
            </p:spPr>
          </p:pic>
          <p:pic>
            <p:nvPicPr>
              <p:cNvPr id="390" name="Google Shape;390;p40"/>
              <p:cNvPicPr preferRelativeResize="0"/>
              <p:nvPr/>
            </p:nvPicPr>
            <p:blipFill>
              <a:blip r:embed="rId6">
                <a:alphaModFix/>
              </a:blip>
              <a:stretch>
                <a:fillRect/>
              </a:stretch>
            </p:blipFill>
            <p:spPr>
              <a:xfrm>
                <a:off x="3926358" y="1449828"/>
                <a:ext cx="281000" cy="281000"/>
              </a:xfrm>
              <a:prstGeom prst="rect">
                <a:avLst/>
              </a:prstGeom>
              <a:noFill/>
              <a:ln>
                <a:noFill/>
              </a:ln>
            </p:spPr>
          </p:pic>
          <p:pic>
            <p:nvPicPr>
              <p:cNvPr id="391" name="Google Shape;391;p40"/>
              <p:cNvPicPr preferRelativeResize="0"/>
              <p:nvPr/>
            </p:nvPicPr>
            <p:blipFill>
              <a:blip r:embed="rId6">
                <a:alphaModFix/>
              </a:blip>
              <a:stretch>
                <a:fillRect/>
              </a:stretch>
            </p:blipFill>
            <p:spPr>
              <a:xfrm>
                <a:off x="4078758" y="1602228"/>
                <a:ext cx="281000" cy="281000"/>
              </a:xfrm>
              <a:prstGeom prst="rect">
                <a:avLst/>
              </a:prstGeom>
              <a:noFill/>
              <a:ln>
                <a:noFill/>
              </a:ln>
            </p:spPr>
          </p:pic>
          <p:pic>
            <p:nvPicPr>
              <p:cNvPr id="392" name="Google Shape;392;p40"/>
              <p:cNvPicPr preferRelativeResize="0"/>
              <p:nvPr/>
            </p:nvPicPr>
            <p:blipFill>
              <a:blip r:embed="rId6">
                <a:alphaModFix/>
              </a:blip>
              <a:stretch>
                <a:fillRect/>
              </a:stretch>
            </p:blipFill>
            <p:spPr>
              <a:xfrm>
                <a:off x="4231158" y="1754628"/>
                <a:ext cx="281000" cy="281000"/>
              </a:xfrm>
              <a:prstGeom prst="rect">
                <a:avLst/>
              </a:prstGeom>
              <a:noFill/>
              <a:ln>
                <a:noFill/>
              </a:ln>
            </p:spPr>
          </p:pic>
          <p:pic>
            <p:nvPicPr>
              <p:cNvPr id="393" name="Google Shape;393;p40"/>
              <p:cNvPicPr preferRelativeResize="0"/>
              <p:nvPr/>
            </p:nvPicPr>
            <p:blipFill>
              <a:blip r:embed="rId6">
                <a:alphaModFix/>
              </a:blip>
              <a:stretch>
                <a:fillRect/>
              </a:stretch>
            </p:blipFill>
            <p:spPr>
              <a:xfrm>
                <a:off x="4383558" y="1907028"/>
                <a:ext cx="281000" cy="281000"/>
              </a:xfrm>
              <a:prstGeom prst="rect">
                <a:avLst/>
              </a:prstGeom>
              <a:noFill/>
              <a:ln>
                <a:noFill/>
              </a:ln>
            </p:spPr>
          </p:pic>
          <p:pic>
            <p:nvPicPr>
              <p:cNvPr id="394" name="Google Shape;394;p40"/>
              <p:cNvPicPr preferRelativeResize="0"/>
              <p:nvPr/>
            </p:nvPicPr>
            <p:blipFill>
              <a:blip r:embed="rId6">
                <a:alphaModFix/>
              </a:blip>
              <a:stretch>
                <a:fillRect/>
              </a:stretch>
            </p:blipFill>
            <p:spPr>
              <a:xfrm>
                <a:off x="4535958" y="2059428"/>
                <a:ext cx="281000" cy="281000"/>
              </a:xfrm>
              <a:prstGeom prst="rect">
                <a:avLst/>
              </a:prstGeom>
              <a:noFill/>
              <a:ln>
                <a:noFill/>
              </a:ln>
            </p:spPr>
          </p:pic>
          <p:pic>
            <p:nvPicPr>
              <p:cNvPr id="395" name="Google Shape;395;p40"/>
              <p:cNvPicPr preferRelativeResize="0"/>
              <p:nvPr/>
            </p:nvPicPr>
            <p:blipFill>
              <a:blip r:embed="rId6">
                <a:alphaModFix/>
              </a:blip>
              <a:stretch>
                <a:fillRect/>
              </a:stretch>
            </p:blipFill>
            <p:spPr>
              <a:xfrm>
                <a:off x="4688358" y="2211828"/>
                <a:ext cx="281000" cy="281000"/>
              </a:xfrm>
              <a:prstGeom prst="rect">
                <a:avLst/>
              </a:prstGeom>
              <a:noFill/>
              <a:ln>
                <a:noFill/>
              </a:ln>
            </p:spPr>
          </p:pic>
        </p:grpSp>
        <p:grpSp>
          <p:nvGrpSpPr>
            <p:cNvPr id="396" name="Google Shape;396;p40"/>
            <p:cNvGrpSpPr/>
            <p:nvPr/>
          </p:nvGrpSpPr>
          <p:grpSpPr>
            <a:xfrm>
              <a:off x="1687584" y="1864122"/>
              <a:ext cx="959378" cy="748450"/>
              <a:chOff x="1978825" y="1556400"/>
              <a:chExt cx="1500200" cy="1500200"/>
            </a:xfrm>
          </p:grpSpPr>
          <p:pic>
            <p:nvPicPr>
              <p:cNvPr id="397" name="Google Shape;397;p40"/>
              <p:cNvPicPr preferRelativeResize="0"/>
              <p:nvPr/>
            </p:nvPicPr>
            <p:blipFill>
              <a:blip r:embed="rId6">
                <a:alphaModFix/>
              </a:blip>
              <a:stretch>
                <a:fillRect/>
              </a:stretch>
            </p:blipFill>
            <p:spPr>
              <a:xfrm>
                <a:off x="1978825" y="1556400"/>
                <a:ext cx="281000" cy="281000"/>
              </a:xfrm>
              <a:prstGeom prst="rect">
                <a:avLst/>
              </a:prstGeom>
              <a:noFill/>
              <a:ln>
                <a:noFill/>
              </a:ln>
            </p:spPr>
          </p:pic>
          <p:pic>
            <p:nvPicPr>
              <p:cNvPr id="398" name="Google Shape;398;p40"/>
              <p:cNvPicPr preferRelativeResize="0"/>
              <p:nvPr/>
            </p:nvPicPr>
            <p:blipFill>
              <a:blip r:embed="rId6">
                <a:alphaModFix/>
              </a:blip>
              <a:stretch>
                <a:fillRect/>
              </a:stretch>
            </p:blipFill>
            <p:spPr>
              <a:xfrm>
                <a:off x="2131225" y="1708800"/>
                <a:ext cx="281000" cy="281000"/>
              </a:xfrm>
              <a:prstGeom prst="rect">
                <a:avLst/>
              </a:prstGeom>
              <a:noFill/>
              <a:ln>
                <a:noFill/>
              </a:ln>
            </p:spPr>
          </p:pic>
          <p:pic>
            <p:nvPicPr>
              <p:cNvPr id="399" name="Google Shape;399;p40"/>
              <p:cNvPicPr preferRelativeResize="0"/>
              <p:nvPr/>
            </p:nvPicPr>
            <p:blipFill>
              <a:blip r:embed="rId6">
                <a:alphaModFix/>
              </a:blip>
              <a:stretch>
                <a:fillRect/>
              </a:stretch>
            </p:blipFill>
            <p:spPr>
              <a:xfrm>
                <a:off x="2283625" y="1861200"/>
                <a:ext cx="281000" cy="281000"/>
              </a:xfrm>
              <a:prstGeom prst="rect">
                <a:avLst/>
              </a:prstGeom>
              <a:noFill/>
              <a:ln>
                <a:noFill/>
              </a:ln>
            </p:spPr>
          </p:pic>
          <p:pic>
            <p:nvPicPr>
              <p:cNvPr id="400" name="Google Shape;400;p40"/>
              <p:cNvPicPr preferRelativeResize="0"/>
              <p:nvPr/>
            </p:nvPicPr>
            <p:blipFill>
              <a:blip r:embed="rId6">
                <a:alphaModFix/>
              </a:blip>
              <a:stretch>
                <a:fillRect/>
              </a:stretch>
            </p:blipFill>
            <p:spPr>
              <a:xfrm>
                <a:off x="2436025" y="2013600"/>
                <a:ext cx="281000" cy="281000"/>
              </a:xfrm>
              <a:prstGeom prst="rect">
                <a:avLst/>
              </a:prstGeom>
              <a:noFill/>
              <a:ln>
                <a:noFill/>
              </a:ln>
            </p:spPr>
          </p:pic>
          <p:pic>
            <p:nvPicPr>
              <p:cNvPr id="401" name="Google Shape;401;p40"/>
              <p:cNvPicPr preferRelativeResize="0"/>
              <p:nvPr/>
            </p:nvPicPr>
            <p:blipFill>
              <a:blip r:embed="rId6">
                <a:alphaModFix/>
              </a:blip>
              <a:stretch>
                <a:fillRect/>
              </a:stretch>
            </p:blipFill>
            <p:spPr>
              <a:xfrm>
                <a:off x="2588425" y="2166000"/>
                <a:ext cx="281000" cy="281000"/>
              </a:xfrm>
              <a:prstGeom prst="rect">
                <a:avLst/>
              </a:prstGeom>
              <a:noFill/>
              <a:ln>
                <a:noFill/>
              </a:ln>
            </p:spPr>
          </p:pic>
          <p:pic>
            <p:nvPicPr>
              <p:cNvPr id="402" name="Google Shape;402;p40"/>
              <p:cNvPicPr preferRelativeResize="0"/>
              <p:nvPr/>
            </p:nvPicPr>
            <p:blipFill>
              <a:blip r:embed="rId6">
                <a:alphaModFix/>
              </a:blip>
              <a:stretch>
                <a:fillRect/>
              </a:stretch>
            </p:blipFill>
            <p:spPr>
              <a:xfrm>
                <a:off x="2740825" y="2318400"/>
                <a:ext cx="281000" cy="281000"/>
              </a:xfrm>
              <a:prstGeom prst="rect">
                <a:avLst/>
              </a:prstGeom>
              <a:noFill/>
              <a:ln>
                <a:noFill/>
              </a:ln>
            </p:spPr>
          </p:pic>
          <p:pic>
            <p:nvPicPr>
              <p:cNvPr id="403" name="Google Shape;403;p40"/>
              <p:cNvPicPr preferRelativeResize="0"/>
              <p:nvPr/>
            </p:nvPicPr>
            <p:blipFill>
              <a:blip r:embed="rId6">
                <a:alphaModFix/>
              </a:blip>
              <a:stretch>
                <a:fillRect/>
              </a:stretch>
            </p:blipFill>
            <p:spPr>
              <a:xfrm>
                <a:off x="2893225" y="2470800"/>
                <a:ext cx="281000" cy="281000"/>
              </a:xfrm>
              <a:prstGeom prst="rect">
                <a:avLst/>
              </a:prstGeom>
              <a:noFill/>
              <a:ln>
                <a:noFill/>
              </a:ln>
            </p:spPr>
          </p:pic>
          <p:pic>
            <p:nvPicPr>
              <p:cNvPr id="404" name="Google Shape;404;p40"/>
              <p:cNvPicPr preferRelativeResize="0"/>
              <p:nvPr/>
            </p:nvPicPr>
            <p:blipFill>
              <a:blip r:embed="rId6">
                <a:alphaModFix/>
              </a:blip>
              <a:stretch>
                <a:fillRect/>
              </a:stretch>
            </p:blipFill>
            <p:spPr>
              <a:xfrm>
                <a:off x="3045625" y="2623200"/>
                <a:ext cx="281000" cy="281000"/>
              </a:xfrm>
              <a:prstGeom prst="rect">
                <a:avLst/>
              </a:prstGeom>
              <a:noFill/>
              <a:ln>
                <a:noFill/>
              </a:ln>
            </p:spPr>
          </p:pic>
          <p:pic>
            <p:nvPicPr>
              <p:cNvPr id="405" name="Google Shape;405;p40"/>
              <p:cNvPicPr preferRelativeResize="0"/>
              <p:nvPr/>
            </p:nvPicPr>
            <p:blipFill>
              <a:blip r:embed="rId6">
                <a:alphaModFix/>
              </a:blip>
              <a:stretch>
                <a:fillRect/>
              </a:stretch>
            </p:blipFill>
            <p:spPr>
              <a:xfrm>
                <a:off x="3198025" y="2775600"/>
                <a:ext cx="281000" cy="281000"/>
              </a:xfrm>
              <a:prstGeom prst="rect">
                <a:avLst/>
              </a:prstGeom>
              <a:noFill/>
              <a:ln>
                <a:noFill/>
              </a:ln>
            </p:spPr>
          </p:pic>
        </p:grpSp>
      </p:grpSp>
      <p:pic>
        <p:nvPicPr>
          <p:cNvPr id="406" name="Google Shape;406;p40"/>
          <p:cNvPicPr preferRelativeResize="0"/>
          <p:nvPr/>
        </p:nvPicPr>
        <p:blipFill rotWithShape="1">
          <a:blip r:embed="rId7">
            <a:alphaModFix/>
          </a:blip>
          <a:srcRect b="0" l="3201" r="3201" t="0"/>
          <a:stretch/>
        </p:blipFill>
        <p:spPr>
          <a:xfrm>
            <a:off x="1405175" y="3264201"/>
            <a:ext cx="1158250" cy="1237500"/>
          </a:xfrm>
          <a:prstGeom prst="rect">
            <a:avLst/>
          </a:prstGeom>
          <a:noFill/>
          <a:ln>
            <a:noFill/>
          </a:ln>
        </p:spPr>
      </p:pic>
      <p:sp>
        <p:nvSpPr>
          <p:cNvPr id="407" name="Google Shape;407;p40"/>
          <p:cNvSpPr/>
          <p:nvPr/>
        </p:nvSpPr>
        <p:spPr>
          <a:xfrm>
            <a:off x="788700" y="2468650"/>
            <a:ext cx="2408100" cy="26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Capture (inputs)</a:t>
            </a:r>
            <a:endParaRPr>
              <a:solidFill>
                <a:srgbClr val="FFFFFF"/>
              </a:solidFill>
            </a:endParaRPr>
          </a:p>
        </p:txBody>
      </p:sp>
      <p:pic>
        <p:nvPicPr>
          <p:cNvPr id="408" name="Google Shape;408;p40"/>
          <p:cNvPicPr preferRelativeResize="0"/>
          <p:nvPr/>
        </p:nvPicPr>
        <p:blipFill rotWithShape="1">
          <a:blip r:embed="rId8">
            <a:alphaModFix/>
          </a:blip>
          <a:srcRect b="0" l="2651" r="2651" t="0"/>
          <a:stretch/>
        </p:blipFill>
        <p:spPr>
          <a:xfrm>
            <a:off x="6467042" y="3465726"/>
            <a:ext cx="1095549" cy="1095550"/>
          </a:xfrm>
          <a:prstGeom prst="rect">
            <a:avLst/>
          </a:prstGeom>
          <a:noFill/>
          <a:ln>
            <a:noFill/>
          </a:ln>
        </p:spPr>
      </p:pic>
      <p:sp>
        <p:nvSpPr>
          <p:cNvPr id="409" name="Google Shape;409;p40"/>
          <p:cNvSpPr/>
          <p:nvPr/>
        </p:nvSpPr>
        <p:spPr>
          <a:xfrm>
            <a:off x="6009441" y="2855151"/>
            <a:ext cx="1603500" cy="451800"/>
          </a:xfrm>
          <a:prstGeom prst="wedgeRoundRectCallout">
            <a:avLst>
              <a:gd fmla="val 26244" name="adj1"/>
              <a:gd fmla="val 71326" name="adj2"/>
              <a:gd fmla="val 0" name="adj3"/>
            </a:avLst>
          </a:prstGeom>
          <a:solidFill>
            <a:schemeClr val="lt2"/>
          </a:solidFill>
          <a:ln>
            <a:noFill/>
          </a:ln>
          <a:effectLst>
            <a:outerShdw blurRad="57150" rotWithShape="0" algn="bl" dir="5400000" dist="9525">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800"/>
              <a:t>I am working in CAD/GIS software.</a:t>
            </a:r>
            <a:endParaRPr sz="800"/>
          </a:p>
        </p:txBody>
      </p:sp>
      <p:pic>
        <p:nvPicPr>
          <p:cNvPr id="410" name="Google Shape;410;p40"/>
          <p:cNvPicPr preferRelativeResize="0"/>
          <p:nvPr/>
        </p:nvPicPr>
        <p:blipFill rotWithShape="1">
          <a:blip r:embed="rId9">
            <a:alphaModFix/>
          </a:blip>
          <a:srcRect b="0" l="31034" r="0" t="12549"/>
          <a:stretch/>
        </p:blipFill>
        <p:spPr>
          <a:xfrm>
            <a:off x="5607125" y="842963"/>
            <a:ext cx="2408126" cy="1629764"/>
          </a:xfrm>
          <a:prstGeom prst="rect">
            <a:avLst/>
          </a:prstGeom>
          <a:noFill/>
          <a:ln>
            <a:noFill/>
          </a:ln>
        </p:spPr>
      </p:pic>
      <p:sp>
        <p:nvSpPr>
          <p:cNvPr id="411" name="Google Shape;411;p40"/>
          <p:cNvSpPr/>
          <p:nvPr/>
        </p:nvSpPr>
        <p:spPr>
          <a:xfrm>
            <a:off x="5602350" y="2468650"/>
            <a:ext cx="2412900" cy="26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CAD/GIS</a:t>
            </a:r>
            <a:endParaRPr>
              <a:solidFill>
                <a:srgbClr val="FFFFFF"/>
              </a:solidFill>
            </a:endParaRPr>
          </a:p>
        </p:txBody>
      </p:sp>
      <p:pic>
        <p:nvPicPr>
          <p:cNvPr id="412" name="Google Shape;412;p40"/>
          <p:cNvPicPr preferRelativeResize="0"/>
          <p:nvPr/>
        </p:nvPicPr>
        <p:blipFill rotWithShape="1">
          <a:blip r:embed="rId10">
            <a:alphaModFix/>
          </a:blip>
          <a:srcRect b="7717" l="12409" r="10797" t="4877"/>
          <a:stretch/>
        </p:blipFill>
        <p:spPr>
          <a:xfrm>
            <a:off x="3188375" y="842975"/>
            <a:ext cx="2408124" cy="1629099"/>
          </a:xfrm>
          <a:prstGeom prst="rect">
            <a:avLst/>
          </a:prstGeom>
          <a:noFill/>
          <a:ln>
            <a:noFill/>
          </a:ln>
        </p:spPr>
      </p:pic>
      <p:pic>
        <p:nvPicPr>
          <p:cNvPr id="413" name="Google Shape;413;p40"/>
          <p:cNvPicPr preferRelativeResize="0"/>
          <p:nvPr/>
        </p:nvPicPr>
        <p:blipFill rotWithShape="1">
          <a:blip r:embed="rId11">
            <a:alphaModFix/>
          </a:blip>
          <a:srcRect b="0" l="2651" r="2651" t="0"/>
          <a:stretch/>
        </p:blipFill>
        <p:spPr>
          <a:xfrm flipH="1">
            <a:off x="3844651" y="3429151"/>
            <a:ext cx="1095549" cy="1095550"/>
          </a:xfrm>
          <a:prstGeom prst="rect">
            <a:avLst/>
          </a:prstGeom>
          <a:noFill/>
          <a:ln>
            <a:noFill/>
          </a:ln>
        </p:spPr>
      </p:pic>
      <p:sp>
        <p:nvSpPr>
          <p:cNvPr id="414" name="Google Shape;414;p40"/>
          <p:cNvSpPr/>
          <p:nvPr/>
        </p:nvSpPr>
        <p:spPr>
          <a:xfrm>
            <a:off x="3863225" y="2855151"/>
            <a:ext cx="1058400" cy="451800"/>
          </a:xfrm>
          <a:prstGeom prst="wedgeRoundRectCallout">
            <a:avLst>
              <a:gd fmla="val -20833" name="adj1"/>
              <a:gd fmla="val 62500" name="adj2"/>
              <a:gd fmla="val 0" name="adj3"/>
            </a:avLst>
          </a:prstGeom>
          <a:solidFill>
            <a:schemeClr val="lt2"/>
          </a:solidFill>
          <a:ln>
            <a:noFill/>
          </a:ln>
          <a:effectLst>
            <a:outerShdw blurRad="57150" rotWithShape="0" algn="bl" dir="5400000" dist="9525">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800"/>
              <a:t>Now I have the terrain in my office.</a:t>
            </a:r>
            <a:endParaRPr sz="800"/>
          </a:p>
        </p:txBody>
      </p:sp>
      <p:sp>
        <p:nvSpPr>
          <p:cNvPr id="415" name="Google Shape;415;p40"/>
          <p:cNvSpPr/>
          <p:nvPr/>
        </p:nvSpPr>
        <p:spPr>
          <a:xfrm>
            <a:off x="3193700" y="2468650"/>
            <a:ext cx="2433000" cy="26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Process (outputs)</a:t>
            </a:r>
            <a:endParaRPr>
              <a:solidFill>
                <a:srgbClr val="FFFFFF"/>
              </a:solidFill>
            </a:endParaRPr>
          </a:p>
        </p:txBody>
      </p:sp>
      <p:pic>
        <p:nvPicPr>
          <p:cNvPr id="416" name="Google Shape;416;p40"/>
          <p:cNvPicPr preferRelativeResize="0"/>
          <p:nvPr/>
        </p:nvPicPr>
        <p:blipFill rotWithShape="1">
          <a:blip r:embed="rId12">
            <a:alphaModFix/>
          </a:blip>
          <a:srcRect b="0" l="0" r="17464" t="0"/>
          <a:stretch/>
        </p:blipFill>
        <p:spPr>
          <a:xfrm>
            <a:off x="6329275" y="1315625"/>
            <a:ext cx="1685976" cy="1153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20" name="Shape 420"/>
        <p:cNvGrpSpPr/>
        <p:nvPr/>
      </p:nvGrpSpPr>
      <p:grpSpPr>
        <a:xfrm>
          <a:off x="0" y="0"/>
          <a:ext cx="0" cy="0"/>
          <a:chOff x="0" y="0"/>
          <a:chExt cx="0" cy="0"/>
        </a:xfrm>
      </p:grpSpPr>
      <p:sp>
        <p:nvSpPr>
          <p:cNvPr id="421" name="Google Shape;421;p41"/>
          <p:cNvSpPr txBox="1"/>
          <p:nvPr/>
        </p:nvSpPr>
        <p:spPr>
          <a:xfrm>
            <a:off x="0" y="-75"/>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Q&amp;A</a:t>
            </a:r>
            <a:endParaRPr b="1" sz="3600">
              <a:solidFill>
                <a:srgbClr val="F3F3F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25" name="Shape 425"/>
        <p:cNvGrpSpPr/>
        <p:nvPr/>
      </p:nvGrpSpPr>
      <p:grpSpPr>
        <a:xfrm>
          <a:off x="0" y="0"/>
          <a:ext cx="0" cy="0"/>
          <a:chOff x="0" y="0"/>
          <a:chExt cx="0" cy="0"/>
        </a:xfrm>
      </p:grpSpPr>
      <p:sp>
        <p:nvSpPr>
          <p:cNvPr id="426" name="Google Shape;426;p42"/>
          <p:cNvSpPr txBox="1"/>
          <p:nvPr/>
        </p:nvSpPr>
        <p:spPr>
          <a:xfrm>
            <a:off x="0" y="-75"/>
            <a:ext cx="9144000" cy="5143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3600">
                <a:solidFill>
                  <a:srgbClr val="F3F3F3"/>
                </a:solidFill>
              </a:rPr>
              <a:t>Thank you</a:t>
            </a:r>
            <a:endParaRPr sz="2400">
              <a:solidFill>
                <a:srgbClr val="F3F3F3"/>
              </a:solidFill>
              <a:latin typeface="Roboto Light"/>
              <a:ea typeface="Roboto Light"/>
              <a:cs typeface="Roboto Light"/>
              <a:sym typeface="Robo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p21"/>
          <p:cNvSpPr txBox="1"/>
          <p:nvPr/>
        </p:nvSpPr>
        <p:spPr>
          <a:xfrm>
            <a:off x="0" y="-75"/>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3600">
                <a:solidFill>
                  <a:srgbClr val="F3F3F3"/>
                </a:solidFill>
              </a:rPr>
              <a:t>The power of drones and photogrammetry </a:t>
            </a:r>
            <a:endParaRPr b="1" sz="3600">
              <a:solidFill>
                <a:srgbClr val="F3F3F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2"/>
          <p:cNvSpPr txBox="1"/>
          <p:nvPr/>
        </p:nvSpPr>
        <p:spPr>
          <a:xfrm>
            <a:off x="257325" y="514300"/>
            <a:ext cx="4927800" cy="28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0">
                <a:solidFill>
                  <a:srgbClr val="6DC354"/>
                </a:solidFill>
                <a:latin typeface="Roboto Thin"/>
                <a:ea typeface="Roboto Thin"/>
                <a:cs typeface="Roboto Thin"/>
                <a:sym typeface="Roboto Thin"/>
              </a:rPr>
              <a:t>{</a:t>
            </a:r>
            <a:r>
              <a:rPr lang="en" sz="20000">
                <a:solidFill>
                  <a:srgbClr val="D9D9D9"/>
                </a:solidFill>
                <a:latin typeface="Roboto Thin"/>
                <a:ea typeface="Roboto Thin"/>
                <a:cs typeface="Roboto Thin"/>
                <a:sym typeface="Roboto Thin"/>
              </a:rPr>
              <a:t>    </a:t>
            </a:r>
            <a:r>
              <a:rPr lang="en" sz="20000">
                <a:solidFill>
                  <a:srgbClr val="6DC354"/>
                </a:solidFill>
                <a:latin typeface="Roboto Thin"/>
                <a:ea typeface="Roboto Thin"/>
                <a:cs typeface="Roboto Thin"/>
                <a:sym typeface="Roboto Thin"/>
              </a:rPr>
              <a:t>}</a:t>
            </a:r>
            <a:endParaRPr sz="20000">
              <a:solidFill>
                <a:srgbClr val="6DC354"/>
              </a:solidFill>
              <a:latin typeface="Roboto Thin"/>
              <a:ea typeface="Roboto Thin"/>
              <a:cs typeface="Roboto Thin"/>
              <a:sym typeface="Roboto Thin"/>
            </a:endParaRPr>
          </a:p>
        </p:txBody>
      </p:sp>
      <p:pic>
        <p:nvPicPr>
          <p:cNvPr id="125" name="Google Shape;125;p22"/>
          <p:cNvPicPr preferRelativeResize="0"/>
          <p:nvPr/>
        </p:nvPicPr>
        <p:blipFill rotWithShape="1">
          <a:blip r:embed="rId3">
            <a:alphaModFix/>
          </a:blip>
          <a:srcRect b="3314" l="0" r="0" t="3305"/>
          <a:stretch/>
        </p:blipFill>
        <p:spPr>
          <a:xfrm>
            <a:off x="4488615" y="1222438"/>
            <a:ext cx="4090237" cy="2267830"/>
          </a:xfrm>
          <a:prstGeom prst="rect">
            <a:avLst/>
          </a:prstGeom>
          <a:noFill/>
          <a:ln>
            <a:noFill/>
          </a:ln>
        </p:spPr>
      </p:pic>
      <p:pic>
        <p:nvPicPr>
          <p:cNvPr id="126" name="Google Shape;126;p22"/>
          <p:cNvPicPr preferRelativeResize="0"/>
          <p:nvPr/>
        </p:nvPicPr>
        <p:blipFill rotWithShape="1">
          <a:blip r:embed="rId4">
            <a:alphaModFix/>
          </a:blip>
          <a:srcRect b="1718" l="819" r="1590" t="2294"/>
          <a:stretch/>
        </p:blipFill>
        <p:spPr>
          <a:xfrm>
            <a:off x="985908" y="1459254"/>
            <a:ext cx="2715235" cy="1718024"/>
          </a:xfrm>
          <a:prstGeom prst="rect">
            <a:avLst/>
          </a:prstGeom>
          <a:noFill/>
          <a:ln>
            <a:noFill/>
          </a:ln>
        </p:spPr>
      </p:pic>
      <p:sp>
        <p:nvSpPr>
          <p:cNvPr id="127" name="Google Shape;127;p22"/>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Clr>
                <a:srgbClr val="000000"/>
              </a:buClr>
              <a:buSzPts val="1100"/>
              <a:buFont typeface="Arial"/>
              <a:buNone/>
            </a:pPr>
            <a:r>
              <a:rPr b="1" lang="en" sz="2100">
                <a:solidFill>
                  <a:schemeClr val="dk1"/>
                </a:solidFill>
              </a:rPr>
              <a:t>What is photogrammetry ?</a:t>
            </a:r>
            <a:endParaRPr b="1" sz="2100">
              <a:solidFill>
                <a:srgbClr val="34657F"/>
              </a:solidFill>
            </a:endParaRPr>
          </a:p>
        </p:txBody>
      </p:sp>
      <p:sp>
        <p:nvSpPr>
          <p:cNvPr id="128" name="Google Shape;128;p22"/>
          <p:cNvSpPr txBox="1"/>
          <p:nvPr/>
        </p:nvSpPr>
        <p:spPr>
          <a:xfrm>
            <a:off x="25" y="3848600"/>
            <a:ext cx="9144000" cy="129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rgbClr val="34657F"/>
                </a:solidFill>
                <a:latin typeface="Roboto Light"/>
                <a:ea typeface="Roboto Light"/>
                <a:cs typeface="Roboto Light"/>
                <a:sym typeface="Roboto Light"/>
              </a:rPr>
              <a:t>Information from images</a:t>
            </a:r>
            <a:endParaRPr sz="2100">
              <a:solidFill>
                <a:srgbClr val="34657F"/>
              </a:solidFill>
              <a:latin typeface="Roboto Light"/>
              <a:ea typeface="Roboto Light"/>
              <a:cs typeface="Roboto Light"/>
              <a:sym typeface="Roboto Light"/>
            </a:endParaRPr>
          </a:p>
          <a:p>
            <a:pPr indent="0" lvl="0" marL="0" rtl="0" algn="ctr">
              <a:spcBef>
                <a:spcPts val="0"/>
              </a:spcBef>
              <a:spcAft>
                <a:spcPts val="0"/>
              </a:spcAft>
              <a:buNone/>
            </a:pPr>
            <a:r>
              <a:rPr lang="en" sz="2100">
                <a:solidFill>
                  <a:srgbClr val="34657F"/>
                </a:solidFill>
                <a:latin typeface="Roboto Light"/>
                <a:ea typeface="Roboto Light"/>
                <a:cs typeface="Roboto Light"/>
                <a:sym typeface="Roboto Light"/>
              </a:rPr>
              <a:t>for better and faster decisions </a:t>
            </a:r>
            <a:endParaRPr sz="2100">
              <a:solidFill>
                <a:srgbClr val="34657F"/>
              </a:solidFill>
              <a:latin typeface="Roboto Light"/>
              <a:ea typeface="Roboto Light"/>
              <a:cs typeface="Roboto Light"/>
              <a:sym typeface="Robo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3"/>
          <p:cNvSpPr txBox="1"/>
          <p:nvPr/>
        </p:nvSpPr>
        <p:spPr>
          <a:xfrm>
            <a:off x="603225" y="951900"/>
            <a:ext cx="7839900" cy="3630300"/>
          </a:xfrm>
          <a:prstGeom prst="rect">
            <a:avLst/>
          </a:prstGeom>
          <a:noFill/>
          <a:ln>
            <a:noFill/>
          </a:ln>
        </p:spPr>
        <p:txBody>
          <a:bodyPr anchorCtr="0" anchor="t" bIns="91425" lIns="91425" spcFirstLastPara="1" rIns="91425" wrap="square" tIns="91425">
            <a:noAutofit/>
          </a:bodyPr>
          <a:lstStyle/>
          <a:p>
            <a:pPr indent="0" lvl="0" marL="0" rtl="0" algn="ctr">
              <a:spcBef>
                <a:spcPts val="800"/>
              </a:spcBef>
              <a:spcAft>
                <a:spcPts val="0"/>
              </a:spcAft>
              <a:buNone/>
            </a:pPr>
            <a:r>
              <a:t/>
            </a:r>
            <a:endParaRPr sz="16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000">
              <a:solidFill>
                <a:srgbClr val="737C85"/>
              </a:solidFill>
            </a:endParaRPr>
          </a:p>
          <a:p>
            <a:pPr indent="0" lvl="0" marL="0" rtl="0" algn="l">
              <a:spcBef>
                <a:spcPts val="800"/>
              </a:spcBef>
              <a:spcAft>
                <a:spcPts val="0"/>
              </a:spcAft>
              <a:buNone/>
            </a:pPr>
            <a:r>
              <a:t/>
            </a:r>
            <a:endParaRPr sz="16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800"/>
              </a:spcAft>
              <a:buNone/>
            </a:pPr>
            <a:r>
              <a:t/>
            </a:r>
            <a:endParaRPr sz="1800">
              <a:solidFill>
                <a:srgbClr val="737C85"/>
              </a:solidFill>
            </a:endParaRPr>
          </a:p>
        </p:txBody>
      </p:sp>
      <p:pic>
        <p:nvPicPr>
          <p:cNvPr id="134" name="Google Shape;134;p23"/>
          <p:cNvPicPr preferRelativeResize="0"/>
          <p:nvPr/>
        </p:nvPicPr>
        <p:blipFill rotWithShape="1">
          <a:blip r:embed="rId3">
            <a:alphaModFix/>
          </a:blip>
          <a:srcRect b="0" l="0" r="0" t="0"/>
          <a:stretch/>
        </p:blipFill>
        <p:spPr>
          <a:xfrm>
            <a:off x="491550" y="721075"/>
            <a:ext cx="4422424" cy="4422424"/>
          </a:xfrm>
          <a:prstGeom prst="rect">
            <a:avLst/>
          </a:prstGeom>
          <a:noFill/>
          <a:ln>
            <a:noFill/>
          </a:ln>
        </p:spPr>
      </p:pic>
      <p:sp>
        <p:nvSpPr>
          <p:cNvPr id="135" name="Google Shape;135;p23"/>
          <p:cNvSpPr txBox="1"/>
          <p:nvPr/>
        </p:nvSpPr>
        <p:spPr>
          <a:xfrm>
            <a:off x="5343625" y="9519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800"/>
              </a:spcBef>
              <a:spcAft>
                <a:spcPts val="800"/>
              </a:spcAft>
              <a:buNone/>
            </a:pPr>
            <a:r>
              <a:rPr lang="en" sz="1800">
                <a:solidFill>
                  <a:schemeClr val="dk2"/>
                </a:solidFill>
              </a:rPr>
              <a:t>Photogrammetry allows to digitize the world, purely from images</a:t>
            </a:r>
            <a:endParaRPr sz="1800">
              <a:solidFill>
                <a:schemeClr val="dk2"/>
              </a:solidFill>
            </a:endParaRPr>
          </a:p>
        </p:txBody>
      </p:sp>
      <p:sp>
        <p:nvSpPr>
          <p:cNvPr id="136" name="Google Shape;136;p23"/>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What is photogrammetry ?</a:t>
            </a:r>
            <a:endParaRPr b="1" sz="2100">
              <a:solidFill>
                <a:srgbClr val="34657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40" name="Shape 140"/>
        <p:cNvGrpSpPr/>
        <p:nvPr/>
      </p:nvGrpSpPr>
      <p:grpSpPr>
        <a:xfrm>
          <a:off x="0" y="0"/>
          <a:ext cx="0" cy="0"/>
          <a:chOff x="0" y="0"/>
          <a:chExt cx="0" cy="0"/>
        </a:xfrm>
      </p:grpSpPr>
      <p:sp>
        <p:nvSpPr>
          <p:cNvPr id="141" name="Google Shape;141;p24"/>
          <p:cNvSpPr txBox="1"/>
          <p:nvPr/>
        </p:nvSpPr>
        <p:spPr>
          <a:xfrm>
            <a:off x="0" y="-75"/>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Pix4D unique software solutions</a:t>
            </a:r>
            <a:endParaRPr b="1" sz="3600">
              <a:solidFill>
                <a:srgbClr val="F3F3F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pic>
        <p:nvPicPr>
          <p:cNvPr id="146" name="Google Shape;146;p25"/>
          <p:cNvPicPr preferRelativeResize="0"/>
          <p:nvPr/>
        </p:nvPicPr>
        <p:blipFill>
          <a:blip r:embed="rId3">
            <a:alphaModFix/>
          </a:blip>
          <a:stretch>
            <a:fillRect/>
          </a:stretch>
        </p:blipFill>
        <p:spPr>
          <a:xfrm>
            <a:off x="4961501" y="1244438"/>
            <a:ext cx="2611126" cy="1923320"/>
          </a:xfrm>
          <a:prstGeom prst="rect">
            <a:avLst/>
          </a:prstGeom>
          <a:noFill/>
          <a:ln>
            <a:noFill/>
          </a:ln>
        </p:spPr>
      </p:pic>
      <p:pic>
        <p:nvPicPr>
          <p:cNvPr id="147" name="Google Shape;147;p25"/>
          <p:cNvPicPr preferRelativeResize="0"/>
          <p:nvPr/>
        </p:nvPicPr>
        <p:blipFill>
          <a:blip r:embed="rId4">
            <a:alphaModFix/>
          </a:blip>
          <a:stretch>
            <a:fillRect/>
          </a:stretch>
        </p:blipFill>
        <p:spPr>
          <a:xfrm>
            <a:off x="1492441" y="1244450"/>
            <a:ext cx="2611120" cy="1923309"/>
          </a:xfrm>
          <a:prstGeom prst="rect">
            <a:avLst/>
          </a:prstGeom>
          <a:noFill/>
          <a:ln>
            <a:noFill/>
          </a:ln>
        </p:spPr>
      </p:pic>
      <p:sp>
        <p:nvSpPr>
          <p:cNvPr id="148" name="Google Shape;148;p25"/>
          <p:cNvSpPr txBox="1"/>
          <p:nvPr/>
        </p:nvSpPr>
        <p:spPr>
          <a:xfrm>
            <a:off x="1297850" y="3548100"/>
            <a:ext cx="3000300" cy="4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34657F"/>
                </a:solidFill>
              </a:rPr>
              <a:t>Free mobile flight planning app</a:t>
            </a:r>
            <a:endParaRPr sz="1600">
              <a:solidFill>
                <a:srgbClr val="34657F"/>
              </a:solidFill>
            </a:endParaRPr>
          </a:p>
        </p:txBody>
      </p:sp>
      <p:sp>
        <p:nvSpPr>
          <p:cNvPr id="149" name="Google Shape;149;p25"/>
          <p:cNvSpPr txBox="1"/>
          <p:nvPr/>
        </p:nvSpPr>
        <p:spPr>
          <a:xfrm>
            <a:off x="4961463" y="3548100"/>
            <a:ext cx="2611200" cy="4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34657F"/>
                </a:solidFill>
              </a:rPr>
              <a:t>Desktop &amp; Cloud software</a:t>
            </a:r>
            <a:endParaRPr sz="1600">
              <a:solidFill>
                <a:srgbClr val="34657F"/>
              </a:solidFill>
            </a:endParaRPr>
          </a:p>
        </p:txBody>
      </p:sp>
      <p:sp>
        <p:nvSpPr>
          <p:cNvPr id="150" name="Google Shape;150;p25"/>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 software : surveying &amp; mapping</a:t>
            </a:r>
            <a:endParaRPr b="1" sz="2100">
              <a:solidFill>
                <a:srgbClr val="34657F"/>
              </a:solidFill>
            </a:endParaRPr>
          </a:p>
        </p:txBody>
      </p:sp>
      <p:cxnSp>
        <p:nvCxnSpPr>
          <p:cNvPr id="151" name="Google Shape;151;p25"/>
          <p:cNvCxnSpPr/>
          <p:nvPr/>
        </p:nvCxnSpPr>
        <p:spPr>
          <a:xfrm>
            <a:off x="1704975" y="3265175"/>
            <a:ext cx="2162100" cy="0"/>
          </a:xfrm>
          <a:prstGeom prst="straightConnector1">
            <a:avLst/>
          </a:prstGeom>
          <a:noFill/>
          <a:ln cap="flat" cmpd="sng" w="9525">
            <a:solidFill>
              <a:schemeClr val="accent3"/>
            </a:solidFill>
            <a:prstDash val="solid"/>
            <a:round/>
            <a:headEnd len="med" w="med" type="none"/>
            <a:tailEnd len="med" w="med" type="none"/>
          </a:ln>
        </p:spPr>
      </p:cxnSp>
      <p:cxnSp>
        <p:nvCxnSpPr>
          <p:cNvPr id="152" name="Google Shape;152;p25"/>
          <p:cNvCxnSpPr/>
          <p:nvPr/>
        </p:nvCxnSpPr>
        <p:spPr>
          <a:xfrm>
            <a:off x="5181600" y="3265175"/>
            <a:ext cx="2162100" cy="0"/>
          </a:xfrm>
          <a:prstGeom prst="straightConnector1">
            <a:avLst/>
          </a:prstGeom>
          <a:noFill/>
          <a:ln cap="flat" cmpd="sng" w="9525">
            <a:solidFill>
              <a:schemeClr val="accent3"/>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6"/>
          <p:cNvSpPr txBox="1"/>
          <p:nvPr/>
        </p:nvSpPr>
        <p:spPr>
          <a:xfrm>
            <a:off x="784200" y="951900"/>
            <a:ext cx="7839900" cy="3630300"/>
          </a:xfrm>
          <a:prstGeom prst="rect">
            <a:avLst/>
          </a:prstGeom>
          <a:noFill/>
          <a:ln>
            <a:noFill/>
          </a:ln>
        </p:spPr>
        <p:txBody>
          <a:bodyPr anchorCtr="0" anchor="t" bIns="91425" lIns="91425" spcFirstLastPara="1" rIns="91425" wrap="square" tIns="91425">
            <a:noAutofit/>
          </a:bodyPr>
          <a:lstStyle/>
          <a:p>
            <a:pPr indent="0" lvl="0" marL="0" rtl="0" algn="ctr">
              <a:spcBef>
                <a:spcPts val="800"/>
              </a:spcBef>
              <a:spcAft>
                <a:spcPts val="0"/>
              </a:spcAft>
              <a:buNone/>
            </a:pPr>
            <a:r>
              <a:t/>
            </a:r>
            <a:endParaRPr sz="1600" strike="sngStrike">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000">
              <a:solidFill>
                <a:srgbClr val="737C85"/>
              </a:solidFill>
            </a:endParaRPr>
          </a:p>
          <a:p>
            <a:pPr indent="0" lvl="0" marL="0" rtl="0" algn="l">
              <a:spcBef>
                <a:spcPts val="800"/>
              </a:spcBef>
              <a:spcAft>
                <a:spcPts val="0"/>
              </a:spcAft>
              <a:buNone/>
            </a:pPr>
            <a:r>
              <a:t/>
            </a:r>
            <a:endParaRPr sz="16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800"/>
              </a:spcAft>
              <a:buNone/>
            </a:pPr>
            <a:r>
              <a:t/>
            </a:r>
            <a:endParaRPr sz="1800">
              <a:solidFill>
                <a:srgbClr val="737C85"/>
              </a:solidFill>
            </a:endParaRPr>
          </a:p>
        </p:txBody>
      </p:sp>
      <p:pic>
        <p:nvPicPr>
          <p:cNvPr id="158" name="Google Shape;158;p26"/>
          <p:cNvPicPr preferRelativeResize="0"/>
          <p:nvPr/>
        </p:nvPicPr>
        <p:blipFill rotWithShape="1">
          <a:blip r:embed="rId3">
            <a:alphaModFix/>
          </a:blip>
          <a:srcRect b="-5510" l="2306" r="17041" t="4408"/>
          <a:stretch/>
        </p:blipFill>
        <p:spPr>
          <a:xfrm>
            <a:off x="211700" y="0"/>
            <a:ext cx="9144002" cy="5143501"/>
          </a:xfrm>
          <a:prstGeom prst="rect">
            <a:avLst/>
          </a:prstGeom>
          <a:noFill/>
          <a:ln>
            <a:noFill/>
          </a:ln>
        </p:spPr>
      </p:pic>
      <p:sp>
        <p:nvSpPr>
          <p:cNvPr id="159" name="Google Shape;159;p26"/>
          <p:cNvSpPr txBox="1"/>
          <p:nvPr/>
        </p:nvSpPr>
        <p:spPr>
          <a:xfrm>
            <a:off x="6324325" y="760250"/>
            <a:ext cx="13923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3"/>
                </a:solidFill>
                <a:latin typeface="Roboto"/>
                <a:ea typeface="Roboto"/>
                <a:cs typeface="Roboto"/>
                <a:sym typeface="Roboto"/>
              </a:rPr>
              <a:t>1.</a:t>
            </a:r>
            <a:r>
              <a:rPr lang="en" sz="1800">
                <a:solidFill>
                  <a:schemeClr val="dk2"/>
                </a:solidFill>
                <a:latin typeface="Roboto"/>
                <a:ea typeface="Roboto"/>
                <a:cs typeface="Roboto"/>
                <a:sym typeface="Roboto"/>
              </a:rPr>
              <a:t> Capture</a:t>
            </a:r>
            <a:endParaRPr sz="1800">
              <a:solidFill>
                <a:schemeClr val="dk2"/>
              </a:solidFill>
              <a:latin typeface="Roboto"/>
              <a:ea typeface="Roboto"/>
              <a:cs typeface="Roboto"/>
              <a:sym typeface="Roboto"/>
            </a:endParaRPr>
          </a:p>
        </p:txBody>
      </p:sp>
      <p:sp>
        <p:nvSpPr>
          <p:cNvPr id="160" name="Google Shape;160;p26"/>
          <p:cNvSpPr txBox="1"/>
          <p:nvPr/>
        </p:nvSpPr>
        <p:spPr>
          <a:xfrm>
            <a:off x="6324325" y="1197500"/>
            <a:ext cx="13224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3"/>
                </a:solidFill>
                <a:latin typeface="Roboto"/>
                <a:ea typeface="Roboto"/>
                <a:cs typeface="Roboto"/>
                <a:sym typeface="Roboto"/>
              </a:rPr>
              <a:t>2.</a:t>
            </a:r>
            <a:r>
              <a:rPr lang="en" sz="1800">
                <a:solidFill>
                  <a:schemeClr val="dk2"/>
                </a:solidFill>
                <a:latin typeface="Roboto"/>
                <a:ea typeface="Roboto"/>
                <a:cs typeface="Roboto"/>
                <a:sym typeface="Roboto"/>
              </a:rPr>
              <a:t> Digitize</a:t>
            </a:r>
            <a:endParaRPr sz="1800">
              <a:solidFill>
                <a:schemeClr val="dk2"/>
              </a:solidFill>
              <a:latin typeface="Roboto"/>
              <a:ea typeface="Roboto"/>
              <a:cs typeface="Roboto"/>
              <a:sym typeface="Roboto"/>
            </a:endParaRPr>
          </a:p>
        </p:txBody>
      </p:sp>
      <p:sp>
        <p:nvSpPr>
          <p:cNvPr id="161" name="Google Shape;161;p26"/>
          <p:cNvSpPr txBox="1"/>
          <p:nvPr/>
        </p:nvSpPr>
        <p:spPr>
          <a:xfrm>
            <a:off x="6324325" y="1634750"/>
            <a:ext cx="2460900" cy="7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3"/>
                </a:solidFill>
                <a:latin typeface="Roboto"/>
                <a:ea typeface="Roboto"/>
                <a:cs typeface="Roboto"/>
                <a:sym typeface="Roboto"/>
              </a:rPr>
              <a:t>3. </a:t>
            </a:r>
            <a:r>
              <a:rPr lang="en" sz="1800">
                <a:solidFill>
                  <a:schemeClr val="dk2"/>
                </a:solidFill>
                <a:latin typeface="Roboto"/>
                <a:ea typeface="Roboto"/>
                <a:cs typeface="Roboto"/>
                <a:sym typeface="Roboto"/>
              </a:rPr>
              <a:t>Check,</a:t>
            </a:r>
            <a:endParaRPr sz="1800">
              <a:solidFill>
                <a:schemeClr val="dk2"/>
              </a:solidFill>
              <a:latin typeface="Roboto"/>
              <a:ea typeface="Roboto"/>
              <a:cs typeface="Roboto"/>
              <a:sym typeface="Roboto"/>
            </a:endParaRPr>
          </a:p>
          <a:p>
            <a:pPr indent="0" lvl="0" marL="0" rtl="0" algn="l">
              <a:spcBef>
                <a:spcPts val="0"/>
              </a:spcBef>
              <a:spcAft>
                <a:spcPts val="0"/>
              </a:spcAft>
              <a:buNone/>
            </a:pPr>
            <a:r>
              <a:rPr lang="en" sz="1800">
                <a:solidFill>
                  <a:schemeClr val="dk2"/>
                </a:solidFill>
                <a:latin typeface="Roboto"/>
                <a:ea typeface="Roboto"/>
                <a:cs typeface="Roboto"/>
                <a:sym typeface="Roboto"/>
              </a:rPr>
              <a:t>    Measure &amp; Inspect</a:t>
            </a:r>
            <a:endParaRPr sz="1800">
              <a:solidFill>
                <a:schemeClr val="dk2"/>
              </a:solidFill>
              <a:latin typeface="Roboto"/>
              <a:ea typeface="Roboto"/>
              <a:cs typeface="Roboto"/>
              <a:sym typeface="Roboto"/>
            </a:endParaRPr>
          </a:p>
        </p:txBody>
      </p:sp>
      <p:sp>
        <p:nvSpPr>
          <p:cNvPr id="162" name="Google Shape;162;p26"/>
          <p:cNvSpPr txBox="1"/>
          <p:nvPr/>
        </p:nvSpPr>
        <p:spPr>
          <a:xfrm>
            <a:off x="6318025" y="2368550"/>
            <a:ext cx="13224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3"/>
                </a:solidFill>
                <a:latin typeface="Roboto"/>
                <a:ea typeface="Roboto"/>
                <a:cs typeface="Roboto"/>
                <a:sym typeface="Roboto"/>
              </a:rPr>
              <a:t>4.</a:t>
            </a:r>
            <a:r>
              <a:rPr lang="en" sz="1800">
                <a:solidFill>
                  <a:schemeClr val="dk2"/>
                </a:solidFill>
                <a:latin typeface="Roboto"/>
                <a:ea typeface="Roboto"/>
                <a:cs typeface="Roboto"/>
                <a:sym typeface="Roboto"/>
              </a:rPr>
              <a:t> Share</a:t>
            </a:r>
            <a:endParaRPr sz="1800">
              <a:solidFill>
                <a:schemeClr val="dk2"/>
              </a:solidFill>
              <a:latin typeface="Roboto"/>
              <a:ea typeface="Roboto"/>
              <a:cs typeface="Roboto"/>
              <a:sym typeface="Roboto"/>
            </a:endParaRPr>
          </a:p>
        </p:txBody>
      </p:sp>
      <p:sp>
        <p:nvSpPr>
          <p:cNvPr id="163" name="Google Shape;163;p26"/>
          <p:cNvSpPr txBox="1"/>
          <p:nvPr>
            <p:ph type="title"/>
          </p:nvPr>
        </p:nvSpPr>
        <p:spPr>
          <a:xfrm>
            <a:off x="323850" y="361900"/>
            <a:ext cx="8461500" cy="502200"/>
          </a:xfrm>
          <a:prstGeom prst="rect">
            <a:avLst/>
          </a:prstGeom>
          <a:noFill/>
          <a:ln>
            <a:noFill/>
          </a:ln>
        </p:spPr>
        <p:txBody>
          <a:bodyPr anchorCtr="0" anchor="t" bIns="41900" lIns="41900" spcFirstLastPara="1" rIns="41900" wrap="square" tIns="41900">
            <a:noAutofit/>
          </a:bodyPr>
          <a:lstStyle/>
          <a:p>
            <a:pPr indent="0" lvl="0" marL="0" rtl="0" algn="l">
              <a:spcBef>
                <a:spcPts val="0"/>
              </a:spcBef>
              <a:spcAft>
                <a:spcPts val="0"/>
              </a:spcAft>
              <a:buClr>
                <a:srgbClr val="737C85"/>
              </a:buClr>
              <a:buSzPts val="600"/>
              <a:buFont typeface="Arial"/>
              <a:buNone/>
            </a:pPr>
            <a:r>
              <a:rPr lang="en"/>
              <a:t>Pix4D workflow</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7"/>
          <p:cNvSpPr txBox="1"/>
          <p:nvPr>
            <p:ph type="title"/>
          </p:nvPr>
        </p:nvSpPr>
        <p:spPr>
          <a:xfrm>
            <a:off x="323850"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Inputs</a:t>
            </a:r>
            <a:endParaRPr/>
          </a:p>
        </p:txBody>
      </p:sp>
      <p:sp>
        <p:nvSpPr>
          <p:cNvPr id="169" name="Google Shape;169;p27"/>
          <p:cNvSpPr/>
          <p:nvPr/>
        </p:nvSpPr>
        <p:spPr>
          <a:xfrm>
            <a:off x="323850" y="988375"/>
            <a:ext cx="2007300" cy="1623300"/>
          </a:xfrm>
          <a:prstGeom prst="roundRect">
            <a:avLst>
              <a:gd fmla="val 4847" name="adj"/>
            </a:avLst>
          </a:prstGeom>
          <a:solidFill>
            <a:schemeClr val="lt2"/>
          </a:solidFill>
          <a:ln>
            <a:noFill/>
          </a:ln>
          <a:effectLst>
            <a:outerShdw blurRad="114300" rotWithShape="0" algn="bl" dir="5400000" dist="9525">
              <a:schemeClr val="dk1">
                <a:alpha val="23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7"/>
          <p:cNvSpPr/>
          <p:nvPr/>
        </p:nvSpPr>
        <p:spPr>
          <a:xfrm>
            <a:off x="2478579" y="988375"/>
            <a:ext cx="2007300" cy="1623300"/>
          </a:xfrm>
          <a:prstGeom prst="roundRect">
            <a:avLst>
              <a:gd fmla="val 4847" name="adj"/>
            </a:avLst>
          </a:prstGeom>
          <a:solidFill>
            <a:schemeClr val="lt2"/>
          </a:solidFill>
          <a:ln>
            <a:noFill/>
          </a:ln>
          <a:effectLst>
            <a:outerShdw blurRad="114300" rotWithShape="0" algn="bl" dir="5400000" dist="9525">
              <a:schemeClr val="dk1">
                <a:alpha val="23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7"/>
          <p:cNvSpPr/>
          <p:nvPr/>
        </p:nvSpPr>
        <p:spPr>
          <a:xfrm>
            <a:off x="323850" y="2769215"/>
            <a:ext cx="2007300" cy="1623300"/>
          </a:xfrm>
          <a:prstGeom prst="roundRect">
            <a:avLst>
              <a:gd fmla="val 4847" name="adj"/>
            </a:avLst>
          </a:prstGeom>
          <a:solidFill>
            <a:schemeClr val="lt2"/>
          </a:solidFill>
          <a:ln>
            <a:noFill/>
          </a:ln>
          <a:effectLst>
            <a:outerShdw blurRad="114300" rotWithShape="0" algn="bl" dir="5400000" dist="9525">
              <a:schemeClr val="dk1">
                <a:alpha val="23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7"/>
          <p:cNvSpPr/>
          <p:nvPr/>
        </p:nvSpPr>
        <p:spPr>
          <a:xfrm>
            <a:off x="2478579" y="2769215"/>
            <a:ext cx="2007300" cy="1623300"/>
          </a:xfrm>
          <a:prstGeom prst="roundRect">
            <a:avLst>
              <a:gd fmla="val 4847" name="adj"/>
            </a:avLst>
          </a:prstGeom>
          <a:solidFill>
            <a:schemeClr val="lt2"/>
          </a:solidFill>
          <a:ln>
            <a:noFill/>
          </a:ln>
          <a:effectLst>
            <a:outerShdw blurRad="114300" rotWithShape="0" algn="bl" dir="5400000" dist="9525">
              <a:schemeClr val="dk1">
                <a:alpha val="23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7"/>
          <p:cNvSpPr/>
          <p:nvPr/>
        </p:nvSpPr>
        <p:spPr>
          <a:xfrm>
            <a:off x="4623468" y="988375"/>
            <a:ext cx="2007300" cy="1623300"/>
          </a:xfrm>
          <a:prstGeom prst="roundRect">
            <a:avLst>
              <a:gd fmla="val 4847" name="adj"/>
            </a:avLst>
          </a:prstGeom>
          <a:solidFill>
            <a:schemeClr val="lt2"/>
          </a:solidFill>
          <a:ln>
            <a:noFill/>
          </a:ln>
          <a:effectLst>
            <a:outerShdw blurRad="114300" rotWithShape="0" algn="bl" dir="5400000" dist="9525">
              <a:schemeClr val="dk1">
                <a:alpha val="23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7"/>
          <p:cNvSpPr/>
          <p:nvPr/>
        </p:nvSpPr>
        <p:spPr>
          <a:xfrm>
            <a:off x="6778197" y="988375"/>
            <a:ext cx="2007300" cy="1623300"/>
          </a:xfrm>
          <a:prstGeom prst="roundRect">
            <a:avLst>
              <a:gd fmla="val 4847" name="adj"/>
            </a:avLst>
          </a:prstGeom>
          <a:solidFill>
            <a:schemeClr val="lt2"/>
          </a:solidFill>
          <a:ln>
            <a:noFill/>
          </a:ln>
          <a:effectLst>
            <a:outerShdw blurRad="114300" rotWithShape="0" algn="bl" dir="5400000" dist="9525">
              <a:schemeClr val="dk1">
                <a:alpha val="23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7"/>
          <p:cNvSpPr/>
          <p:nvPr/>
        </p:nvSpPr>
        <p:spPr>
          <a:xfrm>
            <a:off x="4623468" y="2769215"/>
            <a:ext cx="2007300" cy="1623300"/>
          </a:xfrm>
          <a:prstGeom prst="roundRect">
            <a:avLst>
              <a:gd fmla="val 4847" name="adj"/>
            </a:avLst>
          </a:prstGeom>
          <a:solidFill>
            <a:schemeClr val="lt2"/>
          </a:solidFill>
          <a:ln>
            <a:noFill/>
          </a:ln>
          <a:effectLst>
            <a:outerShdw blurRad="114300" rotWithShape="0" algn="bl" dir="5400000" dist="9525">
              <a:schemeClr val="dk1">
                <a:alpha val="23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7"/>
          <p:cNvSpPr/>
          <p:nvPr/>
        </p:nvSpPr>
        <p:spPr>
          <a:xfrm>
            <a:off x="6778197" y="2769215"/>
            <a:ext cx="2007300" cy="1623300"/>
          </a:xfrm>
          <a:prstGeom prst="roundRect">
            <a:avLst>
              <a:gd fmla="val 4847" name="adj"/>
            </a:avLst>
          </a:prstGeom>
          <a:solidFill>
            <a:schemeClr val="lt2"/>
          </a:solidFill>
          <a:ln>
            <a:noFill/>
          </a:ln>
          <a:effectLst>
            <a:outerShdw blurRad="114300" rotWithShape="0" algn="bl" dir="5400000" dist="9525">
              <a:schemeClr val="dk1">
                <a:alpha val="23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 name="Google Shape;177;p27"/>
          <p:cNvPicPr preferRelativeResize="0"/>
          <p:nvPr/>
        </p:nvPicPr>
        <p:blipFill>
          <a:blip r:embed="rId3">
            <a:alphaModFix/>
          </a:blip>
          <a:stretch>
            <a:fillRect/>
          </a:stretch>
        </p:blipFill>
        <p:spPr>
          <a:xfrm>
            <a:off x="3097941" y="2990325"/>
            <a:ext cx="758721" cy="758725"/>
          </a:xfrm>
          <a:prstGeom prst="rect">
            <a:avLst/>
          </a:prstGeom>
          <a:noFill/>
          <a:ln>
            <a:noFill/>
          </a:ln>
        </p:spPr>
      </p:pic>
      <p:pic>
        <p:nvPicPr>
          <p:cNvPr id="178" name="Google Shape;178;p27"/>
          <p:cNvPicPr preferRelativeResize="0"/>
          <p:nvPr/>
        </p:nvPicPr>
        <p:blipFill>
          <a:blip r:embed="rId4">
            <a:alphaModFix/>
          </a:blip>
          <a:stretch>
            <a:fillRect/>
          </a:stretch>
        </p:blipFill>
        <p:spPr>
          <a:xfrm>
            <a:off x="5252666" y="2990325"/>
            <a:ext cx="758721" cy="758725"/>
          </a:xfrm>
          <a:prstGeom prst="rect">
            <a:avLst/>
          </a:prstGeom>
          <a:noFill/>
          <a:ln>
            <a:noFill/>
          </a:ln>
        </p:spPr>
      </p:pic>
      <p:pic>
        <p:nvPicPr>
          <p:cNvPr id="179" name="Google Shape;179;p27"/>
          <p:cNvPicPr preferRelativeResize="0"/>
          <p:nvPr/>
        </p:nvPicPr>
        <p:blipFill>
          <a:blip r:embed="rId5">
            <a:alphaModFix/>
          </a:blip>
          <a:stretch>
            <a:fillRect/>
          </a:stretch>
        </p:blipFill>
        <p:spPr>
          <a:xfrm>
            <a:off x="953045" y="1218675"/>
            <a:ext cx="758721" cy="758725"/>
          </a:xfrm>
          <a:prstGeom prst="rect">
            <a:avLst/>
          </a:prstGeom>
          <a:noFill/>
          <a:ln>
            <a:noFill/>
          </a:ln>
        </p:spPr>
      </p:pic>
      <p:pic>
        <p:nvPicPr>
          <p:cNvPr id="180" name="Google Shape;180;p27"/>
          <p:cNvPicPr preferRelativeResize="0"/>
          <p:nvPr/>
        </p:nvPicPr>
        <p:blipFill>
          <a:blip r:embed="rId6">
            <a:alphaModFix/>
          </a:blip>
          <a:stretch>
            <a:fillRect/>
          </a:stretch>
        </p:blipFill>
        <p:spPr>
          <a:xfrm>
            <a:off x="3097945" y="1218675"/>
            <a:ext cx="758721" cy="758725"/>
          </a:xfrm>
          <a:prstGeom prst="rect">
            <a:avLst/>
          </a:prstGeom>
          <a:noFill/>
          <a:ln>
            <a:noFill/>
          </a:ln>
        </p:spPr>
      </p:pic>
      <p:pic>
        <p:nvPicPr>
          <p:cNvPr id="181" name="Google Shape;181;p27"/>
          <p:cNvPicPr preferRelativeResize="0"/>
          <p:nvPr/>
        </p:nvPicPr>
        <p:blipFill>
          <a:blip r:embed="rId7">
            <a:alphaModFix/>
          </a:blip>
          <a:stretch>
            <a:fillRect/>
          </a:stretch>
        </p:blipFill>
        <p:spPr>
          <a:xfrm>
            <a:off x="5252670" y="1218675"/>
            <a:ext cx="758721" cy="758725"/>
          </a:xfrm>
          <a:prstGeom prst="rect">
            <a:avLst/>
          </a:prstGeom>
          <a:noFill/>
          <a:ln>
            <a:noFill/>
          </a:ln>
        </p:spPr>
      </p:pic>
      <p:pic>
        <p:nvPicPr>
          <p:cNvPr id="182" name="Google Shape;182;p27"/>
          <p:cNvPicPr preferRelativeResize="0"/>
          <p:nvPr/>
        </p:nvPicPr>
        <p:blipFill>
          <a:blip r:embed="rId8">
            <a:alphaModFix/>
          </a:blip>
          <a:stretch>
            <a:fillRect/>
          </a:stretch>
        </p:blipFill>
        <p:spPr>
          <a:xfrm>
            <a:off x="7402483" y="1218675"/>
            <a:ext cx="758721" cy="758725"/>
          </a:xfrm>
          <a:prstGeom prst="rect">
            <a:avLst/>
          </a:prstGeom>
          <a:noFill/>
          <a:ln>
            <a:noFill/>
          </a:ln>
        </p:spPr>
      </p:pic>
      <p:pic>
        <p:nvPicPr>
          <p:cNvPr id="183" name="Google Shape;183;p27"/>
          <p:cNvPicPr preferRelativeResize="0"/>
          <p:nvPr/>
        </p:nvPicPr>
        <p:blipFill>
          <a:blip r:embed="rId9">
            <a:alphaModFix/>
          </a:blip>
          <a:stretch>
            <a:fillRect/>
          </a:stretch>
        </p:blipFill>
        <p:spPr>
          <a:xfrm>
            <a:off x="7397575" y="2990325"/>
            <a:ext cx="758725" cy="758725"/>
          </a:xfrm>
          <a:prstGeom prst="rect">
            <a:avLst/>
          </a:prstGeom>
          <a:noFill/>
          <a:ln>
            <a:noFill/>
          </a:ln>
        </p:spPr>
      </p:pic>
      <p:pic>
        <p:nvPicPr>
          <p:cNvPr id="184" name="Google Shape;184;p27"/>
          <p:cNvPicPr preferRelativeResize="0"/>
          <p:nvPr/>
        </p:nvPicPr>
        <p:blipFill>
          <a:blip r:embed="rId10">
            <a:alphaModFix/>
          </a:blip>
          <a:stretch>
            <a:fillRect/>
          </a:stretch>
        </p:blipFill>
        <p:spPr>
          <a:xfrm>
            <a:off x="953050" y="2990325"/>
            <a:ext cx="758725" cy="758725"/>
          </a:xfrm>
          <a:prstGeom prst="rect">
            <a:avLst/>
          </a:prstGeom>
          <a:noFill/>
          <a:ln>
            <a:noFill/>
          </a:ln>
        </p:spPr>
      </p:pic>
      <p:sp>
        <p:nvSpPr>
          <p:cNvPr id="185" name="Google Shape;185;p27"/>
          <p:cNvSpPr txBox="1"/>
          <p:nvPr>
            <p:ph type="title"/>
          </p:nvPr>
        </p:nvSpPr>
        <p:spPr>
          <a:xfrm>
            <a:off x="323850" y="2084125"/>
            <a:ext cx="2007300" cy="502200"/>
          </a:xfrm>
          <a:prstGeom prst="rect">
            <a:avLst/>
          </a:prstGeom>
        </p:spPr>
        <p:txBody>
          <a:bodyPr anchorCtr="0" anchor="t" bIns="41900" lIns="41900" spcFirstLastPara="1" rIns="41900" wrap="square" tIns="41900">
            <a:noAutofit/>
          </a:bodyPr>
          <a:lstStyle/>
          <a:p>
            <a:pPr indent="0" lvl="0" marL="0" rtl="0" algn="ctr">
              <a:spcBef>
                <a:spcPts val="0"/>
              </a:spcBef>
              <a:spcAft>
                <a:spcPts val="0"/>
              </a:spcAft>
              <a:buNone/>
            </a:pPr>
            <a:r>
              <a:rPr b="0" lang="en" sz="1500">
                <a:latin typeface="Roboto"/>
                <a:ea typeface="Roboto"/>
                <a:cs typeface="Roboto"/>
                <a:sym typeface="Roboto"/>
              </a:rPr>
              <a:t>RGB images</a:t>
            </a:r>
            <a:endParaRPr b="0" sz="1500">
              <a:latin typeface="Roboto"/>
              <a:ea typeface="Roboto"/>
              <a:cs typeface="Roboto"/>
              <a:sym typeface="Roboto"/>
            </a:endParaRPr>
          </a:p>
        </p:txBody>
      </p:sp>
      <p:sp>
        <p:nvSpPr>
          <p:cNvPr id="186" name="Google Shape;186;p27"/>
          <p:cNvSpPr txBox="1"/>
          <p:nvPr>
            <p:ph type="title"/>
          </p:nvPr>
        </p:nvSpPr>
        <p:spPr>
          <a:xfrm>
            <a:off x="2457450" y="2084125"/>
            <a:ext cx="2007300" cy="502200"/>
          </a:xfrm>
          <a:prstGeom prst="rect">
            <a:avLst/>
          </a:prstGeom>
        </p:spPr>
        <p:txBody>
          <a:bodyPr anchorCtr="0" anchor="t" bIns="41900" lIns="41900" spcFirstLastPara="1" rIns="41900" wrap="square" tIns="41900">
            <a:noAutofit/>
          </a:bodyPr>
          <a:lstStyle/>
          <a:p>
            <a:pPr indent="0" lvl="0" marL="0" rtl="0" algn="ctr">
              <a:spcBef>
                <a:spcPts val="0"/>
              </a:spcBef>
              <a:spcAft>
                <a:spcPts val="0"/>
              </a:spcAft>
              <a:buNone/>
            </a:pPr>
            <a:r>
              <a:rPr b="0" lang="en" sz="1500">
                <a:latin typeface="Roboto"/>
                <a:ea typeface="Roboto"/>
                <a:cs typeface="Roboto"/>
                <a:sym typeface="Roboto"/>
              </a:rPr>
              <a:t>Drone images</a:t>
            </a:r>
            <a:endParaRPr b="0" sz="1500">
              <a:latin typeface="Roboto"/>
              <a:ea typeface="Roboto"/>
              <a:cs typeface="Roboto"/>
              <a:sym typeface="Roboto"/>
            </a:endParaRPr>
          </a:p>
        </p:txBody>
      </p:sp>
      <p:sp>
        <p:nvSpPr>
          <p:cNvPr id="187" name="Google Shape;187;p27"/>
          <p:cNvSpPr txBox="1"/>
          <p:nvPr>
            <p:ph type="title"/>
          </p:nvPr>
        </p:nvSpPr>
        <p:spPr>
          <a:xfrm>
            <a:off x="4629150" y="2084125"/>
            <a:ext cx="2007300" cy="502200"/>
          </a:xfrm>
          <a:prstGeom prst="rect">
            <a:avLst/>
          </a:prstGeom>
        </p:spPr>
        <p:txBody>
          <a:bodyPr anchorCtr="0" anchor="t" bIns="41900" lIns="41900" spcFirstLastPara="1" rIns="41900" wrap="square" tIns="41900">
            <a:noAutofit/>
          </a:bodyPr>
          <a:lstStyle/>
          <a:p>
            <a:pPr indent="0" lvl="0" marL="0" rtl="0" algn="ctr">
              <a:spcBef>
                <a:spcPts val="0"/>
              </a:spcBef>
              <a:spcAft>
                <a:spcPts val="0"/>
              </a:spcAft>
              <a:buNone/>
            </a:pPr>
            <a:r>
              <a:rPr b="0" lang="en" sz="1500">
                <a:latin typeface="Roboto"/>
                <a:ea typeface="Roboto"/>
                <a:cs typeface="Roboto"/>
                <a:sym typeface="Roboto"/>
              </a:rPr>
              <a:t>Multispectral images</a:t>
            </a:r>
            <a:endParaRPr b="0" sz="1500">
              <a:latin typeface="Roboto"/>
              <a:ea typeface="Roboto"/>
              <a:cs typeface="Roboto"/>
              <a:sym typeface="Roboto"/>
            </a:endParaRPr>
          </a:p>
        </p:txBody>
      </p:sp>
      <p:sp>
        <p:nvSpPr>
          <p:cNvPr id="188" name="Google Shape;188;p27"/>
          <p:cNvSpPr txBox="1"/>
          <p:nvPr>
            <p:ph type="title"/>
          </p:nvPr>
        </p:nvSpPr>
        <p:spPr>
          <a:xfrm>
            <a:off x="6772275" y="2084125"/>
            <a:ext cx="2007300" cy="502200"/>
          </a:xfrm>
          <a:prstGeom prst="rect">
            <a:avLst/>
          </a:prstGeom>
        </p:spPr>
        <p:txBody>
          <a:bodyPr anchorCtr="0" anchor="t" bIns="41900" lIns="41900" spcFirstLastPara="1" rIns="41900" wrap="square" tIns="41900">
            <a:noAutofit/>
          </a:bodyPr>
          <a:lstStyle/>
          <a:p>
            <a:pPr indent="0" lvl="0" marL="0" rtl="0" algn="ctr">
              <a:spcBef>
                <a:spcPts val="0"/>
              </a:spcBef>
              <a:spcAft>
                <a:spcPts val="0"/>
              </a:spcAft>
              <a:buNone/>
            </a:pPr>
            <a:r>
              <a:rPr b="0" lang="en" sz="1500">
                <a:latin typeface="Roboto"/>
                <a:ea typeface="Roboto"/>
                <a:cs typeface="Roboto"/>
                <a:sym typeface="Roboto"/>
              </a:rPr>
              <a:t>Thermal images</a:t>
            </a:r>
            <a:endParaRPr b="0" sz="1500">
              <a:latin typeface="Roboto"/>
              <a:ea typeface="Roboto"/>
              <a:cs typeface="Roboto"/>
              <a:sym typeface="Roboto"/>
            </a:endParaRPr>
          </a:p>
        </p:txBody>
      </p:sp>
      <p:sp>
        <p:nvSpPr>
          <p:cNvPr id="189" name="Google Shape;189;p27"/>
          <p:cNvSpPr txBox="1"/>
          <p:nvPr>
            <p:ph type="title"/>
          </p:nvPr>
        </p:nvSpPr>
        <p:spPr>
          <a:xfrm>
            <a:off x="323850" y="3884350"/>
            <a:ext cx="2007300" cy="502200"/>
          </a:xfrm>
          <a:prstGeom prst="rect">
            <a:avLst/>
          </a:prstGeom>
        </p:spPr>
        <p:txBody>
          <a:bodyPr anchorCtr="0" anchor="t" bIns="41900" lIns="41900" spcFirstLastPara="1" rIns="41900" wrap="square" tIns="41900">
            <a:noAutofit/>
          </a:bodyPr>
          <a:lstStyle/>
          <a:p>
            <a:pPr indent="0" lvl="0" marL="0" rtl="0" algn="ctr">
              <a:spcBef>
                <a:spcPts val="0"/>
              </a:spcBef>
              <a:spcAft>
                <a:spcPts val="0"/>
              </a:spcAft>
              <a:buNone/>
            </a:pPr>
            <a:r>
              <a:rPr b="0" lang="en" sz="1500">
                <a:latin typeface="Roboto"/>
                <a:ea typeface="Roboto"/>
                <a:cs typeface="Roboto"/>
                <a:sym typeface="Roboto"/>
              </a:rPr>
              <a:t>Fisheye images</a:t>
            </a:r>
            <a:endParaRPr b="0" sz="1500">
              <a:latin typeface="Roboto"/>
              <a:ea typeface="Roboto"/>
              <a:cs typeface="Roboto"/>
              <a:sym typeface="Roboto"/>
            </a:endParaRPr>
          </a:p>
        </p:txBody>
      </p:sp>
      <p:sp>
        <p:nvSpPr>
          <p:cNvPr id="190" name="Google Shape;190;p27"/>
          <p:cNvSpPr txBox="1"/>
          <p:nvPr>
            <p:ph type="title"/>
          </p:nvPr>
        </p:nvSpPr>
        <p:spPr>
          <a:xfrm>
            <a:off x="2457450" y="3884350"/>
            <a:ext cx="2007300" cy="502200"/>
          </a:xfrm>
          <a:prstGeom prst="rect">
            <a:avLst/>
          </a:prstGeom>
        </p:spPr>
        <p:txBody>
          <a:bodyPr anchorCtr="0" anchor="t" bIns="41900" lIns="41900" spcFirstLastPara="1" rIns="41900" wrap="square" tIns="41900">
            <a:noAutofit/>
          </a:bodyPr>
          <a:lstStyle/>
          <a:p>
            <a:pPr indent="0" lvl="0" marL="0" rtl="0" algn="ctr">
              <a:spcBef>
                <a:spcPts val="0"/>
              </a:spcBef>
              <a:spcAft>
                <a:spcPts val="0"/>
              </a:spcAft>
              <a:buNone/>
            </a:pPr>
            <a:r>
              <a:rPr b="0" lang="en" sz="1500">
                <a:latin typeface="Roboto"/>
                <a:ea typeface="Roboto"/>
                <a:cs typeface="Roboto"/>
                <a:sym typeface="Roboto"/>
              </a:rPr>
              <a:t>360° camera images</a:t>
            </a:r>
            <a:endParaRPr b="0" sz="1500">
              <a:latin typeface="Roboto"/>
              <a:ea typeface="Roboto"/>
              <a:cs typeface="Roboto"/>
              <a:sym typeface="Roboto"/>
            </a:endParaRPr>
          </a:p>
        </p:txBody>
      </p:sp>
      <p:sp>
        <p:nvSpPr>
          <p:cNvPr id="191" name="Google Shape;191;p27"/>
          <p:cNvSpPr txBox="1"/>
          <p:nvPr>
            <p:ph type="title"/>
          </p:nvPr>
        </p:nvSpPr>
        <p:spPr>
          <a:xfrm>
            <a:off x="4629150" y="3884350"/>
            <a:ext cx="2007300" cy="502200"/>
          </a:xfrm>
          <a:prstGeom prst="rect">
            <a:avLst/>
          </a:prstGeom>
        </p:spPr>
        <p:txBody>
          <a:bodyPr anchorCtr="0" anchor="t" bIns="41900" lIns="41900" spcFirstLastPara="1" rIns="41900" wrap="square" tIns="41900">
            <a:noAutofit/>
          </a:bodyPr>
          <a:lstStyle/>
          <a:p>
            <a:pPr indent="0" lvl="0" marL="0" rtl="0" algn="ctr">
              <a:spcBef>
                <a:spcPts val="0"/>
              </a:spcBef>
              <a:spcAft>
                <a:spcPts val="0"/>
              </a:spcAft>
              <a:buNone/>
            </a:pPr>
            <a:r>
              <a:rPr b="0" lang="en" sz="1500">
                <a:latin typeface="Roboto"/>
                <a:ea typeface="Roboto"/>
                <a:cs typeface="Roboto"/>
                <a:sym typeface="Roboto"/>
              </a:rPr>
              <a:t>Camera rig images</a:t>
            </a:r>
            <a:endParaRPr b="0" sz="1500">
              <a:latin typeface="Roboto"/>
              <a:ea typeface="Roboto"/>
              <a:cs typeface="Roboto"/>
              <a:sym typeface="Roboto"/>
            </a:endParaRPr>
          </a:p>
        </p:txBody>
      </p:sp>
      <p:sp>
        <p:nvSpPr>
          <p:cNvPr id="192" name="Google Shape;192;p27"/>
          <p:cNvSpPr txBox="1"/>
          <p:nvPr>
            <p:ph type="title"/>
          </p:nvPr>
        </p:nvSpPr>
        <p:spPr>
          <a:xfrm>
            <a:off x="6772275" y="3884350"/>
            <a:ext cx="2007300" cy="502200"/>
          </a:xfrm>
          <a:prstGeom prst="rect">
            <a:avLst/>
          </a:prstGeom>
        </p:spPr>
        <p:txBody>
          <a:bodyPr anchorCtr="0" anchor="t" bIns="41900" lIns="41900" spcFirstLastPara="1" rIns="41900" wrap="square" tIns="41900">
            <a:noAutofit/>
          </a:bodyPr>
          <a:lstStyle/>
          <a:p>
            <a:pPr indent="0" lvl="0" marL="0" rtl="0" algn="ctr">
              <a:spcBef>
                <a:spcPts val="0"/>
              </a:spcBef>
              <a:spcAft>
                <a:spcPts val="0"/>
              </a:spcAft>
              <a:buNone/>
            </a:pPr>
            <a:r>
              <a:rPr b="0" lang="en" sz="1500">
                <a:latin typeface="Roboto"/>
                <a:ea typeface="Roboto"/>
                <a:cs typeface="Roboto"/>
                <a:sym typeface="Roboto"/>
              </a:rPr>
              <a:t>Videos</a:t>
            </a:r>
            <a:endParaRPr b="0" sz="150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Pix4D Footer 1">
  <a:themeElements>
    <a:clrScheme name="Custom 2">
      <a:dk1>
        <a:srgbClr val="34657F"/>
      </a:dk1>
      <a:lt1>
        <a:srgbClr val="D6DAE0"/>
      </a:lt1>
      <a:dk2>
        <a:srgbClr val="34657F"/>
      </a:dk2>
      <a:lt2>
        <a:srgbClr val="FFFFFF"/>
      </a:lt2>
      <a:accent1>
        <a:srgbClr val="34657F"/>
      </a:accent1>
      <a:accent2>
        <a:srgbClr val="D6DAE0"/>
      </a:accent2>
      <a:accent3>
        <a:srgbClr val="6DC354"/>
      </a:accent3>
      <a:accent4>
        <a:srgbClr val="00B4B4"/>
      </a:accent4>
      <a:accent5>
        <a:srgbClr val="F7961F"/>
      </a:accent5>
      <a:accent6>
        <a:srgbClr val="00ABFF"/>
      </a:accent6>
      <a:hlink>
        <a:srgbClr val="1E88E5"/>
      </a:hlink>
      <a:folHlink>
        <a:srgbClr val="1E88E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