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Roboto Thin"/>
      <p:regular r:id="rId56"/>
      <p:bold r:id="rId57"/>
      <p:italic r:id="rId58"/>
      <p:boldItalic r:id="rId59"/>
    </p:embeddedFont>
    <p:embeddedFont>
      <p:font typeface="Roboto"/>
      <p:regular r:id="rId60"/>
      <p:bold r:id="rId61"/>
      <p:italic r:id="rId62"/>
      <p:boldItalic r:id="rId63"/>
    </p:embeddedFont>
    <p:embeddedFont>
      <p:font typeface="Roboto Light"/>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31">
          <p15:clr>
            <a:srgbClr val="A4A3A4"/>
          </p15:clr>
        </p15:guide>
        <p15:guide id="2" orient="horz" pos="10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931" orient="horz"/>
        <p:guide pos="107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Roboto-italic.fntdata"/><Relationship Id="rId61" Type="http://schemas.openxmlformats.org/officeDocument/2006/relationships/font" Target="fonts/Roboto-bold.fntdata"/><Relationship Id="rId20" Type="http://schemas.openxmlformats.org/officeDocument/2006/relationships/slide" Target="slides/slide15.xml"/><Relationship Id="rId64" Type="http://schemas.openxmlformats.org/officeDocument/2006/relationships/font" Target="fonts/RobotoLight-regular.fntdata"/><Relationship Id="rId63" Type="http://schemas.openxmlformats.org/officeDocument/2006/relationships/font" Target="fonts/Roboto-boldItalic.fntdata"/><Relationship Id="rId22" Type="http://schemas.openxmlformats.org/officeDocument/2006/relationships/slide" Target="slides/slide17.xml"/><Relationship Id="rId66" Type="http://schemas.openxmlformats.org/officeDocument/2006/relationships/font" Target="fonts/RobotoLight-italic.fntdata"/><Relationship Id="rId21" Type="http://schemas.openxmlformats.org/officeDocument/2006/relationships/slide" Target="slides/slide16.xml"/><Relationship Id="rId65" Type="http://schemas.openxmlformats.org/officeDocument/2006/relationships/font" Target="fonts/RobotoLight-bold.fntdata"/><Relationship Id="rId24" Type="http://schemas.openxmlformats.org/officeDocument/2006/relationships/slide" Target="slides/slide19.xml"/><Relationship Id="rId23" Type="http://schemas.openxmlformats.org/officeDocument/2006/relationships/slide" Target="slides/slide18.xml"/><Relationship Id="rId67" Type="http://schemas.openxmlformats.org/officeDocument/2006/relationships/font" Target="fonts/RobotoLight-boldItalic.fntdata"/><Relationship Id="rId60" Type="http://schemas.openxmlformats.org/officeDocument/2006/relationships/font" Target="fonts/Roboto-regular.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RobotoThin-bold.fntdata"/><Relationship Id="rId12" Type="http://schemas.openxmlformats.org/officeDocument/2006/relationships/slide" Target="slides/slide7.xml"/><Relationship Id="rId56" Type="http://schemas.openxmlformats.org/officeDocument/2006/relationships/font" Target="fonts/RobotoThin-regular.fntdata"/><Relationship Id="rId15" Type="http://schemas.openxmlformats.org/officeDocument/2006/relationships/slide" Target="slides/slide10.xml"/><Relationship Id="rId59" Type="http://schemas.openxmlformats.org/officeDocument/2006/relationships/font" Target="fonts/RobotoThin-boldItalic.fntdata"/><Relationship Id="rId14" Type="http://schemas.openxmlformats.org/officeDocument/2006/relationships/slide" Target="slides/slide9.xml"/><Relationship Id="rId58" Type="http://schemas.openxmlformats.org/officeDocument/2006/relationships/font" Target="fonts/RobotoThin-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43c9679262_0_0:notes"/>
          <p:cNvSpPr txBox="1"/>
          <p:nvPr>
            <p:ph idx="1" type="body"/>
          </p:nvPr>
        </p:nvSpPr>
        <p:spPr>
          <a:xfrm>
            <a:off x="685800" y="4400550"/>
            <a:ext cx="5486400" cy="36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
        <p:nvSpPr>
          <p:cNvPr id="86" name="Google Shape;86;g43c967926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53ac9c329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53ac9c329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 name="Shape 195"/>
        <p:cNvGrpSpPr/>
        <p:nvPr/>
      </p:nvGrpSpPr>
      <p:grpSpPr>
        <a:xfrm>
          <a:off x="0" y="0"/>
          <a:ext cx="0" cy="0"/>
          <a:chOff x="0" y="0"/>
          <a:chExt cx="0" cy="0"/>
        </a:xfrm>
      </p:grpSpPr>
      <p:sp>
        <p:nvSpPr>
          <p:cNvPr id="196" name="Google Shape;196;g453ac9c32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453ac9c32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43edda3bea_1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43edda3bea_1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4452a997f4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4452a997f4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Google Shape;220;g4452a997f4_0_1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4452a997f4_0_1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401ec703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401ec703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4401ec703a_0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401ec703a_0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4401ec703a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4401ec703a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g4401ec703a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4401ec703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4401ec703a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4401ec703a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43c9679262_0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43c9679262_0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401ec703a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401ec703a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452a997f4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452a997f4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g4401ec703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 name="Google Shape;372;g4401ec703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9" name="Shape 389"/>
        <p:cNvGrpSpPr/>
        <p:nvPr/>
      </p:nvGrpSpPr>
      <p:grpSpPr>
        <a:xfrm>
          <a:off x="0" y="0"/>
          <a:ext cx="0" cy="0"/>
          <a:chOff x="0" y="0"/>
          <a:chExt cx="0" cy="0"/>
        </a:xfrm>
      </p:grpSpPr>
      <p:sp>
        <p:nvSpPr>
          <p:cNvPr id="390" name="Google Shape;390;g440b7433b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440b7433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440b7433ba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440b7433ba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8" name="Shape 448"/>
        <p:cNvGrpSpPr/>
        <p:nvPr/>
      </p:nvGrpSpPr>
      <p:grpSpPr>
        <a:xfrm>
          <a:off x="0" y="0"/>
          <a:ext cx="0" cy="0"/>
          <a:chOff x="0" y="0"/>
          <a:chExt cx="0" cy="0"/>
        </a:xfrm>
      </p:grpSpPr>
      <p:sp>
        <p:nvSpPr>
          <p:cNvPr id="449" name="Google Shape;449;g440b7433b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440b7433b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453ac9c329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453ac9c329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2" name="Shape 502"/>
        <p:cNvGrpSpPr/>
        <p:nvPr/>
      </p:nvGrpSpPr>
      <p:grpSpPr>
        <a:xfrm>
          <a:off x="0" y="0"/>
          <a:ext cx="0" cy="0"/>
          <a:chOff x="0" y="0"/>
          <a:chExt cx="0" cy="0"/>
        </a:xfrm>
      </p:grpSpPr>
      <p:sp>
        <p:nvSpPr>
          <p:cNvPr id="503" name="Google Shape;503;g4402b751e5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4402b751e5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g4402b751e5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4402b751e5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Google Shape;516;g4402b751e5_1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7" name="Google Shape;517;g4402b751e5_1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43c9679262_0_3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43c9679262_0_3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4547d7b771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4547d7b771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g4547d7b771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4547d7b771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Google Shape;537;g4547d7b771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4547d7b771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4547d7b771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4547d7b771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4547d7b771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4547d7b771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402b751e5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402b751e5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4547d7b77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5" name="Google Shape;565;g4547d7b77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Prunes are European plums with a high sugar content that allows them to dry without fermenting around the pit and are almost all marketed dried, as prunes or dried plums. California produces 96% of the prunes grown in the US and around half of California’s prunes are consumed domestically and half exported.</a:t>
            </a:r>
            <a:endParaRPr sz="900">
              <a:solidFill>
                <a:srgbClr val="34657F"/>
              </a:solidFill>
              <a:latin typeface="Roboto"/>
              <a:ea typeface="Roboto"/>
              <a:cs typeface="Roboto"/>
              <a:sym typeface="Roboto"/>
            </a:endParaRPr>
          </a:p>
          <a:p>
            <a:pPr indent="0" lvl="0" marL="0" rtl="0" algn="l">
              <a:spcBef>
                <a:spcPts val="0"/>
              </a:spcBef>
              <a:spcAft>
                <a:spcPts val="0"/>
              </a:spcAft>
              <a:buNone/>
            </a:pPr>
            <a:r>
              <a:rPr lang="en" sz="900">
                <a:solidFill>
                  <a:srgbClr val="34657F"/>
                </a:solidFill>
                <a:latin typeface="Roboto"/>
                <a:ea typeface="Roboto"/>
                <a:cs typeface="Roboto"/>
                <a:sym typeface="Roboto"/>
              </a:rPr>
              <a:t>Prunes from this farm are tunnel dried ahead of packaging and are sold per ton per acre. Depending on the sugar quantity and fruit quality the price varies from 1,300USD up to 2,000USD per ton with an expected yield of three tons per acre. In other words, each tree matters and having stable tools that produce accurate and fast results brings immediate value through enhancing agriculture workflows.</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1" name="Shape 571"/>
        <p:cNvGrpSpPr/>
        <p:nvPr/>
      </p:nvGrpSpPr>
      <p:grpSpPr>
        <a:xfrm>
          <a:off x="0" y="0"/>
          <a:ext cx="0" cy="0"/>
          <a:chOff x="0" y="0"/>
          <a:chExt cx="0" cy="0"/>
        </a:xfrm>
      </p:grpSpPr>
      <p:sp>
        <p:nvSpPr>
          <p:cNvPr id="572" name="Google Shape;572;g453ac9c329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453ac9c329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453ac9c329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4" name="Google Shape;584;g453ac9c329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The</a:t>
            </a:r>
            <a:r>
              <a:rPr lang="en" sz="900">
                <a:solidFill>
                  <a:srgbClr val="34657F"/>
                </a:solidFill>
                <a:latin typeface="Roboto"/>
                <a:ea typeface="Roboto"/>
                <a:cs typeface="Roboto"/>
                <a:sym typeface="Roboto"/>
              </a:rPr>
              <a:t> five-step workflow serves as the basis of his recommendations to clients.</a:t>
            </a:r>
            <a:br>
              <a:rPr lang="en" sz="900">
                <a:solidFill>
                  <a:srgbClr val="34657F"/>
                </a:solidFill>
                <a:latin typeface="Roboto"/>
                <a:ea typeface="Roboto"/>
                <a:cs typeface="Roboto"/>
                <a:sym typeface="Roboto"/>
              </a:rPr>
            </a:b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Generate the orthomosaic.</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Generate two index maps: NDVI and NDRE.</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the comparison tool with the orthomosaic and NDVI to do a quick comparison of the field.</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the zonation to create an “easy to read” map of the problems areas which he then focuses on.</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annotations to highlight the ‘focus areas’ and adds more information to them.</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Having the Pix4Dfields image processing done in 5 minutes, PAS was enabled to do the image analysis on site, discuss the results and immediately scout the focus areas with the Farm Manager.</a:t>
            </a:r>
            <a:endParaRPr sz="900">
              <a:solidFill>
                <a:srgbClr val="34657F"/>
              </a:solidFill>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9" name="Shape 589"/>
        <p:cNvGrpSpPr/>
        <p:nvPr/>
      </p:nvGrpSpPr>
      <p:grpSpPr>
        <a:xfrm>
          <a:off x="0" y="0"/>
          <a:ext cx="0" cy="0"/>
          <a:chOff x="0" y="0"/>
          <a:chExt cx="0" cy="0"/>
        </a:xfrm>
      </p:grpSpPr>
      <p:sp>
        <p:nvSpPr>
          <p:cNvPr id="590" name="Google Shape;590;g4452a997f4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4452a997f4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Pix4Dfields comparison tool:</a:t>
            </a:r>
            <a:endParaRPr sz="900">
              <a:solidFill>
                <a:srgbClr val="34657F"/>
              </a:solidFill>
              <a:latin typeface="Roboto"/>
              <a:ea typeface="Roboto"/>
              <a:cs typeface="Roboto"/>
              <a:sym typeface="Roboto"/>
            </a:endParaRPr>
          </a:p>
          <a:p>
            <a:pPr indent="0" lvl="0" marL="0" rtl="0" algn="l">
              <a:spcBef>
                <a:spcPts val="0"/>
              </a:spcBef>
              <a:spcAft>
                <a:spcPts val="0"/>
              </a:spcAft>
              <a:buNone/>
            </a:pPr>
            <a:r>
              <a:rPr lang="en" sz="900">
                <a:solidFill>
                  <a:srgbClr val="34657F"/>
                </a:solidFill>
                <a:latin typeface="Roboto"/>
                <a:ea typeface="Roboto"/>
                <a:cs typeface="Roboto"/>
                <a:sym typeface="Roboto"/>
              </a:rPr>
              <a:t>Orthomosaic on the left and NDVI map on the right</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45c5e1cd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45c5e1cd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6" name="Shape 596"/>
        <p:cNvGrpSpPr/>
        <p:nvPr/>
      </p:nvGrpSpPr>
      <p:grpSpPr>
        <a:xfrm>
          <a:off x="0" y="0"/>
          <a:ext cx="0" cy="0"/>
          <a:chOff x="0" y="0"/>
          <a:chExt cx="0" cy="0"/>
        </a:xfrm>
      </p:grpSpPr>
      <p:sp>
        <p:nvSpPr>
          <p:cNvPr id="597" name="Google Shape;597;g4452a997f4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4452a997f4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Pix4Dfields NDRE index map used with annotation tool to highlight the problem areas</a:t>
            </a:r>
            <a:br>
              <a:rPr lang="en" sz="900">
                <a:solidFill>
                  <a:srgbClr val="34657F"/>
                </a:solidFill>
                <a:latin typeface="Roboto"/>
                <a:ea typeface="Roboto"/>
                <a:cs typeface="Roboto"/>
                <a:sym typeface="Roboto"/>
              </a:rPr>
            </a:br>
            <a:endParaRPr sz="900">
              <a:solidFill>
                <a:srgbClr val="34657F"/>
              </a:solidFill>
              <a:latin typeface="Roboto"/>
              <a:ea typeface="Roboto"/>
              <a:cs typeface="Roboto"/>
              <a:sym typeface="Roboto"/>
            </a:endParaRPr>
          </a:p>
          <a:p>
            <a:pPr indent="0" lvl="0" marL="0" rtl="0" algn="l">
              <a:spcBef>
                <a:spcPts val="0"/>
              </a:spcBef>
              <a:spcAft>
                <a:spcPts val="0"/>
              </a:spcAft>
              <a:buNone/>
            </a:pPr>
            <a:r>
              <a:rPr lang="en" sz="900">
                <a:solidFill>
                  <a:srgbClr val="34657F"/>
                </a:solidFill>
                <a:latin typeface="Roboto"/>
                <a:ea typeface="Roboto"/>
                <a:cs typeface="Roboto"/>
                <a:sym typeface="Roboto"/>
              </a:rPr>
              <a:t>Once the team arrived at the identified area we confirmed the results from the data; around 28 trees were growing less densely than their neighbors. The farmer immediately began the process of gathering soil and leaf samples to figure out what exactly is causing the issue.</a:t>
            </a:r>
            <a:br>
              <a:rPr lang="en" sz="900">
                <a:solidFill>
                  <a:srgbClr val="34657F"/>
                </a:solidFill>
                <a:latin typeface="Roboto"/>
                <a:ea typeface="Roboto"/>
                <a:cs typeface="Roboto"/>
                <a:sym typeface="Roboto"/>
              </a:rPr>
            </a:b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With the help of the Pix4Dfields instant processing and analysis tools, PAS enabled the Farm Manager to make the timely and focused decisions on site as a part of their every day workflow.</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3" name="Shape 603"/>
        <p:cNvGrpSpPr/>
        <p:nvPr/>
      </p:nvGrpSpPr>
      <p:grpSpPr>
        <a:xfrm>
          <a:off x="0" y="0"/>
          <a:ext cx="0" cy="0"/>
          <a:chOff x="0" y="0"/>
          <a:chExt cx="0" cy="0"/>
        </a:xfrm>
      </p:grpSpPr>
      <p:sp>
        <p:nvSpPr>
          <p:cNvPr id="604" name="Google Shape;604;g4452a997f4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5" name="Google Shape;605;g4452a997f4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Pix4Dfields enables the Service providers like PAS to do their jobs in a faster and more accurate manner while at the same time providing Farm Managers with actionable data in the field. Pix4Dfields has a direct impact on farm management – and consequently on farm’s profit.</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4401ec703a_0_4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4401ec703a_0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HeartWood Labs, a part of Arrowmaker Group Inc., is a drone service provider offering multispectral imaging for agriculture. Earlier this season, one of their customers, a soybean farm in Northwest Iowa, hired them to identify where existing drainage tiles were located in some of their fields.</a:t>
            </a:r>
            <a:br>
              <a:rPr lang="en" sz="900">
                <a:solidFill>
                  <a:srgbClr val="34657F"/>
                </a:solidFill>
                <a:latin typeface="Roboto"/>
                <a:ea typeface="Roboto"/>
                <a:cs typeface="Roboto"/>
                <a:sym typeface="Roboto"/>
              </a:rPr>
            </a:b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Drainage tiles are extremely important because they help control moisture levels in soil, and are also a significant investment for farmers. Knowing where existing pipes are can save growers lots of time and money while ensuring optimal crop growth.</a:t>
            </a:r>
            <a:endParaRPr sz="900"/>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8" name="Shape 618"/>
        <p:cNvGrpSpPr/>
        <p:nvPr/>
      </p:nvGrpSpPr>
      <p:grpSpPr>
        <a:xfrm>
          <a:off x="0" y="0"/>
          <a:ext cx="0" cy="0"/>
          <a:chOff x="0" y="0"/>
          <a:chExt cx="0" cy="0"/>
        </a:xfrm>
      </p:grpSpPr>
      <p:sp>
        <p:nvSpPr>
          <p:cNvPr id="619" name="Google Shape;619;g453ac9c329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453ac9c329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453ac9c329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453ac9c329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Process the images and generate an orthomosaic.</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Generate an NDRE index map.</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the comparison tool (split-screen mode) to highlight the differences between layers while in the field.</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the zonation tool to delineate areas of the field that are experiencing more stress.</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annotations to mark the spots where the tile lines are throughout the field.</a:t>
            </a:r>
            <a:br>
              <a:rPr lang="en" sz="900">
                <a:solidFill>
                  <a:srgbClr val="34657F"/>
                </a:solidFill>
                <a:latin typeface="Roboto"/>
                <a:ea typeface="Roboto"/>
                <a:cs typeface="Roboto"/>
                <a:sym typeface="Roboto"/>
              </a:rPr>
            </a:br>
            <a:r>
              <a:rPr lang="en" sz="900">
                <a:solidFill>
                  <a:srgbClr val="34657F"/>
                </a:solidFill>
                <a:latin typeface="Roboto"/>
                <a:ea typeface="Roboto"/>
                <a:cs typeface="Roboto"/>
                <a:sym typeface="Roboto"/>
              </a:rPr>
              <a:t>Use the the DSM generator to show how water behaves on the field due to the low slopes and small hills that aren’t always obvious.</a:t>
            </a:r>
            <a:br>
              <a:rPr lang="en" sz="900">
                <a:solidFill>
                  <a:srgbClr val="34657F"/>
                </a:solidFill>
                <a:latin typeface="Roboto"/>
                <a:ea typeface="Roboto"/>
                <a:cs typeface="Roboto"/>
                <a:sym typeface="Roboto"/>
              </a:rPr>
            </a:br>
            <a:endParaRPr sz="900">
              <a:solidFill>
                <a:srgbClr val="34657F"/>
              </a:solidFill>
              <a:latin typeface="Roboto"/>
              <a:ea typeface="Roboto"/>
              <a:cs typeface="Roboto"/>
              <a:sym typeface="Roboto"/>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4401ec703a_0_8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7" name="Google Shape;637;g4401ec703a_0_8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The team was able to identify the drainage tiles using the NDRE index, an index that can only be calculated if the red edge band is available. Since the RedEdge sensor captures the red edge band, the team was able to spot the differences in the vegetation growing along the field. The plants over the tile lines were healthier than the plants not directly over the lines.</a:t>
            </a:r>
            <a:endParaRPr>
              <a:solidFill>
                <a:srgbClr val="34657F"/>
              </a:solidFill>
              <a:latin typeface="Roboto"/>
              <a:ea typeface="Roboto"/>
              <a:cs typeface="Roboto"/>
              <a:sym typeface="Roboto"/>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2" name="Shape 642"/>
        <p:cNvGrpSpPr/>
        <p:nvPr/>
      </p:nvGrpSpPr>
      <p:grpSpPr>
        <a:xfrm>
          <a:off x="0" y="0"/>
          <a:ext cx="0" cy="0"/>
          <a:chOff x="0" y="0"/>
          <a:chExt cx="0" cy="0"/>
        </a:xfrm>
      </p:grpSpPr>
      <p:sp>
        <p:nvSpPr>
          <p:cNvPr id="643" name="Google Shape;643;g4401ec703a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4401ec703a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highlight>
                  <a:srgbClr val="FFFFFF"/>
                </a:highlight>
                <a:latin typeface="Roboto"/>
                <a:ea typeface="Roboto"/>
                <a:cs typeface="Roboto"/>
                <a:sym typeface="Roboto"/>
              </a:rPr>
              <a:t>With the tiles identified, the team presented the results to the customer using the split-screen tool in Pix4Dfields to highlight the differences between layers. </a:t>
            </a:r>
            <a:endParaRPr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9" name="Shape 649"/>
        <p:cNvGrpSpPr/>
        <p:nvPr/>
      </p:nvGrpSpPr>
      <p:grpSpPr>
        <a:xfrm>
          <a:off x="0" y="0"/>
          <a:ext cx="0" cy="0"/>
          <a:chOff x="0" y="0"/>
          <a:chExt cx="0" cy="0"/>
        </a:xfrm>
      </p:grpSpPr>
      <p:sp>
        <p:nvSpPr>
          <p:cNvPr id="650" name="Google Shape;650;g4402b751e5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4402b751e5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34657F"/>
                </a:solidFill>
                <a:latin typeface="Roboto"/>
                <a:ea typeface="Roboto"/>
                <a:cs typeface="Roboto"/>
                <a:sym typeface="Roboto"/>
              </a:rPr>
              <a:t>The RGB ortho was unable to show the tile lines, while the calibrated multispectral NDRE results showed them perfectly.</a:t>
            </a:r>
            <a:endParaRPr sz="900">
              <a:solidFill>
                <a:srgbClr val="34657F"/>
              </a:solidFill>
              <a:latin typeface="Roboto"/>
              <a:ea typeface="Roboto"/>
              <a:cs typeface="Roboto"/>
              <a:sym typeface="Roboto"/>
            </a:endParaRPr>
          </a:p>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6" name="Shape 656"/>
        <p:cNvGrpSpPr/>
        <p:nvPr/>
      </p:nvGrpSpPr>
      <p:grpSpPr>
        <a:xfrm>
          <a:off x="0" y="0"/>
          <a:ext cx="0" cy="0"/>
          <a:chOff x="0" y="0"/>
          <a:chExt cx="0" cy="0"/>
        </a:xfrm>
      </p:grpSpPr>
      <p:sp>
        <p:nvSpPr>
          <p:cNvPr id="657" name="Google Shape;657;g43edda3bea_1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8" name="Google Shape;658;g43edda3bea_1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2" name="Shape 662"/>
        <p:cNvGrpSpPr/>
        <p:nvPr/>
      </p:nvGrpSpPr>
      <p:grpSpPr>
        <a:xfrm>
          <a:off x="0" y="0"/>
          <a:ext cx="0" cy="0"/>
          <a:chOff x="0" y="0"/>
          <a:chExt cx="0" cy="0"/>
        </a:xfrm>
      </p:grpSpPr>
      <p:sp>
        <p:nvSpPr>
          <p:cNvPr id="663" name="Google Shape;663;g43edda3bea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43edda3bea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401ec703a_0_3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401ec703a_0_3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8" name="Shape 668"/>
        <p:cNvGrpSpPr/>
        <p:nvPr/>
      </p:nvGrpSpPr>
      <p:grpSpPr>
        <a:xfrm>
          <a:off x="0" y="0"/>
          <a:ext cx="0" cy="0"/>
          <a:chOff x="0" y="0"/>
          <a:chExt cx="0" cy="0"/>
        </a:xfrm>
      </p:grpSpPr>
      <p:sp>
        <p:nvSpPr>
          <p:cNvPr id="669" name="Google Shape;669;g43edda3bea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43edda3bea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 name="Shape 144"/>
        <p:cNvGrpSpPr/>
        <p:nvPr/>
      </p:nvGrpSpPr>
      <p:grpSpPr>
        <a:xfrm>
          <a:off x="0" y="0"/>
          <a:ext cx="0" cy="0"/>
          <a:chOff x="0" y="0"/>
          <a:chExt cx="0" cy="0"/>
        </a:xfrm>
      </p:grpSpPr>
      <p:sp>
        <p:nvSpPr>
          <p:cNvPr id="145" name="Google Shape;145;g4452a997f4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4452a997f4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3c9679262_0_3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43c9679262_0_3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g4452a997f4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4452a997f4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452a997f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452a997f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900">
              <a:solidFill>
                <a:srgbClr val="34657F"/>
              </a:solidFill>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showMasterSp="0">
  <p:cSld name="Title 1 line - 1 Column">
    <p:bg>
      <p:bgPr>
        <a:solidFill>
          <a:srgbClr val="EAEFF2"/>
        </a:solidFill>
      </p:bgPr>
    </p:bg>
    <p:spTree>
      <p:nvGrpSpPr>
        <p:cNvPr id="7" name="Shape 7"/>
        <p:cNvGrpSpPr/>
        <p:nvPr/>
      </p:nvGrpSpPr>
      <p:grpSpPr>
        <a:xfrm>
          <a:off x="0" y="0"/>
          <a:ext cx="0" cy="0"/>
          <a:chOff x="0" y="0"/>
          <a:chExt cx="0" cy="0"/>
        </a:xfrm>
      </p:grpSpPr>
      <p:sp>
        <p:nvSpPr>
          <p:cNvPr id="8" name="Google Shape;8;p2"/>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323850" y="934950"/>
            <a:ext cx="46239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10" name="Google Shape;10;p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1" name="Google Shape;11;p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Fullscreen Corporate Presentation">
  <p:cSld name="Fullscreen Corporate Presentation">
    <p:spTree>
      <p:nvGrpSpPr>
        <p:cNvPr id="49" name="Shape 49"/>
        <p:cNvGrpSpPr/>
        <p:nvPr/>
      </p:nvGrpSpPr>
      <p:grpSpPr>
        <a:xfrm>
          <a:off x="0" y="0"/>
          <a:ext cx="0" cy="0"/>
          <a:chOff x="0" y="0"/>
          <a:chExt cx="0" cy="0"/>
        </a:xfrm>
      </p:grpSpPr>
      <p:sp>
        <p:nvSpPr>
          <p:cNvPr id="50" name="Google Shape;50;p11"/>
          <p:cNvSpPr/>
          <p:nvPr/>
        </p:nvSpPr>
        <p:spPr>
          <a:xfrm>
            <a:off x="0" y="-13500"/>
            <a:ext cx="3553500" cy="5170500"/>
          </a:xfrm>
          <a:prstGeom prst="rect">
            <a:avLst/>
          </a:prstGeom>
          <a:solidFill>
            <a:srgbClr val="19323F">
              <a:alpha val="63137"/>
            </a:srgbClr>
          </a:solidFill>
          <a:ln>
            <a:noFill/>
          </a:ln>
        </p:spPr>
        <p:txBody>
          <a:bodyPr anchorCtr="0" anchor="ctr" bIns="68550" lIns="68550" spcFirstLastPara="1" rIns="68550" wrap="square" tIns="68550">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51" name="Google Shape;51;p11"/>
          <p:cNvSpPr txBox="1"/>
          <p:nvPr>
            <p:ph type="title"/>
          </p:nvPr>
        </p:nvSpPr>
        <p:spPr>
          <a:xfrm>
            <a:off x="196725" y="245363"/>
            <a:ext cx="3357000" cy="7983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rgbClr val="000000"/>
              </a:buClr>
              <a:buSzPts val="2300"/>
              <a:buFont typeface="Arial"/>
              <a:buNone/>
              <a:defRPr b="1" i="0" sz="2300" u="none" cap="none" strike="noStrike">
                <a:solidFill>
                  <a:schemeClr val="accent3"/>
                </a:solidFill>
                <a:latin typeface="Roboto Thin"/>
                <a:ea typeface="Roboto Thin"/>
                <a:cs typeface="Roboto Thin"/>
                <a:sym typeface="Roboto Thin"/>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52" name="Google Shape;52;p11"/>
          <p:cNvSpPr txBox="1"/>
          <p:nvPr>
            <p:ph idx="1" type="body"/>
          </p:nvPr>
        </p:nvSpPr>
        <p:spPr>
          <a:xfrm>
            <a:off x="28751" y="1043663"/>
            <a:ext cx="3357000" cy="4099800"/>
          </a:xfrm>
          <a:prstGeom prst="rect">
            <a:avLst/>
          </a:prstGeom>
          <a:noFill/>
          <a:ln>
            <a:noFill/>
          </a:ln>
        </p:spPr>
        <p:txBody>
          <a:bodyPr anchorCtr="0" anchor="ctr" bIns="91425" lIns="91425" spcFirstLastPara="1" rIns="91425" wrap="square" tIns="91425"/>
          <a:lstStyle>
            <a:lvl1pPr indent="-317500" lvl="0" marL="457200" marR="0" rtl="0" algn="l">
              <a:lnSpc>
                <a:spcPct val="100000"/>
              </a:lnSpc>
              <a:spcBef>
                <a:spcPts val="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1pPr>
            <a:lvl2pPr indent="-317500" lvl="1" marL="914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2pPr>
            <a:lvl3pPr indent="-317500" lvl="2" marL="1371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3pPr>
            <a:lvl4pPr indent="-317500" lvl="3" marL="18288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4pPr>
            <a:lvl5pPr indent="-317500" lvl="4" marL="22860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5pPr>
            <a:lvl6pPr indent="-317500" lvl="5" marL="27432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6pPr>
            <a:lvl7pPr indent="-317500" lvl="6" marL="32004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7pPr>
            <a:lvl8pPr indent="-317500" lvl="7" marL="3657600" marR="0" rtl="0" algn="l">
              <a:lnSpc>
                <a:spcPct val="100000"/>
              </a:lnSpc>
              <a:spcBef>
                <a:spcPts val="500"/>
              </a:spcBef>
              <a:spcAft>
                <a:spcPts val="0"/>
              </a:spcAft>
              <a:buClr>
                <a:srgbClr val="FFFFFF"/>
              </a:buClr>
              <a:buSzPts val="1400"/>
              <a:buFont typeface="Roboto"/>
              <a:buChar char="○"/>
              <a:defRPr b="0" i="0" sz="1400" u="none" cap="none" strike="noStrike">
                <a:solidFill>
                  <a:srgbClr val="FFFFFF"/>
                </a:solidFill>
                <a:latin typeface="Roboto"/>
                <a:ea typeface="Roboto"/>
                <a:cs typeface="Roboto"/>
                <a:sym typeface="Roboto"/>
              </a:defRPr>
            </a:lvl8pPr>
            <a:lvl9pPr indent="-317500" lvl="8" marL="4114800" marR="0" rtl="0" algn="l">
              <a:lnSpc>
                <a:spcPct val="100000"/>
              </a:lnSpc>
              <a:spcBef>
                <a:spcPts val="500"/>
              </a:spcBef>
              <a:spcAft>
                <a:spcPts val="500"/>
              </a:spcAft>
              <a:buClr>
                <a:srgbClr val="FFFFFF"/>
              </a:buClr>
              <a:buSzPts val="1400"/>
              <a:buFont typeface="Roboto"/>
              <a:buChar char="■"/>
              <a:defRPr b="0" i="0" sz="1400" u="none" cap="none" strike="noStrike">
                <a:solidFill>
                  <a:srgbClr val="FFFFFF"/>
                </a:solidFill>
                <a:latin typeface="Roboto"/>
                <a:ea typeface="Roboto"/>
                <a:cs typeface="Roboto"/>
                <a:sym typeface="Roboto"/>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3 Columns" showMasterSp="0">
  <p:cSld name="Title 1 line - 3 Columns">
    <p:bg>
      <p:bgPr>
        <a:solidFill>
          <a:srgbClr val="EAEFF2"/>
        </a:solidFill>
      </p:bgPr>
    </p:bg>
    <p:spTree>
      <p:nvGrpSpPr>
        <p:cNvPr id="53" name="Shape 53"/>
        <p:cNvGrpSpPr/>
        <p:nvPr/>
      </p:nvGrpSpPr>
      <p:grpSpPr>
        <a:xfrm>
          <a:off x="0" y="0"/>
          <a:ext cx="0" cy="0"/>
          <a:chOff x="0" y="0"/>
          <a:chExt cx="0" cy="0"/>
        </a:xfrm>
      </p:grpSpPr>
      <p:sp>
        <p:nvSpPr>
          <p:cNvPr id="54" name="Google Shape;54;p12"/>
          <p:cNvSpPr txBox="1"/>
          <p:nvPr>
            <p:ph type="title"/>
          </p:nvPr>
        </p:nvSpPr>
        <p:spPr>
          <a:xfrm>
            <a:off x="323851"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55" name="Google Shape;55;p12"/>
          <p:cNvSpPr txBox="1"/>
          <p:nvPr>
            <p:ph idx="1" type="body"/>
          </p:nvPr>
        </p:nvSpPr>
        <p:spPr>
          <a:xfrm>
            <a:off x="3221437"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6" name="Google Shape;56;p12"/>
          <p:cNvSpPr txBox="1"/>
          <p:nvPr>
            <p:ph idx="2" type="body"/>
          </p:nvPr>
        </p:nvSpPr>
        <p:spPr>
          <a:xfrm>
            <a:off x="6118225"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7" name="Google Shape;57;p12"/>
          <p:cNvSpPr txBox="1"/>
          <p:nvPr>
            <p:ph idx="3" type="body"/>
          </p:nvPr>
        </p:nvSpPr>
        <p:spPr>
          <a:xfrm>
            <a:off x="323850" y="934950"/>
            <a:ext cx="26670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58" name="Google Shape;58;p12"/>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59" name="Google Shape;59;p12"/>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1 Column" showMasterSp="0">
  <p:cSld name="Title 2 lines - 1 Column">
    <p:bg>
      <p:bgPr>
        <a:solidFill>
          <a:srgbClr val="EAEFF2"/>
        </a:solidFill>
      </p:bgPr>
    </p:bg>
    <p:spTree>
      <p:nvGrpSpPr>
        <p:cNvPr id="60" name="Shape 60"/>
        <p:cNvGrpSpPr/>
        <p:nvPr/>
      </p:nvGrpSpPr>
      <p:grpSpPr>
        <a:xfrm>
          <a:off x="0" y="0"/>
          <a:ext cx="0" cy="0"/>
          <a:chOff x="0" y="0"/>
          <a:chExt cx="0" cy="0"/>
        </a:xfrm>
      </p:grpSpPr>
      <p:sp>
        <p:nvSpPr>
          <p:cNvPr id="61" name="Google Shape;61;p13"/>
          <p:cNvSpPr txBox="1"/>
          <p:nvPr>
            <p:ph type="title"/>
          </p:nvPr>
        </p:nvSpPr>
        <p:spPr>
          <a:xfrm>
            <a:off x="323850" y="361900"/>
            <a:ext cx="83742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2" name="Google Shape;62;p13"/>
          <p:cNvSpPr txBox="1"/>
          <p:nvPr>
            <p:ph idx="1" type="body"/>
          </p:nvPr>
        </p:nvSpPr>
        <p:spPr>
          <a:xfrm>
            <a:off x="323850" y="1151099"/>
            <a:ext cx="4623900" cy="3206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63" name="Google Shape;63;p1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4" name="Google Shape;64;p1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Blank" showMasterSp="0">
  <p:cSld name="Title 2 lines - Blank">
    <p:bg>
      <p:bgPr>
        <a:solidFill>
          <a:srgbClr val="EAEFF2"/>
        </a:solidFill>
      </p:bgPr>
    </p:bg>
    <p:spTree>
      <p:nvGrpSpPr>
        <p:cNvPr id="65" name="Shape 65"/>
        <p:cNvGrpSpPr/>
        <p:nvPr/>
      </p:nvGrpSpPr>
      <p:grpSpPr>
        <a:xfrm>
          <a:off x="0" y="0"/>
          <a:ext cx="0" cy="0"/>
          <a:chOff x="0" y="0"/>
          <a:chExt cx="0" cy="0"/>
        </a:xfrm>
      </p:grpSpPr>
      <p:sp>
        <p:nvSpPr>
          <p:cNvPr id="66" name="Google Shape;66;p14"/>
          <p:cNvSpPr txBox="1"/>
          <p:nvPr>
            <p:ph type="title"/>
          </p:nvPr>
        </p:nvSpPr>
        <p:spPr>
          <a:xfrm>
            <a:off x="323849"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67" name="Google Shape;67;p14"/>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68" name="Google Shape;68;p1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9" name="Shape 6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EFAULT SLIDE" showMasterSp="0">
  <p:cSld name="DEFAULT SLIDE">
    <p:bg>
      <p:bgPr>
        <a:solidFill>
          <a:srgbClr val="EAEFF2"/>
        </a:solidFill>
      </p:bgPr>
    </p:bg>
    <p:spTree>
      <p:nvGrpSpPr>
        <p:cNvPr id="70" name="Shape 70"/>
        <p:cNvGrpSpPr/>
        <p:nvPr/>
      </p:nvGrpSpPr>
      <p:grpSpPr>
        <a:xfrm>
          <a:off x="0" y="0"/>
          <a:ext cx="0" cy="0"/>
          <a:chOff x="0" y="0"/>
          <a:chExt cx="0" cy="0"/>
        </a:xfrm>
      </p:grpSpPr>
      <p:sp>
        <p:nvSpPr>
          <p:cNvPr id="71" name="Google Shape;71;p1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1 Column 1" showMasterSp="0">
  <p:cSld name="1_BLANK_2">
    <p:bg>
      <p:bgPr>
        <a:solidFill>
          <a:srgbClr val="EAEFF2"/>
        </a:solidFill>
      </p:bgPr>
    </p:bg>
    <p:spTree>
      <p:nvGrpSpPr>
        <p:cNvPr id="72" name="Shape 72"/>
        <p:cNvGrpSpPr/>
        <p:nvPr/>
      </p:nvGrpSpPr>
      <p:grpSpPr>
        <a:xfrm>
          <a:off x="0" y="0"/>
          <a:ext cx="0" cy="0"/>
          <a:chOff x="0" y="0"/>
          <a:chExt cx="0" cy="0"/>
        </a:xfrm>
      </p:grpSpPr>
      <p:sp>
        <p:nvSpPr>
          <p:cNvPr id="73" name="Google Shape;73;p1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4" name="Shape 74"/>
        <p:cNvGrpSpPr/>
        <p:nvPr/>
      </p:nvGrpSpPr>
      <p:grpSpPr>
        <a:xfrm>
          <a:off x="0" y="0"/>
          <a:ext cx="0" cy="0"/>
          <a:chOff x="0" y="0"/>
          <a:chExt cx="0" cy="0"/>
        </a:xfrm>
      </p:grpSpPr>
      <p:sp>
        <p:nvSpPr>
          <p:cNvPr id="75" name="Google Shape;75;p1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lstStyle>
            <a:lvl1pPr lvl="0" marR="0" rtl="0" algn="ctr">
              <a:lnSpc>
                <a:spcPct val="90000"/>
              </a:lnSpc>
              <a:spcBef>
                <a:spcPts val="0"/>
              </a:spcBef>
              <a:spcAft>
                <a:spcPts val="0"/>
              </a:spcAft>
              <a:buClr>
                <a:schemeClr val="dk1"/>
              </a:buClr>
              <a:buSzPts val="4500"/>
              <a:buFont typeface="Calibri"/>
              <a:buNone/>
              <a:defRPr b="0" i="0" sz="45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6" name="Google Shape;76;p18"/>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lstStyle>
            <a:lvl1pPr lvl="0" marR="0" rtl="0" algn="ctr">
              <a:lnSpc>
                <a:spcPct val="90000"/>
              </a:lnSpc>
              <a:spcBef>
                <a:spcPts val="8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1pPr>
            <a:lvl2pPr lvl="1" marR="0" rtl="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rtl="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77" name="Google Shape;77;p18"/>
          <p:cNvSpPr txBox="1"/>
          <p:nvPr>
            <p:ph idx="10" type="dt"/>
          </p:nvPr>
        </p:nvSpPr>
        <p:spPr>
          <a:xfrm>
            <a:off x="628650" y="4767265"/>
            <a:ext cx="2057400" cy="273900"/>
          </a:xfrm>
          <a:prstGeom prst="rect">
            <a:avLst/>
          </a:prstGeom>
          <a:noFill/>
          <a:ln>
            <a:noFill/>
          </a:ln>
        </p:spPr>
        <p:txBody>
          <a:bodyPr anchorCtr="0" anchor="ctr" bIns="34275" lIns="68575" spcFirstLastPara="1" rIns="68575" wrap="square" tIns="34275"/>
          <a:lstStyle>
            <a:lvl1pPr lvl="0" marR="0" rtl="0" algn="l">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8" name="Google Shape;78;p18"/>
          <p:cNvSpPr txBox="1"/>
          <p:nvPr>
            <p:ph idx="11" type="ftr"/>
          </p:nvPr>
        </p:nvSpPr>
        <p:spPr>
          <a:xfrm>
            <a:off x="3028950" y="4767265"/>
            <a:ext cx="3086100" cy="273900"/>
          </a:xfrm>
          <a:prstGeom prst="rect">
            <a:avLst/>
          </a:prstGeom>
          <a:noFill/>
          <a:ln>
            <a:noFill/>
          </a:ln>
        </p:spPr>
        <p:txBody>
          <a:bodyPr anchorCtr="0" anchor="ctr" bIns="34275" lIns="68575" spcFirstLastPara="1" rIns="68575" wrap="square" tIns="34275"/>
          <a:lstStyle>
            <a:lvl1pPr lvl="0" marR="0" rtl="0" algn="ctr">
              <a:spcBef>
                <a:spcPts val="0"/>
              </a:spcBef>
              <a:spcAft>
                <a:spcPts val="0"/>
              </a:spcAft>
              <a:buSzPts val="1100"/>
              <a:buNone/>
              <a:defRPr sz="900">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79" name="Google Shape;79;p18"/>
          <p:cNvSpPr txBox="1"/>
          <p:nvPr>
            <p:ph idx="12" type="sldNum"/>
          </p:nvPr>
        </p:nvSpPr>
        <p:spPr>
          <a:xfrm>
            <a:off x="6457950" y="4767265"/>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sz="900">
                <a:solidFill>
                  <a:srgbClr val="888888"/>
                </a:solidFill>
                <a:latin typeface="Calibri"/>
                <a:ea typeface="Calibri"/>
                <a:cs typeface="Calibri"/>
                <a:sym typeface="Calibri"/>
              </a:defRPr>
            </a:lvl1pPr>
            <a:lvl2pPr indent="0" lvl="1" marL="0" marR="0" rtl="0" algn="r">
              <a:spcBef>
                <a:spcPts val="0"/>
              </a:spcBef>
              <a:buNone/>
              <a:defRPr sz="900">
                <a:solidFill>
                  <a:srgbClr val="888888"/>
                </a:solidFill>
                <a:latin typeface="Calibri"/>
                <a:ea typeface="Calibri"/>
                <a:cs typeface="Calibri"/>
                <a:sym typeface="Calibri"/>
              </a:defRPr>
            </a:lvl2pPr>
            <a:lvl3pPr indent="0" lvl="2" marL="0" marR="0" rtl="0" algn="r">
              <a:spcBef>
                <a:spcPts val="0"/>
              </a:spcBef>
              <a:buNone/>
              <a:defRPr sz="900">
                <a:solidFill>
                  <a:srgbClr val="888888"/>
                </a:solidFill>
                <a:latin typeface="Calibri"/>
                <a:ea typeface="Calibri"/>
                <a:cs typeface="Calibri"/>
                <a:sym typeface="Calibri"/>
              </a:defRPr>
            </a:lvl3pPr>
            <a:lvl4pPr indent="0" lvl="3" marL="0" marR="0" rtl="0" algn="r">
              <a:spcBef>
                <a:spcPts val="0"/>
              </a:spcBef>
              <a:buNone/>
              <a:defRPr sz="900">
                <a:solidFill>
                  <a:srgbClr val="888888"/>
                </a:solidFill>
                <a:latin typeface="Calibri"/>
                <a:ea typeface="Calibri"/>
                <a:cs typeface="Calibri"/>
                <a:sym typeface="Calibri"/>
              </a:defRPr>
            </a:lvl4pPr>
            <a:lvl5pPr indent="0" lvl="4" marL="0" marR="0" rtl="0" algn="r">
              <a:spcBef>
                <a:spcPts val="0"/>
              </a:spcBef>
              <a:buNone/>
              <a:defRPr sz="900">
                <a:solidFill>
                  <a:srgbClr val="888888"/>
                </a:solidFill>
                <a:latin typeface="Calibri"/>
                <a:ea typeface="Calibri"/>
                <a:cs typeface="Calibri"/>
                <a:sym typeface="Calibri"/>
              </a:defRPr>
            </a:lvl5pPr>
            <a:lvl6pPr indent="0" lvl="5" marL="0" marR="0" rtl="0" algn="r">
              <a:spcBef>
                <a:spcPts val="0"/>
              </a:spcBef>
              <a:buNone/>
              <a:defRPr sz="900">
                <a:solidFill>
                  <a:srgbClr val="888888"/>
                </a:solidFill>
                <a:latin typeface="Calibri"/>
                <a:ea typeface="Calibri"/>
                <a:cs typeface="Calibri"/>
                <a:sym typeface="Calibri"/>
              </a:defRPr>
            </a:lvl6pPr>
            <a:lvl7pPr indent="0" lvl="6" marL="0" marR="0" rtl="0" algn="r">
              <a:spcBef>
                <a:spcPts val="0"/>
              </a:spcBef>
              <a:buNone/>
              <a:defRPr sz="900">
                <a:solidFill>
                  <a:srgbClr val="888888"/>
                </a:solidFill>
                <a:latin typeface="Calibri"/>
                <a:ea typeface="Calibri"/>
                <a:cs typeface="Calibri"/>
                <a:sym typeface="Calibri"/>
              </a:defRPr>
            </a:lvl7pPr>
            <a:lvl8pPr indent="0" lvl="7" marL="0" marR="0" rtl="0" algn="r">
              <a:spcBef>
                <a:spcPts val="0"/>
              </a:spcBef>
              <a:buNone/>
              <a:defRPr sz="900">
                <a:solidFill>
                  <a:srgbClr val="888888"/>
                </a:solidFill>
                <a:latin typeface="Calibri"/>
                <a:ea typeface="Calibri"/>
                <a:cs typeface="Calibri"/>
                <a:sym typeface="Calibri"/>
              </a:defRPr>
            </a:lvl8pPr>
            <a:lvl9pPr indent="0" lvl="8" marL="0" marR="0" rtl="0" algn="r">
              <a:spcBef>
                <a:spcPts val="0"/>
              </a:spcBef>
              <a:buNone/>
              <a:defRPr sz="900">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0" name="Shape 80"/>
        <p:cNvGrpSpPr/>
        <p:nvPr/>
      </p:nvGrpSpPr>
      <p:grpSpPr>
        <a:xfrm>
          <a:off x="0" y="0"/>
          <a:ext cx="0" cy="0"/>
          <a:chOff x="0" y="0"/>
          <a:chExt cx="0" cy="0"/>
        </a:xfrm>
      </p:grpSpPr>
      <p:sp>
        <p:nvSpPr>
          <p:cNvPr id="81" name="Google Shape;81;p19"/>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p:txBody>
      </p:sp>
      <p:sp>
        <p:nvSpPr>
          <p:cNvPr id="82" name="Google Shape;82;p19"/>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83" name="Google Shape;8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Blank" showMasterSp="0">
  <p:cSld name="Title 1 line - Blank">
    <p:bg>
      <p:bgPr>
        <a:solidFill>
          <a:srgbClr val="EAEFF2"/>
        </a:solidFill>
      </p:bgPr>
    </p:bg>
    <p:spTree>
      <p:nvGrpSpPr>
        <p:cNvPr id="12" name="Shape 12"/>
        <p:cNvGrpSpPr/>
        <p:nvPr/>
      </p:nvGrpSpPr>
      <p:grpSpPr>
        <a:xfrm>
          <a:off x="0" y="0"/>
          <a:ext cx="0" cy="0"/>
          <a:chOff x="0" y="0"/>
          <a:chExt cx="0" cy="0"/>
        </a:xfrm>
      </p:grpSpPr>
      <p:sp>
        <p:nvSpPr>
          <p:cNvPr id="13" name="Google Shape;13;p3"/>
          <p:cNvSpPr txBox="1"/>
          <p:nvPr/>
        </p:nvSpPr>
        <p:spPr>
          <a:xfrm>
            <a:off x="1785375" y="735875"/>
            <a:ext cx="3474300" cy="40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
          <p:cNvSpPr txBox="1"/>
          <p:nvPr>
            <p:ph type="title"/>
          </p:nvPr>
        </p:nvSpPr>
        <p:spPr>
          <a:xfrm>
            <a:off x="323849"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15" name="Google Shape;15;p3"/>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16" name="Google Shape;16;p3"/>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footer - No Title - Blank 1" showMasterSp="0">
  <p:cSld name="No footer - No Title - Blank 1">
    <p:bg>
      <p:bgPr>
        <a:solidFill>
          <a:srgbClr val="EAEFF2"/>
        </a:solidFill>
      </p:bgPr>
    </p:bg>
    <p:spTree>
      <p:nvGrpSpPr>
        <p:cNvPr id="17" name="Shape 17"/>
        <p:cNvGrpSpPr/>
        <p:nvPr/>
      </p:nvGrpSpPr>
      <p:grpSpPr>
        <a:xfrm>
          <a:off x="0" y="0"/>
          <a:ext cx="0" cy="0"/>
          <a:chOff x="0" y="0"/>
          <a:chExt cx="0" cy="0"/>
        </a:xfrm>
      </p:grpSpPr>
      <p:sp>
        <p:nvSpPr>
          <p:cNvPr id="18" name="Google Shape;18;p4"/>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2 Columns" showMasterSp="0">
  <p:cSld name="Title 2 lines - 2 Columns">
    <p:bg>
      <p:bgPr>
        <a:solidFill>
          <a:srgbClr val="EAEFF2"/>
        </a:solidFill>
      </p:bgPr>
    </p:bg>
    <p:spTree>
      <p:nvGrpSpPr>
        <p:cNvPr id="19" name="Shape 19"/>
        <p:cNvGrpSpPr/>
        <p:nvPr/>
      </p:nvGrpSpPr>
      <p:grpSpPr>
        <a:xfrm>
          <a:off x="0" y="0"/>
          <a:ext cx="0" cy="0"/>
          <a:chOff x="0" y="0"/>
          <a:chExt cx="0" cy="0"/>
        </a:xfrm>
      </p:grpSpPr>
      <p:sp>
        <p:nvSpPr>
          <p:cNvPr id="20" name="Google Shape;20;p5"/>
          <p:cNvSpPr txBox="1"/>
          <p:nvPr>
            <p:ph idx="1" type="body"/>
          </p:nvPr>
        </p:nvSpPr>
        <p:spPr>
          <a:xfrm>
            <a:off x="335662"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1" name="Google Shape;21;p5"/>
          <p:cNvSpPr txBox="1"/>
          <p:nvPr>
            <p:ph idx="2" type="body"/>
          </p:nvPr>
        </p:nvSpPr>
        <p:spPr>
          <a:xfrm>
            <a:off x="4815025" y="1187675"/>
            <a:ext cx="3970200" cy="3219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2" name="Google Shape;22;p5"/>
          <p:cNvSpPr txBox="1"/>
          <p:nvPr>
            <p:ph type="title"/>
          </p:nvPr>
        </p:nvSpPr>
        <p:spPr>
          <a:xfrm>
            <a:off x="335662" y="361900"/>
            <a:ext cx="8449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3" name="Google Shape;23;p5"/>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r>
              <a:rPr b="0" i="0" lang="en" sz="1200" u="none" cap="none" strike="noStrike">
                <a:solidFill>
                  <a:srgbClr val="84BD00"/>
                </a:solidFill>
                <a:latin typeface="Arial"/>
                <a:ea typeface="Arial"/>
                <a:cs typeface="Arial"/>
                <a:sym typeface="Arial"/>
              </a:rPr>
              <a:t> </a:t>
            </a:r>
            <a:endParaRPr b="1" i="0" sz="1200" u="none" cap="none" strike="noStrike">
              <a:solidFill>
                <a:schemeClr val="dk2"/>
              </a:solidFill>
              <a:latin typeface="Arial"/>
              <a:ea typeface="Arial"/>
              <a:cs typeface="Arial"/>
              <a:sym typeface="Arial"/>
            </a:endParaRPr>
          </a:p>
        </p:txBody>
      </p:sp>
      <p:sp>
        <p:nvSpPr>
          <p:cNvPr id="24" name="Google Shape;24;p5"/>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2 lines - 3 Columns" showMasterSp="0">
  <p:cSld name="Title 2 lines - 3 Columns">
    <p:bg>
      <p:bgPr>
        <a:solidFill>
          <a:srgbClr val="EAEFF2"/>
        </a:solidFill>
      </p:bgPr>
    </p:bg>
    <p:spTree>
      <p:nvGrpSpPr>
        <p:cNvPr id="25" name="Shape 25"/>
        <p:cNvGrpSpPr/>
        <p:nvPr/>
      </p:nvGrpSpPr>
      <p:grpSpPr>
        <a:xfrm>
          <a:off x="0" y="0"/>
          <a:ext cx="0" cy="0"/>
          <a:chOff x="0" y="0"/>
          <a:chExt cx="0" cy="0"/>
        </a:xfrm>
      </p:grpSpPr>
      <p:sp>
        <p:nvSpPr>
          <p:cNvPr id="26" name="Google Shape;26;p6"/>
          <p:cNvSpPr txBox="1"/>
          <p:nvPr>
            <p:ph idx="1" type="body"/>
          </p:nvPr>
        </p:nvSpPr>
        <p:spPr>
          <a:xfrm>
            <a:off x="323850"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7" name="Google Shape;27;p6"/>
          <p:cNvSpPr txBox="1"/>
          <p:nvPr>
            <p:ph idx="2" type="body"/>
          </p:nvPr>
        </p:nvSpPr>
        <p:spPr>
          <a:xfrm>
            <a:off x="3221437"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28" name="Google Shape;28;p6"/>
          <p:cNvSpPr txBox="1"/>
          <p:nvPr>
            <p:ph type="title"/>
          </p:nvPr>
        </p:nvSpPr>
        <p:spPr>
          <a:xfrm>
            <a:off x="323851" y="361900"/>
            <a:ext cx="8461500" cy="7716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29" name="Google Shape;29;p6"/>
          <p:cNvSpPr txBox="1"/>
          <p:nvPr>
            <p:ph idx="3" type="body"/>
          </p:nvPr>
        </p:nvSpPr>
        <p:spPr>
          <a:xfrm>
            <a:off x="6118225" y="1187675"/>
            <a:ext cx="2667000" cy="31863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30" name="Google Shape;30;p6"/>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sz="1200">
              <a:solidFill>
                <a:srgbClr val="84BD00"/>
              </a:solidFill>
            </a:endParaRPr>
          </a:p>
          <a:p>
            <a:pPr indent="0" lvl="0" marL="0" marR="0" rtl="0" algn="r">
              <a:lnSpc>
                <a:spcPct val="100000"/>
              </a:lnSpc>
              <a:spcBef>
                <a:spcPts val="0"/>
              </a:spcBef>
              <a:spcAft>
                <a:spcPts val="0"/>
              </a:spcAft>
              <a:buClr>
                <a:srgbClr val="000000"/>
              </a:buClr>
              <a:buSzPts val="1000"/>
              <a:buFont typeface="Arial"/>
              <a:buNone/>
            </a:pPr>
            <a:r>
              <a:t/>
            </a:r>
            <a:endParaRPr sz="1200">
              <a:solidFill>
                <a:srgbClr val="84BD00"/>
              </a:solidFill>
            </a:endParaRPr>
          </a:p>
        </p:txBody>
      </p:sp>
      <p:sp>
        <p:nvSpPr>
          <p:cNvPr id="31" name="Google Shape;31;p6"/>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o Title - Blank" showMasterSp="0">
  <p:cSld name="No Title - Blank">
    <p:bg>
      <p:bgPr>
        <a:solidFill>
          <a:srgbClr val="EAEFF2"/>
        </a:solidFill>
      </p:bgPr>
    </p:bg>
    <p:spTree>
      <p:nvGrpSpPr>
        <p:cNvPr id="32" name="Shape 32"/>
        <p:cNvGrpSpPr/>
        <p:nvPr/>
      </p:nvGrpSpPr>
      <p:grpSpPr>
        <a:xfrm>
          <a:off x="0" y="0"/>
          <a:ext cx="0" cy="0"/>
          <a:chOff x="0" y="0"/>
          <a:chExt cx="0" cy="0"/>
        </a:xfrm>
      </p:grpSpPr>
      <p:sp>
        <p:nvSpPr>
          <p:cNvPr id="33" name="Google Shape;33;p7"/>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34" name="Google Shape;34;p7"/>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esentation Title 1">
  <p:cSld name="Presentation Title 1">
    <p:spTree>
      <p:nvGrpSpPr>
        <p:cNvPr id="35" name="Shape 35"/>
        <p:cNvGrpSpPr/>
        <p:nvPr/>
      </p:nvGrpSpPr>
      <p:grpSpPr>
        <a:xfrm>
          <a:off x="0" y="0"/>
          <a:ext cx="0" cy="0"/>
          <a:chOff x="0" y="0"/>
          <a:chExt cx="0" cy="0"/>
        </a:xfrm>
      </p:grpSpPr>
      <p:sp>
        <p:nvSpPr>
          <p:cNvPr id="36" name="Google Shape;36;p8"/>
          <p:cNvSpPr txBox="1"/>
          <p:nvPr>
            <p:ph idx="1" type="body"/>
          </p:nvPr>
        </p:nvSpPr>
        <p:spPr>
          <a:xfrm>
            <a:off x="331587" y="2987820"/>
            <a:ext cx="8453700" cy="561000"/>
          </a:xfrm>
          <a:prstGeom prst="rect">
            <a:avLst/>
          </a:prstGeom>
          <a:noFill/>
          <a:ln>
            <a:noFill/>
          </a:ln>
        </p:spPr>
        <p:txBody>
          <a:bodyPr anchorCtr="0" anchor="t" bIns="91425" lIns="91425" spcFirstLastPara="1" rIns="91425" wrap="square" tIns="91425"/>
          <a:lstStyle>
            <a:lvl1pPr indent="-228600" lvl="0" marL="457200" marR="0" rtl="0" algn="ctr">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7" name="Google Shape;37;p8"/>
          <p:cNvSpPr txBox="1"/>
          <p:nvPr>
            <p:ph idx="2" type="body"/>
          </p:nvPr>
        </p:nvSpPr>
        <p:spPr>
          <a:xfrm>
            <a:off x="331587" y="2481126"/>
            <a:ext cx="8453700" cy="446100"/>
          </a:xfrm>
          <a:prstGeom prst="rect">
            <a:avLst/>
          </a:prstGeom>
          <a:noFill/>
          <a:ln>
            <a:noFill/>
          </a:ln>
        </p:spPr>
        <p:txBody>
          <a:bodyPr anchorCtr="0" anchor="t" bIns="91425" lIns="91425" spcFirstLastPara="1" rIns="91425" wrap="square" tIns="91425"/>
          <a:lstStyle>
            <a:lvl1pPr indent="-228600" lvl="0" marL="457200" marR="0" rtl="0" algn="ctr">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38" name="Google Shape;38;p8"/>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p:cSld name="Section Title">
    <p:spTree>
      <p:nvGrpSpPr>
        <p:cNvPr id="39" name="Shape 39"/>
        <p:cNvGrpSpPr/>
        <p:nvPr/>
      </p:nvGrpSpPr>
      <p:grpSpPr>
        <a:xfrm>
          <a:off x="0" y="0"/>
          <a:ext cx="0" cy="0"/>
          <a:chOff x="0" y="0"/>
          <a:chExt cx="0" cy="0"/>
        </a:xfrm>
      </p:grpSpPr>
      <p:sp>
        <p:nvSpPr>
          <p:cNvPr id="40" name="Google Shape;40;p9"/>
          <p:cNvSpPr txBox="1"/>
          <p:nvPr>
            <p:ph idx="1" type="body"/>
          </p:nvPr>
        </p:nvSpPr>
        <p:spPr>
          <a:xfrm>
            <a:off x="3017466" y="2588498"/>
            <a:ext cx="5277900" cy="604800"/>
          </a:xfrm>
          <a:prstGeom prst="rect">
            <a:avLst/>
          </a:prstGeom>
          <a:noFill/>
          <a:ln>
            <a:noFill/>
          </a:ln>
        </p:spPr>
        <p:txBody>
          <a:bodyPr anchorCtr="0" anchor="t" bIns="91425" lIns="91425" spcFirstLastPara="1" rIns="91425" wrap="square" tIns="91425"/>
          <a:lstStyle>
            <a:lvl1pPr indent="-228600" lvl="0" marL="457200" marR="0" rtl="0" algn="l">
              <a:lnSpc>
                <a:spcPct val="100000"/>
              </a:lnSpc>
              <a:spcBef>
                <a:spcPts val="0"/>
              </a:spcBef>
              <a:spcAft>
                <a:spcPts val="0"/>
              </a:spcAft>
              <a:buClr>
                <a:srgbClr val="737C85"/>
              </a:buClr>
              <a:buSzPts val="2200"/>
              <a:buFont typeface="Arial"/>
              <a:buNone/>
              <a:defRPr b="0" i="0" sz="24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1" name="Google Shape;41;p9"/>
          <p:cNvSpPr txBox="1"/>
          <p:nvPr>
            <p:ph idx="2" type="body"/>
          </p:nvPr>
        </p:nvSpPr>
        <p:spPr>
          <a:xfrm>
            <a:off x="3017466" y="2090793"/>
            <a:ext cx="5277900" cy="480900"/>
          </a:xfrm>
          <a:prstGeom prst="rect">
            <a:avLst/>
          </a:prstGeom>
          <a:noFill/>
          <a:ln>
            <a:noFill/>
          </a:ln>
        </p:spPr>
        <p:txBody>
          <a:bodyPr anchorCtr="0" anchor="t" bIns="91425" lIns="91425" spcFirstLastPara="1" rIns="91425" wrap="square" tIns="91425"/>
          <a:lstStyle>
            <a:lvl1pPr indent="-228600" lvl="0" marL="457200" marR="0" rtl="0" algn="l">
              <a:lnSpc>
                <a:spcPct val="90000"/>
              </a:lnSpc>
              <a:spcBef>
                <a:spcPts val="500"/>
              </a:spcBef>
              <a:spcAft>
                <a:spcPts val="0"/>
              </a:spcAft>
              <a:buClr>
                <a:srgbClr val="92D050"/>
              </a:buClr>
              <a:buSzPts val="2700"/>
              <a:buFont typeface="Arial"/>
              <a:buNone/>
              <a:defRPr b="1" i="0" sz="2800" u="none" cap="none" strike="noStrike">
                <a:solidFill>
                  <a:schemeClr val="dk1"/>
                </a:solidFill>
                <a:latin typeface="Arial"/>
                <a:ea typeface="Arial"/>
                <a:cs typeface="Arial"/>
                <a:sym typeface="Arial"/>
              </a:defRPr>
            </a:lvl1pPr>
            <a:lvl2pPr indent="-304800" lvl="1" marL="914400" marR="0" rtl="0" algn="l">
              <a:lnSpc>
                <a:spcPct val="90000"/>
              </a:lnSpc>
              <a:spcBef>
                <a:spcPts val="200"/>
              </a:spcBef>
              <a:spcAft>
                <a:spcPts val="0"/>
              </a:spcAft>
              <a:buClr>
                <a:schemeClr val="dk1"/>
              </a:buClr>
              <a:buSzPts val="1200"/>
              <a:buFont typeface="Arial"/>
              <a:buChar char="•"/>
              <a:defRPr b="0" i="0" sz="1200" u="none" cap="none" strike="noStrike">
                <a:solidFill>
                  <a:schemeClr val="dk1"/>
                </a:solidFill>
                <a:latin typeface="Arial"/>
                <a:ea typeface="Arial"/>
                <a:cs typeface="Arial"/>
                <a:sym typeface="Arial"/>
              </a:defRPr>
            </a:lvl2pPr>
            <a:lvl3pPr indent="-292100" lvl="2" marL="1371600" marR="0" rtl="0" algn="l">
              <a:lnSpc>
                <a:spcPct val="90000"/>
              </a:lnSpc>
              <a:spcBef>
                <a:spcPts val="200"/>
              </a:spcBef>
              <a:spcAft>
                <a:spcPts val="0"/>
              </a:spcAft>
              <a:buClr>
                <a:schemeClr val="dk1"/>
              </a:buClr>
              <a:buSzPts val="1000"/>
              <a:buFont typeface="Arial"/>
              <a:buChar char="•"/>
              <a:defRPr b="0" i="0" sz="1000" u="none" cap="none" strike="noStrike">
                <a:solidFill>
                  <a:schemeClr val="dk1"/>
                </a:solidFill>
                <a:latin typeface="Arial"/>
                <a:ea typeface="Arial"/>
                <a:cs typeface="Arial"/>
                <a:sym typeface="Arial"/>
              </a:defRPr>
            </a:lvl3pPr>
            <a:lvl4pPr indent="-285750" lvl="3" marL="1828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4pPr>
            <a:lvl5pPr indent="-285750" lvl="4" marL="22860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5pPr>
            <a:lvl6pPr indent="-285750" lvl="5" marL="27432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6pPr>
            <a:lvl7pPr indent="-285750" lvl="6" marL="32004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7pPr>
            <a:lvl8pPr indent="-285750" lvl="7" marL="36576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8pPr>
            <a:lvl9pPr indent="-285750" lvl="8" marL="4114800" marR="0" rtl="0" algn="l">
              <a:lnSpc>
                <a:spcPct val="90000"/>
              </a:lnSpc>
              <a:spcBef>
                <a:spcPts val="200"/>
              </a:spcBef>
              <a:spcAft>
                <a:spcPts val="0"/>
              </a:spcAft>
              <a:buClr>
                <a:schemeClr val="dk1"/>
              </a:buClr>
              <a:buSzPts val="900"/>
              <a:buFont typeface="Arial"/>
              <a:buChar char="•"/>
              <a:defRPr b="0" i="0" sz="900" u="none" cap="none" strike="noStrike">
                <a:solidFill>
                  <a:schemeClr val="dk1"/>
                </a:solidFill>
                <a:latin typeface="Arial"/>
                <a:ea typeface="Arial"/>
                <a:cs typeface="Arial"/>
                <a:sym typeface="Arial"/>
              </a:defRPr>
            </a:lvl9pPr>
          </a:lstStyle>
          <a:p/>
        </p:txBody>
      </p:sp>
      <p:sp>
        <p:nvSpPr>
          <p:cNvPr id="42" name="Google Shape;42;p9"/>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1 line - 2 Columns" showMasterSp="0">
  <p:cSld name="Title 1 line - 2 Columns">
    <p:bg>
      <p:bgPr>
        <a:solidFill>
          <a:srgbClr val="EAEFF2"/>
        </a:solidFill>
      </p:bgPr>
    </p:bg>
    <p:spTree>
      <p:nvGrpSpPr>
        <p:cNvPr id="43" name="Shape 43"/>
        <p:cNvGrpSpPr/>
        <p:nvPr/>
      </p:nvGrpSpPr>
      <p:grpSpPr>
        <a:xfrm>
          <a:off x="0" y="0"/>
          <a:ext cx="0" cy="0"/>
          <a:chOff x="0" y="0"/>
          <a:chExt cx="0" cy="0"/>
        </a:xfrm>
      </p:grpSpPr>
      <p:sp>
        <p:nvSpPr>
          <p:cNvPr id="44" name="Google Shape;44;p10"/>
          <p:cNvSpPr txBox="1"/>
          <p:nvPr>
            <p:ph type="title"/>
          </p:nvPr>
        </p:nvSpPr>
        <p:spPr>
          <a:xfrm>
            <a:off x="323850" y="361900"/>
            <a:ext cx="8461500" cy="502200"/>
          </a:xfrm>
          <a:prstGeom prst="rect">
            <a:avLst/>
          </a:prstGeom>
          <a:noFill/>
          <a:ln>
            <a:noFill/>
          </a:ln>
        </p:spPr>
        <p:txBody>
          <a:bodyPr anchorCtr="0" anchor="t" bIns="41900" lIns="41900" spcFirstLastPara="1" rIns="41900" wrap="square" tIns="41900"/>
          <a:lstStyle>
            <a:lvl1pPr lvl="0" marR="0" rtl="0" algn="l">
              <a:lnSpc>
                <a:spcPct val="90000"/>
              </a:lnSpc>
              <a:spcBef>
                <a:spcPts val="0"/>
              </a:spcBef>
              <a:spcAft>
                <a:spcPts val="0"/>
              </a:spcAft>
              <a:buClr>
                <a:srgbClr val="737C85"/>
              </a:buClr>
              <a:buSzPts val="600"/>
              <a:buFont typeface="Arial"/>
              <a:buNone/>
              <a:defRPr b="1" i="0" sz="21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600"/>
              <a:buFont typeface="Arial"/>
              <a:buNone/>
              <a:defRPr b="0" i="0" sz="800" u="none" cap="none" strike="noStrike">
                <a:solidFill>
                  <a:srgbClr val="000000"/>
                </a:solidFill>
                <a:latin typeface="Arial"/>
                <a:ea typeface="Arial"/>
                <a:cs typeface="Arial"/>
                <a:sym typeface="Arial"/>
              </a:defRPr>
            </a:lvl9pPr>
          </a:lstStyle>
          <a:p/>
        </p:txBody>
      </p:sp>
      <p:sp>
        <p:nvSpPr>
          <p:cNvPr id="45" name="Google Shape;45;p10"/>
          <p:cNvSpPr txBox="1"/>
          <p:nvPr>
            <p:ph idx="1" type="body"/>
          </p:nvPr>
        </p:nvSpPr>
        <p:spPr>
          <a:xfrm>
            <a:off x="323850"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6" name="Google Shape;46;p10"/>
          <p:cNvSpPr txBox="1"/>
          <p:nvPr>
            <p:ph idx="2" type="body"/>
          </p:nvPr>
        </p:nvSpPr>
        <p:spPr>
          <a:xfrm>
            <a:off x="4815025" y="934950"/>
            <a:ext cx="3970200" cy="34758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8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800"/>
              </a:spcBef>
              <a:spcAft>
                <a:spcPts val="80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
        <p:nvSpPr>
          <p:cNvPr id="47" name="Google Shape;47;p10"/>
          <p:cNvSpPr txBox="1"/>
          <p:nvPr/>
        </p:nvSpPr>
        <p:spPr>
          <a:xfrm>
            <a:off x="6893240"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1"/>
                </a:solidFill>
                <a:latin typeface="Arial"/>
                <a:ea typeface="Arial"/>
                <a:cs typeface="Arial"/>
                <a:sym typeface="Arial"/>
              </a:rPr>
              <a:t>‹#›</a:t>
            </a:fld>
            <a:endParaRPr b="1" i="0" sz="1200" u="none" cap="none" strike="noStrike">
              <a:solidFill>
                <a:schemeClr val="dk2"/>
              </a:solidFill>
              <a:latin typeface="Arial"/>
              <a:ea typeface="Arial"/>
              <a:cs typeface="Arial"/>
              <a:sym typeface="Arial"/>
            </a:endParaRPr>
          </a:p>
        </p:txBody>
      </p:sp>
      <p:sp>
        <p:nvSpPr>
          <p:cNvPr id="48" name="Google Shape;48;p10"/>
          <p:cNvSpPr txBox="1"/>
          <p:nvPr/>
        </p:nvSpPr>
        <p:spPr>
          <a:xfrm>
            <a:off x="284323" y="4784098"/>
            <a:ext cx="1936800" cy="190500"/>
          </a:xfrm>
          <a:prstGeom prst="rect">
            <a:avLst/>
          </a:prstGeom>
          <a:noFill/>
          <a:ln>
            <a:noFill/>
          </a:ln>
        </p:spPr>
        <p:txBody>
          <a:bodyPr anchorCtr="0" anchor="t" bIns="20950" lIns="41900" spcFirstLastPara="1" rIns="41900" wrap="square" tIns="20950">
            <a:noAutofit/>
          </a:bodyPr>
          <a:lstStyle/>
          <a:p>
            <a:pPr indent="0" lvl="0" marL="0" marR="0" rtl="0" algn="l">
              <a:lnSpc>
                <a:spcPct val="100000"/>
              </a:lnSpc>
              <a:spcBef>
                <a:spcPts val="0"/>
              </a:spcBef>
              <a:spcAft>
                <a:spcPts val="0"/>
              </a:spcAft>
              <a:buClr>
                <a:srgbClr val="000000"/>
              </a:buClr>
              <a:buSzPts val="1000"/>
              <a:buFont typeface="Arial"/>
              <a:buNone/>
            </a:pPr>
            <a:r>
              <a:rPr lang="en" sz="1000">
                <a:solidFill>
                  <a:schemeClr val="dk1"/>
                </a:solidFill>
              </a:rPr>
              <a:t>Courtesy of Pix4D</a:t>
            </a:r>
            <a:endParaRPr b="1" i="0" sz="1200" u="none" cap="none" strike="noStrike">
              <a:solidFill>
                <a:schemeClr val="dk2"/>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theme" Target="../theme/theme1.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EAEFF2"/>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620155" y="838400"/>
            <a:ext cx="3558600" cy="3329400"/>
          </a:xfrm>
          <a:prstGeom prst="rect">
            <a:avLst/>
          </a:prstGeom>
          <a:noFill/>
          <a:ln>
            <a:noFill/>
          </a:ln>
        </p:spPr>
        <p:txBody>
          <a:bodyPr anchorCtr="0" anchor="t" bIns="91425" lIns="91425" spcFirstLastPara="1" rIns="91425" wrap="square" tIns="91425"/>
          <a:lstStyle>
            <a:lvl1pPr indent="-317500" lvl="0" marL="457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1pPr>
            <a:lvl2pPr indent="-317500" lvl="1" marL="914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2pPr>
            <a:lvl3pPr indent="-317500" lvl="2" marL="1371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17500" lvl="5" marL="27432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6pPr>
            <a:lvl7pPr indent="-317500" lvl="6" marL="32004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7pPr>
            <a:lvl8pPr indent="-317500" lvl="7" marL="36576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8pPr>
            <a:lvl9pPr indent="-317500" lvl="8" marL="4114800" marR="0" rtl="0" algn="l">
              <a:lnSpc>
                <a:spcPct val="100000"/>
              </a:lnSpc>
              <a:spcBef>
                <a:spcPts val="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04">
          <p15:clr>
            <a:srgbClr val="F26B43"/>
          </p15:clr>
        </p15:guide>
        <p15:guide id="2" pos="5534">
          <p15:clr>
            <a:srgbClr val="F26B43"/>
          </p15:clr>
        </p15:guide>
        <p15:guide id="3" orient="horz" pos="531">
          <p15:clr>
            <a:srgbClr val="F26B43"/>
          </p15:clr>
        </p15:guide>
        <p15:guide id="4" orient="horz" pos="284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3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52.png"/><Relationship Id="rId4" Type="http://schemas.openxmlformats.org/officeDocument/2006/relationships/image" Target="../media/image13.jpg"/><Relationship Id="rId5"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55.png"/><Relationship Id="rId4" Type="http://schemas.openxmlformats.org/officeDocument/2006/relationships/image" Target="../media/image20.png"/><Relationship Id="rId5"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3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30.png"/><Relationship Id="rId5" Type="http://schemas.openxmlformats.org/officeDocument/2006/relationships/image" Target="../media/image25.png"/><Relationship Id="rId6" Type="http://schemas.openxmlformats.org/officeDocument/2006/relationships/image" Target="../media/image24.png"/></Relationships>
</file>

<file path=ppt/slides/_rels/slide15.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png"/><Relationship Id="rId4"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1.png"/></Relationships>
</file>

<file path=ppt/slides/_rels/slide16.xml.rels><?xml version="1.0" encoding="UTF-8" standalone="yes"?><Relationships xmlns="http://schemas.openxmlformats.org/package/2006/relationships"><Relationship Id="rId10"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image" Target="../media/image41.png"/><Relationship Id="rId5" Type="http://schemas.openxmlformats.org/officeDocument/2006/relationships/image" Target="../media/image23.png"/><Relationship Id="rId6" Type="http://schemas.openxmlformats.org/officeDocument/2006/relationships/image" Target="../media/image27.png"/><Relationship Id="rId7" Type="http://schemas.openxmlformats.org/officeDocument/2006/relationships/image" Target="../media/image28.png"/><Relationship Id="rId8" Type="http://schemas.openxmlformats.org/officeDocument/2006/relationships/image" Target="../media/image26.png"/></Relationships>
</file>

<file path=ppt/slides/_rels/slide17.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1.png"/></Relationships>
</file>

<file path=ppt/slides/_rels/slide18.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 Id="rId4"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1.png"/></Relationships>
</file>

<file path=ppt/slides/_rels/slide19.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4.png"/><Relationship Id="rId4" Type="http://schemas.openxmlformats.org/officeDocument/2006/relationships/image" Target="../media/image23.png"/><Relationship Id="rId9"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6.png"/><Relationship Id="rId8"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6.png"/><Relationship Id="rId4" Type="http://schemas.openxmlformats.org/officeDocument/2006/relationships/image" Target="../media/image62.png"/><Relationship Id="rId5" Type="http://schemas.openxmlformats.org/officeDocument/2006/relationships/image" Target="../media/image36.png"/><Relationship Id="rId6"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 Id="rId4" Type="http://schemas.openxmlformats.org/officeDocument/2006/relationships/image" Target="../media/image40.jpg"/><Relationship Id="rId9" Type="http://schemas.openxmlformats.org/officeDocument/2006/relationships/image" Target="../media/image44.jpg"/><Relationship Id="rId5" Type="http://schemas.openxmlformats.org/officeDocument/2006/relationships/image" Target="../media/image42.jpg"/><Relationship Id="rId6" Type="http://schemas.openxmlformats.org/officeDocument/2006/relationships/image" Target="../media/image45.jpg"/><Relationship Id="rId7" Type="http://schemas.openxmlformats.org/officeDocument/2006/relationships/image" Target="../media/image39.jpg"/><Relationship Id="rId8" Type="http://schemas.openxmlformats.org/officeDocument/2006/relationships/image" Target="../media/image47.jpg"/></Relationships>
</file>

<file path=ppt/slides/_rels/slide23.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81.jpg"/><Relationship Id="rId12"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3.png"/><Relationship Id="rId4" Type="http://schemas.openxmlformats.org/officeDocument/2006/relationships/image" Target="../media/image48.png"/><Relationship Id="rId9" Type="http://schemas.openxmlformats.org/officeDocument/2006/relationships/image" Target="../media/image58.png"/><Relationship Id="rId5" Type="http://schemas.openxmlformats.org/officeDocument/2006/relationships/image" Target="../media/image51.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57.png"/></Relationships>
</file>

<file path=ppt/slides/_rels/slide24.xml.rels><?xml version="1.0" encoding="UTF-8" standalone="yes"?><Relationships xmlns="http://schemas.openxmlformats.org/package/2006/relationships"><Relationship Id="rId10"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8.png"/><Relationship Id="rId4" Type="http://schemas.openxmlformats.org/officeDocument/2006/relationships/image" Target="../media/image59.png"/><Relationship Id="rId9" Type="http://schemas.openxmlformats.org/officeDocument/2006/relationships/image" Target="../media/image53.png"/><Relationship Id="rId5" Type="http://schemas.openxmlformats.org/officeDocument/2006/relationships/image" Target="../media/image63.pn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61.png"/></Relationships>
</file>

<file path=ppt/slides/_rels/slide25.xml.rels><?xml version="1.0" encoding="UTF-8" standalone="yes"?><Relationships xmlns="http://schemas.openxmlformats.org/package/2006/relationships"><Relationship Id="rId11" Type="http://schemas.openxmlformats.org/officeDocument/2006/relationships/image" Target="../media/image40.jpg"/><Relationship Id="rId10" Type="http://schemas.openxmlformats.org/officeDocument/2006/relationships/image" Target="../media/image45.jpg"/><Relationship Id="rId13" Type="http://schemas.openxmlformats.org/officeDocument/2006/relationships/image" Target="../media/image47.jpg"/><Relationship Id="rId12" Type="http://schemas.openxmlformats.org/officeDocument/2006/relationships/image" Target="../media/image44.jpg"/><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6.png"/><Relationship Id="rId4" Type="http://schemas.openxmlformats.org/officeDocument/2006/relationships/image" Target="../media/image60.png"/><Relationship Id="rId9" Type="http://schemas.openxmlformats.org/officeDocument/2006/relationships/image" Target="../media/image42.jpg"/><Relationship Id="rId5" Type="http://schemas.openxmlformats.org/officeDocument/2006/relationships/image" Target="../media/image61.png"/><Relationship Id="rId6" Type="http://schemas.openxmlformats.org/officeDocument/2006/relationships/image" Target="../media/image53.png"/><Relationship Id="rId7" Type="http://schemas.openxmlformats.org/officeDocument/2006/relationships/image" Target="../media/image30.png"/><Relationship Id="rId8" Type="http://schemas.openxmlformats.org/officeDocument/2006/relationships/image" Target="../media/image3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 Id="rId4" Type="http://schemas.openxmlformats.org/officeDocument/2006/relationships/image" Target="../media/image65.jpg"/><Relationship Id="rId9" Type="http://schemas.openxmlformats.org/officeDocument/2006/relationships/image" Target="../media/image69.jpg"/><Relationship Id="rId5" Type="http://schemas.openxmlformats.org/officeDocument/2006/relationships/image" Target="../media/image64.jpg"/><Relationship Id="rId6" Type="http://schemas.openxmlformats.org/officeDocument/2006/relationships/image" Target="../media/image72.jpg"/><Relationship Id="rId7" Type="http://schemas.openxmlformats.org/officeDocument/2006/relationships/image" Target="../media/image66.jpg"/><Relationship Id="rId8" Type="http://schemas.openxmlformats.org/officeDocument/2006/relationships/image" Target="../media/image6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93.png"/><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94.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1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9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8.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5.png"/><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7.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9.png"/><Relationship Id="rId4" Type="http://schemas.openxmlformats.org/officeDocument/2006/relationships/image" Target="../media/image3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79.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0.png"/><Relationship Id="rId4" Type="http://schemas.openxmlformats.org/officeDocument/2006/relationships/image" Target="../media/image7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78.jpg"/><Relationship Id="rId4"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0.png"/><Relationship Id="rId4"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6.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3.jpg"/><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0.png"/><Relationship Id="rId4" Type="http://schemas.openxmlformats.org/officeDocument/2006/relationships/image" Target="../media/image7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0.png"/><Relationship Id="rId4" Type="http://schemas.openxmlformats.org/officeDocument/2006/relationships/image" Target="../media/image8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6.jp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75.jpg"/><Relationship Id="rId4" Type="http://schemas.openxmlformats.org/officeDocument/2006/relationships/image" Target="../media/image3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0.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8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8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gif"/><Relationship Id="rId4" Type="http://schemas.openxmlformats.org/officeDocument/2006/relationships/image" Target="../media/image2.gif"/><Relationship Id="rId9" Type="http://schemas.openxmlformats.org/officeDocument/2006/relationships/image" Target="../media/image30.png"/><Relationship Id="rId5" Type="http://schemas.openxmlformats.org/officeDocument/2006/relationships/image" Target="../media/image9.gif"/><Relationship Id="rId6" Type="http://schemas.openxmlformats.org/officeDocument/2006/relationships/image" Target="../media/image5.png"/><Relationship Id="rId7" Type="http://schemas.openxmlformats.org/officeDocument/2006/relationships/image" Target="../media/image8.png"/><Relationship Id="rId8"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8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5.png"/><Relationship Id="rId9" Type="http://schemas.openxmlformats.org/officeDocument/2006/relationships/image" Target="../media/image30.png"/><Relationship Id="rId5" Type="http://schemas.openxmlformats.org/officeDocument/2006/relationships/image" Target="../media/image1.png"/><Relationship Id="rId6" Type="http://schemas.openxmlformats.org/officeDocument/2006/relationships/image" Target="../media/image3.png"/><Relationship Id="rId7" Type="http://schemas.openxmlformats.org/officeDocument/2006/relationships/image" Target="../media/image19.png"/><Relationship Id="rId8"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34.png"/><Relationship Id="rId6" Type="http://schemas.openxmlformats.org/officeDocument/2006/relationships/image" Target="../media/image7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12.jp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2"/>
        </a:solidFill>
      </p:bgPr>
    </p:bg>
    <p:spTree>
      <p:nvGrpSpPr>
        <p:cNvPr id="87" name="Shape 87"/>
        <p:cNvGrpSpPr/>
        <p:nvPr/>
      </p:nvGrpSpPr>
      <p:grpSpPr>
        <a:xfrm>
          <a:off x="0" y="0"/>
          <a:ext cx="0" cy="0"/>
          <a:chOff x="0" y="0"/>
          <a:chExt cx="0" cy="0"/>
        </a:xfrm>
      </p:grpSpPr>
      <p:pic>
        <p:nvPicPr>
          <p:cNvPr id="88" name="Google Shape;88;p20"/>
          <p:cNvPicPr preferRelativeResize="0"/>
          <p:nvPr/>
        </p:nvPicPr>
        <p:blipFill>
          <a:blip r:embed="rId3">
            <a:alphaModFix/>
          </a:blip>
          <a:stretch>
            <a:fillRect/>
          </a:stretch>
        </p:blipFill>
        <p:spPr>
          <a:xfrm>
            <a:off x="0" y="0"/>
            <a:ext cx="9144000" cy="5143501"/>
          </a:xfrm>
          <a:prstGeom prst="rect">
            <a:avLst/>
          </a:prstGeom>
          <a:noFill/>
          <a:ln>
            <a:noFill/>
          </a:ln>
        </p:spPr>
      </p:pic>
      <p:sp>
        <p:nvSpPr>
          <p:cNvPr id="89" name="Google Shape;89;p20"/>
          <p:cNvSpPr txBox="1"/>
          <p:nvPr/>
        </p:nvSpPr>
        <p:spPr>
          <a:xfrm>
            <a:off x="2221502" y="2680309"/>
            <a:ext cx="4740300" cy="542400"/>
          </a:xfrm>
          <a:prstGeom prst="rect">
            <a:avLst/>
          </a:prstGeom>
          <a:noFill/>
          <a:ln>
            <a:noFill/>
          </a:ln>
        </p:spPr>
        <p:txBody>
          <a:bodyPr anchorCtr="0" anchor="t" bIns="20950" lIns="41900" spcFirstLastPara="1" rIns="41900" wrap="square" tIns="20950">
            <a:noAutofit/>
          </a:bodyPr>
          <a:lstStyle/>
          <a:p>
            <a:pPr indent="0" lvl="0" marL="0" marR="0" rtl="0" algn="ctr">
              <a:spcBef>
                <a:spcPts val="0"/>
              </a:spcBef>
              <a:spcAft>
                <a:spcPts val="0"/>
              </a:spcAft>
              <a:buNone/>
            </a:pPr>
            <a:r>
              <a:rPr lang="en" sz="1800">
                <a:solidFill>
                  <a:srgbClr val="7F7F7F"/>
                </a:solidFill>
                <a:latin typeface="Roboto Light"/>
                <a:ea typeface="Roboto Light"/>
                <a:cs typeface="Roboto Light"/>
                <a:sym typeface="Roboto Light"/>
              </a:rPr>
              <a:t>Presenter name/last name</a:t>
            </a:r>
            <a:endParaRPr sz="1800">
              <a:solidFill>
                <a:srgbClr val="7F7F7F"/>
              </a:solidFill>
              <a:latin typeface="Roboto Light"/>
              <a:ea typeface="Roboto Light"/>
              <a:cs typeface="Roboto Light"/>
              <a:sym typeface="Roboto Light"/>
            </a:endParaRPr>
          </a:p>
          <a:p>
            <a:pPr indent="0" lvl="0" marL="0" marR="0" rtl="0" algn="ctr">
              <a:spcBef>
                <a:spcPts val="0"/>
              </a:spcBef>
              <a:spcAft>
                <a:spcPts val="0"/>
              </a:spcAft>
              <a:buNone/>
            </a:pPr>
            <a:r>
              <a:rPr lang="en" sz="1800">
                <a:solidFill>
                  <a:srgbClr val="C0C0C8"/>
                </a:solidFill>
                <a:latin typeface="Roboto Light"/>
                <a:ea typeface="Roboto Light"/>
                <a:cs typeface="Roboto Light"/>
                <a:sym typeface="Roboto Light"/>
              </a:rPr>
              <a:t>Presenter job title</a:t>
            </a:r>
            <a:endParaRPr sz="1800">
              <a:solidFill>
                <a:srgbClr val="C0C0C8"/>
              </a:solidFill>
              <a:latin typeface="Roboto Light"/>
              <a:ea typeface="Roboto Light"/>
              <a:cs typeface="Roboto Light"/>
              <a:sym typeface="Roboto Light"/>
            </a:endParaRPr>
          </a:p>
        </p:txBody>
      </p:sp>
      <p:sp>
        <p:nvSpPr>
          <p:cNvPr id="90" name="Google Shape;90;p20"/>
          <p:cNvSpPr txBox="1"/>
          <p:nvPr/>
        </p:nvSpPr>
        <p:spPr>
          <a:xfrm>
            <a:off x="2221500" y="2321050"/>
            <a:ext cx="4661700" cy="346200"/>
          </a:xfrm>
          <a:prstGeom prst="rect">
            <a:avLst/>
          </a:prstGeom>
          <a:noFill/>
          <a:ln>
            <a:noFill/>
          </a:ln>
        </p:spPr>
        <p:txBody>
          <a:bodyPr anchorCtr="0" anchor="t" bIns="20950" lIns="41900" spcFirstLastPara="1" rIns="41900" wrap="square" tIns="20950">
            <a:noAutofit/>
          </a:bodyPr>
          <a:lstStyle/>
          <a:p>
            <a:pPr indent="0" lvl="0" marL="0" rtl="0" algn="ctr">
              <a:spcBef>
                <a:spcPts val="0"/>
              </a:spcBef>
              <a:spcAft>
                <a:spcPts val="0"/>
              </a:spcAft>
              <a:buNone/>
            </a:pPr>
            <a:r>
              <a:rPr b="1" lang="en" sz="2400">
                <a:solidFill>
                  <a:srgbClr val="34657F"/>
                </a:solidFill>
                <a:latin typeface="Roboto"/>
                <a:ea typeface="Roboto"/>
                <a:cs typeface="Roboto"/>
                <a:sym typeface="Roboto"/>
              </a:rPr>
              <a:t>Presentation title </a:t>
            </a:r>
            <a:endParaRPr b="1" sz="2400">
              <a:solidFill>
                <a:srgbClr val="34657F"/>
              </a:solidFill>
              <a:latin typeface="Roboto"/>
              <a:ea typeface="Roboto"/>
              <a:cs typeface="Roboto"/>
              <a:sym typeface="Roboto"/>
            </a:endParaRPr>
          </a:p>
        </p:txBody>
      </p:sp>
      <p:sp>
        <p:nvSpPr>
          <p:cNvPr id="91" name="Google Shape;91;p20"/>
          <p:cNvSpPr txBox="1"/>
          <p:nvPr/>
        </p:nvSpPr>
        <p:spPr>
          <a:xfrm>
            <a:off x="2182202" y="3477534"/>
            <a:ext cx="4740300" cy="542400"/>
          </a:xfrm>
          <a:prstGeom prst="rect">
            <a:avLst/>
          </a:prstGeom>
          <a:noFill/>
          <a:ln>
            <a:noFill/>
          </a:ln>
        </p:spPr>
        <p:txBody>
          <a:bodyPr anchorCtr="0" anchor="t" bIns="20950" lIns="41900" spcFirstLastPara="1" rIns="41900" wrap="square" tIns="20950">
            <a:noAutofit/>
          </a:bodyPr>
          <a:lstStyle/>
          <a:p>
            <a:pPr indent="0" lvl="0" marL="0" marR="0" rtl="0" algn="ctr">
              <a:spcBef>
                <a:spcPts val="0"/>
              </a:spcBef>
              <a:spcAft>
                <a:spcPts val="0"/>
              </a:spcAft>
              <a:buNone/>
            </a:pPr>
            <a:r>
              <a:t/>
            </a:r>
            <a:endParaRPr sz="900">
              <a:solidFill>
                <a:srgbClr val="FF0000"/>
              </a:solidFill>
            </a:endParaRPr>
          </a:p>
          <a:p>
            <a:pPr indent="0" lvl="0" marL="0" marR="0" rtl="0" algn="ctr">
              <a:spcBef>
                <a:spcPts val="0"/>
              </a:spcBef>
              <a:spcAft>
                <a:spcPts val="0"/>
              </a:spcAft>
              <a:buNone/>
            </a:pPr>
            <a:r>
              <a:t/>
            </a:r>
            <a:endParaRPr i="1" sz="9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9"/>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Cameras in agriculture: RGB</a:t>
            </a:r>
            <a:endParaRPr b="1" sz="2100">
              <a:solidFill>
                <a:srgbClr val="34657F"/>
              </a:solidFill>
            </a:endParaRPr>
          </a:p>
        </p:txBody>
      </p:sp>
      <p:pic>
        <p:nvPicPr>
          <p:cNvPr id="190" name="Google Shape;190;p29"/>
          <p:cNvPicPr preferRelativeResize="0"/>
          <p:nvPr/>
        </p:nvPicPr>
        <p:blipFill rotWithShape="1">
          <a:blip r:embed="rId3">
            <a:alphaModFix/>
          </a:blip>
          <a:srcRect b="5133" l="0" r="0" t="5124"/>
          <a:stretch/>
        </p:blipFill>
        <p:spPr>
          <a:xfrm>
            <a:off x="2227999" y="1970771"/>
            <a:ext cx="1392352" cy="972326"/>
          </a:xfrm>
          <a:prstGeom prst="rect">
            <a:avLst/>
          </a:prstGeom>
          <a:noFill/>
          <a:ln>
            <a:noFill/>
          </a:ln>
        </p:spPr>
      </p:pic>
      <p:sp>
        <p:nvSpPr>
          <p:cNvPr id="191" name="Google Shape;191;p29"/>
          <p:cNvSpPr txBox="1"/>
          <p:nvPr/>
        </p:nvSpPr>
        <p:spPr>
          <a:xfrm>
            <a:off x="2228000" y="3360113"/>
            <a:ext cx="20316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senseFly S.O.D.A</a:t>
            </a:r>
            <a:endParaRPr>
              <a:solidFill>
                <a:srgbClr val="36647E"/>
              </a:solidFill>
              <a:latin typeface="Roboto Light"/>
              <a:ea typeface="Roboto Light"/>
              <a:cs typeface="Roboto Light"/>
              <a:sym typeface="Roboto Light"/>
            </a:endParaRPr>
          </a:p>
        </p:txBody>
      </p:sp>
      <p:sp>
        <p:nvSpPr>
          <p:cNvPr id="192" name="Google Shape;192;p29"/>
          <p:cNvSpPr txBox="1"/>
          <p:nvPr/>
        </p:nvSpPr>
        <p:spPr>
          <a:xfrm>
            <a:off x="4939600" y="3360125"/>
            <a:ext cx="19764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DJI Phantom 4 PRO</a:t>
            </a:r>
            <a:endParaRPr>
              <a:solidFill>
                <a:srgbClr val="36647E"/>
              </a:solidFill>
              <a:latin typeface="Roboto Light"/>
              <a:ea typeface="Roboto Light"/>
              <a:cs typeface="Roboto Light"/>
              <a:sym typeface="Roboto Light"/>
            </a:endParaRPr>
          </a:p>
        </p:txBody>
      </p:sp>
      <p:pic>
        <p:nvPicPr>
          <p:cNvPr id="193" name="Google Shape;193;p29"/>
          <p:cNvPicPr preferRelativeResize="0"/>
          <p:nvPr/>
        </p:nvPicPr>
        <p:blipFill>
          <a:blip r:embed="rId4">
            <a:alphaModFix/>
          </a:blip>
          <a:stretch>
            <a:fillRect/>
          </a:stretch>
        </p:blipFill>
        <p:spPr>
          <a:xfrm>
            <a:off x="5029563" y="1706150"/>
            <a:ext cx="1501575" cy="1501575"/>
          </a:xfrm>
          <a:prstGeom prst="rect">
            <a:avLst/>
          </a:prstGeom>
          <a:noFill/>
          <a:ln>
            <a:noFill/>
          </a:ln>
        </p:spPr>
      </p:pic>
      <p:pic>
        <p:nvPicPr>
          <p:cNvPr id="194" name="Google Shape;194;p29"/>
          <p:cNvPicPr preferRelativeResize="0"/>
          <p:nvPr/>
        </p:nvPicPr>
        <p:blipFill>
          <a:blip r:embed="rId5">
            <a:alphaModFix/>
          </a:blip>
          <a:stretch>
            <a:fillRect/>
          </a:stretch>
        </p:blipFill>
        <p:spPr>
          <a:xfrm>
            <a:off x="0" y="0"/>
            <a:ext cx="9144000" cy="51435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 name="Shape 198"/>
        <p:cNvGrpSpPr/>
        <p:nvPr/>
      </p:nvGrpSpPr>
      <p:grpSpPr>
        <a:xfrm>
          <a:off x="0" y="0"/>
          <a:ext cx="0" cy="0"/>
          <a:chOff x="0" y="0"/>
          <a:chExt cx="0" cy="0"/>
        </a:xfrm>
      </p:grpSpPr>
      <p:pic>
        <p:nvPicPr>
          <p:cNvPr id="199" name="Google Shape;199;p30"/>
          <p:cNvPicPr preferRelativeResize="0"/>
          <p:nvPr/>
        </p:nvPicPr>
        <p:blipFill>
          <a:blip r:embed="rId3">
            <a:alphaModFix/>
          </a:blip>
          <a:stretch>
            <a:fillRect/>
          </a:stretch>
        </p:blipFill>
        <p:spPr>
          <a:xfrm>
            <a:off x="2295638" y="1321300"/>
            <a:ext cx="2191212" cy="2191212"/>
          </a:xfrm>
          <a:prstGeom prst="rect">
            <a:avLst/>
          </a:prstGeom>
          <a:noFill/>
          <a:ln>
            <a:noFill/>
          </a:ln>
        </p:spPr>
      </p:pic>
      <p:sp>
        <p:nvSpPr>
          <p:cNvPr id="200" name="Google Shape;200;p30"/>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Cameras in agriculture: thermal and modified</a:t>
            </a:r>
            <a:endParaRPr b="1" sz="2100">
              <a:solidFill>
                <a:srgbClr val="34657F"/>
              </a:solidFill>
            </a:endParaRPr>
          </a:p>
        </p:txBody>
      </p:sp>
      <p:sp>
        <p:nvSpPr>
          <p:cNvPr id="201" name="Google Shape;201;p30"/>
          <p:cNvSpPr txBox="1"/>
          <p:nvPr/>
        </p:nvSpPr>
        <p:spPr>
          <a:xfrm>
            <a:off x="2455263" y="3360113"/>
            <a:ext cx="20316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MicaSense Altum</a:t>
            </a:r>
            <a:endParaRPr>
              <a:solidFill>
                <a:srgbClr val="36647E"/>
              </a:solidFill>
              <a:latin typeface="Roboto Light"/>
              <a:ea typeface="Roboto Light"/>
              <a:cs typeface="Roboto Light"/>
              <a:sym typeface="Roboto Light"/>
            </a:endParaRPr>
          </a:p>
        </p:txBody>
      </p:sp>
      <p:sp>
        <p:nvSpPr>
          <p:cNvPr id="202" name="Google Shape;202;p30"/>
          <p:cNvSpPr txBox="1"/>
          <p:nvPr/>
        </p:nvSpPr>
        <p:spPr>
          <a:xfrm>
            <a:off x="5166862" y="3360113"/>
            <a:ext cx="16815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MAPIR cameras</a:t>
            </a:r>
            <a:endParaRPr>
              <a:solidFill>
                <a:srgbClr val="36647E"/>
              </a:solidFill>
              <a:latin typeface="Roboto Light"/>
              <a:ea typeface="Roboto Light"/>
              <a:cs typeface="Roboto Light"/>
              <a:sym typeface="Roboto Light"/>
            </a:endParaRPr>
          </a:p>
        </p:txBody>
      </p:sp>
      <p:pic>
        <p:nvPicPr>
          <p:cNvPr id="203" name="Google Shape;203;p30"/>
          <p:cNvPicPr preferRelativeResize="0"/>
          <p:nvPr/>
        </p:nvPicPr>
        <p:blipFill rotWithShape="1">
          <a:blip r:embed="rId4">
            <a:alphaModFix/>
          </a:blip>
          <a:srcRect b="0" l="0" r="0" t="0"/>
          <a:stretch/>
        </p:blipFill>
        <p:spPr>
          <a:xfrm>
            <a:off x="5166863" y="1706151"/>
            <a:ext cx="1509350" cy="1054025"/>
          </a:xfrm>
          <a:prstGeom prst="rect">
            <a:avLst/>
          </a:prstGeom>
          <a:noFill/>
          <a:ln>
            <a:noFill/>
          </a:ln>
        </p:spPr>
      </p:pic>
      <p:pic>
        <p:nvPicPr>
          <p:cNvPr id="204" name="Google Shape;204;p30"/>
          <p:cNvPicPr preferRelativeResize="0"/>
          <p:nvPr/>
        </p:nvPicPr>
        <p:blipFill>
          <a:blip r:embed="rId5">
            <a:alphaModFix/>
          </a:blip>
          <a:stretch>
            <a:fillRect/>
          </a:stretch>
        </p:blipFill>
        <p:spPr>
          <a:xfrm>
            <a:off x="0" y="0"/>
            <a:ext cx="9144000"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pic>
        <p:nvPicPr>
          <p:cNvPr id="209" name="Google Shape;209;p31"/>
          <p:cNvPicPr preferRelativeResize="0"/>
          <p:nvPr/>
        </p:nvPicPr>
        <p:blipFill>
          <a:blip r:embed="rId3">
            <a:alphaModFix/>
          </a:blip>
          <a:stretch>
            <a:fillRect/>
          </a:stretch>
        </p:blipFill>
        <p:spPr>
          <a:xfrm>
            <a:off x="-1" y="0"/>
            <a:ext cx="9143999" cy="6208783"/>
          </a:xfrm>
          <a:prstGeom prst="rect">
            <a:avLst/>
          </a:prstGeom>
          <a:noFill/>
          <a:ln>
            <a:noFill/>
          </a:ln>
        </p:spPr>
      </p:pic>
      <p:sp>
        <p:nvSpPr>
          <p:cNvPr id="210" name="Google Shape;210;p31"/>
          <p:cNvSpPr txBox="1"/>
          <p:nvPr/>
        </p:nvSpPr>
        <p:spPr>
          <a:xfrm>
            <a:off x="872238" y="1619100"/>
            <a:ext cx="74016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Introducing Pix4Dfields</a:t>
            </a:r>
            <a:endParaRPr b="1" sz="3600">
              <a:solidFill>
                <a:srgbClr val="F3F3F3"/>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pic>
        <p:nvPicPr>
          <p:cNvPr id="215" name="Google Shape;215;p32"/>
          <p:cNvPicPr preferRelativeResize="0"/>
          <p:nvPr/>
        </p:nvPicPr>
        <p:blipFill>
          <a:blip r:embed="rId3">
            <a:alphaModFix/>
          </a:blip>
          <a:stretch>
            <a:fillRect/>
          </a:stretch>
        </p:blipFill>
        <p:spPr>
          <a:xfrm>
            <a:off x="0" y="0"/>
            <a:ext cx="9144000" cy="5143501"/>
          </a:xfrm>
          <a:prstGeom prst="rect">
            <a:avLst/>
          </a:prstGeom>
          <a:noFill/>
          <a:ln>
            <a:noFill/>
          </a:ln>
        </p:spPr>
      </p:pic>
      <p:sp>
        <p:nvSpPr>
          <p:cNvPr id="216" name="Google Shape;216;p3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 products: agriculture</a:t>
            </a:r>
            <a:endParaRPr b="1" sz="2100">
              <a:solidFill>
                <a:srgbClr val="34657F"/>
              </a:solidFill>
            </a:endParaRPr>
          </a:p>
        </p:txBody>
      </p:sp>
      <p:pic>
        <p:nvPicPr>
          <p:cNvPr id="217" name="Google Shape;217;p32"/>
          <p:cNvPicPr preferRelativeResize="0"/>
          <p:nvPr/>
        </p:nvPicPr>
        <p:blipFill>
          <a:blip r:embed="rId4">
            <a:alphaModFix/>
          </a:blip>
          <a:stretch>
            <a:fillRect/>
          </a:stretch>
        </p:blipFill>
        <p:spPr>
          <a:xfrm>
            <a:off x="1665942" y="1762493"/>
            <a:ext cx="2611118" cy="1923320"/>
          </a:xfrm>
          <a:prstGeom prst="rect">
            <a:avLst/>
          </a:prstGeom>
          <a:noFill/>
          <a:ln>
            <a:noFill/>
          </a:ln>
        </p:spPr>
      </p:pic>
      <p:sp>
        <p:nvSpPr>
          <p:cNvPr id="218" name="Google Shape;218;p32"/>
          <p:cNvSpPr txBox="1"/>
          <p:nvPr/>
        </p:nvSpPr>
        <p:spPr>
          <a:xfrm>
            <a:off x="4666750" y="2133300"/>
            <a:ext cx="2811300" cy="118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4657F"/>
                </a:solidFill>
                <a:latin typeface="Roboto Light"/>
                <a:ea typeface="Roboto Light"/>
                <a:cs typeface="Roboto Light"/>
                <a:sym typeface="Roboto Light"/>
              </a:rPr>
              <a:t>Aerial crop analysis</a:t>
            </a:r>
            <a:endParaRPr sz="2000">
              <a:solidFill>
                <a:srgbClr val="34657F"/>
              </a:solidFill>
              <a:latin typeface="Roboto Light"/>
              <a:ea typeface="Roboto Light"/>
              <a:cs typeface="Roboto Light"/>
              <a:sym typeface="Roboto Light"/>
            </a:endParaRPr>
          </a:p>
          <a:p>
            <a:pPr indent="0" lvl="0" marL="0" rtl="0" algn="l">
              <a:spcBef>
                <a:spcPts val="0"/>
              </a:spcBef>
              <a:spcAft>
                <a:spcPts val="0"/>
              </a:spcAft>
              <a:buNone/>
            </a:pPr>
            <a:r>
              <a:rPr lang="en" sz="2000">
                <a:solidFill>
                  <a:srgbClr val="34657F"/>
                </a:solidFill>
                <a:latin typeface="Roboto Light"/>
                <a:ea typeface="Roboto Light"/>
                <a:cs typeface="Roboto Light"/>
                <a:sym typeface="Roboto Light"/>
              </a:rPr>
              <a:t>for digital farming</a:t>
            </a:r>
            <a:endParaRPr sz="2000">
              <a:solidFill>
                <a:srgbClr val="34657F"/>
              </a:solidFill>
              <a:latin typeface="Roboto Light"/>
              <a:ea typeface="Roboto Light"/>
              <a:cs typeface="Roboto Light"/>
              <a:sym typeface="Roboto Light"/>
            </a:endParaRPr>
          </a:p>
          <a:p>
            <a:pPr indent="0" lvl="0" marL="0" rtl="0" algn="l">
              <a:spcBef>
                <a:spcPts val="0"/>
              </a:spcBef>
              <a:spcAft>
                <a:spcPts val="0"/>
              </a:spcAft>
              <a:buNone/>
            </a:pPr>
            <a:r>
              <a:t/>
            </a:r>
            <a:endParaRPr sz="2000">
              <a:solidFill>
                <a:srgbClr val="34657F"/>
              </a:solidFill>
            </a:endParaRPr>
          </a:p>
          <a:p>
            <a:pPr indent="0" lvl="0" marL="0" rtl="0" algn="l">
              <a:spcBef>
                <a:spcPts val="0"/>
              </a:spcBef>
              <a:spcAft>
                <a:spcPts val="0"/>
              </a:spcAft>
              <a:buNone/>
            </a:pPr>
            <a:r>
              <a:t/>
            </a:r>
            <a:endParaRPr sz="2000">
              <a:solidFill>
                <a:srgbClr val="34657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pic>
        <p:nvPicPr>
          <p:cNvPr id="223" name="Google Shape;223;p33"/>
          <p:cNvPicPr preferRelativeResize="0"/>
          <p:nvPr/>
        </p:nvPicPr>
        <p:blipFill>
          <a:blip r:embed="rId3">
            <a:alphaModFix/>
          </a:blip>
          <a:stretch>
            <a:fillRect/>
          </a:stretch>
        </p:blipFill>
        <p:spPr>
          <a:xfrm>
            <a:off x="6191038" y="1792600"/>
            <a:ext cx="2398800" cy="1136899"/>
          </a:xfrm>
          <a:prstGeom prst="rect">
            <a:avLst/>
          </a:prstGeom>
          <a:noFill/>
          <a:ln>
            <a:noFill/>
          </a:ln>
        </p:spPr>
      </p:pic>
      <p:pic>
        <p:nvPicPr>
          <p:cNvPr id="224" name="Google Shape;224;p33"/>
          <p:cNvPicPr preferRelativeResize="0"/>
          <p:nvPr/>
        </p:nvPicPr>
        <p:blipFill>
          <a:blip r:embed="rId4">
            <a:alphaModFix/>
          </a:blip>
          <a:stretch>
            <a:fillRect/>
          </a:stretch>
        </p:blipFill>
        <p:spPr>
          <a:xfrm>
            <a:off x="0" y="0"/>
            <a:ext cx="9144000" cy="5143501"/>
          </a:xfrm>
          <a:prstGeom prst="rect">
            <a:avLst/>
          </a:prstGeom>
          <a:noFill/>
          <a:ln>
            <a:noFill/>
          </a:ln>
        </p:spPr>
      </p:pic>
      <p:sp>
        <p:nvSpPr>
          <p:cNvPr id="225" name="Google Shape;225;p3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The three pillars behind Pix4Dfields</a:t>
            </a:r>
            <a:endParaRPr b="1" sz="2100">
              <a:solidFill>
                <a:srgbClr val="34657F"/>
              </a:solidFill>
            </a:endParaRPr>
          </a:p>
        </p:txBody>
      </p:sp>
      <p:pic>
        <p:nvPicPr>
          <p:cNvPr id="226" name="Google Shape;226;p33"/>
          <p:cNvPicPr preferRelativeResize="0"/>
          <p:nvPr/>
        </p:nvPicPr>
        <p:blipFill>
          <a:blip r:embed="rId5">
            <a:alphaModFix/>
          </a:blip>
          <a:stretch>
            <a:fillRect/>
          </a:stretch>
        </p:blipFill>
        <p:spPr>
          <a:xfrm>
            <a:off x="3317713" y="1788587"/>
            <a:ext cx="2415619" cy="1144926"/>
          </a:xfrm>
          <a:prstGeom prst="rect">
            <a:avLst/>
          </a:prstGeom>
          <a:noFill/>
          <a:ln>
            <a:noFill/>
          </a:ln>
        </p:spPr>
      </p:pic>
      <p:pic>
        <p:nvPicPr>
          <p:cNvPr id="227" name="Google Shape;227;p33"/>
          <p:cNvPicPr preferRelativeResize="0"/>
          <p:nvPr/>
        </p:nvPicPr>
        <p:blipFill>
          <a:blip r:embed="rId6">
            <a:alphaModFix/>
          </a:blip>
          <a:stretch>
            <a:fillRect/>
          </a:stretch>
        </p:blipFill>
        <p:spPr>
          <a:xfrm>
            <a:off x="554163" y="1706150"/>
            <a:ext cx="2763552" cy="1309799"/>
          </a:xfrm>
          <a:prstGeom prst="rect">
            <a:avLst/>
          </a:prstGeom>
          <a:noFill/>
          <a:ln>
            <a:noFill/>
          </a:ln>
        </p:spPr>
      </p:pic>
      <p:sp>
        <p:nvSpPr>
          <p:cNvPr id="228" name="Google Shape;228;p33"/>
          <p:cNvSpPr txBox="1"/>
          <p:nvPr/>
        </p:nvSpPr>
        <p:spPr>
          <a:xfrm>
            <a:off x="948500" y="3394825"/>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Accurate</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29" name="Google Shape;229;p33"/>
          <p:cNvSpPr txBox="1"/>
          <p:nvPr/>
        </p:nvSpPr>
        <p:spPr>
          <a:xfrm>
            <a:off x="3538075" y="3394825"/>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Instant</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230" name="Google Shape;230;p33"/>
          <p:cNvSpPr txBox="1"/>
          <p:nvPr/>
        </p:nvSpPr>
        <p:spPr>
          <a:xfrm>
            <a:off x="6403000" y="3394825"/>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Intuitive</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34"/>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capture</a:t>
            </a:r>
            <a:endParaRPr b="1" sz="2100">
              <a:solidFill>
                <a:srgbClr val="34657F"/>
              </a:solidFill>
            </a:endParaRPr>
          </a:p>
        </p:txBody>
      </p:sp>
      <p:pic>
        <p:nvPicPr>
          <p:cNvPr id="236" name="Google Shape;236;p34"/>
          <p:cNvPicPr preferRelativeResize="0"/>
          <p:nvPr/>
        </p:nvPicPr>
        <p:blipFill>
          <a:blip r:embed="rId3">
            <a:alphaModFix/>
          </a:blip>
          <a:stretch>
            <a:fillRect/>
          </a:stretch>
        </p:blipFill>
        <p:spPr>
          <a:xfrm>
            <a:off x="899238" y="2089650"/>
            <a:ext cx="2504700" cy="2497562"/>
          </a:xfrm>
          <a:prstGeom prst="rect">
            <a:avLst/>
          </a:prstGeom>
          <a:noFill/>
          <a:ln>
            <a:noFill/>
          </a:ln>
        </p:spPr>
      </p:pic>
      <p:sp>
        <p:nvSpPr>
          <p:cNvPr id="237" name="Google Shape;237;p34"/>
          <p:cNvSpPr txBox="1"/>
          <p:nvPr/>
        </p:nvSpPr>
        <p:spPr>
          <a:xfrm>
            <a:off x="3581400" y="2481525"/>
            <a:ext cx="47988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Capture</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Collect images with any standard RGB or a selected multispectral camera like Parrot Sequoia+ and MicaSense RedEdge. </a:t>
            </a:r>
            <a:br>
              <a:rPr lang="en" sz="1200">
                <a:solidFill>
                  <a:srgbClr val="36647E"/>
                </a:solidFill>
                <a:latin typeface="Roboto Light"/>
                <a:ea typeface="Roboto Light"/>
                <a:cs typeface="Roboto Light"/>
                <a:sym typeface="Roboto Light"/>
              </a:rPr>
            </a:br>
            <a:br>
              <a:rPr lang="en" sz="1200">
                <a:solidFill>
                  <a:srgbClr val="36647E"/>
                </a:solidFill>
                <a:latin typeface="Roboto Light"/>
                <a:ea typeface="Roboto Light"/>
                <a:cs typeface="Roboto Light"/>
                <a:sym typeface="Roboto Light"/>
              </a:rPr>
            </a:br>
            <a:r>
              <a:rPr lang="en" sz="1200">
                <a:solidFill>
                  <a:srgbClr val="36647E"/>
                </a:solidFill>
                <a:latin typeface="Roboto Light"/>
                <a:ea typeface="Roboto Light"/>
                <a:cs typeface="Roboto Light"/>
                <a:sym typeface="Roboto Light"/>
              </a:rPr>
              <a:t>Use our Pix4Dcapture app to easily plan and control your drone flight.</a:t>
            </a:r>
            <a:endParaRPr sz="1200">
              <a:latin typeface="Roboto Light"/>
              <a:ea typeface="Roboto Light"/>
              <a:cs typeface="Roboto Light"/>
              <a:sym typeface="Roboto Light"/>
            </a:endParaRPr>
          </a:p>
        </p:txBody>
      </p:sp>
      <p:grpSp>
        <p:nvGrpSpPr>
          <p:cNvPr id="238" name="Google Shape;238;p34"/>
          <p:cNvGrpSpPr/>
          <p:nvPr/>
        </p:nvGrpSpPr>
        <p:grpSpPr>
          <a:xfrm>
            <a:off x="1304750" y="1073063"/>
            <a:ext cx="6534502" cy="1028637"/>
            <a:chOff x="1304750" y="1073063"/>
            <a:chExt cx="6534502" cy="1028637"/>
          </a:xfrm>
        </p:grpSpPr>
        <p:pic>
          <p:nvPicPr>
            <p:cNvPr id="239" name="Google Shape;239;p34"/>
            <p:cNvPicPr preferRelativeResize="0"/>
            <p:nvPr/>
          </p:nvPicPr>
          <p:blipFill>
            <a:blip r:embed="rId4">
              <a:alphaModFix amt="40000"/>
            </a:blip>
            <a:stretch>
              <a:fillRect/>
            </a:stretch>
          </p:blipFill>
          <p:spPr>
            <a:xfrm>
              <a:off x="4524560" y="1162501"/>
              <a:ext cx="1059581" cy="502199"/>
            </a:xfrm>
            <a:prstGeom prst="rect">
              <a:avLst/>
            </a:prstGeom>
            <a:noFill/>
            <a:ln>
              <a:noFill/>
            </a:ln>
          </p:spPr>
        </p:pic>
        <p:pic>
          <p:nvPicPr>
            <p:cNvPr id="240" name="Google Shape;240;p34"/>
            <p:cNvPicPr preferRelativeResize="0"/>
            <p:nvPr/>
          </p:nvPicPr>
          <p:blipFill>
            <a:blip r:embed="rId5">
              <a:alphaModFix/>
            </a:blip>
            <a:stretch>
              <a:fillRect/>
            </a:stretch>
          </p:blipFill>
          <p:spPr>
            <a:xfrm>
              <a:off x="1329962" y="1162503"/>
              <a:ext cx="1059576" cy="502195"/>
            </a:xfrm>
            <a:prstGeom prst="rect">
              <a:avLst/>
            </a:prstGeom>
            <a:noFill/>
            <a:ln>
              <a:noFill/>
            </a:ln>
          </p:spPr>
        </p:pic>
        <p:pic>
          <p:nvPicPr>
            <p:cNvPr id="241" name="Google Shape;241;p34"/>
            <p:cNvPicPr preferRelativeResize="0"/>
            <p:nvPr/>
          </p:nvPicPr>
          <p:blipFill>
            <a:blip r:embed="rId6">
              <a:alphaModFix amt="40000"/>
            </a:blip>
            <a:stretch>
              <a:fillRect/>
            </a:stretch>
          </p:blipFill>
          <p:spPr>
            <a:xfrm>
              <a:off x="6485134" y="1092700"/>
              <a:ext cx="1354118" cy="641800"/>
            </a:xfrm>
            <a:prstGeom prst="rect">
              <a:avLst/>
            </a:prstGeom>
            <a:noFill/>
            <a:ln>
              <a:noFill/>
            </a:ln>
          </p:spPr>
        </p:pic>
        <p:pic>
          <p:nvPicPr>
            <p:cNvPr id="242" name="Google Shape;242;p34"/>
            <p:cNvPicPr preferRelativeResize="0"/>
            <p:nvPr/>
          </p:nvPicPr>
          <p:blipFill>
            <a:blip r:embed="rId7">
              <a:alphaModFix amt="40000"/>
            </a:blip>
            <a:stretch>
              <a:fillRect/>
            </a:stretch>
          </p:blipFill>
          <p:spPr>
            <a:xfrm>
              <a:off x="3483137" y="1162506"/>
              <a:ext cx="1059576" cy="502188"/>
            </a:xfrm>
            <a:prstGeom prst="rect">
              <a:avLst/>
            </a:prstGeom>
            <a:noFill/>
            <a:ln>
              <a:noFill/>
            </a:ln>
          </p:spPr>
        </p:pic>
        <p:pic>
          <p:nvPicPr>
            <p:cNvPr id="243" name="Google Shape;243;p34"/>
            <p:cNvPicPr preferRelativeResize="0"/>
            <p:nvPr/>
          </p:nvPicPr>
          <p:blipFill>
            <a:blip r:embed="rId8">
              <a:alphaModFix amt="40000"/>
            </a:blip>
            <a:stretch>
              <a:fillRect/>
            </a:stretch>
          </p:blipFill>
          <p:spPr>
            <a:xfrm>
              <a:off x="5497460" y="1122888"/>
              <a:ext cx="1226774" cy="581424"/>
            </a:xfrm>
            <a:prstGeom prst="rect">
              <a:avLst/>
            </a:prstGeom>
            <a:noFill/>
            <a:ln>
              <a:noFill/>
            </a:ln>
          </p:spPr>
        </p:pic>
        <p:sp>
          <p:nvSpPr>
            <p:cNvPr id="244" name="Google Shape;244;p34"/>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Capture</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p:txBody>
        </p:sp>
        <p:sp>
          <p:nvSpPr>
            <p:cNvPr id="245" name="Google Shape;245;p34"/>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Process</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46" name="Google Shape;246;p34"/>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Scout</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47" name="Google Shape;247;p34"/>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Analyze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48" name="Google Shape;248;p34"/>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Share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49" name="Google Shape;249;p34"/>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Integrate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pic>
          <p:nvPicPr>
            <p:cNvPr id="250" name="Google Shape;250;p34"/>
            <p:cNvPicPr preferRelativeResize="0"/>
            <p:nvPr/>
          </p:nvPicPr>
          <p:blipFill>
            <a:blip r:embed="rId9">
              <a:alphaModFix amt="50000"/>
            </a:blip>
            <a:stretch>
              <a:fillRect/>
            </a:stretch>
          </p:blipFill>
          <p:spPr>
            <a:xfrm>
              <a:off x="2201425" y="1073063"/>
              <a:ext cx="1436981" cy="681076"/>
            </a:xfrm>
            <a:prstGeom prst="rect">
              <a:avLst/>
            </a:prstGeom>
            <a:noFill/>
            <a:ln>
              <a:noFill/>
            </a:ln>
          </p:spPr>
        </p:pic>
      </p:grpSp>
      <p:pic>
        <p:nvPicPr>
          <p:cNvPr id="251" name="Google Shape;251;p34"/>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id="256" name="Google Shape;256;p35"/>
          <p:cNvPicPr preferRelativeResize="0"/>
          <p:nvPr/>
        </p:nvPicPr>
        <p:blipFill>
          <a:blip r:embed="rId3">
            <a:alphaModFix/>
          </a:blip>
          <a:stretch>
            <a:fillRect/>
          </a:stretch>
        </p:blipFill>
        <p:spPr>
          <a:xfrm>
            <a:off x="829107" y="2251001"/>
            <a:ext cx="2300992" cy="2294450"/>
          </a:xfrm>
          <a:prstGeom prst="rect">
            <a:avLst/>
          </a:prstGeom>
          <a:noFill/>
          <a:ln>
            <a:noFill/>
          </a:ln>
        </p:spPr>
      </p:pic>
      <p:pic>
        <p:nvPicPr>
          <p:cNvPr id="257" name="Google Shape;257;p35"/>
          <p:cNvPicPr preferRelativeResize="0"/>
          <p:nvPr/>
        </p:nvPicPr>
        <p:blipFill>
          <a:blip r:embed="rId4">
            <a:alphaModFix/>
          </a:blip>
          <a:stretch>
            <a:fillRect/>
          </a:stretch>
        </p:blipFill>
        <p:spPr>
          <a:xfrm>
            <a:off x="0" y="0"/>
            <a:ext cx="9144000" cy="5143501"/>
          </a:xfrm>
          <a:prstGeom prst="rect">
            <a:avLst/>
          </a:prstGeom>
          <a:noFill/>
          <a:ln>
            <a:noFill/>
          </a:ln>
        </p:spPr>
      </p:pic>
      <p:sp>
        <p:nvSpPr>
          <p:cNvPr id="258" name="Google Shape;258;p3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process</a:t>
            </a:r>
            <a:endParaRPr b="1" sz="2100">
              <a:solidFill>
                <a:srgbClr val="34657F"/>
              </a:solidFill>
            </a:endParaRPr>
          </a:p>
        </p:txBody>
      </p:sp>
      <p:sp>
        <p:nvSpPr>
          <p:cNvPr id="259" name="Google Shape;259;p35"/>
          <p:cNvSpPr txBox="1"/>
          <p:nvPr/>
        </p:nvSpPr>
        <p:spPr>
          <a:xfrm>
            <a:off x="3581400" y="2481525"/>
            <a:ext cx="47055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Process</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Process imagery with the new instant processing engine and get your maps directly in the field: 4.1 GB, 1800 images, 1.5 min (MacBook Pro 2018).</a:t>
            </a:r>
            <a:endParaRPr sz="1200">
              <a:latin typeface="Roboto Light"/>
              <a:ea typeface="Roboto Light"/>
              <a:cs typeface="Roboto Light"/>
              <a:sym typeface="Roboto Light"/>
            </a:endParaRPr>
          </a:p>
        </p:txBody>
      </p:sp>
      <p:grpSp>
        <p:nvGrpSpPr>
          <p:cNvPr id="260" name="Google Shape;260;p35"/>
          <p:cNvGrpSpPr/>
          <p:nvPr/>
        </p:nvGrpSpPr>
        <p:grpSpPr>
          <a:xfrm>
            <a:off x="1304750" y="1073063"/>
            <a:ext cx="6534502" cy="1028637"/>
            <a:chOff x="1304750" y="1073063"/>
            <a:chExt cx="6534502" cy="1028637"/>
          </a:xfrm>
        </p:grpSpPr>
        <p:pic>
          <p:nvPicPr>
            <p:cNvPr id="261" name="Google Shape;261;p35"/>
            <p:cNvPicPr preferRelativeResize="0"/>
            <p:nvPr/>
          </p:nvPicPr>
          <p:blipFill>
            <a:blip r:embed="rId5">
              <a:alphaModFix amt="40000"/>
            </a:blip>
            <a:stretch>
              <a:fillRect/>
            </a:stretch>
          </p:blipFill>
          <p:spPr>
            <a:xfrm>
              <a:off x="4524560" y="1162501"/>
              <a:ext cx="1059581" cy="502199"/>
            </a:xfrm>
            <a:prstGeom prst="rect">
              <a:avLst/>
            </a:prstGeom>
            <a:noFill/>
            <a:ln>
              <a:noFill/>
            </a:ln>
          </p:spPr>
        </p:pic>
        <p:pic>
          <p:nvPicPr>
            <p:cNvPr id="262" name="Google Shape;262;p35"/>
            <p:cNvPicPr preferRelativeResize="0"/>
            <p:nvPr/>
          </p:nvPicPr>
          <p:blipFill>
            <a:blip r:embed="rId6">
              <a:alphaModFix amt="50000"/>
            </a:blip>
            <a:stretch>
              <a:fillRect/>
            </a:stretch>
          </p:blipFill>
          <p:spPr>
            <a:xfrm>
              <a:off x="1329962" y="1162503"/>
              <a:ext cx="1059576" cy="502195"/>
            </a:xfrm>
            <a:prstGeom prst="rect">
              <a:avLst/>
            </a:prstGeom>
            <a:noFill/>
            <a:ln>
              <a:noFill/>
            </a:ln>
          </p:spPr>
        </p:pic>
        <p:pic>
          <p:nvPicPr>
            <p:cNvPr id="263" name="Google Shape;263;p35"/>
            <p:cNvPicPr preferRelativeResize="0"/>
            <p:nvPr/>
          </p:nvPicPr>
          <p:blipFill>
            <a:blip r:embed="rId7">
              <a:alphaModFix amt="40000"/>
            </a:blip>
            <a:stretch>
              <a:fillRect/>
            </a:stretch>
          </p:blipFill>
          <p:spPr>
            <a:xfrm>
              <a:off x="6485134" y="1092700"/>
              <a:ext cx="1354118" cy="641800"/>
            </a:xfrm>
            <a:prstGeom prst="rect">
              <a:avLst/>
            </a:prstGeom>
            <a:noFill/>
            <a:ln>
              <a:noFill/>
            </a:ln>
          </p:spPr>
        </p:pic>
        <p:pic>
          <p:nvPicPr>
            <p:cNvPr id="264" name="Google Shape;264;p35"/>
            <p:cNvPicPr preferRelativeResize="0"/>
            <p:nvPr/>
          </p:nvPicPr>
          <p:blipFill>
            <a:blip r:embed="rId8">
              <a:alphaModFix amt="40000"/>
            </a:blip>
            <a:stretch>
              <a:fillRect/>
            </a:stretch>
          </p:blipFill>
          <p:spPr>
            <a:xfrm>
              <a:off x="3483137" y="1162506"/>
              <a:ext cx="1059576" cy="502188"/>
            </a:xfrm>
            <a:prstGeom prst="rect">
              <a:avLst/>
            </a:prstGeom>
            <a:noFill/>
            <a:ln>
              <a:noFill/>
            </a:ln>
          </p:spPr>
        </p:pic>
        <p:pic>
          <p:nvPicPr>
            <p:cNvPr id="265" name="Google Shape;265;p35"/>
            <p:cNvPicPr preferRelativeResize="0"/>
            <p:nvPr/>
          </p:nvPicPr>
          <p:blipFill>
            <a:blip r:embed="rId9">
              <a:alphaModFix amt="40000"/>
            </a:blip>
            <a:stretch>
              <a:fillRect/>
            </a:stretch>
          </p:blipFill>
          <p:spPr>
            <a:xfrm>
              <a:off x="5497460" y="1122888"/>
              <a:ext cx="1226774" cy="581424"/>
            </a:xfrm>
            <a:prstGeom prst="rect">
              <a:avLst/>
            </a:prstGeom>
            <a:noFill/>
            <a:ln>
              <a:noFill/>
            </a:ln>
          </p:spPr>
        </p:pic>
        <p:sp>
          <p:nvSpPr>
            <p:cNvPr id="266" name="Google Shape;266;p35"/>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Capture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67" name="Google Shape;267;p35"/>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Process</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68" name="Google Shape;268;p35"/>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Scout</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69" name="Google Shape;269;p35"/>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Analyze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70" name="Google Shape;270;p35"/>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Share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71" name="Google Shape;271;p35"/>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Integrate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pic>
          <p:nvPicPr>
            <p:cNvPr id="272" name="Google Shape;272;p35"/>
            <p:cNvPicPr preferRelativeResize="0"/>
            <p:nvPr/>
          </p:nvPicPr>
          <p:blipFill>
            <a:blip r:embed="rId10">
              <a:alphaModFix/>
            </a:blip>
            <a:stretch>
              <a:fillRect/>
            </a:stretch>
          </p:blipFill>
          <p:spPr>
            <a:xfrm>
              <a:off x="2201425" y="1073063"/>
              <a:ext cx="1436981" cy="681076"/>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36"/>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scout</a:t>
            </a:r>
            <a:endParaRPr b="1" sz="2100">
              <a:solidFill>
                <a:srgbClr val="34657F"/>
              </a:solidFill>
            </a:endParaRPr>
          </a:p>
        </p:txBody>
      </p:sp>
      <p:sp>
        <p:nvSpPr>
          <p:cNvPr id="278" name="Google Shape;278;p36"/>
          <p:cNvSpPr txBox="1"/>
          <p:nvPr/>
        </p:nvSpPr>
        <p:spPr>
          <a:xfrm>
            <a:off x="3581400" y="2481525"/>
            <a:ext cx="42579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Scout</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Generate orthomosaics, digital surface models, index maps, zones and prescription maps. </a:t>
            </a:r>
            <a:br>
              <a:rPr lang="en" sz="1200">
                <a:solidFill>
                  <a:srgbClr val="36647E"/>
                </a:solidFill>
                <a:latin typeface="Roboto Light"/>
                <a:ea typeface="Roboto Light"/>
                <a:cs typeface="Roboto Light"/>
                <a:sym typeface="Roboto Light"/>
              </a:rPr>
            </a:br>
            <a:br>
              <a:rPr lang="en" sz="1200">
                <a:solidFill>
                  <a:srgbClr val="36647E"/>
                </a:solidFill>
                <a:latin typeface="Roboto Light"/>
                <a:ea typeface="Roboto Light"/>
                <a:cs typeface="Roboto Light"/>
                <a:sym typeface="Roboto Light"/>
              </a:rPr>
            </a:br>
            <a:r>
              <a:rPr lang="en" sz="1200">
                <a:solidFill>
                  <a:srgbClr val="36647E"/>
                </a:solidFill>
                <a:latin typeface="Roboto Light"/>
                <a:ea typeface="Roboto Light"/>
                <a:cs typeface="Roboto Light"/>
                <a:sym typeface="Roboto Light"/>
              </a:rPr>
              <a:t>Trim your fields to a desired field boundary to create more targeted outputs.</a:t>
            </a:r>
            <a:endParaRPr sz="1200">
              <a:latin typeface="Roboto Light"/>
              <a:ea typeface="Roboto Light"/>
              <a:cs typeface="Roboto Light"/>
              <a:sym typeface="Roboto Light"/>
            </a:endParaRPr>
          </a:p>
        </p:txBody>
      </p:sp>
      <p:pic>
        <p:nvPicPr>
          <p:cNvPr id="279" name="Google Shape;279;p36"/>
          <p:cNvPicPr preferRelativeResize="0"/>
          <p:nvPr/>
        </p:nvPicPr>
        <p:blipFill>
          <a:blip r:embed="rId3">
            <a:alphaModFix/>
          </a:blip>
          <a:stretch>
            <a:fillRect/>
          </a:stretch>
        </p:blipFill>
        <p:spPr>
          <a:xfrm>
            <a:off x="828675" y="2034650"/>
            <a:ext cx="2509575" cy="2502425"/>
          </a:xfrm>
          <a:prstGeom prst="rect">
            <a:avLst/>
          </a:prstGeom>
          <a:noFill/>
          <a:ln>
            <a:noFill/>
          </a:ln>
        </p:spPr>
      </p:pic>
      <p:grpSp>
        <p:nvGrpSpPr>
          <p:cNvPr id="280" name="Google Shape;280;p36"/>
          <p:cNvGrpSpPr/>
          <p:nvPr/>
        </p:nvGrpSpPr>
        <p:grpSpPr>
          <a:xfrm>
            <a:off x="1304750" y="1073063"/>
            <a:ext cx="6534502" cy="1028637"/>
            <a:chOff x="1304750" y="1073063"/>
            <a:chExt cx="6534502" cy="1028637"/>
          </a:xfrm>
        </p:grpSpPr>
        <p:pic>
          <p:nvPicPr>
            <p:cNvPr id="281" name="Google Shape;281;p36"/>
            <p:cNvPicPr preferRelativeResize="0"/>
            <p:nvPr/>
          </p:nvPicPr>
          <p:blipFill>
            <a:blip r:embed="rId4">
              <a:alphaModFix amt="40000"/>
            </a:blip>
            <a:stretch>
              <a:fillRect/>
            </a:stretch>
          </p:blipFill>
          <p:spPr>
            <a:xfrm>
              <a:off x="4524560" y="1162501"/>
              <a:ext cx="1059581" cy="502199"/>
            </a:xfrm>
            <a:prstGeom prst="rect">
              <a:avLst/>
            </a:prstGeom>
            <a:noFill/>
            <a:ln>
              <a:noFill/>
            </a:ln>
          </p:spPr>
        </p:pic>
        <p:pic>
          <p:nvPicPr>
            <p:cNvPr id="282" name="Google Shape;282;p36"/>
            <p:cNvPicPr preferRelativeResize="0"/>
            <p:nvPr/>
          </p:nvPicPr>
          <p:blipFill>
            <a:blip r:embed="rId5">
              <a:alphaModFix amt="50000"/>
            </a:blip>
            <a:stretch>
              <a:fillRect/>
            </a:stretch>
          </p:blipFill>
          <p:spPr>
            <a:xfrm>
              <a:off x="1329962" y="1162503"/>
              <a:ext cx="1059576" cy="502195"/>
            </a:xfrm>
            <a:prstGeom prst="rect">
              <a:avLst/>
            </a:prstGeom>
            <a:noFill/>
            <a:ln>
              <a:noFill/>
            </a:ln>
          </p:spPr>
        </p:pic>
        <p:pic>
          <p:nvPicPr>
            <p:cNvPr id="283" name="Google Shape;283;p36"/>
            <p:cNvPicPr preferRelativeResize="0"/>
            <p:nvPr/>
          </p:nvPicPr>
          <p:blipFill>
            <a:blip r:embed="rId6">
              <a:alphaModFix amt="40000"/>
            </a:blip>
            <a:stretch>
              <a:fillRect/>
            </a:stretch>
          </p:blipFill>
          <p:spPr>
            <a:xfrm>
              <a:off x="6485134" y="1092700"/>
              <a:ext cx="1354118" cy="641800"/>
            </a:xfrm>
            <a:prstGeom prst="rect">
              <a:avLst/>
            </a:prstGeom>
            <a:noFill/>
            <a:ln>
              <a:noFill/>
            </a:ln>
          </p:spPr>
        </p:pic>
        <p:pic>
          <p:nvPicPr>
            <p:cNvPr id="284" name="Google Shape;284;p36"/>
            <p:cNvPicPr preferRelativeResize="0"/>
            <p:nvPr/>
          </p:nvPicPr>
          <p:blipFill>
            <a:blip r:embed="rId7">
              <a:alphaModFix/>
            </a:blip>
            <a:stretch>
              <a:fillRect/>
            </a:stretch>
          </p:blipFill>
          <p:spPr>
            <a:xfrm>
              <a:off x="3483137" y="1162506"/>
              <a:ext cx="1059576" cy="502188"/>
            </a:xfrm>
            <a:prstGeom prst="rect">
              <a:avLst/>
            </a:prstGeom>
            <a:noFill/>
            <a:ln>
              <a:noFill/>
            </a:ln>
          </p:spPr>
        </p:pic>
        <p:pic>
          <p:nvPicPr>
            <p:cNvPr id="285" name="Google Shape;285;p36"/>
            <p:cNvPicPr preferRelativeResize="0"/>
            <p:nvPr/>
          </p:nvPicPr>
          <p:blipFill>
            <a:blip r:embed="rId8">
              <a:alphaModFix amt="40000"/>
            </a:blip>
            <a:stretch>
              <a:fillRect/>
            </a:stretch>
          </p:blipFill>
          <p:spPr>
            <a:xfrm>
              <a:off x="5497460" y="1122888"/>
              <a:ext cx="1226774" cy="581424"/>
            </a:xfrm>
            <a:prstGeom prst="rect">
              <a:avLst/>
            </a:prstGeom>
            <a:noFill/>
            <a:ln>
              <a:noFill/>
            </a:ln>
          </p:spPr>
        </p:pic>
        <p:sp>
          <p:nvSpPr>
            <p:cNvPr id="286" name="Google Shape;286;p36"/>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Capture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b="1" sz="1000">
                <a:latin typeface="Roboto"/>
                <a:ea typeface="Roboto"/>
                <a:cs typeface="Roboto"/>
                <a:sym typeface="Roboto"/>
              </a:endParaRPr>
            </a:p>
          </p:txBody>
        </p:sp>
        <p:sp>
          <p:nvSpPr>
            <p:cNvPr id="287" name="Google Shape;287;p36"/>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Process</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88" name="Google Shape;288;p36"/>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Scout</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p:txBody>
        </p:sp>
        <p:sp>
          <p:nvSpPr>
            <p:cNvPr id="289" name="Google Shape;289;p36"/>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Analyze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90" name="Google Shape;290;p36"/>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Share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291" name="Google Shape;291;p36"/>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Integrate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pic>
          <p:nvPicPr>
            <p:cNvPr id="292" name="Google Shape;292;p36"/>
            <p:cNvPicPr preferRelativeResize="0"/>
            <p:nvPr/>
          </p:nvPicPr>
          <p:blipFill>
            <a:blip r:embed="rId9">
              <a:alphaModFix amt="50000"/>
            </a:blip>
            <a:stretch>
              <a:fillRect/>
            </a:stretch>
          </p:blipFill>
          <p:spPr>
            <a:xfrm>
              <a:off x="2201425" y="1073063"/>
              <a:ext cx="1436981" cy="681076"/>
            </a:xfrm>
            <a:prstGeom prst="rect">
              <a:avLst/>
            </a:prstGeom>
            <a:noFill/>
            <a:ln>
              <a:noFill/>
            </a:ln>
          </p:spPr>
        </p:pic>
      </p:grpSp>
      <p:pic>
        <p:nvPicPr>
          <p:cNvPr id="293" name="Google Shape;293;p36"/>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sp>
        <p:nvSpPr>
          <p:cNvPr id="298" name="Google Shape;298;p37"/>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analyze</a:t>
            </a:r>
            <a:endParaRPr b="1" sz="2100">
              <a:solidFill>
                <a:srgbClr val="34657F"/>
              </a:solidFill>
            </a:endParaRPr>
          </a:p>
        </p:txBody>
      </p:sp>
      <p:sp>
        <p:nvSpPr>
          <p:cNvPr id="299" name="Google Shape;299;p37"/>
          <p:cNvSpPr txBox="1"/>
          <p:nvPr/>
        </p:nvSpPr>
        <p:spPr>
          <a:xfrm>
            <a:off x="3581400" y="2481525"/>
            <a:ext cx="47055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Analyze</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Visualize and understand your crop stages and stress levels. </a:t>
            </a:r>
            <a:br>
              <a:rPr lang="en" sz="1200">
                <a:solidFill>
                  <a:srgbClr val="36647E"/>
                </a:solidFill>
                <a:latin typeface="Roboto Light"/>
                <a:ea typeface="Roboto Light"/>
                <a:cs typeface="Roboto Light"/>
                <a:sym typeface="Roboto Light"/>
              </a:rPr>
            </a:br>
            <a:br>
              <a:rPr lang="en" sz="1200">
                <a:solidFill>
                  <a:srgbClr val="36647E"/>
                </a:solidFill>
                <a:latin typeface="Roboto Light"/>
                <a:ea typeface="Roboto Light"/>
                <a:cs typeface="Roboto Light"/>
                <a:sym typeface="Roboto Light"/>
              </a:rPr>
            </a:br>
            <a:r>
              <a:rPr lang="en" sz="1200">
                <a:solidFill>
                  <a:srgbClr val="36647E"/>
                </a:solidFill>
                <a:latin typeface="Roboto Light"/>
                <a:ea typeface="Roboto Light"/>
                <a:cs typeface="Roboto Light"/>
                <a:sym typeface="Roboto Light"/>
              </a:rPr>
              <a:t>Compare different layers of information for a full insight into your crop performance.</a:t>
            </a:r>
            <a:endParaRPr sz="1200">
              <a:latin typeface="Roboto Light"/>
              <a:ea typeface="Roboto Light"/>
              <a:cs typeface="Roboto Light"/>
              <a:sym typeface="Roboto Light"/>
            </a:endParaRPr>
          </a:p>
        </p:txBody>
      </p:sp>
      <p:pic>
        <p:nvPicPr>
          <p:cNvPr id="300" name="Google Shape;300;p37"/>
          <p:cNvPicPr preferRelativeResize="0"/>
          <p:nvPr/>
        </p:nvPicPr>
        <p:blipFill>
          <a:blip r:embed="rId3">
            <a:alphaModFix/>
          </a:blip>
          <a:stretch>
            <a:fillRect/>
          </a:stretch>
        </p:blipFill>
        <p:spPr>
          <a:xfrm>
            <a:off x="979875" y="2238600"/>
            <a:ext cx="2205966" cy="2199675"/>
          </a:xfrm>
          <a:prstGeom prst="rect">
            <a:avLst/>
          </a:prstGeom>
          <a:noFill/>
          <a:ln>
            <a:noFill/>
          </a:ln>
        </p:spPr>
      </p:pic>
      <p:grpSp>
        <p:nvGrpSpPr>
          <p:cNvPr id="301" name="Google Shape;301;p37"/>
          <p:cNvGrpSpPr/>
          <p:nvPr/>
        </p:nvGrpSpPr>
        <p:grpSpPr>
          <a:xfrm>
            <a:off x="1304750" y="1073063"/>
            <a:ext cx="6534502" cy="1028637"/>
            <a:chOff x="1304750" y="1073063"/>
            <a:chExt cx="6534502" cy="1028637"/>
          </a:xfrm>
        </p:grpSpPr>
        <p:pic>
          <p:nvPicPr>
            <p:cNvPr id="302" name="Google Shape;302;p37"/>
            <p:cNvPicPr preferRelativeResize="0"/>
            <p:nvPr/>
          </p:nvPicPr>
          <p:blipFill>
            <a:blip r:embed="rId4">
              <a:alphaModFix/>
            </a:blip>
            <a:stretch>
              <a:fillRect/>
            </a:stretch>
          </p:blipFill>
          <p:spPr>
            <a:xfrm>
              <a:off x="4524560" y="1162501"/>
              <a:ext cx="1059581" cy="502199"/>
            </a:xfrm>
            <a:prstGeom prst="rect">
              <a:avLst/>
            </a:prstGeom>
            <a:noFill/>
            <a:ln>
              <a:noFill/>
            </a:ln>
          </p:spPr>
        </p:pic>
        <p:pic>
          <p:nvPicPr>
            <p:cNvPr id="303" name="Google Shape;303;p37"/>
            <p:cNvPicPr preferRelativeResize="0"/>
            <p:nvPr/>
          </p:nvPicPr>
          <p:blipFill>
            <a:blip r:embed="rId5">
              <a:alphaModFix amt="50000"/>
            </a:blip>
            <a:stretch>
              <a:fillRect/>
            </a:stretch>
          </p:blipFill>
          <p:spPr>
            <a:xfrm>
              <a:off x="1329962" y="1162503"/>
              <a:ext cx="1059576" cy="502195"/>
            </a:xfrm>
            <a:prstGeom prst="rect">
              <a:avLst/>
            </a:prstGeom>
            <a:noFill/>
            <a:ln>
              <a:noFill/>
            </a:ln>
          </p:spPr>
        </p:pic>
        <p:pic>
          <p:nvPicPr>
            <p:cNvPr id="304" name="Google Shape;304;p37"/>
            <p:cNvPicPr preferRelativeResize="0"/>
            <p:nvPr/>
          </p:nvPicPr>
          <p:blipFill>
            <a:blip r:embed="rId6">
              <a:alphaModFix amt="40000"/>
            </a:blip>
            <a:stretch>
              <a:fillRect/>
            </a:stretch>
          </p:blipFill>
          <p:spPr>
            <a:xfrm>
              <a:off x="6485134" y="1092700"/>
              <a:ext cx="1354118" cy="641800"/>
            </a:xfrm>
            <a:prstGeom prst="rect">
              <a:avLst/>
            </a:prstGeom>
            <a:noFill/>
            <a:ln>
              <a:noFill/>
            </a:ln>
          </p:spPr>
        </p:pic>
        <p:pic>
          <p:nvPicPr>
            <p:cNvPr id="305" name="Google Shape;305;p37"/>
            <p:cNvPicPr preferRelativeResize="0"/>
            <p:nvPr/>
          </p:nvPicPr>
          <p:blipFill>
            <a:blip r:embed="rId7">
              <a:alphaModFix amt="40000"/>
            </a:blip>
            <a:stretch>
              <a:fillRect/>
            </a:stretch>
          </p:blipFill>
          <p:spPr>
            <a:xfrm>
              <a:off x="3483137" y="1162506"/>
              <a:ext cx="1059576" cy="502188"/>
            </a:xfrm>
            <a:prstGeom prst="rect">
              <a:avLst/>
            </a:prstGeom>
            <a:noFill/>
            <a:ln>
              <a:noFill/>
            </a:ln>
          </p:spPr>
        </p:pic>
        <p:pic>
          <p:nvPicPr>
            <p:cNvPr id="306" name="Google Shape;306;p37"/>
            <p:cNvPicPr preferRelativeResize="0"/>
            <p:nvPr/>
          </p:nvPicPr>
          <p:blipFill>
            <a:blip r:embed="rId8">
              <a:alphaModFix amt="40000"/>
            </a:blip>
            <a:stretch>
              <a:fillRect/>
            </a:stretch>
          </p:blipFill>
          <p:spPr>
            <a:xfrm>
              <a:off x="5497460" y="1122888"/>
              <a:ext cx="1226774" cy="581424"/>
            </a:xfrm>
            <a:prstGeom prst="rect">
              <a:avLst/>
            </a:prstGeom>
            <a:noFill/>
            <a:ln>
              <a:noFill/>
            </a:ln>
          </p:spPr>
        </p:pic>
        <p:sp>
          <p:nvSpPr>
            <p:cNvPr id="307" name="Google Shape;307;p37"/>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Capture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08" name="Google Shape;308;p37"/>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Process</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09" name="Google Shape;309;p37"/>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Scout</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10" name="Google Shape;310;p37"/>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Analyze</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p:txBody>
        </p:sp>
        <p:sp>
          <p:nvSpPr>
            <p:cNvPr id="311" name="Google Shape;311;p37"/>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Share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12" name="Google Shape;312;p37"/>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Integrate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pic>
          <p:nvPicPr>
            <p:cNvPr id="313" name="Google Shape;313;p37"/>
            <p:cNvPicPr preferRelativeResize="0"/>
            <p:nvPr/>
          </p:nvPicPr>
          <p:blipFill>
            <a:blip r:embed="rId9">
              <a:alphaModFix amt="50000"/>
            </a:blip>
            <a:stretch>
              <a:fillRect/>
            </a:stretch>
          </p:blipFill>
          <p:spPr>
            <a:xfrm>
              <a:off x="2201425" y="1073063"/>
              <a:ext cx="1436981" cy="681076"/>
            </a:xfrm>
            <a:prstGeom prst="rect">
              <a:avLst/>
            </a:prstGeom>
            <a:noFill/>
            <a:ln>
              <a:noFill/>
            </a:ln>
          </p:spPr>
        </p:pic>
      </p:grpSp>
      <p:pic>
        <p:nvPicPr>
          <p:cNvPr id="314" name="Google Shape;314;p37"/>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38"/>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share</a:t>
            </a:r>
            <a:endParaRPr b="1" sz="2100">
              <a:solidFill>
                <a:srgbClr val="34657F"/>
              </a:solidFill>
            </a:endParaRPr>
          </a:p>
        </p:txBody>
      </p:sp>
      <p:sp>
        <p:nvSpPr>
          <p:cNvPr id="320" name="Google Shape;320;p38"/>
          <p:cNvSpPr txBox="1"/>
          <p:nvPr/>
        </p:nvSpPr>
        <p:spPr>
          <a:xfrm>
            <a:off x="3581400" y="2481525"/>
            <a:ext cx="36063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Share</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Share your maps with all project stakeholders for seamless collaboration.</a:t>
            </a:r>
            <a:endParaRPr sz="1200">
              <a:latin typeface="Roboto Light"/>
              <a:ea typeface="Roboto Light"/>
              <a:cs typeface="Roboto Light"/>
              <a:sym typeface="Roboto Light"/>
            </a:endParaRPr>
          </a:p>
        </p:txBody>
      </p:sp>
      <p:pic>
        <p:nvPicPr>
          <p:cNvPr id="321" name="Google Shape;321;p38"/>
          <p:cNvPicPr preferRelativeResize="0"/>
          <p:nvPr/>
        </p:nvPicPr>
        <p:blipFill>
          <a:blip r:embed="rId3">
            <a:alphaModFix/>
          </a:blip>
          <a:stretch>
            <a:fillRect/>
          </a:stretch>
        </p:blipFill>
        <p:spPr>
          <a:xfrm>
            <a:off x="1137025" y="2143163"/>
            <a:ext cx="2048825" cy="2043000"/>
          </a:xfrm>
          <a:prstGeom prst="rect">
            <a:avLst/>
          </a:prstGeom>
          <a:noFill/>
          <a:ln>
            <a:noFill/>
          </a:ln>
        </p:spPr>
      </p:pic>
      <p:grpSp>
        <p:nvGrpSpPr>
          <p:cNvPr id="322" name="Google Shape;322;p38"/>
          <p:cNvGrpSpPr/>
          <p:nvPr/>
        </p:nvGrpSpPr>
        <p:grpSpPr>
          <a:xfrm>
            <a:off x="1304750" y="1073063"/>
            <a:ext cx="6534502" cy="1028637"/>
            <a:chOff x="1304750" y="1073063"/>
            <a:chExt cx="6534502" cy="1028637"/>
          </a:xfrm>
        </p:grpSpPr>
        <p:pic>
          <p:nvPicPr>
            <p:cNvPr id="323" name="Google Shape;323;p38"/>
            <p:cNvPicPr preferRelativeResize="0"/>
            <p:nvPr/>
          </p:nvPicPr>
          <p:blipFill>
            <a:blip r:embed="rId4">
              <a:alphaModFix amt="40000"/>
            </a:blip>
            <a:stretch>
              <a:fillRect/>
            </a:stretch>
          </p:blipFill>
          <p:spPr>
            <a:xfrm>
              <a:off x="4524560" y="1162501"/>
              <a:ext cx="1059581" cy="502199"/>
            </a:xfrm>
            <a:prstGeom prst="rect">
              <a:avLst/>
            </a:prstGeom>
            <a:noFill/>
            <a:ln>
              <a:noFill/>
            </a:ln>
          </p:spPr>
        </p:pic>
        <p:pic>
          <p:nvPicPr>
            <p:cNvPr id="324" name="Google Shape;324;p38"/>
            <p:cNvPicPr preferRelativeResize="0"/>
            <p:nvPr/>
          </p:nvPicPr>
          <p:blipFill>
            <a:blip r:embed="rId5">
              <a:alphaModFix amt="50000"/>
            </a:blip>
            <a:stretch>
              <a:fillRect/>
            </a:stretch>
          </p:blipFill>
          <p:spPr>
            <a:xfrm>
              <a:off x="1329962" y="1162503"/>
              <a:ext cx="1059576" cy="502195"/>
            </a:xfrm>
            <a:prstGeom prst="rect">
              <a:avLst/>
            </a:prstGeom>
            <a:noFill/>
            <a:ln>
              <a:noFill/>
            </a:ln>
          </p:spPr>
        </p:pic>
        <p:pic>
          <p:nvPicPr>
            <p:cNvPr id="325" name="Google Shape;325;p38"/>
            <p:cNvPicPr preferRelativeResize="0"/>
            <p:nvPr/>
          </p:nvPicPr>
          <p:blipFill>
            <a:blip r:embed="rId6">
              <a:alphaModFix amt="40000"/>
            </a:blip>
            <a:stretch>
              <a:fillRect/>
            </a:stretch>
          </p:blipFill>
          <p:spPr>
            <a:xfrm>
              <a:off x="6485134" y="1092700"/>
              <a:ext cx="1354118" cy="641800"/>
            </a:xfrm>
            <a:prstGeom prst="rect">
              <a:avLst/>
            </a:prstGeom>
            <a:noFill/>
            <a:ln>
              <a:noFill/>
            </a:ln>
          </p:spPr>
        </p:pic>
        <p:pic>
          <p:nvPicPr>
            <p:cNvPr id="326" name="Google Shape;326;p38"/>
            <p:cNvPicPr preferRelativeResize="0"/>
            <p:nvPr/>
          </p:nvPicPr>
          <p:blipFill>
            <a:blip r:embed="rId7">
              <a:alphaModFix amt="40000"/>
            </a:blip>
            <a:stretch>
              <a:fillRect/>
            </a:stretch>
          </p:blipFill>
          <p:spPr>
            <a:xfrm>
              <a:off x="3483137" y="1162506"/>
              <a:ext cx="1059576" cy="502188"/>
            </a:xfrm>
            <a:prstGeom prst="rect">
              <a:avLst/>
            </a:prstGeom>
            <a:noFill/>
            <a:ln>
              <a:noFill/>
            </a:ln>
          </p:spPr>
        </p:pic>
        <p:pic>
          <p:nvPicPr>
            <p:cNvPr id="327" name="Google Shape;327;p38"/>
            <p:cNvPicPr preferRelativeResize="0"/>
            <p:nvPr/>
          </p:nvPicPr>
          <p:blipFill>
            <a:blip r:embed="rId8">
              <a:alphaModFix/>
            </a:blip>
            <a:stretch>
              <a:fillRect/>
            </a:stretch>
          </p:blipFill>
          <p:spPr>
            <a:xfrm>
              <a:off x="5497460" y="1122888"/>
              <a:ext cx="1226774" cy="581424"/>
            </a:xfrm>
            <a:prstGeom prst="rect">
              <a:avLst/>
            </a:prstGeom>
            <a:noFill/>
            <a:ln>
              <a:noFill/>
            </a:ln>
          </p:spPr>
        </p:pic>
        <p:sp>
          <p:nvSpPr>
            <p:cNvPr id="328" name="Google Shape;328;p38"/>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Capture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29" name="Google Shape;329;p38"/>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Process</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30" name="Google Shape;330;p38"/>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Scout</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31" name="Google Shape;331;p38"/>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Analyze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32" name="Google Shape;332;p38"/>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Share</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p:txBody>
        </p:sp>
        <p:sp>
          <p:nvSpPr>
            <p:cNvPr id="333" name="Google Shape;333;p38"/>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Integrate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pic>
          <p:nvPicPr>
            <p:cNvPr id="334" name="Google Shape;334;p38"/>
            <p:cNvPicPr preferRelativeResize="0"/>
            <p:nvPr/>
          </p:nvPicPr>
          <p:blipFill>
            <a:blip r:embed="rId9">
              <a:alphaModFix amt="50000"/>
            </a:blip>
            <a:stretch>
              <a:fillRect/>
            </a:stretch>
          </p:blipFill>
          <p:spPr>
            <a:xfrm>
              <a:off x="2201425" y="1073063"/>
              <a:ext cx="1436981" cy="681076"/>
            </a:xfrm>
            <a:prstGeom prst="rect">
              <a:avLst/>
            </a:prstGeom>
            <a:noFill/>
            <a:ln>
              <a:noFill/>
            </a:ln>
          </p:spPr>
        </p:pic>
      </p:grpSp>
      <p:pic>
        <p:nvPicPr>
          <p:cNvPr id="335" name="Google Shape;335;p38"/>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 name="Shape 95"/>
        <p:cNvGrpSpPr/>
        <p:nvPr/>
      </p:nvGrpSpPr>
      <p:grpSpPr>
        <a:xfrm>
          <a:off x="0" y="0"/>
          <a:ext cx="0" cy="0"/>
          <a:chOff x="0" y="0"/>
          <a:chExt cx="0" cy="0"/>
        </a:xfrm>
      </p:grpSpPr>
      <p:pic>
        <p:nvPicPr>
          <p:cNvPr id="96" name="Google Shape;96;p21"/>
          <p:cNvPicPr preferRelativeResize="0"/>
          <p:nvPr/>
        </p:nvPicPr>
        <p:blipFill>
          <a:blip r:embed="rId3">
            <a:alphaModFix/>
          </a:blip>
          <a:stretch>
            <a:fillRect/>
          </a:stretch>
        </p:blipFill>
        <p:spPr>
          <a:xfrm>
            <a:off x="0" y="0"/>
            <a:ext cx="9144000" cy="5143501"/>
          </a:xfrm>
          <a:prstGeom prst="rect">
            <a:avLst/>
          </a:prstGeom>
          <a:noFill/>
          <a:ln>
            <a:noFill/>
          </a:ln>
        </p:spPr>
      </p:pic>
      <p:sp>
        <p:nvSpPr>
          <p:cNvPr id="97" name="Google Shape;97;p21"/>
          <p:cNvSpPr txBox="1"/>
          <p:nvPr/>
        </p:nvSpPr>
        <p:spPr>
          <a:xfrm>
            <a:off x="347375" y="864100"/>
            <a:ext cx="4832100" cy="40020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Welcome</a:t>
            </a:r>
            <a:endParaRPr sz="1200">
              <a:solidFill>
                <a:srgbClr val="34657F"/>
              </a:solidFill>
              <a:latin typeface="Roboto"/>
              <a:ea typeface="Roboto"/>
              <a:cs typeface="Roboto"/>
              <a:sym typeface="Roboto"/>
            </a:endParaRPr>
          </a:p>
          <a:p>
            <a:pPr indent="-304800" lvl="0" marL="457200" rtl="0" algn="l">
              <a:lnSpc>
                <a:spcPct val="115000"/>
              </a:lnSpc>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Introducing </a:t>
            </a:r>
            <a:r>
              <a:rPr lang="en" sz="1200">
                <a:solidFill>
                  <a:srgbClr val="34657F"/>
                </a:solidFill>
                <a:latin typeface="Roboto"/>
                <a:ea typeface="Roboto"/>
                <a:cs typeface="Roboto"/>
                <a:sym typeface="Roboto"/>
              </a:rPr>
              <a:t>Pix4D</a:t>
            </a:r>
            <a:endParaRPr sz="1200">
              <a:solidFill>
                <a:srgbClr val="34657F"/>
              </a:solidFill>
              <a:latin typeface="Roboto"/>
              <a:ea typeface="Roboto"/>
              <a:cs typeface="Roboto"/>
              <a:sym typeface="Roboto"/>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Few words about the presenter</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Corporate</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Products</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Getting started</a:t>
            </a:r>
            <a:endParaRPr sz="1200">
              <a:solidFill>
                <a:srgbClr val="34657F"/>
              </a:solidFill>
              <a:latin typeface="Roboto"/>
              <a:ea typeface="Roboto"/>
              <a:cs typeface="Roboto"/>
              <a:sym typeface="Roboto"/>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Drones in agriculture</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Cameras in agriculture</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Introducing Pix4Dfields</a:t>
            </a:r>
            <a:endParaRPr sz="1200">
              <a:solidFill>
                <a:srgbClr val="34657F"/>
              </a:solidFill>
              <a:latin typeface="Roboto"/>
              <a:ea typeface="Roboto"/>
              <a:cs typeface="Roboto"/>
              <a:sym typeface="Roboto"/>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Pix4Dfields workflow</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Inputs</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Outputs</a:t>
            </a:r>
            <a:endParaRPr sz="1200">
              <a:solidFill>
                <a:srgbClr val="34657F"/>
              </a:solidFill>
              <a:latin typeface="Roboto Light"/>
              <a:ea typeface="Roboto Light"/>
              <a:cs typeface="Roboto Light"/>
              <a:sym typeface="Roboto Light"/>
            </a:endParaRPr>
          </a:p>
          <a:p>
            <a:pPr indent="-304800" lvl="1" marL="914400" rtl="0" algn="l">
              <a:lnSpc>
                <a:spcPct val="115000"/>
              </a:lnSpc>
              <a:spcBef>
                <a:spcPts val="0"/>
              </a:spcBef>
              <a:spcAft>
                <a:spcPts val="0"/>
              </a:spcAft>
              <a:buClr>
                <a:srgbClr val="34657F"/>
              </a:buClr>
              <a:buSzPts val="1200"/>
              <a:buFont typeface="Roboto Light"/>
              <a:buAutoNum type="alphaLcPeriod"/>
            </a:pPr>
            <a:r>
              <a:rPr lang="en" sz="1200">
                <a:solidFill>
                  <a:srgbClr val="34657F"/>
                </a:solidFill>
                <a:latin typeface="Roboto Light"/>
                <a:ea typeface="Roboto Light"/>
                <a:cs typeface="Roboto Light"/>
                <a:sym typeface="Roboto Light"/>
              </a:rPr>
              <a:t>Agriculture workflows</a:t>
            </a:r>
            <a:endParaRPr sz="1200">
              <a:solidFill>
                <a:srgbClr val="34657F"/>
              </a:solidFill>
              <a:latin typeface="Roboto Light"/>
              <a:ea typeface="Roboto Light"/>
              <a:cs typeface="Roboto Light"/>
              <a:sym typeface="Roboto Light"/>
            </a:endParaRPr>
          </a:p>
          <a:p>
            <a:pPr indent="-304800" lvl="0" marL="457200" rtl="0" algn="l">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Pix4Dfields tools and features</a:t>
            </a:r>
            <a:endParaRPr sz="1200">
              <a:solidFill>
                <a:srgbClr val="34657F"/>
              </a:solidFill>
              <a:latin typeface="Roboto"/>
              <a:ea typeface="Roboto"/>
              <a:cs typeface="Roboto"/>
              <a:sym typeface="Roboto"/>
            </a:endParaRPr>
          </a:p>
          <a:p>
            <a:pPr indent="-304800" lvl="0" marL="457200" rtl="0" algn="l">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Pix4Dfields use cases</a:t>
            </a:r>
            <a:endParaRPr sz="1200">
              <a:solidFill>
                <a:srgbClr val="34657F"/>
              </a:solidFill>
              <a:latin typeface="Roboto"/>
              <a:ea typeface="Roboto"/>
              <a:cs typeface="Roboto"/>
              <a:sym typeface="Roboto"/>
            </a:endParaRPr>
          </a:p>
          <a:p>
            <a:pPr indent="-304800" lvl="0" marL="457200" rtl="0" algn="l">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Demo</a:t>
            </a:r>
            <a:endParaRPr sz="1200">
              <a:solidFill>
                <a:srgbClr val="34657F"/>
              </a:solidFill>
              <a:latin typeface="Roboto"/>
              <a:ea typeface="Roboto"/>
              <a:cs typeface="Roboto"/>
              <a:sym typeface="Roboto"/>
            </a:endParaRPr>
          </a:p>
          <a:p>
            <a:pPr indent="-304800" lvl="0" marL="457200" rtl="0" algn="l">
              <a:spcBef>
                <a:spcPts val="0"/>
              </a:spcBef>
              <a:spcAft>
                <a:spcPts val="0"/>
              </a:spcAft>
              <a:buClr>
                <a:srgbClr val="34657F"/>
              </a:buClr>
              <a:buSzPts val="1200"/>
              <a:buFont typeface="Roboto"/>
              <a:buAutoNum type="arabicPeriod"/>
            </a:pPr>
            <a:r>
              <a:rPr lang="en" sz="1200">
                <a:solidFill>
                  <a:srgbClr val="34657F"/>
                </a:solidFill>
                <a:latin typeface="Roboto"/>
                <a:ea typeface="Roboto"/>
                <a:cs typeface="Roboto"/>
                <a:sym typeface="Roboto"/>
              </a:rPr>
              <a:t>Q&amp;A</a:t>
            </a:r>
            <a:endParaRPr sz="1200">
              <a:solidFill>
                <a:srgbClr val="34657F"/>
              </a:solidFill>
              <a:latin typeface="Roboto"/>
              <a:ea typeface="Roboto"/>
              <a:cs typeface="Roboto"/>
              <a:sym typeface="Roboto"/>
            </a:endParaRPr>
          </a:p>
          <a:p>
            <a:pPr indent="0" lvl="0" marL="457200" rtl="0" algn="l">
              <a:spcBef>
                <a:spcPts val="0"/>
              </a:spcBef>
              <a:spcAft>
                <a:spcPts val="0"/>
              </a:spcAft>
              <a:buNone/>
            </a:pPr>
            <a:r>
              <a:t/>
            </a:r>
            <a:endParaRPr sz="1200">
              <a:solidFill>
                <a:srgbClr val="34657F"/>
              </a:solidFill>
              <a:latin typeface="Roboto"/>
              <a:ea typeface="Roboto"/>
              <a:cs typeface="Roboto"/>
              <a:sym typeface="Roboto"/>
            </a:endParaRPr>
          </a:p>
        </p:txBody>
      </p:sp>
      <p:sp>
        <p:nvSpPr>
          <p:cNvPr id="98" name="Google Shape;98;p21"/>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latin typeface="Roboto"/>
                <a:ea typeface="Roboto"/>
                <a:cs typeface="Roboto"/>
                <a:sym typeface="Roboto"/>
              </a:rPr>
              <a:t>Agenda</a:t>
            </a:r>
            <a:endParaRPr b="1" sz="2100">
              <a:solidFill>
                <a:srgbClr val="34657F"/>
              </a:solidFill>
              <a:latin typeface="Roboto"/>
              <a:ea typeface="Roboto"/>
              <a:cs typeface="Roboto"/>
              <a:sym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39"/>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workflow - integrate</a:t>
            </a:r>
            <a:endParaRPr b="1" sz="2100">
              <a:solidFill>
                <a:srgbClr val="34657F"/>
              </a:solidFill>
            </a:endParaRPr>
          </a:p>
        </p:txBody>
      </p:sp>
      <p:sp>
        <p:nvSpPr>
          <p:cNvPr id="341" name="Google Shape;341;p39"/>
          <p:cNvSpPr txBox="1"/>
          <p:nvPr/>
        </p:nvSpPr>
        <p:spPr>
          <a:xfrm>
            <a:off x="3581400" y="2481525"/>
            <a:ext cx="4735500" cy="154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36647E"/>
                </a:solidFill>
                <a:latin typeface="Roboto"/>
                <a:ea typeface="Roboto"/>
                <a:cs typeface="Roboto"/>
                <a:sym typeface="Roboto"/>
              </a:rPr>
              <a:t>Integrate</a:t>
            </a:r>
            <a:br>
              <a:rPr b="1" lang="en">
                <a:solidFill>
                  <a:srgbClr val="36647E"/>
                </a:solidFill>
                <a:latin typeface="Roboto"/>
                <a:ea typeface="Roboto"/>
                <a:cs typeface="Roboto"/>
                <a:sym typeface="Roboto"/>
              </a:rPr>
            </a:br>
            <a:br>
              <a:rPr b="1" lang="en" sz="1200">
                <a:solidFill>
                  <a:srgbClr val="36647E"/>
                </a:solidFill>
                <a:latin typeface="Roboto"/>
                <a:ea typeface="Roboto"/>
                <a:cs typeface="Roboto"/>
                <a:sym typeface="Roboto"/>
              </a:rPr>
            </a:br>
            <a:r>
              <a:rPr lang="en" sz="1200">
                <a:solidFill>
                  <a:srgbClr val="36647E"/>
                </a:solidFill>
                <a:latin typeface="Roboto Light"/>
                <a:ea typeface="Roboto Light"/>
                <a:cs typeface="Roboto Light"/>
                <a:sym typeface="Roboto Light"/>
              </a:rPr>
              <a:t>Download all outputs and import into the Farming Management Platform of your choice in various industry standard formats.</a:t>
            </a:r>
            <a:endParaRPr sz="1200">
              <a:latin typeface="Roboto Light"/>
              <a:ea typeface="Roboto Light"/>
              <a:cs typeface="Roboto Light"/>
              <a:sym typeface="Roboto Light"/>
            </a:endParaRPr>
          </a:p>
        </p:txBody>
      </p:sp>
      <p:pic>
        <p:nvPicPr>
          <p:cNvPr id="342" name="Google Shape;342;p39"/>
          <p:cNvPicPr preferRelativeResize="0"/>
          <p:nvPr/>
        </p:nvPicPr>
        <p:blipFill>
          <a:blip r:embed="rId3">
            <a:alphaModFix/>
          </a:blip>
          <a:stretch>
            <a:fillRect/>
          </a:stretch>
        </p:blipFill>
        <p:spPr>
          <a:xfrm>
            <a:off x="1047775" y="2098675"/>
            <a:ext cx="2138075" cy="2131975"/>
          </a:xfrm>
          <a:prstGeom prst="rect">
            <a:avLst/>
          </a:prstGeom>
          <a:noFill/>
          <a:ln>
            <a:noFill/>
          </a:ln>
        </p:spPr>
      </p:pic>
      <p:grpSp>
        <p:nvGrpSpPr>
          <p:cNvPr id="343" name="Google Shape;343;p39"/>
          <p:cNvGrpSpPr/>
          <p:nvPr/>
        </p:nvGrpSpPr>
        <p:grpSpPr>
          <a:xfrm>
            <a:off x="1304750" y="1073063"/>
            <a:ext cx="6534502" cy="1028637"/>
            <a:chOff x="1304750" y="1073063"/>
            <a:chExt cx="6534502" cy="1028637"/>
          </a:xfrm>
        </p:grpSpPr>
        <p:pic>
          <p:nvPicPr>
            <p:cNvPr id="344" name="Google Shape;344;p39"/>
            <p:cNvPicPr preferRelativeResize="0"/>
            <p:nvPr/>
          </p:nvPicPr>
          <p:blipFill>
            <a:blip r:embed="rId4">
              <a:alphaModFix amt="40000"/>
            </a:blip>
            <a:stretch>
              <a:fillRect/>
            </a:stretch>
          </p:blipFill>
          <p:spPr>
            <a:xfrm>
              <a:off x="4524560" y="1162501"/>
              <a:ext cx="1059581" cy="502199"/>
            </a:xfrm>
            <a:prstGeom prst="rect">
              <a:avLst/>
            </a:prstGeom>
            <a:noFill/>
            <a:ln>
              <a:noFill/>
            </a:ln>
          </p:spPr>
        </p:pic>
        <p:pic>
          <p:nvPicPr>
            <p:cNvPr id="345" name="Google Shape;345;p39"/>
            <p:cNvPicPr preferRelativeResize="0"/>
            <p:nvPr/>
          </p:nvPicPr>
          <p:blipFill>
            <a:blip r:embed="rId5">
              <a:alphaModFix amt="50000"/>
            </a:blip>
            <a:stretch>
              <a:fillRect/>
            </a:stretch>
          </p:blipFill>
          <p:spPr>
            <a:xfrm>
              <a:off x="1329962" y="1162503"/>
              <a:ext cx="1059576" cy="502195"/>
            </a:xfrm>
            <a:prstGeom prst="rect">
              <a:avLst/>
            </a:prstGeom>
            <a:noFill/>
            <a:ln>
              <a:noFill/>
            </a:ln>
          </p:spPr>
        </p:pic>
        <p:pic>
          <p:nvPicPr>
            <p:cNvPr id="346" name="Google Shape;346;p39"/>
            <p:cNvPicPr preferRelativeResize="0"/>
            <p:nvPr/>
          </p:nvPicPr>
          <p:blipFill>
            <a:blip r:embed="rId6">
              <a:alphaModFix/>
            </a:blip>
            <a:stretch>
              <a:fillRect/>
            </a:stretch>
          </p:blipFill>
          <p:spPr>
            <a:xfrm>
              <a:off x="6485134" y="1092700"/>
              <a:ext cx="1354118" cy="641800"/>
            </a:xfrm>
            <a:prstGeom prst="rect">
              <a:avLst/>
            </a:prstGeom>
            <a:noFill/>
            <a:ln>
              <a:noFill/>
            </a:ln>
          </p:spPr>
        </p:pic>
        <p:pic>
          <p:nvPicPr>
            <p:cNvPr id="347" name="Google Shape;347;p39"/>
            <p:cNvPicPr preferRelativeResize="0"/>
            <p:nvPr/>
          </p:nvPicPr>
          <p:blipFill>
            <a:blip r:embed="rId7">
              <a:alphaModFix amt="40000"/>
            </a:blip>
            <a:stretch>
              <a:fillRect/>
            </a:stretch>
          </p:blipFill>
          <p:spPr>
            <a:xfrm>
              <a:off x="3483137" y="1162506"/>
              <a:ext cx="1059576" cy="502188"/>
            </a:xfrm>
            <a:prstGeom prst="rect">
              <a:avLst/>
            </a:prstGeom>
            <a:noFill/>
            <a:ln>
              <a:noFill/>
            </a:ln>
          </p:spPr>
        </p:pic>
        <p:pic>
          <p:nvPicPr>
            <p:cNvPr id="348" name="Google Shape;348;p39"/>
            <p:cNvPicPr preferRelativeResize="0"/>
            <p:nvPr/>
          </p:nvPicPr>
          <p:blipFill>
            <a:blip r:embed="rId8">
              <a:alphaModFix amt="40000"/>
            </a:blip>
            <a:stretch>
              <a:fillRect/>
            </a:stretch>
          </p:blipFill>
          <p:spPr>
            <a:xfrm>
              <a:off x="5497460" y="1122888"/>
              <a:ext cx="1226774" cy="581424"/>
            </a:xfrm>
            <a:prstGeom prst="rect">
              <a:avLst/>
            </a:prstGeom>
            <a:noFill/>
            <a:ln>
              <a:noFill/>
            </a:ln>
          </p:spPr>
        </p:pic>
        <p:sp>
          <p:nvSpPr>
            <p:cNvPr id="349" name="Google Shape;349;p39"/>
            <p:cNvSpPr txBox="1"/>
            <p:nvPr/>
          </p:nvSpPr>
          <p:spPr>
            <a:xfrm>
              <a:off x="13047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Capture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50" name="Google Shape;350;p39"/>
            <p:cNvSpPr txBox="1"/>
            <p:nvPr/>
          </p:nvSpPr>
          <p:spPr>
            <a:xfrm>
              <a:off x="2364916"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Process</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51" name="Google Shape;351;p39"/>
            <p:cNvSpPr txBox="1"/>
            <p:nvPr/>
          </p:nvSpPr>
          <p:spPr>
            <a:xfrm>
              <a:off x="3457925"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Scout</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52" name="Google Shape;352;p39"/>
            <p:cNvSpPr txBox="1"/>
            <p:nvPr/>
          </p:nvSpPr>
          <p:spPr>
            <a:xfrm>
              <a:off x="4499350"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Analyze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53" name="Google Shape;353;p39"/>
            <p:cNvSpPr txBox="1"/>
            <p:nvPr/>
          </p:nvSpPr>
          <p:spPr>
            <a:xfrm>
              <a:off x="5555848"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36647E"/>
                  </a:solidFill>
                  <a:latin typeface="Roboto Light"/>
                  <a:ea typeface="Roboto Light"/>
                  <a:cs typeface="Roboto Light"/>
                  <a:sym typeface="Roboto Light"/>
                </a:rPr>
                <a:t>Share</a:t>
              </a:r>
              <a:endParaRPr sz="1000">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sz="1000">
                <a:latin typeface="Roboto Light"/>
                <a:ea typeface="Roboto Light"/>
                <a:cs typeface="Roboto Light"/>
                <a:sym typeface="Roboto Light"/>
              </a:endParaRPr>
            </a:p>
          </p:txBody>
        </p:sp>
        <p:sp>
          <p:nvSpPr>
            <p:cNvPr id="354" name="Google Shape;354;p39"/>
            <p:cNvSpPr txBox="1"/>
            <p:nvPr/>
          </p:nvSpPr>
          <p:spPr>
            <a:xfrm>
              <a:off x="6607193" y="1767800"/>
              <a:ext cx="11100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000">
                  <a:solidFill>
                    <a:srgbClr val="36647E"/>
                  </a:solidFill>
                  <a:latin typeface="Roboto"/>
                  <a:ea typeface="Roboto"/>
                  <a:cs typeface="Roboto"/>
                  <a:sym typeface="Roboto"/>
                </a:rPr>
                <a:t>Integrate</a:t>
              </a:r>
              <a:endParaRPr b="1" sz="1000">
                <a:solidFill>
                  <a:srgbClr val="36647E"/>
                </a:solidFill>
                <a:latin typeface="Roboto"/>
                <a:ea typeface="Roboto"/>
                <a:cs typeface="Roboto"/>
                <a:sym typeface="Roboto"/>
              </a:endParaRPr>
            </a:p>
            <a:p>
              <a:pPr indent="0" lvl="0" marL="0" rtl="0" algn="ctr">
                <a:spcBef>
                  <a:spcPts val="0"/>
                </a:spcBef>
                <a:spcAft>
                  <a:spcPts val="0"/>
                </a:spcAft>
                <a:buNone/>
              </a:pPr>
              <a:r>
                <a:t/>
              </a:r>
              <a:endParaRPr b="1" sz="1000">
                <a:latin typeface="Roboto"/>
                <a:ea typeface="Roboto"/>
                <a:cs typeface="Roboto"/>
                <a:sym typeface="Roboto"/>
              </a:endParaRPr>
            </a:p>
          </p:txBody>
        </p:sp>
        <p:pic>
          <p:nvPicPr>
            <p:cNvPr id="355" name="Google Shape;355;p39"/>
            <p:cNvPicPr preferRelativeResize="0"/>
            <p:nvPr/>
          </p:nvPicPr>
          <p:blipFill>
            <a:blip r:embed="rId9">
              <a:alphaModFix amt="50000"/>
            </a:blip>
            <a:stretch>
              <a:fillRect/>
            </a:stretch>
          </p:blipFill>
          <p:spPr>
            <a:xfrm>
              <a:off x="2201425" y="1073063"/>
              <a:ext cx="1436981" cy="681076"/>
            </a:xfrm>
            <a:prstGeom prst="rect">
              <a:avLst/>
            </a:prstGeom>
            <a:noFill/>
            <a:ln>
              <a:noFill/>
            </a:ln>
          </p:spPr>
        </p:pic>
      </p:grpSp>
      <p:pic>
        <p:nvPicPr>
          <p:cNvPr id="356" name="Google Shape;356;p39"/>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40"/>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inputs</a:t>
            </a:r>
            <a:endParaRPr b="1" sz="2100">
              <a:solidFill>
                <a:srgbClr val="34657F"/>
              </a:solidFill>
            </a:endParaRPr>
          </a:p>
        </p:txBody>
      </p:sp>
      <p:grpSp>
        <p:nvGrpSpPr>
          <p:cNvPr id="362" name="Google Shape;362;p40"/>
          <p:cNvGrpSpPr/>
          <p:nvPr/>
        </p:nvGrpSpPr>
        <p:grpSpPr>
          <a:xfrm>
            <a:off x="1623675" y="1555725"/>
            <a:ext cx="5896638" cy="2032025"/>
            <a:chOff x="611363" y="1593838"/>
            <a:chExt cx="5896638" cy="2032025"/>
          </a:xfrm>
        </p:grpSpPr>
        <p:pic>
          <p:nvPicPr>
            <p:cNvPr id="363" name="Google Shape;363;p40"/>
            <p:cNvPicPr preferRelativeResize="0"/>
            <p:nvPr/>
          </p:nvPicPr>
          <p:blipFill>
            <a:blip r:embed="rId3">
              <a:alphaModFix/>
            </a:blip>
            <a:stretch>
              <a:fillRect/>
            </a:stretch>
          </p:blipFill>
          <p:spPr>
            <a:xfrm>
              <a:off x="1029275" y="1855459"/>
              <a:ext cx="1139078" cy="785758"/>
            </a:xfrm>
            <a:prstGeom prst="rect">
              <a:avLst/>
            </a:prstGeom>
            <a:noFill/>
            <a:ln>
              <a:noFill/>
            </a:ln>
          </p:spPr>
        </p:pic>
        <p:pic>
          <p:nvPicPr>
            <p:cNvPr id="364" name="Google Shape;364;p40"/>
            <p:cNvPicPr preferRelativeResize="0"/>
            <p:nvPr/>
          </p:nvPicPr>
          <p:blipFill>
            <a:blip r:embed="rId4">
              <a:alphaModFix/>
            </a:blip>
            <a:stretch>
              <a:fillRect/>
            </a:stretch>
          </p:blipFill>
          <p:spPr>
            <a:xfrm>
              <a:off x="4900462" y="1811487"/>
              <a:ext cx="1240203" cy="873702"/>
            </a:xfrm>
            <a:prstGeom prst="rect">
              <a:avLst/>
            </a:prstGeom>
            <a:noFill/>
            <a:ln>
              <a:noFill/>
            </a:ln>
          </p:spPr>
        </p:pic>
        <p:pic>
          <p:nvPicPr>
            <p:cNvPr id="365" name="Google Shape;365;p40"/>
            <p:cNvPicPr preferRelativeResize="0"/>
            <p:nvPr/>
          </p:nvPicPr>
          <p:blipFill>
            <a:blip r:embed="rId5">
              <a:alphaModFix/>
            </a:blip>
            <a:stretch>
              <a:fillRect/>
            </a:stretch>
          </p:blipFill>
          <p:spPr>
            <a:xfrm>
              <a:off x="2924502" y="1593838"/>
              <a:ext cx="1296012" cy="1309001"/>
            </a:xfrm>
            <a:prstGeom prst="rect">
              <a:avLst/>
            </a:prstGeom>
            <a:noFill/>
            <a:ln>
              <a:noFill/>
            </a:ln>
          </p:spPr>
        </p:pic>
        <p:sp>
          <p:nvSpPr>
            <p:cNvPr id="366" name="Google Shape;366;p40"/>
            <p:cNvSpPr txBox="1"/>
            <p:nvPr/>
          </p:nvSpPr>
          <p:spPr>
            <a:xfrm>
              <a:off x="611363" y="3291963"/>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Multispectral images</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367" name="Google Shape;367;p40"/>
            <p:cNvSpPr txBox="1"/>
            <p:nvPr/>
          </p:nvSpPr>
          <p:spPr>
            <a:xfrm>
              <a:off x="2585063" y="3291963"/>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RGB cameras,</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rPr lang="en">
                  <a:solidFill>
                    <a:srgbClr val="36647E"/>
                  </a:solidFill>
                  <a:latin typeface="Roboto Light"/>
                  <a:ea typeface="Roboto Light"/>
                  <a:cs typeface="Roboto Light"/>
                  <a:sym typeface="Roboto Light"/>
                </a:rPr>
                <a:t>drone images</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sp>
          <p:nvSpPr>
            <p:cNvPr id="368" name="Google Shape;368;p40"/>
            <p:cNvSpPr txBox="1"/>
            <p:nvPr/>
          </p:nvSpPr>
          <p:spPr>
            <a:xfrm>
              <a:off x="4533100" y="3291963"/>
              <a:ext cx="1974900" cy="333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36647E"/>
                  </a:solidFill>
                  <a:latin typeface="Roboto Light"/>
                  <a:ea typeface="Roboto Light"/>
                  <a:cs typeface="Roboto Light"/>
                  <a:sym typeface="Roboto Light"/>
                </a:rPr>
                <a:t>Modified cameras</a:t>
              </a:r>
              <a:endParaRPr>
                <a:solidFill>
                  <a:srgbClr val="36647E"/>
                </a:solidFill>
                <a:latin typeface="Roboto Light"/>
                <a:ea typeface="Roboto Light"/>
                <a:cs typeface="Roboto Light"/>
                <a:sym typeface="Roboto Light"/>
              </a:endParaRPr>
            </a:p>
            <a:p>
              <a:pPr indent="0" lvl="0" marL="0" rtl="0" algn="ctr">
                <a:spcBef>
                  <a:spcPts val="0"/>
                </a:spcBef>
                <a:spcAft>
                  <a:spcPts val="0"/>
                </a:spcAft>
                <a:buNone/>
              </a:pPr>
              <a:r>
                <a:t/>
              </a:r>
              <a:endParaRPr>
                <a:latin typeface="Roboto Light"/>
                <a:ea typeface="Roboto Light"/>
                <a:cs typeface="Roboto Light"/>
                <a:sym typeface="Roboto Light"/>
              </a:endParaRPr>
            </a:p>
          </p:txBody>
        </p:sp>
      </p:grpSp>
      <p:pic>
        <p:nvPicPr>
          <p:cNvPr id="369" name="Google Shape;369;p40"/>
          <p:cNvPicPr preferRelativeResize="0"/>
          <p:nvPr/>
        </p:nvPicPr>
        <p:blipFill>
          <a:blip r:embed="rId6">
            <a:alphaModFix/>
          </a:blip>
          <a:stretch>
            <a:fillRect/>
          </a:stretch>
        </p:blipFill>
        <p:spPr>
          <a:xfrm>
            <a:off x="0" y="0"/>
            <a:ext cx="9144000"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pic>
        <p:nvPicPr>
          <p:cNvPr id="374" name="Google Shape;374;p41"/>
          <p:cNvPicPr preferRelativeResize="0"/>
          <p:nvPr/>
        </p:nvPicPr>
        <p:blipFill>
          <a:blip r:embed="rId3">
            <a:alphaModFix/>
          </a:blip>
          <a:stretch>
            <a:fillRect/>
          </a:stretch>
        </p:blipFill>
        <p:spPr>
          <a:xfrm>
            <a:off x="0" y="0"/>
            <a:ext cx="9144000" cy="5143501"/>
          </a:xfrm>
          <a:prstGeom prst="rect">
            <a:avLst/>
          </a:prstGeom>
          <a:noFill/>
          <a:ln>
            <a:noFill/>
          </a:ln>
        </p:spPr>
      </p:pic>
      <p:sp>
        <p:nvSpPr>
          <p:cNvPr id="375" name="Google Shape;375;p41"/>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outputs</a:t>
            </a:r>
            <a:endParaRPr b="1" sz="2100">
              <a:solidFill>
                <a:srgbClr val="34657F"/>
              </a:solidFill>
            </a:endParaRPr>
          </a:p>
        </p:txBody>
      </p:sp>
      <p:grpSp>
        <p:nvGrpSpPr>
          <p:cNvPr id="376" name="Google Shape;376;p41"/>
          <p:cNvGrpSpPr/>
          <p:nvPr/>
        </p:nvGrpSpPr>
        <p:grpSpPr>
          <a:xfrm>
            <a:off x="926700" y="1233388"/>
            <a:ext cx="7290600" cy="2787277"/>
            <a:chOff x="880525" y="1614388"/>
            <a:chExt cx="7290600" cy="2787277"/>
          </a:xfrm>
        </p:grpSpPr>
        <p:pic>
          <p:nvPicPr>
            <p:cNvPr id="377" name="Google Shape;377;p41"/>
            <p:cNvPicPr preferRelativeResize="0"/>
            <p:nvPr/>
          </p:nvPicPr>
          <p:blipFill>
            <a:blip r:embed="rId4">
              <a:alphaModFix/>
            </a:blip>
            <a:stretch>
              <a:fillRect/>
            </a:stretch>
          </p:blipFill>
          <p:spPr>
            <a:xfrm>
              <a:off x="880536" y="3063232"/>
              <a:ext cx="2379400" cy="1338426"/>
            </a:xfrm>
            <a:prstGeom prst="rect">
              <a:avLst/>
            </a:prstGeom>
            <a:noFill/>
            <a:ln>
              <a:noFill/>
            </a:ln>
          </p:spPr>
        </p:pic>
        <p:pic>
          <p:nvPicPr>
            <p:cNvPr id="378" name="Google Shape;378;p41"/>
            <p:cNvPicPr preferRelativeResize="0"/>
            <p:nvPr/>
          </p:nvPicPr>
          <p:blipFill>
            <a:blip r:embed="rId5">
              <a:alphaModFix/>
            </a:blip>
            <a:stretch>
              <a:fillRect/>
            </a:stretch>
          </p:blipFill>
          <p:spPr>
            <a:xfrm>
              <a:off x="3336113" y="1614411"/>
              <a:ext cx="2379400" cy="1338390"/>
            </a:xfrm>
            <a:prstGeom prst="rect">
              <a:avLst/>
            </a:prstGeom>
            <a:noFill/>
            <a:ln>
              <a:noFill/>
            </a:ln>
          </p:spPr>
        </p:pic>
        <p:pic>
          <p:nvPicPr>
            <p:cNvPr id="379" name="Google Shape;379;p41"/>
            <p:cNvPicPr preferRelativeResize="0"/>
            <p:nvPr/>
          </p:nvPicPr>
          <p:blipFill>
            <a:blip r:embed="rId6">
              <a:alphaModFix/>
            </a:blip>
            <a:stretch>
              <a:fillRect/>
            </a:stretch>
          </p:blipFill>
          <p:spPr>
            <a:xfrm>
              <a:off x="5791725" y="1614397"/>
              <a:ext cx="2379400" cy="1338399"/>
            </a:xfrm>
            <a:prstGeom prst="rect">
              <a:avLst/>
            </a:prstGeom>
            <a:noFill/>
            <a:ln>
              <a:noFill/>
            </a:ln>
          </p:spPr>
        </p:pic>
        <p:pic>
          <p:nvPicPr>
            <p:cNvPr id="380" name="Google Shape;380;p41"/>
            <p:cNvPicPr preferRelativeResize="0"/>
            <p:nvPr/>
          </p:nvPicPr>
          <p:blipFill>
            <a:blip r:embed="rId7">
              <a:alphaModFix/>
            </a:blip>
            <a:stretch>
              <a:fillRect/>
            </a:stretch>
          </p:blipFill>
          <p:spPr>
            <a:xfrm>
              <a:off x="880525" y="1614388"/>
              <a:ext cx="2379400" cy="1338424"/>
            </a:xfrm>
            <a:prstGeom prst="rect">
              <a:avLst/>
            </a:prstGeom>
            <a:noFill/>
            <a:ln>
              <a:noFill/>
            </a:ln>
          </p:spPr>
        </p:pic>
        <p:pic>
          <p:nvPicPr>
            <p:cNvPr id="381" name="Google Shape;381;p41"/>
            <p:cNvPicPr preferRelativeResize="0"/>
            <p:nvPr/>
          </p:nvPicPr>
          <p:blipFill>
            <a:blip r:embed="rId8">
              <a:alphaModFix/>
            </a:blip>
            <a:stretch>
              <a:fillRect/>
            </a:stretch>
          </p:blipFill>
          <p:spPr>
            <a:xfrm>
              <a:off x="5789678" y="3063207"/>
              <a:ext cx="2379400" cy="1338458"/>
            </a:xfrm>
            <a:prstGeom prst="rect">
              <a:avLst/>
            </a:prstGeom>
            <a:noFill/>
            <a:ln>
              <a:noFill/>
            </a:ln>
          </p:spPr>
        </p:pic>
        <p:pic>
          <p:nvPicPr>
            <p:cNvPr id="382" name="Google Shape;382;p41"/>
            <p:cNvPicPr preferRelativeResize="0"/>
            <p:nvPr/>
          </p:nvPicPr>
          <p:blipFill>
            <a:blip r:embed="rId9">
              <a:alphaModFix/>
            </a:blip>
            <a:stretch>
              <a:fillRect/>
            </a:stretch>
          </p:blipFill>
          <p:spPr>
            <a:xfrm>
              <a:off x="3335088" y="3063225"/>
              <a:ext cx="2379400" cy="1338412"/>
            </a:xfrm>
            <a:prstGeom prst="rect">
              <a:avLst/>
            </a:prstGeom>
            <a:noFill/>
            <a:ln>
              <a:noFill/>
            </a:ln>
          </p:spPr>
        </p:pic>
        <p:sp>
          <p:nvSpPr>
            <p:cNvPr id="383" name="Google Shape;383;p41"/>
            <p:cNvSpPr txBox="1"/>
            <p:nvPr/>
          </p:nvSpPr>
          <p:spPr>
            <a:xfrm>
              <a:off x="880625" y="2642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Orthomosaic</a:t>
              </a:r>
              <a:endParaRPr sz="1000">
                <a:solidFill>
                  <a:srgbClr val="FFFFFF"/>
                </a:solidFill>
                <a:latin typeface="Roboto"/>
                <a:ea typeface="Roboto"/>
                <a:cs typeface="Roboto"/>
                <a:sym typeface="Roboto"/>
              </a:endParaRPr>
            </a:p>
          </p:txBody>
        </p:sp>
        <p:sp>
          <p:nvSpPr>
            <p:cNvPr id="384" name="Google Shape;384;p41"/>
            <p:cNvSpPr txBox="1"/>
            <p:nvPr/>
          </p:nvSpPr>
          <p:spPr>
            <a:xfrm>
              <a:off x="3336175" y="2642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Field boundaries</a:t>
              </a:r>
              <a:endParaRPr sz="1000">
                <a:solidFill>
                  <a:srgbClr val="FFFFFF"/>
                </a:solidFill>
                <a:latin typeface="Roboto"/>
                <a:ea typeface="Roboto"/>
                <a:cs typeface="Roboto"/>
                <a:sym typeface="Roboto"/>
              </a:endParaRPr>
            </a:p>
          </p:txBody>
        </p:sp>
        <p:sp>
          <p:nvSpPr>
            <p:cNvPr id="385" name="Google Shape;385;p41"/>
            <p:cNvSpPr txBox="1"/>
            <p:nvPr/>
          </p:nvSpPr>
          <p:spPr>
            <a:xfrm>
              <a:off x="5791725" y="2642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Vegetation index map</a:t>
              </a:r>
              <a:endParaRPr sz="1000">
                <a:solidFill>
                  <a:srgbClr val="FFFFFF"/>
                </a:solidFill>
                <a:latin typeface="Roboto"/>
                <a:ea typeface="Roboto"/>
                <a:cs typeface="Roboto"/>
                <a:sym typeface="Roboto"/>
              </a:endParaRPr>
            </a:p>
          </p:txBody>
        </p:sp>
        <p:sp>
          <p:nvSpPr>
            <p:cNvPr id="386" name="Google Shape;386;p41"/>
            <p:cNvSpPr txBox="1"/>
            <p:nvPr/>
          </p:nvSpPr>
          <p:spPr>
            <a:xfrm>
              <a:off x="880625" y="4091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Digital surface model</a:t>
              </a:r>
              <a:endParaRPr sz="1000">
                <a:solidFill>
                  <a:srgbClr val="FFFFFF"/>
                </a:solidFill>
                <a:latin typeface="Roboto"/>
                <a:ea typeface="Roboto"/>
                <a:cs typeface="Roboto"/>
                <a:sym typeface="Roboto"/>
              </a:endParaRPr>
            </a:p>
          </p:txBody>
        </p:sp>
        <p:sp>
          <p:nvSpPr>
            <p:cNvPr id="387" name="Google Shape;387;p41"/>
            <p:cNvSpPr txBox="1"/>
            <p:nvPr/>
          </p:nvSpPr>
          <p:spPr>
            <a:xfrm>
              <a:off x="3335150" y="4091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Zonation map</a:t>
              </a:r>
              <a:endParaRPr sz="1000">
                <a:solidFill>
                  <a:srgbClr val="FFFFFF"/>
                </a:solidFill>
                <a:latin typeface="Roboto"/>
                <a:ea typeface="Roboto"/>
                <a:cs typeface="Roboto"/>
                <a:sym typeface="Roboto"/>
              </a:endParaRPr>
            </a:p>
          </p:txBody>
        </p:sp>
        <p:sp>
          <p:nvSpPr>
            <p:cNvPr id="388" name="Google Shape;388;p41"/>
            <p:cNvSpPr txBox="1"/>
            <p:nvPr/>
          </p:nvSpPr>
          <p:spPr>
            <a:xfrm>
              <a:off x="5789675" y="4091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Prescription map</a:t>
              </a:r>
              <a:endParaRPr sz="1000">
                <a:solidFill>
                  <a:srgbClr val="FFFFFF"/>
                </a:solidFill>
                <a:latin typeface="Roboto"/>
                <a:ea typeface="Roboto"/>
                <a:cs typeface="Roboto"/>
                <a:sym typeface="Roboto"/>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2" name="Shape 392"/>
        <p:cNvGrpSpPr/>
        <p:nvPr/>
      </p:nvGrpSpPr>
      <p:grpSpPr>
        <a:xfrm>
          <a:off x="0" y="0"/>
          <a:ext cx="0" cy="0"/>
          <a:chOff x="0" y="0"/>
          <a:chExt cx="0" cy="0"/>
        </a:xfrm>
      </p:grpSpPr>
      <p:pic>
        <p:nvPicPr>
          <p:cNvPr descr="0*hNO6fNUpEHIyIBhz..png" id="393" name="Google Shape;393;p42"/>
          <p:cNvPicPr preferRelativeResize="0"/>
          <p:nvPr/>
        </p:nvPicPr>
        <p:blipFill rotWithShape="1">
          <a:blip r:embed="rId3">
            <a:alphaModFix/>
          </a:blip>
          <a:srcRect b="16991" l="0" r="55285" t="0"/>
          <a:stretch/>
        </p:blipFill>
        <p:spPr>
          <a:xfrm>
            <a:off x="3060438" y="556575"/>
            <a:ext cx="2456900" cy="3420776"/>
          </a:xfrm>
          <a:prstGeom prst="rect">
            <a:avLst/>
          </a:prstGeom>
          <a:noFill/>
          <a:ln>
            <a:noFill/>
          </a:ln>
        </p:spPr>
      </p:pic>
      <p:sp>
        <p:nvSpPr>
          <p:cNvPr id="394" name="Google Shape;394;p42"/>
          <p:cNvSpPr txBox="1"/>
          <p:nvPr/>
        </p:nvSpPr>
        <p:spPr>
          <a:xfrm>
            <a:off x="3273088" y="4175388"/>
            <a:ext cx="2031600" cy="3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36647E"/>
                </a:solidFill>
                <a:latin typeface="Roboto Light"/>
                <a:ea typeface="Roboto Light"/>
                <a:cs typeface="Roboto Light"/>
                <a:sym typeface="Roboto Light"/>
              </a:rPr>
              <a:t>Reflectance maps</a:t>
            </a:r>
            <a:endParaRPr sz="1200">
              <a:solidFill>
                <a:srgbClr val="36647E"/>
              </a:solidFill>
              <a:latin typeface="Roboto Light"/>
              <a:ea typeface="Roboto Light"/>
              <a:cs typeface="Roboto Light"/>
              <a:sym typeface="Roboto Light"/>
            </a:endParaRPr>
          </a:p>
        </p:txBody>
      </p:sp>
      <p:sp>
        <p:nvSpPr>
          <p:cNvPr id="395" name="Google Shape;395;p42"/>
          <p:cNvSpPr txBox="1"/>
          <p:nvPr/>
        </p:nvSpPr>
        <p:spPr>
          <a:xfrm>
            <a:off x="6408200" y="4175388"/>
            <a:ext cx="2031600" cy="3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36647E"/>
                </a:solidFill>
                <a:latin typeface="Roboto Light"/>
                <a:ea typeface="Roboto Light"/>
                <a:cs typeface="Roboto Light"/>
                <a:sym typeface="Roboto Light"/>
              </a:rPr>
              <a:t>Index map (ie NDRE)</a:t>
            </a:r>
            <a:endParaRPr sz="1200">
              <a:solidFill>
                <a:srgbClr val="36647E"/>
              </a:solidFill>
              <a:latin typeface="Roboto Light"/>
              <a:ea typeface="Roboto Light"/>
              <a:cs typeface="Roboto Light"/>
              <a:sym typeface="Roboto Light"/>
            </a:endParaRPr>
          </a:p>
        </p:txBody>
      </p:sp>
      <p:grpSp>
        <p:nvGrpSpPr>
          <p:cNvPr id="396" name="Google Shape;396;p42"/>
          <p:cNvGrpSpPr/>
          <p:nvPr/>
        </p:nvGrpSpPr>
        <p:grpSpPr>
          <a:xfrm>
            <a:off x="655950" y="2548650"/>
            <a:ext cx="1357514" cy="1075375"/>
            <a:chOff x="1036950" y="2548650"/>
            <a:chExt cx="1357514" cy="1075375"/>
          </a:xfrm>
        </p:grpSpPr>
        <p:pic>
          <p:nvPicPr>
            <p:cNvPr id="397" name="Google Shape;397;p42"/>
            <p:cNvPicPr preferRelativeResize="0"/>
            <p:nvPr/>
          </p:nvPicPr>
          <p:blipFill rotWithShape="1">
            <a:blip r:embed="rId4">
              <a:alphaModFix/>
            </a:blip>
            <a:srcRect b="6707" l="0" r="0" t="0"/>
            <a:stretch/>
          </p:blipFill>
          <p:spPr>
            <a:xfrm>
              <a:off x="1780363" y="2548651"/>
              <a:ext cx="612100" cy="459075"/>
            </a:xfrm>
            <a:prstGeom prst="rect">
              <a:avLst/>
            </a:prstGeom>
            <a:noFill/>
            <a:ln>
              <a:noFill/>
            </a:ln>
          </p:spPr>
        </p:pic>
        <p:pic>
          <p:nvPicPr>
            <p:cNvPr id="398" name="Google Shape;398;p42"/>
            <p:cNvPicPr preferRelativeResize="0"/>
            <p:nvPr/>
          </p:nvPicPr>
          <p:blipFill>
            <a:blip r:embed="rId5">
              <a:alphaModFix/>
            </a:blip>
            <a:stretch>
              <a:fillRect/>
            </a:stretch>
          </p:blipFill>
          <p:spPr>
            <a:xfrm>
              <a:off x="1036950" y="3164950"/>
              <a:ext cx="612100" cy="459075"/>
            </a:xfrm>
            <a:prstGeom prst="rect">
              <a:avLst/>
            </a:prstGeom>
            <a:noFill/>
            <a:ln>
              <a:noFill/>
            </a:ln>
          </p:spPr>
        </p:pic>
        <p:pic>
          <p:nvPicPr>
            <p:cNvPr id="399" name="Google Shape;399;p42"/>
            <p:cNvPicPr preferRelativeResize="0"/>
            <p:nvPr/>
          </p:nvPicPr>
          <p:blipFill>
            <a:blip r:embed="rId6">
              <a:alphaModFix/>
            </a:blip>
            <a:stretch>
              <a:fillRect/>
            </a:stretch>
          </p:blipFill>
          <p:spPr>
            <a:xfrm>
              <a:off x="1036950" y="2548650"/>
              <a:ext cx="612100" cy="459075"/>
            </a:xfrm>
            <a:prstGeom prst="rect">
              <a:avLst/>
            </a:prstGeom>
            <a:noFill/>
            <a:ln>
              <a:noFill/>
            </a:ln>
          </p:spPr>
        </p:pic>
        <p:pic>
          <p:nvPicPr>
            <p:cNvPr id="400" name="Google Shape;400;p42"/>
            <p:cNvPicPr preferRelativeResize="0"/>
            <p:nvPr/>
          </p:nvPicPr>
          <p:blipFill>
            <a:blip r:embed="rId7">
              <a:alphaModFix/>
            </a:blip>
            <a:stretch>
              <a:fillRect/>
            </a:stretch>
          </p:blipFill>
          <p:spPr>
            <a:xfrm>
              <a:off x="1778338" y="3164950"/>
              <a:ext cx="616127" cy="459075"/>
            </a:xfrm>
            <a:prstGeom prst="rect">
              <a:avLst/>
            </a:prstGeom>
            <a:noFill/>
            <a:ln>
              <a:noFill/>
            </a:ln>
          </p:spPr>
        </p:pic>
      </p:grpSp>
      <p:sp>
        <p:nvSpPr>
          <p:cNvPr id="401" name="Google Shape;401;p42"/>
          <p:cNvSpPr txBox="1"/>
          <p:nvPr/>
        </p:nvSpPr>
        <p:spPr>
          <a:xfrm>
            <a:off x="322288" y="4175388"/>
            <a:ext cx="2031600" cy="390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36647E"/>
                </a:solidFill>
                <a:latin typeface="Roboto Light"/>
                <a:ea typeface="Roboto Light"/>
                <a:cs typeface="Roboto Light"/>
                <a:sym typeface="Roboto Light"/>
              </a:rPr>
              <a:t>Multispectral images</a:t>
            </a:r>
            <a:endParaRPr sz="1200">
              <a:solidFill>
                <a:srgbClr val="36647E"/>
              </a:solidFill>
              <a:latin typeface="Roboto Light"/>
              <a:ea typeface="Roboto Light"/>
              <a:cs typeface="Roboto Light"/>
              <a:sym typeface="Roboto Light"/>
            </a:endParaRPr>
          </a:p>
        </p:txBody>
      </p:sp>
      <p:pic>
        <p:nvPicPr>
          <p:cNvPr id="402" name="Google Shape;402;p42"/>
          <p:cNvPicPr preferRelativeResize="0"/>
          <p:nvPr/>
        </p:nvPicPr>
        <p:blipFill>
          <a:blip r:embed="rId8">
            <a:alphaModFix/>
          </a:blip>
          <a:stretch>
            <a:fillRect/>
          </a:stretch>
        </p:blipFill>
        <p:spPr>
          <a:xfrm>
            <a:off x="6576587" y="458270"/>
            <a:ext cx="1694824" cy="1407448"/>
          </a:xfrm>
          <a:prstGeom prst="rect">
            <a:avLst/>
          </a:prstGeom>
          <a:noFill/>
          <a:ln>
            <a:noFill/>
          </a:ln>
        </p:spPr>
      </p:pic>
      <p:pic>
        <p:nvPicPr>
          <p:cNvPr id="403" name="Google Shape;403;p42"/>
          <p:cNvPicPr preferRelativeResize="0"/>
          <p:nvPr/>
        </p:nvPicPr>
        <p:blipFill>
          <a:blip r:embed="rId9">
            <a:alphaModFix/>
          </a:blip>
          <a:stretch>
            <a:fillRect/>
          </a:stretch>
        </p:blipFill>
        <p:spPr>
          <a:xfrm>
            <a:off x="6564326" y="2548649"/>
            <a:ext cx="1694824" cy="1563989"/>
          </a:xfrm>
          <a:prstGeom prst="rect">
            <a:avLst/>
          </a:prstGeom>
          <a:noFill/>
          <a:ln>
            <a:noFill/>
          </a:ln>
        </p:spPr>
      </p:pic>
      <p:sp>
        <p:nvSpPr>
          <p:cNvPr id="404" name="Google Shape;404;p42"/>
          <p:cNvSpPr txBox="1"/>
          <p:nvPr/>
        </p:nvSpPr>
        <p:spPr>
          <a:xfrm>
            <a:off x="6235100" y="1865725"/>
            <a:ext cx="2377800" cy="50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rgbClr val="36647E"/>
                </a:solidFill>
                <a:latin typeface="Roboto Light"/>
                <a:ea typeface="Roboto Light"/>
                <a:cs typeface="Roboto Light"/>
                <a:sym typeface="Roboto Light"/>
              </a:rPr>
              <a:t>Orthomosaics </a:t>
            </a:r>
            <a:endParaRPr sz="1200">
              <a:solidFill>
                <a:srgbClr val="36647E"/>
              </a:solidFill>
              <a:latin typeface="Roboto Light"/>
              <a:ea typeface="Roboto Light"/>
              <a:cs typeface="Roboto Light"/>
              <a:sym typeface="Roboto Light"/>
            </a:endParaRPr>
          </a:p>
          <a:p>
            <a:pPr indent="0" lvl="0" marL="0" rtl="0" algn="ctr">
              <a:spcBef>
                <a:spcPts val="0"/>
              </a:spcBef>
              <a:spcAft>
                <a:spcPts val="0"/>
              </a:spcAft>
              <a:buNone/>
            </a:pPr>
            <a:r>
              <a:rPr lang="en" sz="1200">
                <a:solidFill>
                  <a:srgbClr val="36647E"/>
                </a:solidFill>
                <a:latin typeface="Roboto Light"/>
                <a:ea typeface="Roboto Light"/>
                <a:cs typeface="Roboto Light"/>
                <a:sym typeface="Roboto Light"/>
              </a:rPr>
              <a:t>(or false- RGB orthomosaics)</a:t>
            </a:r>
            <a:endParaRPr sz="1200">
              <a:solidFill>
                <a:srgbClr val="36647E"/>
              </a:solidFill>
              <a:latin typeface="Roboto Light"/>
              <a:ea typeface="Roboto Light"/>
              <a:cs typeface="Roboto Light"/>
              <a:sym typeface="Roboto Light"/>
            </a:endParaRPr>
          </a:p>
        </p:txBody>
      </p:sp>
      <p:cxnSp>
        <p:nvCxnSpPr>
          <p:cNvPr id="405" name="Google Shape;405;p42"/>
          <p:cNvCxnSpPr/>
          <p:nvPr/>
        </p:nvCxnSpPr>
        <p:spPr>
          <a:xfrm>
            <a:off x="1334725" y="2019513"/>
            <a:ext cx="0" cy="449100"/>
          </a:xfrm>
          <a:prstGeom prst="straightConnector1">
            <a:avLst/>
          </a:prstGeom>
          <a:noFill/>
          <a:ln cap="flat" cmpd="sng" w="9525">
            <a:solidFill>
              <a:srgbClr val="34657F"/>
            </a:solidFill>
            <a:prstDash val="solid"/>
            <a:round/>
            <a:headEnd len="med" w="med" type="none"/>
            <a:tailEnd len="med" w="med" type="stealth"/>
          </a:ln>
        </p:spPr>
      </p:cxnSp>
      <p:sp>
        <p:nvSpPr>
          <p:cNvPr id="406" name="Google Shape;406;p42"/>
          <p:cNvSpPr txBox="1"/>
          <p:nvPr/>
        </p:nvSpPr>
        <p:spPr>
          <a:xfrm>
            <a:off x="5373000" y="1706150"/>
            <a:ext cx="673200" cy="4491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000">
                <a:solidFill>
                  <a:srgbClr val="36647E"/>
                </a:solidFill>
                <a:latin typeface="Roboto Light"/>
                <a:ea typeface="Roboto Light"/>
                <a:cs typeface="Roboto Light"/>
                <a:sym typeface="Roboto Light"/>
              </a:rPr>
              <a:t>Index</a:t>
            </a:r>
            <a:endParaRPr sz="1000">
              <a:solidFill>
                <a:srgbClr val="36647E"/>
              </a:solidFill>
              <a:latin typeface="Roboto Light"/>
              <a:ea typeface="Roboto Light"/>
              <a:cs typeface="Roboto Light"/>
              <a:sym typeface="Roboto Light"/>
            </a:endParaRPr>
          </a:p>
          <a:p>
            <a:pPr indent="0" lvl="0" marL="0" rtl="0" algn="ctr">
              <a:lnSpc>
                <a:spcPct val="115000"/>
              </a:lnSpc>
              <a:spcBef>
                <a:spcPts val="0"/>
              </a:spcBef>
              <a:spcAft>
                <a:spcPts val="0"/>
              </a:spcAft>
              <a:buNone/>
            </a:pPr>
            <a:r>
              <a:rPr lang="en" sz="1000">
                <a:solidFill>
                  <a:srgbClr val="36647E"/>
                </a:solidFill>
                <a:latin typeface="Roboto Light"/>
                <a:ea typeface="Roboto Light"/>
                <a:cs typeface="Roboto Light"/>
                <a:sym typeface="Roboto Light"/>
              </a:rPr>
              <a:t>formula</a:t>
            </a:r>
            <a:endParaRPr sz="1000">
              <a:solidFill>
                <a:srgbClr val="36647E"/>
              </a:solidFill>
              <a:latin typeface="Roboto Light"/>
              <a:ea typeface="Roboto Light"/>
              <a:cs typeface="Roboto Light"/>
              <a:sym typeface="Roboto Light"/>
            </a:endParaRPr>
          </a:p>
        </p:txBody>
      </p:sp>
      <p:sp>
        <p:nvSpPr>
          <p:cNvPr id="407" name="Google Shape;407;p4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Multispectral workflow</a:t>
            </a:r>
            <a:endParaRPr b="1" sz="2100">
              <a:solidFill>
                <a:srgbClr val="34657F"/>
              </a:solidFill>
            </a:endParaRPr>
          </a:p>
        </p:txBody>
      </p:sp>
      <p:grpSp>
        <p:nvGrpSpPr>
          <p:cNvPr id="408" name="Google Shape;408;p42"/>
          <p:cNvGrpSpPr/>
          <p:nvPr/>
        </p:nvGrpSpPr>
        <p:grpSpPr>
          <a:xfrm>
            <a:off x="2520575" y="1150725"/>
            <a:ext cx="417600" cy="2359200"/>
            <a:chOff x="2520575" y="1150725"/>
            <a:chExt cx="417600" cy="2359200"/>
          </a:xfrm>
        </p:grpSpPr>
        <p:cxnSp>
          <p:nvCxnSpPr>
            <p:cNvPr id="409" name="Google Shape;409;p42"/>
            <p:cNvCxnSpPr/>
            <p:nvPr/>
          </p:nvCxnSpPr>
          <p:spPr>
            <a:xfrm rot="10800000">
              <a:off x="2520575" y="1150725"/>
              <a:ext cx="405000" cy="0"/>
            </a:xfrm>
            <a:prstGeom prst="straightConnector1">
              <a:avLst/>
            </a:prstGeom>
            <a:noFill/>
            <a:ln cap="flat" cmpd="sng" w="9525">
              <a:solidFill>
                <a:srgbClr val="34657F"/>
              </a:solidFill>
              <a:prstDash val="solid"/>
              <a:round/>
              <a:headEnd len="med" w="med" type="stealth"/>
              <a:tailEnd len="med" w="med" type="none"/>
            </a:ln>
          </p:spPr>
        </p:cxnSp>
        <p:cxnSp>
          <p:nvCxnSpPr>
            <p:cNvPr id="410" name="Google Shape;410;p42"/>
            <p:cNvCxnSpPr/>
            <p:nvPr/>
          </p:nvCxnSpPr>
          <p:spPr>
            <a:xfrm rot="10800000">
              <a:off x="2533175" y="3509925"/>
              <a:ext cx="405000" cy="0"/>
            </a:xfrm>
            <a:prstGeom prst="straightConnector1">
              <a:avLst/>
            </a:prstGeom>
            <a:noFill/>
            <a:ln cap="flat" cmpd="sng" w="9525">
              <a:solidFill>
                <a:srgbClr val="34657F"/>
              </a:solidFill>
              <a:prstDash val="solid"/>
              <a:round/>
              <a:headEnd len="med" w="med" type="stealth"/>
              <a:tailEnd len="med" w="med" type="none"/>
            </a:ln>
          </p:spPr>
        </p:cxnSp>
        <p:cxnSp>
          <p:nvCxnSpPr>
            <p:cNvPr id="411" name="Google Shape;411;p42"/>
            <p:cNvCxnSpPr/>
            <p:nvPr/>
          </p:nvCxnSpPr>
          <p:spPr>
            <a:xfrm>
              <a:off x="2525325" y="1150725"/>
              <a:ext cx="12600" cy="2359200"/>
            </a:xfrm>
            <a:prstGeom prst="straightConnector1">
              <a:avLst/>
            </a:prstGeom>
            <a:noFill/>
            <a:ln cap="flat" cmpd="sng" w="9525">
              <a:solidFill>
                <a:srgbClr val="34657F"/>
              </a:solidFill>
              <a:prstDash val="solid"/>
              <a:round/>
              <a:headEnd len="med" w="med" type="none"/>
              <a:tailEnd len="med" w="med" type="none"/>
            </a:ln>
          </p:spPr>
        </p:cxnSp>
      </p:grpSp>
      <p:cxnSp>
        <p:nvCxnSpPr>
          <p:cNvPr id="412" name="Google Shape;412;p42"/>
          <p:cNvCxnSpPr>
            <a:stCxn id="397" idx="3"/>
          </p:cNvCxnSpPr>
          <p:nvPr/>
        </p:nvCxnSpPr>
        <p:spPr>
          <a:xfrm flipH="1" rot="10800000">
            <a:off x="2011462" y="2258888"/>
            <a:ext cx="519900" cy="519300"/>
          </a:xfrm>
          <a:prstGeom prst="bentConnector3">
            <a:avLst>
              <a:gd fmla="val 50000" name="adj1"/>
            </a:avLst>
          </a:prstGeom>
          <a:noFill/>
          <a:ln cap="flat" cmpd="sng" w="9525">
            <a:solidFill>
              <a:srgbClr val="34657F"/>
            </a:solidFill>
            <a:prstDash val="solid"/>
            <a:round/>
            <a:headEnd len="med" w="med" type="none"/>
            <a:tailEnd len="med" w="med" type="none"/>
          </a:ln>
        </p:spPr>
      </p:cxnSp>
      <p:grpSp>
        <p:nvGrpSpPr>
          <p:cNvPr id="413" name="Google Shape;413;p42"/>
          <p:cNvGrpSpPr/>
          <p:nvPr/>
        </p:nvGrpSpPr>
        <p:grpSpPr>
          <a:xfrm>
            <a:off x="6046450" y="1150725"/>
            <a:ext cx="417600" cy="2359200"/>
            <a:chOff x="2520575" y="1150725"/>
            <a:chExt cx="417600" cy="2359200"/>
          </a:xfrm>
        </p:grpSpPr>
        <p:cxnSp>
          <p:nvCxnSpPr>
            <p:cNvPr id="414" name="Google Shape;414;p42"/>
            <p:cNvCxnSpPr/>
            <p:nvPr/>
          </p:nvCxnSpPr>
          <p:spPr>
            <a:xfrm rot="10800000">
              <a:off x="2520575" y="1150725"/>
              <a:ext cx="405000" cy="0"/>
            </a:xfrm>
            <a:prstGeom prst="straightConnector1">
              <a:avLst/>
            </a:prstGeom>
            <a:noFill/>
            <a:ln cap="flat" cmpd="sng" w="9525">
              <a:solidFill>
                <a:srgbClr val="34657F"/>
              </a:solidFill>
              <a:prstDash val="solid"/>
              <a:round/>
              <a:headEnd len="med" w="med" type="stealth"/>
              <a:tailEnd len="med" w="med" type="none"/>
            </a:ln>
          </p:spPr>
        </p:cxnSp>
        <p:cxnSp>
          <p:nvCxnSpPr>
            <p:cNvPr id="415" name="Google Shape;415;p42"/>
            <p:cNvCxnSpPr/>
            <p:nvPr/>
          </p:nvCxnSpPr>
          <p:spPr>
            <a:xfrm rot="10800000">
              <a:off x="2533175" y="3509925"/>
              <a:ext cx="405000" cy="0"/>
            </a:xfrm>
            <a:prstGeom prst="straightConnector1">
              <a:avLst/>
            </a:prstGeom>
            <a:noFill/>
            <a:ln cap="flat" cmpd="sng" w="9525">
              <a:solidFill>
                <a:srgbClr val="34657F"/>
              </a:solidFill>
              <a:prstDash val="solid"/>
              <a:round/>
              <a:headEnd len="med" w="med" type="stealth"/>
              <a:tailEnd len="med" w="med" type="none"/>
            </a:ln>
          </p:spPr>
        </p:cxnSp>
        <p:cxnSp>
          <p:nvCxnSpPr>
            <p:cNvPr id="416" name="Google Shape;416;p42"/>
            <p:cNvCxnSpPr/>
            <p:nvPr/>
          </p:nvCxnSpPr>
          <p:spPr>
            <a:xfrm>
              <a:off x="2525325" y="1150725"/>
              <a:ext cx="12600" cy="2359200"/>
            </a:xfrm>
            <a:prstGeom prst="straightConnector1">
              <a:avLst/>
            </a:prstGeom>
            <a:noFill/>
            <a:ln cap="flat" cmpd="sng" w="9525">
              <a:solidFill>
                <a:srgbClr val="34657F"/>
              </a:solidFill>
              <a:prstDash val="solid"/>
              <a:round/>
              <a:headEnd len="med" w="med" type="none"/>
              <a:tailEnd len="med" w="med" type="none"/>
            </a:ln>
          </p:spPr>
        </p:cxnSp>
      </p:grpSp>
      <p:cxnSp>
        <p:nvCxnSpPr>
          <p:cNvPr id="417" name="Google Shape;417;p42"/>
          <p:cNvCxnSpPr/>
          <p:nvPr/>
        </p:nvCxnSpPr>
        <p:spPr>
          <a:xfrm rot="10800000">
            <a:off x="5283038" y="2266963"/>
            <a:ext cx="774000" cy="0"/>
          </a:xfrm>
          <a:prstGeom prst="straightConnector1">
            <a:avLst/>
          </a:prstGeom>
          <a:noFill/>
          <a:ln cap="flat" cmpd="sng" w="9525">
            <a:solidFill>
              <a:srgbClr val="34657F"/>
            </a:solidFill>
            <a:prstDash val="solid"/>
            <a:round/>
            <a:headEnd len="med" w="med" type="none"/>
            <a:tailEnd len="med" w="med" type="none"/>
          </a:ln>
        </p:spPr>
      </p:cxnSp>
      <p:grpSp>
        <p:nvGrpSpPr>
          <p:cNvPr id="418" name="Google Shape;418;p42"/>
          <p:cNvGrpSpPr/>
          <p:nvPr/>
        </p:nvGrpSpPr>
        <p:grpSpPr>
          <a:xfrm>
            <a:off x="318929" y="1201779"/>
            <a:ext cx="1802545" cy="957155"/>
            <a:chOff x="277925" y="1828913"/>
            <a:chExt cx="2628000" cy="1281676"/>
          </a:xfrm>
        </p:grpSpPr>
        <p:pic>
          <p:nvPicPr>
            <p:cNvPr id="419" name="Google Shape;419;p42"/>
            <p:cNvPicPr preferRelativeResize="0"/>
            <p:nvPr/>
          </p:nvPicPr>
          <p:blipFill>
            <a:blip r:embed="rId10">
              <a:alphaModFix/>
            </a:blip>
            <a:stretch>
              <a:fillRect/>
            </a:stretch>
          </p:blipFill>
          <p:spPr>
            <a:xfrm>
              <a:off x="1619957" y="2003207"/>
              <a:ext cx="1285968" cy="933126"/>
            </a:xfrm>
            <a:prstGeom prst="rect">
              <a:avLst/>
            </a:prstGeom>
            <a:noFill/>
            <a:ln>
              <a:noFill/>
            </a:ln>
          </p:spPr>
        </p:pic>
        <p:pic>
          <p:nvPicPr>
            <p:cNvPr descr="SEQUOIA_CAMERA.png" id="420" name="Google Shape;420;p42"/>
            <p:cNvPicPr preferRelativeResize="0"/>
            <p:nvPr/>
          </p:nvPicPr>
          <p:blipFill>
            <a:blip r:embed="rId11">
              <a:alphaModFix/>
            </a:blip>
            <a:stretch>
              <a:fillRect/>
            </a:stretch>
          </p:blipFill>
          <p:spPr>
            <a:xfrm>
              <a:off x="277925" y="1828913"/>
              <a:ext cx="2104003" cy="1281676"/>
            </a:xfrm>
            <a:prstGeom prst="rect">
              <a:avLst/>
            </a:prstGeom>
            <a:noFill/>
            <a:ln>
              <a:noFill/>
            </a:ln>
          </p:spPr>
        </p:pic>
      </p:grpSp>
      <p:pic>
        <p:nvPicPr>
          <p:cNvPr id="421" name="Google Shape;421;p42"/>
          <p:cNvPicPr preferRelativeResize="0"/>
          <p:nvPr/>
        </p:nvPicPr>
        <p:blipFill>
          <a:blip r:embed="rId12">
            <a:alphaModFix/>
          </a:blip>
          <a:stretch>
            <a:fillRect/>
          </a:stretch>
        </p:blipFill>
        <p:spPr>
          <a:xfrm>
            <a:off x="0" y="0"/>
            <a:ext cx="9144000"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sp>
        <p:nvSpPr>
          <p:cNvPr id="426" name="Google Shape;426;p4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Drone-to-tractor workflow</a:t>
            </a:r>
            <a:endParaRPr b="1" sz="2100">
              <a:solidFill>
                <a:srgbClr val="34657F"/>
              </a:solidFill>
            </a:endParaRPr>
          </a:p>
        </p:txBody>
      </p:sp>
      <p:pic>
        <p:nvPicPr>
          <p:cNvPr id="427" name="Google Shape;427;p43"/>
          <p:cNvPicPr preferRelativeResize="0"/>
          <p:nvPr/>
        </p:nvPicPr>
        <p:blipFill rotWithShape="1">
          <a:blip r:embed="rId3">
            <a:alphaModFix/>
          </a:blip>
          <a:srcRect b="0" l="10698" r="0" t="18785"/>
          <a:stretch/>
        </p:blipFill>
        <p:spPr>
          <a:xfrm>
            <a:off x="962826" y="1206138"/>
            <a:ext cx="2751344" cy="1485763"/>
          </a:xfrm>
          <a:prstGeom prst="rect">
            <a:avLst/>
          </a:prstGeom>
          <a:noFill/>
          <a:ln>
            <a:noFill/>
          </a:ln>
        </p:spPr>
      </p:pic>
      <p:pic>
        <p:nvPicPr>
          <p:cNvPr id="428" name="Google Shape;428;p43"/>
          <p:cNvPicPr preferRelativeResize="0"/>
          <p:nvPr/>
        </p:nvPicPr>
        <p:blipFill rotWithShape="1">
          <a:blip r:embed="rId4">
            <a:alphaModFix/>
          </a:blip>
          <a:srcRect b="28785" l="8912" r="1786" t="0"/>
          <a:stretch/>
        </p:blipFill>
        <p:spPr>
          <a:xfrm>
            <a:off x="962825" y="3218225"/>
            <a:ext cx="2751352" cy="1477399"/>
          </a:xfrm>
          <a:prstGeom prst="rect">
            <a:avLst/>
          </a:prstGeom>
          <a:noFill/>
          <a:ln>
            <a:noFill/>
          </a:ln>
        </p:spPr>
      </p:pic>
      <p:sp>
        <p:nvSpPr>
          <p:cNvPr id="429" name="Google Shape;429;p43"/>
          <p:cNvSpPr txBox="1"/>
          <p:nvPr/>
        </p:nvSpPr>
        <p:spPr>
          <a:xfrm>
            <a:off x="886625" y="819150"/>
            <a:ext cx="1974900" cy="26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Index map (ie. NDRE)</a:t>
            </a:r>
            <a:endParaRPr sz="1000">
              <a:solidFill>
                <a:srgbClr val="36647E"/>
              </a:solidFill>
              <a:latin typeface="Roboto Light"/>
              <a:ea typeface="Roboto Light"/>
              <a:cs typeface="Roboto Light"/>
              <a:sym typeface="Roboto Light"/>
            </a:endParaRPr>
          </a:p>
          <a:p>
            <a:pPr indent="0" lvl="0" marL="0" rtl="0" algn="l">
              <a:spcBef>
                <a:spcPts val="0"/>
              </a:spcBef>
              <a:spcAft>
                <a:spcPts val="0"/>
              </a:spcAft>
              <a:buNone/>
            </a:pPr>
            <a:r>
              <a:t/>
            </a:r>
            <a:endParaRPr sz="1000">
              <a:latin typeface="Roboto Light"/>
              <a:ea typeface="Roboto Light"/>
              <a:cs typeface="Roboto Light"/>
              <a:sym typeface="Roboto Light"/>
            </a:endParaRPr>
          </a:p>
        </p:txBody>
      </p:sp>
      <p:sp>
        <p:nvSpPr>
          <p:cNvPr id="430" name="Google Shape;430;p43"/>
          <p:cNvSpPr txBox="1"/>
          <p:nvPr/>
        </p:nvSpPr>
        <p:spPr>
          <a:xfrm>
            <a:off x="886613" y="2822675"/>
            <a:ext cx="1974900" cy="3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Zonation map</a:t>
            </a:r>
            <a:endParaRPr sz="1000">
              <a:solidFill>
                <a:srgbClr val="36647E"/>
              </a:solidFill>
              <a:latin typeface="Roboto Light"/>
              <a:ea typeface="Roboto Light"/>
              <a:cs typeface="Roboto Light"/>
              <a:sym typeface="Roboto Light"/>
            </a:endParaRPr>
          </a:p>
          <a:p>
            <a:pPr indent="0" lvl="0" marL="0" rtl="0" algn="l">
              <a:spcBef>
                <a:spcPts val="0"/>
              </a:spcBef>
              <a:spcAft>
                <a:spcPts val="0"/>
              </a:spcAft>
              <a:buNone/>
            </a:pPr>
            <a:r>
              <a:t/>
            </a:r>
            <a:endParaRPr sz="1000">
              <a:latin typeface="Roboto Light"/>
              <a:ea typeface="Roboto Light"/>
              <a:cs typeface="Roboto Light"/>
              <a:sym typeface="Roboto Light"/>
            </a:endParaRPr>
          </a:p>
        </p:txBody>
      </p:sp>
      <p:cxnSp>
        <p:nvCxnSpPr>
          <p:cNvPr id="431" name="Google Shape;431;p43"/>
          <p:cNvCxnSpPr>
            <a:stCxn id="427" idx="2"/>
            <a:endCxn id="428" idx="0"/>
          </p:cNvCxnSpPr>
          <p:nvPr/>
        </p:nvCxnSpPr>
        <p:spPr>
          <a:xfrm>
            <a:off x="2338498" y="2691900"/>
            <a:ext cx="0" cy="526200"/>
          </a:xfrm>
          <a:prstGeom prst="straightConnector1">
            <a:avLst/>
          </a:prstGeom>
          <a:noFill/>
          <a:ln cap="flat" cmpd="sng" w="9525">
            <a:solidFill>
              <a:srgbClr val="34657F"/>
            </a:solidFill>
            <a:prstDash val="solid"/>
            <a:round/>
            <a:headEnd len="med" w="med" type="none"/>
            <a:tailEnd len="med" w="med" type="stealth"/>
          </a:ln>
        </p:spPr>
      </p:cxnSp>
      <p:sp>
        <p:nvSpPr>
          <p:cNvPr id="432" name="Google Shape;432;p43"/>
          <p:cNvSpPr txBox="1"/>
          <p:nvPr/>
        </p:nvSpPr>
        <p:spPr>
          <a:xfrm>
            <a:off x="5028075" y="703325"/>
            <a:ext cx="2588400" cy="45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Prescription map </a:t>
            </a:r>
            <a:endParaRPr sz="1000">
              <a:solidFill>
                <a:srgbClr val="36647E"/>
              </a:solidFill>
              <a:latin typeface="Roboto Light"/>
              <a:ea typeface="Roboto Light"/>
              <a:cs typeface="Roboto Light"/>
              <a:sym typeface="Roboto Light"/>
            </a:endParaRPr>
          </a:p>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(or Variable Rate Application Map - VRAM)</a:t>
            </a:r>
            <a:endParaRPr sz="1000">
              <a:latin typeface="Roboto Light"/>
              <a:ea typeface="Roboto Light"/>
              <a:cs typeface="Roboto Light"/>
              <a:sym typeface="Roboto Light"/>
            </a:endParaRPr>
          </a:p>
        </p:txBody>
      </p:sp>
      <p:grpSp>
        <p:nvGrpSpPr>
          <p:cNvPr id="433" name="Google Shape;433;p43"/>
          <p:cNvGrpSpPr/>
          <p:nvPr/>
        </p:nvGrpSpPr>
        <p:grpSpPr>
          <a:xfrm>
            <a:off x="5073078" y="1188144"/>
            <a:ext cx="2650795" cy="1417913"/>
            <a:chOff x="5369700" y="819150"/>
            <a:chExt cx="3304818" cy="1767751"/>
          </a:xfrm>
        </p:grpSpPr>
        <p:pic>
          <p:nvPicPr>
            <p:cNvPr id="434" name="Google Shape;434;p43"/>
            <p:cNvPicPr preferRelativeResize="0"/>
            <p:nvPr/>
          </p:nvPicPr>
          <p:blipFill rotWithShape="1">
            <a:blip r:embed="rId4">
              <a:alphaModFix/>
            </a:blip>
            <a:srcRect b="19974" l="8910" r="46888" t="0"/>
            <a:stretch/>
          </p:blipFill>
          <p:spPr>
            <a:xfrm>
              <a:off x="5369700" y="819150"/>
              <a:ext cx="1620300" cy="1767751"/>
            </a:xfrm>
            <a:prstGeom prst="rect">
              <a:avLst/>
            </a:prstGeom>
            <a:noFill/>
            <a:ln>
              <a:noFill/>
            </a:ln>
          </p:spPr>
        </p:pic>
        <p:pic>
          <p:nvPicPr>
            <p:cNvPr id="435" name="Google Shape;435;p43"/>
            <p:cNvPicPr preferRelativeResize="0"/>
            <p:nvPr/>
          </p:nvPicPr>
          <p:blipFill>
            <a:blip r:embed="rId5">
              <a:alphaModFix/>
            </a:blip>
            <a:stretch>
              <a:fillRect/>
            </a:stretch>
          </p:blipFill>
          <p:spPr>
            <a:xfrm>
              <a:off x="7344600" y="819150"/>
              <a:ext cx="1329918" cy="1767750"/>
            </a:xfrm>
            <a:prstGeom prst="rect">
              <a:avLst/>
            </a:prstGeom>
            <a:noFill/>
            <a:ln>
              <a:noFill/>
            </a:ln>
          </p:spPr>
        </p:pic>
        <p:sp>
          <p:nvSpPr>
            <p:cNvPr id="436" name="Google Shape;436;p43"/>
            <p:cNvSpPr/>
            <p:nvPr/>
          </p:nvSpPr>
          <p:spPr>
            <a:xfrm>
              <a:off x="7001550" y="1307475"/>
              <a:ext cx="331500" cy="3339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grpSp>
      <p:cxnSp>
        <p:nvCxnSpPr>
          <p:cNvPr id="437" name="Google Shape;437;p43"/>
          <p:cNvCxnSpPr>
            <a:stCxn id="435" idx="2"/>
          </p:cNvCxnSpPr>
          <p:nvPr/>
        </p:nvCxnSpPr>
        <p:spPr>
          <a:xfrm>
            <a:off x="7190509" y="2606056"/>
            <a:ext cx="0" cy="559200"/>
          </a:xfrm>
          <a:prstGeom prst="straightConnector1">
            <a:avLst/>
          </a:prstGeom>
          <a:noFill/>
          <a:ln cap="flat" cmpd="sng" w="9525">
            <a:solidFill>
              <a:srgbClr val="34657F"/>
            </a:solidFill>
            <a:prstDash val="solid"/>
            <a:round/>
            <a:headEnd len="med" w="med" type="none"/>
            <a:tailEnd len="med" w="med" type="stealth"/>
          </a:ln>
        </p:spPr>
      </p:cxnSp>
      <p:grpSp>
        <p:nvGrpSpPr>
          <p:cNvPr id="438" name="Google Shape;438;p43"/>
          <p:cNvGrpSpPr/>
          <p:nvPr/>
        </p:nvGrpSpPr>
        <p:grpSpPr>
          <a:xfrm>
            <a:off x="5028075" y="2733675"/>
            <a:ext cx="2664600" cy="1961950"/>
            <a:chOff x="5028075" y="2733675"/>
            <a:chExt cx="2664600" cy="1961950"/>
          </a:xfrm>
        </p:grpSpPr>
        <p:sp>
          <p:nvSpPr>
            <p:cNvPr id="439" name="Google Shape;439;p43"/>
            <p:cNvSpPr txBox="1"/>
            <p:nvPr/>
          </p:nvSpPr>
          <p:spPr>
            <a:xfrm>
              <a:off x="5028075" y="2733675"/>
              <a:ext cx="25884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Farming Management Platforms (examples)</a:t>
              </a:r>
              <a:endParaRPr sz="1000">
                <a:solidFill>
                  <a:srgbClr val="36647E"/>
                </a:solidFill>
                <a:latin typeface="Roboto Light"/>
                <a:ea typeface="Roboto Light"/>
                <a:cs typeface="Roboto Light"/>
                <a:sym typeface="Roboto Light"/>
              </a:endParaRPr>
            </a:p>
            <a:p>
              <a:pPr indent="0" lvl="0" marL="0" rtl="0" algn="l">
                <a:spcBef>
                  <a:spcPts val="0"/>
                </a:spcBef>
                <a:spcAft>
                  <a:spcPts val="0"/>
                </a:spcAft>
                <a:buNone/>
              </a:pPr>
              <a:r>
                <a:t/>
              </a:r>
              <a:endParaRPr sz="1000">
                <a:latin typeface="Roboto Light"/>
                <a:ea typeface="Roboto Light"/>
                <a:cs typeface="Roboto Light"/>
                <a:sym typeface="Roboto Light"/>
              </a:endParaRPr>
            </a:p>
          </p:txBody>
        </p:sp>
        <p:grpSp>
          <p:nvGrpSpPr>
            <p:cNvPr id="440" name="Google Shape;440;p43"/>
            <p:cNvGrpSpPr/>
            <p:nvPr/>
          </p:nvGrpSpPr>
          <p:grpSpPr>
            <a:xfrm>
              <a:off x="5104275" y="3218125"/>
              <a:ext cx="2588400" cy="1477500"/>
              <a:chOff x="4190200" y="3541075"/>
              <a:chExt cx="2588400" cy="1477500"/>
            </a:xfrm>
          </p:grpSpPr>
          <p:pic>
            <p:nvPicPr>
              <p:cNvPr id="441" name="Google Shape;441;p43"/>
              <p:cNvPicPr preferRelativeResize="0"/>
              <p:nvPr/>
            </p:nvPicPr>
            <p:blipFill>
              <a:blip r:embed="rId6">
                <a:alphaModFix/>
              </a:blip>
              <a:stretch>
                <a:fillRect/>
              </a:stretch>
            </p:blipFill>
            <p:spPr>
              <a:xfrm>
                <a:off x="5788058" y="3606987"/>
                <a:ext cx="687008" cy="699881"/>
              </a:xfrm>
              <a:prstGeom prst="rect">
                <a:avLst/>
              </a:prstGeom>
              <a:noFill/>
              <a:ln>
                <a:noFill/>
              </a:ln>
            </p:spPr>
          </p:pic>
          <p:pic>
            <p:nvPicPr>
              <p:cNvPr id="442" name="Google Shape;442;p43"/>
              <p:cNvPicPr preferRelativeResize="0"/>
              <p:nvPr/>
            </p:nvPicPr>
            <p:blipFill>
              <a:blip r:embed="rId7">
                <a:alphaModFix/>
              </a:blip>
              <a:stretch>
                <a:fillRect/>
              </a:stretch>
            </p:blipFill>
            <p:spPr>
              <a:xfrm>
                <a:off x="4560583" y="3689167"/>
                <a:ext cx="597905" cy="609120"/>
              </a:xfrm>
              <a:prstGeom prst="rect">
                <a:avLst/>
              </a:prstGeom>
              <a:noFill/>
              <a:ln>
                <a:noFill/>
              </a:ln>
            </p:spPr>
          </p:pic>
          <p:pic>
            <p:nvPicPr>
              <p:cNvPr id="443" name="Google Shape;443;p43"/>
              <p:cNvPicPr preferRelativeResize="0"/>
              <p:nvPr/>
            </p:nvPicPr>
            <p:blipFill>
              <a:blip r:embed="rId8">
                <a:alphaModFix/>
              </a:blip>
              <a:stretch>
                <a:fillRect/>
              </a:stretch>
            </p:blipFill>
            <p:spPr>
              <a:xfrm>
                <a:off x="5806448" y="4349143"/>
                <a:ext cx="650229" cy="454644"/>
              </a:xfrm>
              <a:prstGeom prst="rect">
                <a:avLst/>
              </a:prstGeom>
              <a:noFill/>
              <a:ln>
                <a:noFill/>
              </a:ln>
            </p:spPr>
          </p:pic>
          <p:pic>
            <p:nvPicPr>
              <p:cNvPr id="444" name="Google Shape;444;p43"/>
              <p:cNvPicPr preferRelativeResize="0"/>
              <p:nvPr/>
            </p:nvPicPr>
            <p:blipFill>
              <a:blip r:embed="rId9">
                <a:alphaModFix/>
              </a:blip>
              <a:stretch>
                <a:fillRect/>
              </a:stretch>
            </p:blipFill>
            <p:spPr>
              <a:xfrm>
                <a:off x="4501225" y="4536805"/>
                <a:ext cx="1169687" cy="242807"/>
              </a:xfrm>
              <a:prstGeom prst="rect">
                <a:avLst/>
              </a:prstGeom>
              <a:noFill/>
              <a:ln>
                <a:noFill/>
              </a:ln>
            </p:spPr>
          </p:pic>
          <p:sp>
            <p:nvSpPr>
              <p:cNvPr id="445" name="Google Shape;445;p43"/>
              <p:cNvSpPr/>
              <p:nvPr/>
            </p:nvSpPr>
            <p:spPr>
              <a:xfrm>
                <a:off x="4190200" y="3541075"/>
                <a:ext cx="2588400" cy="1477500"/>
              </a:xfrm>
              <a:prstGeom prst="rect">
                <a:avLst/>
              </a:prstGeom>
              <a:noFill/>
              <a:ln cap="flat" cmpd="sng" w="9525">
                <a:solidFill>
                  <a:srgbClr val="C0C0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446" name="Google Shape;446;p43"/>
          <p:cNvCxnSpPr>
            <a:stCxn id="428" idx="3"/>
            <a:endCxn id="434" idx="1"/>
          </p:cNvCxnSpPr>
          <p:nvPr/>
        </p:nvCxnSpPr>
        <p:spPr>
          <a:xfrm flipH="1" rot="10800000">
            <a:off x="3714177" y="1897125"/>
            <a:ext cx="1359000" cy="2059800"/>
          </a:xfrm>
          <a:prstGeom prst="bentConnector3">
            <a:avLst>
              <a:gd fmla="val 49996" name="adj1"/>
            </a:avLst>
          </a:prstGeom>
          <a:noFill/>
          <a:ln cap="flat" cmpd="sng" w="9525">
            <a:solidFill>
              <a:srgbClr val="34657F"/>
            </a:solidFill>
            <a:prstDash val="solid"/>
            <a:round/>
            <a:headEnd len="med" w="med" type="none"/>
            <a:tailEnd len="med" w="med" type="stealth"/>
          </a:ln>
        </p:spPr>
      </p:cxnSp>
      <p:pic>
        <p:nvPicPr>
          <p:cNvPr id="447" name="Google Shape;447;p43"/>
          <p:cNvPicPr preferRelativeResize="0"/>
          <p:nvPr/>
        </p:nvPicPr>
        <p:blipFill>
          <a:blip r:embed="rId10">
            <a:alphaModFix/>
          </a:blip>
          <a:stretch>
            <a:fillRect/>
          </a:stretch>
        </p:blipFill>
        <p:spPr>
          <a:xfrm>
            <a:off x="0" y="0"/>
            <a:ext cx="9144000"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1" name="Shape 451"/>
        <p:cNvGrpSpPr/>
        <p:nvPr/>
      </p:nvGrpSpPr>
      <p:grpSpPr>
        <a:xfrm>
          <a:off x="0" y="0"/>
          <a:ext cx="0" cy="0"/>
          <a:chOff x="0" y="0"/>
          <a:chExt cx="0" cy="0"/>
        </a:xfrm>
      </p:grpSpPr>
      <p:grpSp>
        <p:nvGrpSpPr>
          <p:cNvPr id="452" name="Google Shape;452;p44"/>
          <p:cNvGrpSpPr/>
          <p:nvPr/>
        </p:nvGrpSpPr>
        <p:grpSpPr>
          <a:xfrm>
            <a:off x="6151800" y="1858625"/>
            <a:ext cx="2664600" cy="1961950"/>
            <a:chOff x="5028075" y="2733675"/>
            <a:chExt cx="2664600" cy="1961950"/>
          </a:xfrm>
        </p:grpSpPr>
        <p:sp>
          <p:nvSpPr>
            <p:cNvPr id="453" name="Google Shape;453;p44"/>
            <p:cNvSpPr txBox="1"/>
            <p:nvPr/>
          </p:nvSpPr>
          <p:spPr>
            <a:xfrm>
              <a:off x="5028075" y="2733675"/>
              <a:ext cx="2588400" cy="3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36647E"/>
                  </a:solidFill>
                  <a:latin typeface="Roboto Light"/>
                  <a:ea typeface="Roboto Light"/>
                  <a:cs typeface="Roboto Light"/>
                  <a:sym typeface="Roboto Light"/>
                </a:rPr>
                <a:t>Farming Management Platforms (examples)</a:t>
              </a:r>
              <a:endParaRPr sz="1000">
                <a:solidFill>
                  <a:srgbClr val="36647E"/>
                </a:solidFill>
                <a:latin typeface="Roboto Light"/>
                <a:ea typeface="Roboto Light"/>
                <a:cs typeface="Roboto Light"/>
                <a:sym typeface="Roboto Light"/>
              </a:endParaRPr>
            </a:p>
            <a:p>
              <a:pPr indent="0" lvl="0" marL="0" rtl="0" algn="l">
                <a:spcBef>
                  <a:spcPts val="0"/>
                </a:spcBef>
                <a:spcAft>
                  <a:spcPts val="0"/>
                </a:spcAft>
                <a:buNone/>
              </a:pPr>
              <a:r>
                <a:t/>
              </a:r>
              <a:endParaRPr sz="1000">
                <a:latin typeface="Roboto Light"/>
                <a:ea typeface="Roboto Light"/>
                <a:cs typeface="Roboto Light"/>
                <a:sym typeface="Roboto Light"/>
              </a:endParaRPr>
            </a:p>
          </p:txBody>
        </p:sp>
        <p:grpSp>
          <p:nvGrpSpPr>
            <p:cNvPr id="454" name="Google Shape;454;p44"/>
            <p:cNvGrpSpPr/>
            <p:nvPr/>
          </p:nvGrpSpPr>
          <p:grpSpPr>
            <a:xfrm>
              <a:off x="5104275" y="3218125"/>
              <a:ext cx="2588400" cy="1477500"/>
              <a:chOff x="4190200" y="3541075"/>
              <a:chExt cx="2588400" cy="1477500"/>
            </a:xfrm>
          </p:grpSpPr>
          <p:pic>
            <p:nvPicPr>
              <p:cNvPr id="455" name="Google Shape;455;p44"/>
              <p:cNvPicPr preferRelativeResize="0"/>
              <p:nvPr/>
            </p:nvPicPr>
            <p:blipFill>
              <a:blip r:embed="rId3">
                <a:alphaModFix/>
              </a:blip>
              <a:stretch>
                <a:fillRect/>
              </a:stretch>
            </p:blipFill>
            <p:spPr>
              <a:xfrm>
                <a:off x="5788058" y="3606987"/>
                <a:ext cx="687008" cy="699881"/>
              </a:xfrm>
              <a:prstGeom prst="rect">
                <a:avLst/>
              </a:prstGeom>
              <a:noFill/>
              <a:ln>
                <a:noFill/>
              </a:ln>
            </p:spPr>
          </p:pic>
          <p:pic>
            <p:nvPicPr>
              <p:cNvPr id="456" name="Google Shape;456;p44"/>
              <p:cNvPicPr preferRelativeResize="0"/>
              <p:nvPr/>
            </p:nvPicPr>
            <p:blipFill>
              <a:blip r:embed="rId4">
                <a:alphaModFix/>
              </a:blip>
              <a:stretch>
                <a:fillRect/>
              </a:stretch>
            </p:blipFill>
            <p:spPr>
              <a:xfrm>
                <a:off x="4560583" y="3689167"/>
                <a:ext cx="597905" cy="609120"/>
              </a:xfrm>
              <a:prstGeom prst="rect">
                <a:avLst/>
              </a:prstGeom>
              <a:noFill/>
              <a:ln>
                <a:noFill/>
              </a:ln>
            </p:spPr>
          </p:pic>
          <p:pic>
            <p:nvPicPr>
              <p:cNvPr id="457" name="Google Shape;457;p44"/>
              <p:cNvPicPr preferRelativeResize="0"/>
              <p:nvPr/>
            </p:nvPicPr>
            <p:blipFill>
              <a:blip r:embed="rId5">
                <a:alphaModFix/>
              </a:blip>
              <a:stretch>
                <a:fillRect/>
              </a:stretch>
            </p:blipFill>
            <p:spPr>
              <a:xfrm>
                <a:off x="5806448" y="4349143"/>
                <a:ext cx="650229" cy="454644"/>
              </a:xfrm>
              <a:prstGeom prst="rect">
                <a:avLst/>
              </a:prstGeom>
              <a:noFill/>
              <a:ln>
                <a:noFill/>
              </a:ln>
            </p:spPr>
          </p:pic>
          <p:pic>
            <p:nvPicPr>
              <p:cNvPr id="458" name="Google Shape;458;p44"/>
              <p:cNvPicPr preferRelativeResize="0"/>
              <p:nvPr/>
            </p:nvPicPr>
            <p:blipFill>
              <a:blip r:embed="rId6">
                <a:alphaModFix/>
              </a:blip>
              <a:stretch>
                <a:fillRect/>
              </a:stretch>
            </p:blipFill>
            <p:spPr>
              <a:xfrm>
                <a:off x="4501225" y="4536805"/>
                <a:ext cx="1169687" cy="242807"/>
              </a:xfrm>
              <a:prstGeom prst="rect">
                <a:avLst/>
              </a:prstGeom>
              <a:noFill/>
              <a:ln>
                <a:noFill/>
              </a:ln>
            </p:spPr>
          </p:pic>
          <p:sp>
            <p:nvSpPr>
              <p:cNvPr id="459" name="Google Shape;459;p44"/>
              <p:cNvSpPr/>
              <p:nvPr/>
            </p:nvSpPr>
            <p:spPr>
              <a:xfrm>
                <a:off x="4190200" y="3541075"/>
                <a:ext cx="2588400" cy="1477500"/>
              </a:xfrm>
              <a:prstGeom prst="rect">
                <a:avLst/>
              </a:prstGeom>
              <a:noFill/>
              <a:ln cap="flat" cmpd="sng" w="9525">
                <a:solidFill>
                  <a:srgbClr val="C0C0C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pic>
        <p:nvPicPr>
          <p:cNvPr id="460" name="Google Shape;460;p44"/>
          <p:cNvPicPr preferRelativeResize="0"/>
          <p:nvPr/>
        </p:nvPicPr>
        <p:blipFill>
          <a:blip r:embed="rId7">
            <a:alphaModFix/>
          </a:blip>
          <a:stretch>
            <a:fillRect/>
          </a:stretch>
        </p:blipFill>
        <p:spPr>
          <a:xfrm>
            <a:off x="0" y="0"/>
            <a:ext cx="9144000" cy="5143501"/>
          </a:xfrm>
          <a:prstGeom prst="rect">
            <a:avLst/>
          </a:prstGeom>
          <a:noFill/>
          <a:ln>
            <a:noFill/>
          </a:ln>
        </p:spPr>
      </p:pic>
      <p:sp>
        <p:nvSpPr>
          <p:cNvPr id="461" name="Google Shape;461;p44"/>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Digital agriculture workflow</a:t>
            </a:r>
            <a:endParaRPr b="1" sz="2100">
              <a:solidFill>
                <a:srgbClr val="34657F"/>
              </a:solidFill>
            </a:endParaRPr>
          </a:p>
        </p:txBody>
      </p:sp>
      <p:grpSp>
        <p:nvGrpSpPr>
          <p:cNvPr id="462" name="Google Shape;462;p44"/>
          <p:cNvGrpSpPr/>
          <p:nvPr/>
        </p:nvGrpSpPr>
        <p:grpSpPr>
          <a:xfrm>
            <a:off x="778925" y="865388"/>
            <a:ext cx="2379400" cy="1338424"/>
            <a:chOff x="813850" y="1233388"/>
            <a:chExt cx="2379400" cy="1338424"/>
          </a:xfrm>
        </p:grpSpPr>
        <p:pic>
          <p:nvPicPr>
            <p:cNvPr id="463" name="Google Shape;463;p44"/>
            <p:cNvPicPr preferRelativeResize="0"/>
            <p:nvPr/>
          </p:nvPicPr>
          <p:blipFill>
            <a:blip r:embed="rId8">
              <a:alphaModFix/>
            </a:blip>
            <a:stretch>
              <a:fillRect/>
            </a:stretch>
          </p:blipFill>
          <p:spPr>
            <a:xfrm>
              <a:off x="813850" y="1233388"/>
              <a:ext cx="2379400" cy="1338424"/>
            </a:xfrm>
            <a:prstGeom prst="rect">
              <a:avLst/>
            </a:prstGeom>
            <a:noFill/>
            <a:ln>
              <a:noFill/>
            </a:ln>
          </p:spPr>
        </p:pic>
        <p:sp>
          <p:nvSpPr>
            <p:cNvPr id="464" name="Google Shape;464;p44"/>
            <p:cNvSpPr txBox="1"/>
            <p:nvPr/>
          </p:nvSpPr>
          <p:spPr>
            <a:xfrm>
              <a:off x="813950" y="2261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Orthomosaic</a:t>
              </a:r>
              <a:endParaRPr sz="1000">
                <a:solidFill>
                  <a:srgbClr val="FFFFFF"/>
                </a:solidFill>
                <a:latin typeface="Roboto"/>
                <a:ea typeface="Roboto"/>
                <a:cs typeface="Roboto"/>
                <a:sym typeface="Roboto"/>
              </a:endParaRPr>
            </a:p>
          </p:txBody>
        </p:sp>
      </p:grpSp>
      <p:grpSp>
        <p:nvGrpSpPr>
          <p:cNvPr id="465" name="Google Shape;465;p44"/>
          <p:cNvGrpSpPr/>
          <p:nvPr/>
        </p:nvGrpSpPr>
        <p:grpSpPr>
          <a:xfrm>
            <a:off x="3269438" y="865411"/>
            <a:ext cx="2379400" cy="1338390"/>
            <a:chOff x="3269438" y="1233411"/>
            <a:chExt cx="2379400" cy="1338390"/>
          </a:xfrm>
        </p:grpSpPr>
        <p:pic>
          <p:nvPicPr>
            <p:cNvPr id="466" name="Google Shape;466;p44"/>
            <p:cNvPicPr preferRelativeResize="0"/>
            <p:nvPr/>
          </p:nvPicPr>
          <p:blipFill>
            <a:blip r:embed="rId9">
              <a:alphaModFix/>
            </a:blip>
            <a:stretch>
              <a:fillRect/>
            </a:stretch>
          </p:blipFill>
          <p:spPr>
            <a:xfrm>
              <a:off x="3269438" y="1233411"/>
              <a:ext cx="2379400" cy="1338390"/>
            </a:xfrm>
            <a:prstGeom prst="rect">
              <a:avLst/>
            </a:prstGeom>
            <a:noFill/>
            <a:ln>
              <a:noFill/>
            </a:ln>
          </p:spPr>
        </p:pic>
        <p:sp>
          <p:nvSpPr>
            <p:cNvPr id="467" name="Google Shape;467;p44"/>
            <p:cNvSpPr txBox="1"/>
            <p:nvPr/>
          </p:nvSpPr>
          <p:spPr>
            <a:xfrm>
              <a:off x="3269500" y="2261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Field boundaries</a:t>
              </a:r>
              <a:endParaRPr sz="1000">
                <a:solidFill>
                  <a:srgbClr val="FFFFFF"/>
                </a:solidFill>
                <a:latin typeface="Roboto"/>
                <a:ea typeface="Roboto"/>
                <a:cs typeface="Roboto"/>
                <a:sym typeface="Roboto"/>
              </a:endParaRPr>
            </a:p>
          </p:txBody>
        </p:sp>
      </p:grpSp>
      <p:grpSp>
        <p:nvGrpSpPr>
          <p:cNvPr id="468" name="Google Shape;468;p44"/>
          <p:cNvGrpSpPr/>
          <p:nvPr/>
        </p:nvGrpSpPr>
        <p:grpSpPr>
          <a:xfrm>
            <a:off x="780763" y="2252735"/>
            <a:ext cx="2379400" cy="1338403"/>
            <a:chOff x="5725050" y="1233397"/>
            <a:chExt cx="2379400" cy="1338403"/>
          </a:xfrm>
        </p:grpSpPr>
        <p:pic>
          <p:nvPicPr>
            <p:cNvPr id="469" name="Google Shape;469;p44"/>
            <p:cNvPicPr preferRelativeResize="0"/>
            <p:nvPr/>
          </p:nvPicPr>
          <p:blipFill>
            <a:blip r:embed="rId10">
              <a:alphaModFix/>
            </a:blip>
            <a:stretch>
              <a:fillRect/>
            </a:stretch>
          </p:blipFill>
          <p:spPr>
            <a:xfrm>
              <a:off x="5725050" y="1233397"/>
              <a:ext cx="2379400" cy="1338399"/>
            </a:xfrm>
            <a:prstGeom prst="rect">
              <a:avLst/>
            </a:prstGeom>
            <a:noFill/>
            <a:ln>
              <a:noFill/>
            </a:ln>
          </p:spPr>
        </p:pic>
        <p:sp>
          <p:nvSpPr>
            <p:cNvPr id="470" name="Google Shape;470;p44"/>
            <p:cNvSpPr txBox="1"/>
            <p:nvPr/>
          </p:nvSpPr>
          <p:spPr>
            <a:xfrm>
              <a:off x="5725050" y="226190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Vegetation index map</a:t>
              </a:r>
              <a:endParaRPr sz="1000">
                <a:solidFill>
                  <a:srgbClr val="FFFFFF"/>
                </a:solidFill>
                <a:latin typeface="Roboto"/>
                <a:ea typeface="Roboto"/>
                <a:cs typeface="Roboto"/>
                <a:sym typeface="Roboto"/>
              </a:endParaRPr>
            </a:p>
          </p:txBody>
        </p:sp>
      </p:grpSp>
      <p:grpSp>
        <p:nvGrpSpPr>
          <p:cNvPr id="471" name="Google Shape;471;p44"/>
          <p:cNvGrpSpPr/>
          <p:nvPr/>
        </p:nvGrpSpPr>
        <p:grpSpPr>
          <a:xfrm>
            <a:off x="3271086" y="2253732"/>
            <a:ext cx="2379400" cy="1338426"/>
            <a:chOff x="813861" y="2682232"/>
            <a:chExt cx="2379400" cy="1338426"/>
          </a:xfrm>
        </p:grpSpPr>
        <p:pic>
          <p:nvPicPr>
            <p:cNvPr id="472" name="Google Shape;472;p44"/>
            <p:cNvPicPr preferRelativeResize="0"/>
            <p:nvPr/>
          </p:nvPicPr>
          <p:blipFill>
            <a:blip r:embed="rId11">
              <a:alphaModFix/>
            </a:blip>
            <a:stretch>
              <a:fillRect/>
            </a:stretch>
          </p:blipFill>
          <p:spPr>
            <a:xfrm>
              <a:off x="813861" y="2682232"/>
              <a:ext cx="2379400" cy="1338426"/>
            </a:xfrm>
            <a:prstGeom prst="rect">
              <a:avLst/>
            </a:prstGeom>
            <a:noFill/>
            <a:ln>
              <a:noFill/>
            </a:ln>
          </p:spPr>
        </p:pic>
        <p:sp>
          <p:nvSpPr>
            <p:cNvPr id="473" name="Google Shape;473;p44"/>
            <p:cNvSpPr txBox="1"/>
            <p:nvPr/>
          </p:nvSpPr>
          <p:spPr>
            <a:xfrm>
              <a:off x="813950" y="3710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Digital surface model</a:t>
              </a:r>
              <a:endParaRPr sz="1000">
                <a:solidFill>
                  <a:srgbClr val="FFFFFF"/>
                </a:solidFill>
                <a:latin typeface="Roboto"/>
                <a:ea typeface="Roboto"/>
                <a:cs typeface="Roboto"/>
                <a:sym typeface="Roboto"/>
              </a:endParaRPr>
            </a:p>
          </p:txBody>
        </p:sp>
      </p:grpSp>
      <p:grpSp>
        <p:nvGrpSpPr>
          <p:cNvPr id="474" name="Google Shape;474;p44"/>
          <p:cNvGrpSpPr/>
          <p:nvPr/>
        </p:nvGrpSpPr>
        <p:grpSpPr>
          <a:xfrm>
            <a:off x="780763" y="3649600"/>
            <a:ext cx="2379400" cy="1338425"/>
            <a:chOff x="3268413" y="2682225"/>
            <a:chExt cx="2379400" cy="1338425"/>
          </a:xfrm>
        </p:grpSpPr>
        <p:pic>
          <p:nvPicPr>
            <p:cNvPr id="475" name="Google Shape;475;p44"/>
            <p:cNvPicPr preferRelativeResize="0"/>
            <p:nvPr/>
          </p:nvPicPr>
          <p:blipFill>
            <a:blip r:embed="rId12">
              <a:alphaModFix/>
            </a:blip>
            <a:stretch>
              <a:fillRect/>
            </a:stretch>
          </p:blipFill>
          <p:spPr>
            <a:xfrm>
              <a:off x="3268413" y="2682225"/>
              <a:ext cx="2379400" cy="1338412"/>
            </a:xfrm>
            <a:prstGeom prst="rect">
              <a:avLst/>
            </a:prstGeom>
            <a:noFill/>
            <a:ln>
              <a:noFill/>
            </a:ln>
          </p:spPr>
        </p:pic>
        <p:sp>
          <p:nvSpPr>
            <p:cNvPr id="476" name="Google Shape;476;p44"/>
            <p:cNvSpPr txBox="1"/>
            <p:nvPr/>
          </p:nvSpPr>
          <p:spPr>
            <a:xfrm>
              <a:off x="3268475" y="3710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Zonation map</a:t>
              </a:r>
              <a:endParaRPr sz="1000">
                <a:solidFill>
                  <a:srgbClr val="FFFFFF"/>
                </a:solidFill>
                <a:latin typeface="Roboto"/>
                <a:ea typeface="Roboto"/>
                <a:cs typeface="Roboto"/>
                <a:sym typeface="Roboto"/>
              </a:endParaRPr>
            </a:p>
          </p:txBody>
        </p:sp>
      </p:grpSp>
      <p:grpSp>
        <p:nvGrpSpPr>
          <p:cNvPr id="477" name="Google Shape;477;p44"/>
          <p:cNvGrpSpPr/>
          <p:nvPr/>
        </p:nvGrpSpPr>
        <p:grpSpPr>
          <a:xfrm>
            <a:off x="3261550" y="3651607"/>
            <a:ext cx="2379403" cy="1338458"/>
            <a:chOff x="5723000" y="2682207"/>
            <a:chExt cx="2379403" cy="1338458"/>
          </a:xfrm>
        </p:grpSpPr>
        <p:pic>
          <p:nvPicPr>
            <p:cNvPr id="478" name="Google Shape;478;p44"/>
            <p:cNvPicPr preferRelativeResize="0"/>
            <p:nvPr/>
          </p:nvPicPr>
          <p:blipFill>
            <a:blip r:embed="rId13">
              <a:alphaModFix/>
            </a:blip>
            <a:stretch>
              <a:fillRect/>
            </a:stretch>
          </p:blipFill>
          <p:spPr>
            <a:xfrm>
              <a:off x="5723003" y="2682207"/>
              <a:ext cx="2379400" cy="1338458"/>
            </a:xfrm>
            <a:prstGeom prst="rect">
              <a:avLst/>
            </a:prstGeom>
            <a:noFill/>
            <a:ln>
              <a:noFill/>
            </a:ln>
          </p:spPr>
        </p:pic>
        <p:sp>
          <p:nvSpPr>
            <p:cNvPr id="479" name="Google Shape;479;p44"/>
            <p:cNvSpPr txBox="1"/>
            <p:nvPr/>
          </p:nvSpPr>
          <p:spPr>
            <a:xfrm>
              <a:off x="5723000" y="3710750"/>
              <a:ext cx="23793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Prescription map</a:t>
              </a:r>
              <a:endParaRPr sz="1000">
                <a:solidFill>
                  <a:srgbClr val="FFFFFF"/>
                </a:solidFill>
                <a:latin typeface="Roboto"/>
                <a:ea typeface="Roboto"/>
                <a:cs typeface="Roboto"/>
                <a:sym typeface="Roboto"/>
              </a:endParaRPr>
            </a:p>
          </p:txBody>
        </p:sp>
      </p:grpSp>
      <p:cxnSp>
        <p:nvCxnSpPr>
          <p:cNvPr id="480" name="Google Shape;480;p44"/>
          <p:cNvCxnSpPr/>
          <p:nvPr/>
        </p:nvCxnSpPr>
        <p:spPr>
          <a:xfrm>
            <a:off x="5358675" y="1953550"/>
            <a:ext cx="868200" cy="779100"/>
          </a:xfrm>
          <a:prstGeom prst="bentConnector3">
            <a:avLst>
              <a:gd fmla="val 50000" name="adj1"/>
            </a:avLst>
          </a:prstGeom>
          <a:noFill/>
          <a:ln cap="flat" cmpd="sng" w="9525">
            <a:solidFill>
              <a:srgbClr val="34657F"/>
            </a:solidFill>
            <a:prstDash val="solid"/>
            <a:round/>
            <a:headEnd len="med" w="med" type="none"/>
            <a:tailEnd len="med" w="med" type="none"/>
          </a:ln>
        </p:spPr>
      </p:cxnSp>
      <p:cxnSp>
        <p:nvCxnSpPr>
          <p:cNvPr id="481" name="Google Shape;481;p44"/>
          <p:cNvCxnSpPr>
            <a:stCxn id="459" idx="1"/>
            <a:endCxn id="479" idx="3"/>
          </p:cNvCxnSpPr>
          <p:nvPr/>
        </p:nvCxnSpPr>
        <p:spPr>
          <a:xfrm flipH="1">
            <a:off x="5640900" y="3081825"/>
            <a:ext cx="587100" cy="1753200"/>
          </a:xfrm>
          <a:prstGeom prst="bentConnector3">
            <a:avLst>
              <a:gd fmla="val 73497" name="adj1"/>
            </a:avLst>
          </a:prstGeom>
          <a:noFill/>
          <a:ln cap="flat" cmpd="sng" w="9525">
            <a:solidFill>
              <a:srgbClr val="34657F"/>
            </a:solidFill>
            <a:prstDash val="solid"/>
            <a:round/>
            <a:headEnd len="med" w="med" type="none"/>
            <a:tailEnd len="med" w="med" type="none"/>
          </a:ln>
        </p:spPr>
      </p:cxnSp>
      <p:cxnSp>
        <p:nvCxnSpPr>
          <p:cNvPr id="482" name="Google Shape;482;p44"/>
          <p:cNvCxnSpPr/>
          <p:nvPr/>
        </p:nvCxnSpPr>
        <p:spPr>
          <a:xfrm>
            <a:off x="5644100" y="2907200"/>
            <a:ext cx="590100" cy="0"/>
          </a:xfrm>
          <a:prstGeom prst="straightConnector1">
            <a:avLst/>
          </a:prstGeom>
          <a:noFill/>
          <a:ln cap="flat" cmpd="sng" w="9525">
            <a:solidFill>
              <a:srgbClr val="34657F"/>
            </a:solidFill>
            <a:prstDash val="solid"/>
            <a:round/>
            <a:headEnd len="med" w="med" type="none"/>
            <a:tailEnd len="med" w="med" type="none"/>
          </a:ln>
        </p:spPr>
      </p:cxn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Google Shape;487;p45"/>
          <p:cNvPicPr preferRelativeResize="0"/>
          <p:nvPr/>
        </p:nvPicPr>
        <p:blipFill>
          <a:blip r:embed="rId3">
            <a:alphaModFix/>
          </a:blip>
          <a:stretch>
            <a:fillRect/>
          </a:stretch>
        </p:blipFill>
        <p:spPr>
          <a:xfrm>
            <a:off x="0" y="0"/>
            <a:ext cx="9144000" cy="5143501"/>
          </a:xfrm>
          <a:prstGeom prst="rect">
            <a:avLst/>
          </a:prstGeom>
          <a:noFill/>
          <a:ln>
            <a:noFill/>
          </a:ln>
        </p:spPr>
      </p:pic>
      <p:sp>
        <p:nvSpPr>
          <p:cNvPr id="488" name="Google Shape;488;p4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Fields of applications</a:t>
            </a:r>
            <a:endParaRPr b="1" sz="2100">
              <a:solidFill>
                <a:srgbClr val="34657F"/>
              </a:solidFill>
            </a:endParaRPr>
          </a:p>
        </p:txBody>
      </p:sp>
      <p:grpSp>
        <p:nvGrpSpPr>
          <p:cNvPr id="489" name="Google Shape;489;p45"/>
          <p:cNvGrpSpPr/>
          <p:nvPr/>
        </p:nvGrpSpPr>
        <p:grpSpPr>
          <a:xfrm>
            <a:off x="919288" y="1210819"/>
            <a:ext cx="7375875" cy="2813235"/>
            <a:chOff x="983038" y="1085694"/>
            <a:chExt cx="7375875" cy="2813235"/>
          </a:xfrm>
        </p:grpSpPr>
        <p:pic>
          <p:nvPicPr>
            <p:cNvPr id="490" name="Google Shape;490;p45"/>
            <p:cNvPicPr preferRelativeResize="0"/>
            <p:nvPr/>
          </p:nvPicPr>
          <p:blipFill>
            <a:blip r:embed="rId4">
              <a:alphaModFix/>
            </a:blip>
            <a:stretch>
              <a:fillRect/>
            </a:stretch>
          </p:blipFill>
          <p:spPr>
            <a:xfrm>
              <a:off x="983142" y="1085700"/>
              <a:ext cx="2408576" cy="1354824"/>
            </a:xfrm>
            <a:prstGeom prst="rect">
              <a:avLst/>
            </a:prstGeom>
            <a:noFill/>
            <a:ln>
              <a:noFill/>
            </a:ln>
          </p:spPr>
        </p:pic>
        <p:pic>
          <p:nvPicPr>
            <p:cNvPr id="491" name="Google Shape;491;p45"/>
            <p:cNvPicPr preferRelativeResize="0"/>
            <p:nvPr/>
          </p:nvPicPr>
          <p:blipFill>
            <a:blip r:embed="rId5">
              <a:alphaModFix/>
            </a:blip>
            <a:stretch>
              <a:fillRect/>
            </a:stretch>
          </p:blipFill>
          <p:spPr>
            <a:xfrm>
              <a:off x="3466675" y="1085694"/>
              <a:ext cx="2408576" cy="1354831"/>
            </a:xfrm>
            <a:prstGeom prst="rect">
              <a:avLst/>
            </a:prstGeom>
            <a:noFill/>
            <a:ln>
              <a:noFill/>
            </a:ln>
          </p:spPr>
        </p:pic>
        <p:pic>
          <p:nvPicPr>
            <p:cNvPr id="492" name="Google Shape;492;p45"/>
            <p:cNvPicPr preferRelativeResize="0"/>
            <p:nvPr/>
          </p:nvPicPr>
          <p:blipFill>
            <a:blip r:embed="rId6">
              <a:alphaModFix/>
            </a:blip>
            <a:stretch>
              <a:fillRect/>
            </a:stretch>
          </p:blipFill>
          <p:spPr>
            <a:xfrm>
              <a:off x="5950200" y="1085708"/>
              <a:ext cx="2408576" cy="1354817"/>
            </a:xfrm>
            <a:prstGeom prst="rect">
              <a:avLst/>
            </a:prstGeom>
            <a:noFill/>
            <a:ln>
              <a:noFill/>
            </a:ln>
          </p:spPr>
        </p:pic>
        <p:pic>
          <p:nvPicPr>
            <p:cNvPr id="493" name="Google Shape;493;p45"/>
            <p:cNvPicPr preferRelativeResize="0"/>
            <p:nvPr/>
          </p:nvPicPr>
          <p:blipFill>
            <a:blip r:embed="rId7">
              <a:alphaModFix/>
            </a:blip>
            <a:stretch>
              <a:fillRect/>
            </a:stretch>
          </p:blipFill>
          <p:spPr>
            <a:xfrm>
              <a:off x="983150" y="2544100"/>
              <a:ext cx="2408584" cy="1354824"/>
            </a:xfrm>
            <a:prstGeom prst="rect">
              <a:avLst/>
            </a:prstGeom>
            <a:noFill/>
            <a:ln>
              <a:noFill/>
            </a:ln>
          </p:spPr>
        </p:pic>
        <p:pic>
          <p:nvPicPr>
            <p:cNvPr id="494" name="Google Shape;494;p45"/>
            <p:cNvPicPr preferRelativeResize="0"/>
            <p:nvPr/>
          </p:nvPicPr>
          <p:blipFill>
            <a:blip r:embed="rId8">
              <a:alphaModFix/>
            </a:blip>
            <a:stretch>
              <a:fillRect/>
            </a:stretch>
          </p:blipFill>
          <p:spPr>
            <a:xfrm>
              <a:off x="3466675" y="2544100"/>
              <a:ext cx="2408576" cy="1354824"/>
            </a:xfrm>
            <a:prstGeom prst="rect">
              <a:avLst/>
            </a:prstGeom>
            <a:noFill/>
            <a:ln>
              <a:noFill/>
            </a:ln>
          </p:spPr>
        </p:pic>
        <p:pic>
          <p:nvPicPr>
            <p:cNvPr id="495" name="Google Shape;495;p45"/>
            <p:cNvPicPr preferRelativeResize="0"/>
            <p:nvPr/>
          </p:nvPicPr>
          <p:blipFill>
            <a:blip r:embed="rId9">
              <a:alphaModFix/>
            </a:blip>
            <a:stretch>
              <a:fillRect/>
            </a:stretch>
          </p:blipFill>
          <p:spPr>
            <a:xfrm>
              <a:off x="5950200" y="2544100"/>
              <a:ext cx="2408576" cy="1354820"/>
            </a:xfrm>
            <a:prstGeom prst="rect">
              <a:avLst/>
            </a:prstGeom>
            <a:noFill/>
            <a:ln>
              <a:noFill/>
            </a:ln>
          </p:spPr>
        </p:pic>
        <p:sp>
          <p:nvSpPr>
            <p:cNvPr id="496" name="Google Shape;496;p45"/>
            <p:cNvSpPr txBox="1"/>
            <p:nvPr/>
          </p:nvSpPr>
          <p:spPr>
            <a:xfrm>
              <a:off x="983125" y="2131604"/>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900">
                  <a:solidFill>
                    <a:srgbClr val="FFFFFF"/>
                  </a:solidFill>
                  <a:latin typeface="Roboto"/>
                  <a:ea typeface="Roboto"/>
                  <a:cs typeface="Roboto"/>
                  <a:sym typeface="Roboto"/>
                </a:rPr>
                <a:t>Digital scouting and crop protection</a:t>
              </a:r>
              <a:endParaRPr sz="900">
                <a:solidFill>
                  <a:srgbClr val="FFFFFF"/>
                </a:solidFill>
                <a:latin typeface="Roboto"/>
                <a:ea typeface="Roboto"/>
                <a:cs typeface="Roboto"/>
                <a:sym typeface="Roboto"/>
              </a:endParaRPr>
            </a:p>
          </p:txBody>
        </p:sp>
        <p:sp>
          <p:nvSpPr>
            <p:cNvPr id="497" name="Google Shape;497;p45"/>
            <p:cNvSpPr txBox="1"/>
            <p:nvPr/>
          </p:nvSpPr>
          <p:spPr>
            <a:xfrm>
              <a:off x="3466663" y="2131604"/>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Crop production</a:t>
              </a:r>
              <a:endParaRPr sz="1000">
                <a:solidFill>
                  <a:srgbClr val="FFFFFF"/>
                </a:solidFill>
                <a:latin typeface="Roboto"/>
                <a:ea typeface="Roboto"/>
                <a:cs typeface="Roboto"/>
                <a:sym typeface="Roboto"/>
              </a:endParaRPr>
            </a:p>
          </p:txBody>
        </p:sp>
        <p:sp>
          <p:nvSpPr>
            <p:cNvPr id="498" name="Google Shape;498;p45"/>
            <p:cNvSpPr txBox="1"/>
            <p:nvPr/>
          </p:nvSpPr>
          <p:spPr>
            <a:xfrm>
              <a:off x="5950213" y="2131604"/>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Insurance</a:t>
              </a:r>
              <a:endParaRPr sz="1000">
                <a:solidFill>
                  <a:srgbClr val="FFFFFF"/>
                </a:solidFill>
                <a:latin typeface="Roboto"/>
                <a:ea typeface="Roboto"/>
                <a:cs typeface="Roboto"/>
                <a:sym typeface="Roboto"/>
              </a:endParaRPr>
            </a:p>
          </p:txBody>
        </p:sp>
        <p:sp>
          <p:nvSpPr>
            <p:cNvPr id="499" name="Google Shape;499;p45"/>
            <p:cNvSpPr txBox="1"/>
            <p:nvPr/>
          </p:nvSpPr>
          <p:spPr>
            <a:xfrm>
              <a:off x="983038" y="3589029"/>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Breeding</a:t>
              </a:r>
              <a:endParaRPr sz="1000">
                <a:solidFill>
                  <a:srgbClr val="FFFFFF"/>
                </a:solidFill>
                <a:latin typeface="Roboto"/>
                <a:ea typeface="Roboto"/>
                <a:cs typeface="Roboto"/>
                <a:sym typeface="Roboto"/>
              </a:endParaRPr>
            </a:p>
          </p:txBody>
        </p:sp>
        <p:sp>
          <p:nvSpPr>
            <p:cNvPr id="500" name="Google Shape;500;p45"/>
            <p:cNvSpPr txBox="1"/>
            <p:nvPr/>
          </p:nvSpPr>
          <p:spPr>
            <a:xfrm>
              <a:off x="3466613" y="3589029"/>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Irrigation management</a:t>
              </a:r>
              <a:endParaRPr sz="1000">
                <a:solidFill>
                  <a:srgbClr val="FFFFFF"/>
                </a:solidFill>
                <a:latin typeface="Roboto"/>
                <a:ea typeface="Roboto"/>
                <a:cs typeface="Roboto"/>
                <a:sym typeface="Roboto"/>
              </a:endParaRPr>
            </a:p>
          </p:txBody>
        </p:sp>
        <p:sp>
          <p:nvSpPr>
            <p:cNvPr id="501" name="Google Shape;501;p45"/>
            <p:cNvSpPr txBox="1"/>
            <p:nvPr/>
          </p:nvSpPr>
          <p:spPr>
            <a:xfrm>
              <a:off x="5950188" y="3589029"/>
              <a:ext cx="2408700" cy="309900"/>
            </a:xfrm>
            <a:prstGeom prst="rect">
              <a:avLst/>
            </a:prstGeom>
            <a:solidFill>
              <a:srgbClr val="34657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Roboto"/>
                  <a:ea typeface="Roboto"/>
                  <a:cs typeface="Roboto"/>
                  <a:sym typeface="Roboto"/>
                </a:rPr>
                <a:t>Erosion control</a:t>
              </a:r>
              <a:endParaRPr sz="1000">
                <a:solidFill>
                  <a:srgbClr val="FFFFFF"/>
                </a:solidFill>
                <a:latin typeface="Roboto"/>
                <a:ea typeface="Roboto"/>
                <a:cs typeface="Roboto"/>
                <a:sym typeface="Roboto"/>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5" name="Shape 505"/>
        <p:cNvGrpSpPr/>
        <p:nvPr/>
      </p:nvGrpSpPr>
      <p:grpSpPr>
        <a:xfrm>
          <a:off x="0" y="0"/>
          <a:ext cx="0" cy="0"/>
          <a:chOff x="0" y="0"/>
          <a:chExt cx="0" cy="0"/>
        </a:xfrm>
      </p:grpSpPr>
      <p:pic>
        <p:nvPicPr>
          <p:cNvPr id="506" name="Google Shape;506;p46"/>
          <p:cNvPicPr preferRelativeResize="0"/>
          <p:nvPr/>
        </p:nvPicPr>
        <p:blipFill>
          <a:blip r:embed="rId3">
            <a:alphaModFix/>
          </a:blip>
          <a:stretch>
            <a:fillRect/>
          </a:stretch>
        </p:blipFill>
        <p:spPr>
          <a:xfrm>
            <a:off x="-1" y="0"/>
            <a:ext cx="9143999" cy="6208783"/>
          </a:xfrm>
          <a:prstGeom prst="rect">
            <a:avLst/>
          </a:prstGeom>
          <a:noFill/>
          <a:ln>
            <a:noFill/>
          </a:ln>
        </p:spPr>
      </p:pic>
      <p:sp>
        <p:nvSpPr>
          <p:cNvPr id="507" name="Google Shape;507;p46"/>
          <p:cNvSpPr txBox="1"/>
          <p:nvPr/>
        </p:nvSpPr>
        <p:spPr>
          <a:xfrm>
            <a:off x="872238" y="1619100"/>
            <a:ext cx="74016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Tools and features</a:t>
            </a:r>
            <a:endParaRPr b="1" sz="3600">
              <a:solidFill>
                <a:srgbClr val="F3F3F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1" name="Shape 511"/>
        <p:cNvGrpSpPr/>
        <p:nvPr/>
      </p:nvGrpSpPr>
      <p:grpSpPr>
        <a:xfrm>
          <a:off x="0" y="0"/>
          <a:ext cx="0" cy="0"/>
          <a:chOff x="0" y="0"/>
          <a:chExt cx="0" cy="0"/>
        </a:xfrm>
      </p:grpSpPr>
      <p:sp>
        <p:nvSpPr>
          <p:cNvPr id="512" name="Google Shape;512;p47"/>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instant mapping</a:t>
            </a:r>
            <a:endParaRPr b="1" sz="2100">
              <a:solidFill>
                <a:srgbClr val="34657F"/>
              </a:solidFill>
            </a:endParaRPr>
          </a:p>
        </p:txBody>
      </p:sp>
      <p:pic>
        <p:nvPicPr>
          <p:cNvPr id="513" name="Google Shape;513;p47"/>
          <p:cNvPicPr preferRelativeResize="0"/>
          <p:nvPr/>
        </p:nvPicPr>
        <p:blipFill>
          <a:blip r:embed="rId3">
            <a:alphaModFix/>
          </a:blip>
          <a:stretch>
            <a:fillRect/>
          </a:stretch>
        </p:blipFill>
        <p:spPr>
          <a:xfrm>
            <a:off x="1177563" y="937150"/>
            <a:ext cx="6788870" cy="3634874"/>
          </a:xfrm>
          <a:prstGeom prst="rect">
            <a:avLst/>
          </a:prstGeom>
          <a:noFill/>
          <a:ln>
            <a:noFill/>
          </a:ln>
        </p:spPr>
      </p:pic>
      <p:pic>
        <p:nvPicPr>
          <p:cNvPr id="514" name="Google Shape;514;p47"/>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48"/>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index generator</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20" name="Google Shape;520;p48"/>
          <p:cNvPicPr preferRelativeResize="0"/>
          <p:nvPr/>
        </p:nvPicPr>
        <p:blipFill>
          <a:blip r:embed="rId3">
            <a:alphaModFix/>
          </a:blip>
          <a:stretch>
            <a:fillRect/>
          </a:stretch>
        </p:blipFill>
        <p:spPr>
          <a:xfrm>
            <a:off x="1182500" y="993550"/>
            <a:ext cx="6778982" cy="3634876"/>
          </a:xfrm>
          <a:prstGeom prst="rect">
            <a:avLst/>
          </a:prstGeom>
          <a:noFill/>
          <a:ln>
            <a:noFill/>
          </a:ln>
        </p:spPr>
      </p:pic>
      <p:pic>
        <p:nvPicPr>
          <p:cNvPr id="521" name="Google Shape;521;p48"/>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id="103" name="Google Shape;103;p22"/>
          <p:cNvPicPr preferRelativeResize="0"/>
          <p:nvPr/>
        </p:nvPicPr>
        <p:blipFill>
          <a:blip r:embed="rId3">
            <a:alphaModFix/>
          </a:blip>
          <a:stretch>
            <a:fillRect/>
          </a:stretch>
        </p:blipFill>
        <p:spPr>
          <a:xfrm>
            <a:off x="2" y="0"/>
            <a:ext cx="9144002" cy="6095271"/>
          </a:xfrm>
          <a:prstGeom prst="rect">
            <a:avLst/>
          </a:prstGeom>
          <a:noFill/>
          <a:ln>
            <a:noFill/>
          </a:ln>
        </p:spPr>
      </p:pic>
      <p:sp>
        <p:nvSpPr>
          <p:cNvPr id="104" name="Google Shape;104;p22"/>
          <p:cNvSpPr txBox="1"/>
          <p:nvPr/>
        </p:nvSpPr>
        <p:spPr>
          <a:xfrm>
            <a:off x="872238" y="1619100"/>
            <a:ext cx="74016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Introducing Pix4D</a:t>
            </a:r>
            <a:endParaRPr b="1" sz="3600">
              <a:solidFill>
                <a:srgbClr val="F3F3F3"/>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5" name="Shape 525"/>
        <p:cNvGrpSpPr/>
        <p:nvPr/>
      </p:nvGrpSpPr>
      <p:grpSpPr>
        <a:xfrm>
          <a:off x="0" y="0"/>
          <a:ext cx="0" cy="0"/>
          <a:chOff x="0" y="0"/>
          <a:chExt cx="0" cy="0"/>
        </a:xfrm>
      </p:grpSpPr>
      <p:sp>
        <p:nvSpPr>
          <p:cNvPr id="526" name="Google Shape;526;p49"/>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index calculator</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27" name="Google Shape;527;p49"/>
          <p:cNvPicPr preferRelativeResize="0"/>
          <p:nvPr/>
        </p:nvPicPr>
        <p:blipFill>
          <a:blip r:embed="rId3">
            <a:alphaModFix/>
          </a:blip>
          <a:stretch>
            <a:fillRect/>
          </a:stretch>
        </p:blipFill>
        <p:spPr>
          <a:xfrm>
            <a:off x="1185800" y="1016500"/>
            <a:ext cx="6772406" cy="3634877"/>
          </a:xfrm>
          <a:prstGeom prst="rect">
            <a:avLst/>
          </a:prstGeom>
          <a:noFill/>
          <a:ln>
            <a:noFill/>
          </a:ln>
        </p:spPr>
      </p:pic>
      <p:pic>
        <p:nvPicPr>
          <p:cNvPr id="528" name="Google Shape;528;p49"/>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50"/>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comparison</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34" name="Google Shape;534;p50"/>
          <p:cNvPicPr preferRelativeResize="0"/>
          <p:nvPr/>
        </p:nvPicPr>
        <p:blipFill>
          <a:blip r:embed="rId3">
            <a:alphaModFix/>
          </a:blip>
          <a:stretch>
            <a:fillRect/>
          </a:stretch>
        </p:blipFill>
        <p:spPr>
          <a:xfrm>
            <a:off x="1182500" y="1016500"/>
            <a:ext cx="6778982" cy="3634876"/>
          </a:xfrm>
          <a:prstGeom prst="rect">
            <a:avLst/>
          </a:prstGeom>
          <a:noFill/>
          <a:ln>
            <a:noFill/>
          </a:ln>
        </p:spPr>
      </p:pic>
      <p:pic>
        <p:nvPicPr>
          <p:cNvPr id="535" name="Google Shape;535;p50"/>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sp>
        <p:nvSpPr>
          <p:cNvPr id="540" name="Google Shape;540;p51"/>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zonation and prescription</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41" name="Google Shape;541;p51"/>
          <p:cNvPicPr preferRelativeResize="0"/>
          <p:nvPr/>
        </p:nvPicPr>
        <p:blipFill>
          <a:blip r:embed="rId3">
            <a:alphaModFix/>
          </a:blip>
          <a:stretch>
            <a:fillRect/>
          </a:stretch>
        </p:blipFill>
        <p:spPr>
          <a:xfrm>
            <a:off x="1187438" y="1016500"/>
            <a:ext cx="6769114" cy="3634873"/>
          </a:xfrm>
          <a:prstGeom prst="rect">
            <a:avLst/>
          </a:prstGeom>
          <a:noFill/>
          <a:ln>
            <a:noFill/>
          </a:ln>
        </p:spPr>
      </p:pic>
      <p:pic>
        <p:nvPicPr>
          <p:cNvPr id="542" name="Google Shape;542;p51"/>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5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annotations</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48" name="Google Shape;548;p52"/>
          <p:cNvPicPr preferRelativeResize="0"/>
          <p:nvPr/>
        </p:nvPicPr>
        <p:blipFill>
          <a:blip r:embed="rId3">
            <a:alphaModFix/>
          </a:blip>
          <a:stretch>
            <a:fillRect/>
          </a:stretch>
        </p:blipFill>
        <p:spPr>
          <a:xfrm>
            <a:off x="1174263" y="1016500"/>
            <a:ext cx="6795485" cy="3634877"/>
          </a:xfrm>
          <a:prstGeom prst="rect">
            <a:avLst/>
          </a:prstGeom>
          <a:noFill/>
          <a:ln>
            <a:noFill/>
          </a:ln>
        </p:spPr>
      </p:pic>
      <p:pic>
        <p:nvPicPr>
          <p:cNvPr id="549" name="Google Shape;549;p52"/>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5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Pix4Dfields - digital surface model</a:t>
            </a:r>
            <a:endParaRPr b="1" sz="2100">
              <a:solidFill>
                <a:srgbClr val="34657F"/>
              </a:solidFill>
            </a:endParaRPr>
          </a:p>
          <a:p>
            <a:pPr indent="0" lvl="0" marL="0" rtl="0" algn="l">
              <a:lnSpc>
                <a:spcPct val="90000"/>
              </a:lnSpc>
              <a:spcBef>
                <a:spcPts val="0"/>
              </a:spcBef>
              <a:spcAft>
                <a:spcPts val="0"/>
              </a:spcAft>
              <a:buNone/>
            </a:pPr>
            <a:r>
              <a:t/>
            </a:r>
            <a:endParaRPr b="1" sz="2100">
              <a:solidFill>
                <a:srgbClr val="34657F"/>
              </a:solidFill>
            </a:endParaRPr>
          </a:p>
        </p:txBody>
      </p:sp>
      <p:pic>
        <p:nvPicPr>
          <p:cNvPr id="555" name="Google Shape;555;p53"/>
          <p:cNvPicPr preferRelativeResize="0"/>
          <p:nvPr/>
        </p:nvPicPr>
        <p:blipFill>
          <a:blip r:embed="rId3">
            <a:alphaModFix/>
          </a:blip>
          <a:stretch>
            <a:fillRect/>
          </a:stretch>
        </p:blipFill>
        <p:spPr>
          <a:xfrm>
            <a:off x="1175913" y="1016500"/>
            <a:ext cx="6792173" cy="3634874"/>
          </a:xfrm>
          <a:prstGeom prst="rect">
            <a:avLst/>
          </a:prstGeom>
          <a:noFill/>
          <a:ln>
            <a:noFill/>
          </a:ln>
        </p:spPr>
      </p:pic>
      <p:pic>
        <p:nvPicPr>
          <p:cNvPr id="556" name="Google Shape;556;p53"/>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pic>
        <p:nvPicPr>
          <p:cNvPr id="561" name="Google Shape;561;p54"/>
          <p:cNvPicPr preferRelativeResize="0"/>
          <p:nvPr/>
        </p:nvPicPr>
        <p:blipFill>
          <a:blip r:embed="rId3">
            <a:alphaModFix/>
          </a:blip>
          <a:stretch>
            <a:fillRect/>
          </a:stretch>
        </p:blipFill>
        <p:spPr>
          <a:xfrm>
            <a:off x="0" y="-544525"/>
            <a:ext cx="9143998" cy="6857999"/>
          </a:xfrm>
          <a:prstGeom prst="rect">
            <a:avLst/>
          </a:prstGeom>
          <a:noFill/>
          <a:ln>
            <a:noFill/>
          </a:ln>
        </p:spPr>
      </p:pic>
      <p:sp>
        <p:nvSpPr>
          <p:cNvPr id="562" name="Google Shape;562;p54"/>
          <p:cNvSpPr txBox="1"/>
          <p:nvPr/>
        </p:nvSpPr>
        <p:spPr>
          <a:xfrm>
            <a:off x="872238" y="1619100"/>
            <a:ext cx="74016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Use cases</a:t>
            </a:r>
            <a:endParaRPr b="1" sz="3600">
              <a:solidFill>
                <a:srgbClr val="F3F3F3"/>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pic>
        <p:nvPicPr>
          <p:cNvPr id="567" name="Google Shape;567;p55"/>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568" name="Google Shape;568;p55"/>
          <p:cNvPicPr preferRelativeResize="0"/>
          <p:nvPr/>
        </p:nvPicPr>
        <p:blipFill rotWithShape="1">
          <a:blip r:embed="rId4">
            <a:alphaModFix/>
          </a:blip>
          <a:srcRect b="0" l="9599" r="13601" t="0"/>
          <a:stretch/>
        </p:blipFill>
        <p:spPr>
          <a:xfrm>
            <a:off x="0" y="1486176"/>
            <a:ext cx="4494349" cy="2528073"/>
          </a:xfrm>
          <a:prstGeom prst="rect">
            <a:avLst/>
          </a:prstGeom>
          <a:noFill/>
          <a:ln>
            <a:noFill/>
          </a:ln>
        </p:spPr>
      </p:pic>
      <p:sp>
        <p:nvSpPr>
          <p:cNvPr id="569" name="Google Shape;569;p5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endParaRPr b="1" sz="2100">
              <a:solidFill>
                <a:srgbClr val="34657F"/>
              </a:solidFill>
            </a:endParaRPr>
          </a:p>
        </p:txBody>
      </p:sp>
      <p:sp>
        <p:nvSpPr>
          <p:cNvPr id="570" name="Google Shape;570;p55"/>
          <p:cNvSpPr txBox="1"/>
          <p:nvPr/>
        </p:nvSpPr>
        <p:spPr>
          <a:xfrm>
            <a:off x="4673825" y="1307700"/>
            <a:ext cx="3876900" cy="25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34657F"/>
                </a:solidFill>
                <a:latin typeface="Roboto"/>
                <a:ea typeface="Roboto"/>
                <a:cs typeface="Roboto"/>
                <a:sym typeface="Roboto"/>
              </a:rPr>
              <a:t>Problem statement</a:t>
            </a:r>
            <a:endParaRPr b="1" sz="1600">
              <a:solidFill>
                <a:srgbClr val="34657F"/>
              </a:solidFill>
              <a:latin typeface="Roboto"/>
              <a:ea typeface="Roboto"/>
              <a:cs typeface="Roboto"/>
              <a:sym typeface="Roboto"/>
            </a:endParaRPr>
          </a:p>
          <a:p>
            <a:pPr indent="0" lvl="0" marL="0" rtl="0" algn="l">
              <a:spcBef>
                <a:spcPts val="0"/>
              </a:spcBef>
              <a:spcAft>
                <a:spcPts val="0"/>
              </a:spcAft>
              <a:buNone/>
            </a:pPr>
            <a:r>
              <a:t/>
            </a:r>
            <a:endParaRPr b="1">
              <a:solidFill>
                <a:srgbClr val="34657F"/>
              </a:solidFill>
              <a:latin typeface="Roboto"/>
              <a:ea typeface="Roboto"/>
              <a:cs typeface="Roboto"/>
              <a:sym typeface="Roboto"/>
            </a:endParaRPr>
          </a:p>
          <a:p>
            <a:pPr indent="0" lvl="0" marL="0" rtl="0" algn="l">
              <a:lnSpc>
                <a:spcPct val="115000"/>
              </a:lnSpc>
              <a:spcBef>
                <a:spcPts val="0"/>
              </a:spcBef>
              <a:spcAft>
                <a:spcPts val="0"/>
              </a:spcAft>
              <a:buNone/>
            </a:pPr>
            <a:r>
              <a:rPr lang="en">
                <a:solidFill>
                  <a:srgbClr val="34657F"/>
                </a:solidFill>
                <a:latin typeface="Roboto Light"/>
                <a:ea typeface="Roboto Light"/>
                <a:cs typeface="Roboto Light"/>
                <a:sym typeface="Roboto Light"/>
              </a:rPr>
              <a:t>Prunes from this farm are tunnel dried ahead of packaging and are sold per ton per acre. The price (ton per acre) depends on the sugar quantity and fruit quality. </a:t>
            </a:r>
            <a:br>
              <a:rPr lang="en">
                <a:solidFill>
                  <a:srgbClr val="34657F"/>
                </a:solidFill>
                <a:latin typeface="Roboto Light"/>
                <a:ea typeface="Roboto Light"/>
                <a:cs typeface="Roboto Light"/>
                <a:sym typeface="Roboto Light"/>
              </a:rPr>
            </a:br>
            <a:br>
              <a:rPr lang="en">
                <a:solidFill>
                  <a:srgbClr val="34657F"/>
                </a:solidFill>
                <a:latin typeface="Roboto Light"/>
                <a:ea typeface="Roboto Light"/>
                <a:cs typeface="Roboto Light"/>
                <a:sym typeface="Roboto Light"/>
              </a:rPr>
            </a:br>
            <a:r>
              <a:rPr lang="en">
                <a:solidFill>
                  <a:srgbClr val="34657F"/>
                </a:solidFill>
                <a:latin typeface="Roboto Light"/>
                <a:ea typeface="Roboto Light"/>
                <a:cs typeface="Roboto Light"/>
                <a:sym typeface="Roboto Light"/>
              </a:rPr>
              <a:t>In other words, each tree matters and having stable and fast tools for crop protection has a direct impact on farm management – and consequently on farm’s profit.</a:t>
            </a:r>
            <a:br>
              <a:rPr lang="en" sz="1800">
                <a:solidFill>
                  <a:schemeClr val="lt2"/>
                </a:solidFill>
                <a:latin typeface="Roboto"/>
                <a:ea typeface="Roboto"/>
                <a:cs typeface="Roboto"/>
                <a:sym typeface="Roboto"/>
              </a:rPr>
            </a:b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pic>
        <p:nvPicPr>
          <p:cNvPr id="575" name="Google Shape;575;p56"/>
          <p:cNvPicPr preferRelativeResize="0"/>
          <p:nvPr/>
        </p:nvPicPr>
        <p:blipFill>
          <a:blip r:embed="rId3">
            <a:alphaModFix/>
          </a:blip>
          <a:stretch>
            <a:fillRect/>
          </a:stretch>
        </p:blipFill>
        <p:spPr>
          <a:xfrm>
            <a:off x="0" y="1021500"/>
            <a:ext cx="4168675" cy="5558233"/>
          </a:xfrm>
          <a:prstGeom prst="rect">
            <a:avLst/>
          </a:prstGeom>
          <a:noFill/>
          <a:ln>
            <a:noFill/>
          </a:ln>
        </p:spPr>
      </p:pic>
      <p:pic>
        <p:nvPicPr>
          <p:cNvPr id="576" name="Google Shape;576;p56"/>
          <p:cNvPicPr preferRelativeResize="0"/>
          <p:nvPr/>
        </p:nvPicPr>
        <p:blipFill>
          <a:blip r:embed="rId4">
            <a:alphaModFix/>
          </a:blip>
          <a:stretch>
            <a:fillRect/>
          </a:stretch>
        </p:blipFill>
        <p:spPr>
          <a:xfrm>
            <a:off x="0" y="0"/>
            <a:ext cx="9144000" cy="5143501"/>
          </a:xfrm>
          <a:prstGeom prst="rect">
            <a:avLst/>
          </a:prstGeom>
          <a:noFill/>
          <a:ln>
            <a:noFill/>
          </a:ln>
        </p:spPr>
      </p:pic>
      <p:sp>
        <p:nvSpPr>
          <p:cNvPr id="577" name="Google Shape;577;p56"/>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endParaRPr b="1" sz="2100">
              <a:solidFill>
                <a:srgbClr val="34657F"/>
              </a:solidFill>
            </a:endParaRPr>
          </a:p>
        </p:txBody>
      </p:sp>
      <p:grpSp>
        <p:nvGrpSpPr>
          <p:cNvPr id="578" name="Google Shape;578;p56"/>
          <p:cNvGrpSpPr/>
          <p:nvPr/>
        </p:nvGrpSpPr>
        <p:grpSpPr>
          <a:xfrm>
            <a:off x="4539725" y="1473000"/>
            <a:ext cx="2995500" cy="2555300"/>
            <a:chOff x="4539725" y="1473000"/>
            <a:chExt cx="2995500" cy="2555300"/>
          </a:xfrm>
        </p:grpSpPr>
        <p:sp>
          <p:nvSpPr>
            <p:cNvPr id="579" name="Google Shape;579;p56"/>
            <p:cNvSpPr txBox="1"/>
            <p:nvPr/>
          </p:nvSpPr>
          <p:spPr>
            <a:xfrm>
              <a:off x="4539725" y="1473000"/>
              <a:ext cx="2995500" cy="74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a:solidFill>
                    <a:srgbClr val="34657F"/>
                  </a:solidFill>
                  <a:latin typeface="Roboto"/>
                  <a:ea typeface="Roboto"/>
                  <a:cs typeface="Roboto"/>
                  <a:sym typeface="Roboto"/>
                </a:rPr>
                <a:t>Challenge 1</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Clr>
                  <a:schemeClr val="dk1"/>
                </a:buClr>
                <a:buSzPts val="1100"/>
                <a:buFont typeface="Arial"/>
                <a:buNone/>
              </a:pPr>
              <a:r>
                <a:rPr lang="en">
                  <a:solidFill>
                    <a:srgbClr val="34657F"/>
                  </a:solidFill>
                  <a:latin typeface="Roboto Light"/>
                  <a:ea typeface="Roboto Light"/>
                  <a:cs typeface="Roboto Light"/>
                  <a:sym typeface="Roboto Light"/>
                </a:rPr>
                <a:t>How to assess farm’s health after the last foliar nitrogen application?</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p>
          </p:txBody>
        </p:sp>
        <p:sp>
          <p:nvSpPr>
            <p:cNvPr id="580" name="Google Shape;580;p56"/>
            <p:cNvSpPr txBox="1"/>
            <p:nvPr/>
          </p:nvSpPr>
          <p:spPr>
            <a:xfrm>
              <a:off x="4539725" y="3286400"/>
              <a:ext cx="2767800" cy="74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4657F"/>
                  </a:solidFill>
                  <a:latin typeface="Roboto"/>
                  <a:ea typeface="Roboto"/>
                  <a:cs typeface="Roboto"/>
                  <a:sym typeface="Roboto"/>
                </a:rPr>
                <a:t>Challenge 3</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None/>
              </a:pPr>
              <a:r>
                <a:rPr lang="en">
                  <a:solidFill>
                    <a:srgbClr val="34657F"/>
                  </a:solidFill>
                  <a:latin typeface="Roboto Light"/>
                  <a:ea typeface="Roboto Light"/>
                  <a:cs typeface="Roboto Light"/>
                  <a:sym typeface="Roboto Light"/>
                </a:rPr>
                <a:t>How to deliver meaningful results in less than 30 minutes?</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p>
          </p:txBody>
        </p:sp>
        <p:sp>
          <p:nvSpPr>
            <p:cNvPr id="581" name="Google Shape;581;p56"/>
            <p:cNvSpPr txBox="1"/>
            <p:nvPr/>
          </p:nvSpPr>
          <p:spPr>
            <a:xfrm>
              <a:off x="4539725" y="2379700"/>
              <a:ext cx="2718300" cy="741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4657F"/>
                  </a:solidFill>
                  <a:latin typeface="Roboto"/>
                  <a:ea typeface="Roboto"/>
                  <a:cs typeface="Roboto"/>
                  <a:sym typeface="Roboto"/>
                </a:rPr>
                <a:t>Challenge 2</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None/>
              </a:pPr>
              <a:r>
                <a:rPr lang="en">
                  <a:solidFill>
                    <a:srgbClr val="34657F"/>
                  </a:solidFill>
                  <a:latin typeface="Roboto Light"/>
                  <a:ea typeface="Roboto Light"/>
                  <a:cs typeface="Roboto Light"/>
                  <a:sym typeface="Roboto Light"/>
                </a:rPr>
                <a:t>How to process 6.35GB of data while being in the field?</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pic>
        <p:nvPicPr>
          <p:cNvPr id="586" name="Google Shape;586;p57"/>
          <p:cNvPicPr preferRelativeResize="0"/>
          <p:nvPr/>
        </p:nvPicPr>
        <p:blipFill>
          <a:blip r:embed="rId3">
            <a:alphaModFix/>
          </a:blip>
          <a:stretch>
            <a:fillRect/>
          </a:stretch>
        </p:blipFill>
        <p:spPr>
          <a:xfrm>
            <a:off x="0" y="0"/>
            <a:ext cx="9144000" cy="5143501"/>
          </a:xfrm>
          <a:prstGeom prst="rect">
            <a:avLst/>
          </a:prstGeom>
          <a:noFill/>
          <a:ln>
            <a:noFill/>
          </a:ln>
        </p:spPr>
      </p:pic>
      <p:sp>
        <p:nvSpPr>
          <p:cNvPr id="587" name="Google Shape;587;p57"/>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endParaRPr b="1" sz="2100">
              <a:solidFill>
                <a:srgbClr val="34657F"/>
              </a:solidFill>
            </a:endParaRPr>
          </a:p>
        </p:txBody>
      </p:sp>
      <p:sp>
        <p:nvSpPr>
          <p:cNvPr id="588" name="Google Shape;588;p57"/>
          <p:cNvSpPr txBox="1"/>
          <p:nvPr/>
        </p:nvSpPr>
        <p:spPr>
          <a:xfrm>
            <a:off x="1056450" y="1755900"/>
            <a:ext cx="7031100" cy="163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34657F"/>
                </a:solidFill>
                <a:latin typeface="Roboto"/>
                <a:ea typeface="Roboto"/>
                <a:cs typeface="Roboto"/>
                <a:sym typeface="Roboto"/>
              </a:rPr>
              <a:t>Solution</a:t>
            </a:r>
            <a:endParaRPr b="1" sz="1600">
              <a:solidFill>
                <a:srgbClr val="34657F"/>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b="1">
              <a:solidFill>
                <a:srgbClr val="34657F"/>
              </a:solidFill>
              <a:latin typeface="Roboto"/>
              <a:ea typeface="Roboto"/>
              <a:cs typeface="Roboto"/>
              <a:sym typeface="Roboto"/>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Process the images and generate an orthomosaic.</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Generate two index maps: NDVI and NDRE.</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the comparison tool with the orthomosaic and NDVI to do a quick comparison of the field.</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the zonation tool to create an “easy to read” map of the problem areas.</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annotations to highlight the ‘focus areas’ and add more information to them.</a:t>
            </a:r>
            <a:endParaRPr>
              <a:solidFill>
                <a:srgbClr val="34657F"/>
              </a:solidFill>
              <a:latin typeface="Roboto Light"/>
              <a:ea typeface="Roboto Light"/>
              <a:cs typeface="Roboto Light"/>
              <a:sym typeface="Roboto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2" name="Shape 592"/>
        <p:cNvGrpSpPr/>
        <p:nvPr/>
      </p:nvGrpSpPr>
      <p:grpSpPr>
        <a:xfrm>
          <a:off x="0" y="0"/>
          <a:ext cx="0" cy="0"/>
          <a:chOff x="0" y="0"/>
          <a:chExt cx="0" cy="0"/>
        </a:xfrm>
      </p:grpSpPr>
      <p:pic>
        <p:nvPicPr>
          <p:cNvPr id="593" name="Google Shape;593;p58"/>
          <p:cNvPicPr preferRelativeResize="0"/>
          <p:nvPr/>
        </p:nvPicPr>
        <p:blipFill>
          <a:blip r:embed="rId3">
            <a:alphaModFix/>
          </a:blip>
          <a:stretch>
            <a:fillRect/>
          </a:stretch>
        </p:blipFill>
        <p:spPr>
          <a:xfrm>
            <a:off x="0" y="0"/>
            <a:ext cx="9144000" cy="5143501"/>
          </a:xfrm>
          <a:prstGeom prst="rect">
            <a:avLst/>
          </a:prstGeom>
          <a:noFill/>
          <a:ln>
            <a:noFill/>
          </a:ln>
        </p:spPr>
      </p:pic>
      <p:sp>
        <p:nvSpPr>
          <p:cNvPr id="594" name="Google Shape;594;p58"/>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endParaRPr b="1" sz="2100">
              <a:solidFill>
                <a:srgbClr val="34657F"/>
              </a:solidFill>
            </a:endParaRPr>
          </a:p>
        </p:txBody>
      </p:sp>
      <p:pic>
        <p:nvPicPr>
          <p:cNvPr id="595" name="Google Shape;595;p58"/>
          <p:cNvPicPr preferRelativeResize="0"/>
          <p:nvPr/>
        </p:nvPicPr>
        <p:blipFill>
          <a:blip r:embed="rId4">
            <a:alphaModFix/>
          </a:blip>
          <a:stretch>
            <a:fillRect/>
          </a:stretch>
        </p:blipFill>
        <p:spPr>
          <a:xfrm>
            <a:off x="1569663" y="1032025"/>
            <a:ext cx="6004671" cy="3384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id="109" name="Google Shape;109;p23"/>
          <p:cNvPicPr preferRelativeResize="0"/>
          <p:nvPr/>
        </p:nvPicPr>
        <p:blipFill>
          <a:blip r:embed="rId3">
            <a:alphaModFix/>
          </a:blip>
          <a:stretch>
            <a:fillRect/>
          </a:stretch>
        </p:blipFill>
        <p:spPr>
          <a:xfrm>
            <a:off x="0" y="0"/>
            <a:ext cx="9144000" cy="5143501"/>
          </a:xfrm>
          <a:prstGeom prst="rect">
            <a:avLst/>
          </a:prstGeom>
          <a:noFill/>
          <a:ln>
            <a:noFill/>
          </a:ln>
        </p:spPr>
      </p:pic>
      <p:sp>
        <p:nvSpPr>
          <p:cNvPr id="110" name="Google Shape;110;p2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Speaker Notes:  </a:t>
            </a:r>
            <a:endParaRPr b="1" sz="2100">
              <a:solidFill>
                <a:srgbClr val="34657F"/>
              </a:solidFill>
            </a:endParaRPr>
          </a:p>
        </p:txBody>
      </p:sp>
      <p:sp>
        <p:nvSpPr>
          <p:cNvPr id="111" name="Google Shape;111;p23"/>
          <p:cNvSpPr txBox="1"/>
          <p:nvPr/>
        </p:nvSpPr>
        <p:spPr>
          <a:xfrm>
            <a:off x="4312701" y="1706150"/>
            <a:ext cx="2637300" cy="542400"/>
          </a:xfrm>
          <a:prstGeom prst="rect">
            <a:avLst/>
          </a:prstGeom>
          <a:noFill/>
          <a:ln>
            <a:noFill/>
          </a:ln>
        </p:spPr>
        <p:txBody>
          <a:bodyPr anchorCtr="0" anchor="t" bIns="20950" lIns="41900" spcFirstLastPara="1" rIns="41900" wrap="square" tIns="20950">
            <a:noAutofit/>
          </a:bodyPr>
          <a:lstStyle/>
          <a:p>
            <a:pPr indent="0" lvl="0" marL="0" marR="0" rtl="0" algn="l">
              <a:spcBef>
                <a:spcPts val="0"/>
              </a:spcBef>
              <a:spcAft>
                <a:spcPts val="0"/>
              </a:spcAft>
              <a:buNone/>
            </a:pPr>
            <a:r>
              <a:rPr lang="en" sz="1800">
                <a:solidFill>
                  <a:srgbClr val="34657F"/>
                </a:solidFill>
                <a:latin typeface="Roboto Light"/>
                <a:ea typeface="Roboto Light"/>
                <a:cs typeface="Roboto Light"/>
                <a:sym typeface="Roboto Light"/>
              </a:rPr>
              <a:t>Name</a:t>
            </a:r>
            <a:endParaRPr sz="1800">
              <a:solidFill>
                <a:srgbClr val="34657F"/>
              </a:solidFill>
              <a:latin typeface="Roboto Light"/>
              <a:ea typeface="Roboto Light"/>
              <a:cs typeface="Roboto Light"/>
              <a:sym typeface="Roboto Light"/>
            </a:endParaRPr>
          </a:p>
          <a:p>
            <a:pPr indent="0" lvl="0" marL="0" marR="0" rtl="0" algn="l">
              <a:spcBef>
                <a:spcPts val="0"/>
              </a:spcBef>
              <a:spcAft>
                <a:spcPts val="0"/>
              </a:spcAft>
              <a:buNone/>
            </a:pPr>
            <a:r>
              <a:rPr lang="en" sz="1800">
                <a:solidFill>
                  <a:srgbClr val="737C85"/>
                </a:solidFill>
                <a:latin typeface="Roboto Light"/>
                <a:ea typeface="Roboto Light"/>
                <a:cs typeface="Roboto Light"/>
                <a:sym typeface="Roboto Light"/>
              </a:rPr>
              <a:t>Job title</a:t>
            </a:r>
            <a:endParaRPr sz="1800">
              <a:solidFill>
                <a:srgbClr val="737C85"/>
              </a:solidFill>
              <a:latin typeface="Roboto Light"/>
              <a:ea typeface="Roboto Light"/>
              <a:cs typeface="Roboto Light"/>
              <a:sym typeface="Roboto Light"/>
            </a:endParaRPr>
          </a:p>
        </p:txBody>
      </p:sp>
      <p:sp>
        <p:nvSpPr>
          <p:cNvPr id="112" name="Google Shape;112;p23"/>
          <p:cNvSpPr txBox="1"/>
          <p:nvPr/>
        </p:nvSpPr>
        <p:spPr>
          <a:xfrm>
            <a:off x="4400800" y="2401200"/>
            <a:ext cx="3171300" cy="1151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737C85"/>
              </a:buClr>
              <a:buSzPts val="1200"/>
              <a:buFont typeface="Roboto Light"/>
              <a:buChar char="●"/>
            </a:pPr>
            <a:r>
              <a:rPr lang="en" sz="1200">
                <a:solidFill>
                  <a:srgbClr val="737C85"/>
                </a:solidFill>
                <a:latin typeface="Roboto Light"/>
                <a:ea typeface="Roboto Light"/>
                <a:cs typeface="Roboto Light"/>
                <a:sym typeface="Roboto Light"/>
              </a:rPr>
              <a:t>Couple of words about me</a:t>
            </a:r>
            <a:endParaRPr sz="1200">
              <a:solidFill>
                <a:srgbClr val="737C85"/>
              </a:solidFill>
            </a:endParaRPr>
          </a:p>
          <a:p>
            <a:pPr indent="0" lvl="0" marL="0" rtl="0" algn="l">
              <a:spcBef>
                <a:spcPts val="0"/>
              </a:spcBef>
              <a:spcAft>
                <a:spcPts val="0"/>
              </a:spcAft>
              <a:buNone/>
            </a:pPr>
            <a:r>
              <a:t/>
            </a:r>
            <a:endParaRPr sz="1200">
              <a:solidFill>
                <a:srgbClr val="737C85"/>
              </a:solidFill>
            </a:endParaRPr>
          </a:p>
          <a:p>
            <a:pPr indent="0" lvl="0" marL="0" rtl="0" algn="l">
              <a:spcBef>
                <a:spcPts val="0"/>
              </a:spcBef>
              <a:spcAft>
                <a:spcPts val="0"/>
              </a:spcAft>
              <a:buNone/>
            </a:pPr>
            <a:r>
              <a:t/>
            </a:r>
            <a:endParaRPr sz="1200">
              <a:solidFill>
                <a:srgbClr val="737C85"/>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9" name="Shape 599"/>
        <p:cNvGrpSpPr/>
        <p:nvPr/>
      </p:nvGrpSpPr>
      <p:grpSpPr>
        <a:xfrm>
          <a:off x="0" y="0"/>
          <a:ext cx="0" cy="0"/>
          <a:chOff x="0" y="0"/>
          <a:chExt cx="0" cy="0"/>
        </a:xfrm>
      </p:grpSpPr>
      <p:sp>
        <p:nvSpPr>
          <p:cNvPr id="600" name="Google Shape;600;p59"/>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endParaRPr b="1" sz="2100">
              <a:solidFill>
                <a:srgbClr val="34657F"/>
              </a:solidFill>
            </a:endParaRPr>
          </a:p>
        </p:txBody>
      </p:sp>
      <p:pic>
        <p:nvPicPr>
          <p:cNvPr id="601" name="Google Shape;601;p59"/>
          <p:cNvPicPr preferRelativeResize="0"/>
          <p:nvPr/>
        </p:nvPicPr>
        <p:blipFill>
          <a:blip r:embed="rId3">
            <a:alphaModFix/>
          </a:blip>
          <a:stretch>
            <a:fillRect/>
          </a:stretch>
        </p:blipFill>
        <p:spPr>
          <a:xfrm>
            <a:off x="1045638" y="943107"/>
            <a:ext cx="7052726" cy="3781657"/>
          </a:xfrm>
          <a:prstGeom prst="rect">
            <a:avLst/>
          </a:prstGeom>
          <a:noFill/>
          <a:ln>
            <a:noFill/>
          </a:ln>
        </p:spPr>
      </p:pic>
      <p:pic>
        <p:nvPicPr>
          <p:cNvPr id="602" name="Google Shape;602;p59"/>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pic>
        <p:nvPicPr>
          <p:cNvPr id="607" name="Google Shape;607;p60"/>
          <p:cNvPicPr preferRelativeResize="0"/>
          <p:nvPr/>
        </p:nvPicPr>
        <p:blipFill>
          <a:blip r:embed="rId3">
            <a:alphaModFix/>
          </a:blip>
          <a:stretch>
            <a:fillRect/>
          </a:stretch>
        </p:blipFill>
        <p:spPr>
          <a:xfrm>
            <a:off x="885313" y="1428213"/>
            <a:ext cx="7373375" cy="2583825"/>
          </a:xfrm>
          <a:prstGeom prst="rect">
            <a:avLst/>
          </a:prstGeom>
          <a:noFill/>
          <a:ln>
            <a:noFill/>
          </a:ln>
        </p:spPr>
      </p:pic>
      <p:pic>
        <p:nvPicPr>
          <p:cNvPr id="608" name="Google Shape;608;p60"/>
          <p:cNvPicPr preferRelativeResize="0"/>
          <p:nvPr/>
        </p:nvPicPr>
        <p:blipFill>
          <a:blip r:embed="rId4">
            <a:alphaModFix/>
          </a:blip>
          <a:stretch>
            <a:fillRect/>
          </a:stretch>
        </p:blipFill>
        <p:spPr>
          <a:xfrm>
            <a:off x="0" y="0"/>
            <a:ext cx="9144000" cy="5143501"/>
          </a:xfrm>
          <a:prstGeom prst="rect">
            <a:avLst/>
          </a:prstGeom>
          <a:noFill/>
          <a:ln>
            <a:noFill/>
          </a:ln>
        </p:spPr>
      </p:pic>
      <p:sp>
        <p:nvSpPr>
          <p:cNvPr id="609" name="Google Shape;609;p60"/>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digital scouting and crop protection</a:t>
            </a:r>
            <a:r>
              <a:rPr b="1" lang="en" sz="2100">
                <a:solidFill>
                  <a:srgbClr val="34657F"/>
                </a:solidFill>
              </a:rPr>
              <a:t> </a:t>
            </a:r>
            <a:endParaRPr b="1" sz="2100">
              <a:solidFill>
                <a:srgbClr val="34657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pic>
        <p:nvPicPr>
          <p:cNvPr id="614" name="Google Shape;614;p61"/>
          <p:cNvPicPr preferRelativeResize="0"/>
          <p:nvPr/>
        </p:nvPicPr>
        <p:blipFill>
          <a:blip r:embed="rId3">
            <a:alphaModFix/>
          </a:blip>
          <a:stretch>
            <a:fillRect/>
          </a:stretch>
        </p:blipFill>
        <p:spPr>
          <a:xfrm>
            <a:off x="0" y="0"/>
            <a:ext cx="9144000" cy="5143501"/>
          </a:xfrm>
          <a:prstGeom prst="rect">
            <a:avLst/>
          </a:prstGeom>
          <a:noFill/>
          <a:ln>
            <a:noFill/>
          </a:ln>
        </p:spPr>
      </p:pic>
      <p:pic>
        <p:nvPicPr>
          <p:cNvPr id="615" name="Google Shape;615;p61"/>
          <p:cNvPicPr preferRelativeResize="0"/>
          <p:nvPr/>
        </p:nvPicPr>
        <p:blipFill rotWithShape="1">
          <a:blip r:embed="rId4">
            <a:alphaModFix/>
          </a:blip>
          <a:srcRect b="-472" l="0" r="8825" t="0"/>
          <a:stretch/>
        </p:blipFill>
        <p:spPr>
          <a:xfrm>
            <a:off x="0" y="1450138"/>
            <a:ext cx="4601174" cy="2600174"/>
          </a:xfrm>
          <a:prstGeom prst="rect">
            <a:avLst/>
          </a:prstGeom>
          <a:noFill/>
          <a:ln>
            <a:noFill/>
          </a:ln>
        </p:spPr>
      </p:pic>
      <p:sp>
        <p:nvSpPr>
          <p:cNvPr id="616" name="Google Shape;616;p61"/>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sp>
        <p:nvSpPr>
          <p:cNvPr id="617" name="Google Shape;617;p61"/>
          <p:cNvSpPr txBox="1"/>
          <p:nvPr/>
        </p:nvSpPr>
        <p:spPr>
          <a:xfrm>
            <a:off x="4690125" y="1486163"/>
            <a:ext cx="3338400" cy="252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34657F"/>
                </a:solidFill>
                <a:latin typeface="Roboto"/>
                <a:ea typeface="Roboto"/>
                <a:cs typeface="Roboto"/>
                <a:sym typeface="Roboto"/>
              </a:rPr>
              <a:t>Problem statement</a:t>
            </a:r>
            <a:endParaRPr b="1" sz="1600">
              <a:solidFill>
                <a:srgbClr val="34657F"/>
              </a:solidFill>
              <a:latin typeface="Roboto"/>
              <a:ea typeface="Roboto"/>
              <a:cs typeface="Roboto"/>
              <a:sym typeface="Roboto"/>
            </a:endParaRPr>
          </a:p>
          <a:p>
            <a:pPr indent="0" lvl="0" marL="0" rtl="0" algn="l">
              <a:lnSpc>
                <a:spcPct val="115000"/>
              </a:lnSpc>
              <a:spcBef>
                <a:spcPts val="0"/>
              </a:spcBef>
              <a:spcAft>
                <a:spcPts val="0"/>
              </a:spcAft>
              <a:buNone/>
            </a:pPr>
            <a:r>
              <a:t/>
            </a:r>
            <a:endParaRPr sz="1200">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a:solidFill>
                  <a:srgbClr val="34657F"/>
                </a:solidFill>
                <a:latin typeface="Roboto Light"/>
                <a:ea typeface="Roboto Light"/>
                <a:cs typeface="Roboto Light"/>
                <a:sym typeface="Roboto Light"/>
              </a:rPr>
              <a:t>Drainage tiles are extremely important because they help control moisture levels in soil, and are also a significant investment for farmers. </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rPr lang="en">
                <a:solidFill>
                  <a:srgbClr val="34657F"/>
                </a:solidFill>
                <a:latin typeface="Roboto Light"/>
                <a:ea typeface="Roboto Light"/>
                <a:cs typeface="Roboto Light"/>
                <a:sym typeface="Roboto Light"/>
              </a:rPr>
              <a:t>Knowing where existing pipes are can save growers lots of time and money while ensuring optimal crop growth.</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sz="1200">
              <a:solidFill>
                <a:srgbClr val="34657F"/>
              </a:solidFill>
              <a:latin typeface="Roboto Light"/>
              <a:ea typeface="Roboto Light"/>
              <a:cs typeface="Roboto Light"/>
              <a:sym typeface="Roboto Light"/>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None/>
            </a:pPr>
            <a:br>
              <a:rPr lang="en" sz="1800">
                <a:solidFill>
                  <a:schemeClr val="lt2"/>
                </a:solidFill>
                <a:latin typeface="Roboto"/>
                <a:ea typeface="Roboto"/>
                <a:cs typeface="Roboto"/>
                <a:sym typeface="Roboto"/>
              </a:rPr>
            </a:b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1" name="Shape 621"/>
        <p:cNvGrpSpPr/>
        <p:nvPr/>
      </p:nvGrpSpPr>
      <p:grpSpPr>
        <a:xfrm>
          <a:off x="0" y="0"/>
          <a:ext cx="0" cy="0"/>
          <a:chOff x="0" y="0"/>
          <a:chExt cx="0" cy="0"/>
        </a:xfrm>
      </p:grpSpPr>
      <p:pic>
        <p:nvPicPr>
          <p:cNvPr id="622" name="Google Shape;622;p62"/>
          <p:cNvPicPr preferRelativeResize="0"/>
          <p:nvPr/>
        </p:nvPicPr>
        <p:blipFill>
          <a:blip r:embed="rId3">
            <a:alphaModFix/>
          </a:blip>
          <a:stretch>
            <a:fillRect/>
          </a:stretch>
        </p:blipFill>
        <p:spPr>
          <a:xfrm>
            <a:off x="0" y="0"/>
            <a:ext cx="9144000" cy="5143501"/>
          </a:xfrm>
          <a:prstGeom prst="rect">
            <a:avLst/>
          </a:prstGeom>
          <a:noFill/>
          <a:ln>
            <a:noFill/>
          </a:ln>
        </p:spPr>
      </p:pic>
      <p:sp>
        <p:nvSpPr>
          <p:cNvPr id="623" name="Google Shape;623;p62"/>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sp>
        <p:nvSpPr>
          <p:cNvPr id="624" name="Google Shape;624;p62"/>
          <p:cNvSpPr txBox="1"/>
          <p:nvPr/>
        </p:nvSpPr>
        <p:spPr>
          <a:xfrm>
            <a:off x="4840800" y="1239225"/>
            <a:ext cx="2665200" cy="97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4657F"/>
                </a:solidFill>
                <a:latin typeface="Roboto"/>
                <a:ea typeface="Roboto"/>
                <a:cs typeface="Roboto"/>
                <a:sym typeface="Roboto"/>
              </a:rPr>
              <a:t>Challenge 1</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rPr lang="en">
                <a:solidFill>
                  <a:srgbClr val="34657F"/>
                </a:solidFill>
                <a:latin typeface="Roboto Light"/>
                <a:ea typeface="Roboto Light"/>
                <a:cs typeface="Roboto Light"/>
                <a:sym typeface="Roboto Light"/>
              </a:rPr>
              <a:t>How to identify where existing drainage tiles are located in your fields?</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p>
        </p:txBody>
      </p:sp>
      <p:sp>
        <p:nvSpPr>
          <p:cNvPr id="625" name="Google Shape;625;p62"/>
          <p:cNvSpPr txBox="1"/>
          <p:nvPr/>
        </p:nvSpPr>
        <p:spPr>
          <a:xfrm>
            <a:off x="4840800" y="3489975"/>
            <a:ext cx="2811300" cy="97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4657F"/>
                </a:solidFill>
                <a:latin typeface="Roboto"/>
                <a:ea typeface="Roboto"/>
                <a:cs typeface="Roboto"/>
                <a:sym typeface="Roboto"/>
              </a:rPr>
              <a:t>Challenge 3</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rPr lang="en">
                <a:solidFill>
                  <a:srgbClr val="34657F"/>
                </a:solidFill>
                <a:latin typeface="Roboto Light"/>
                <a:ea typeface="Roboto Light"/>
                <a:cs typeface="Roboto Light"/>
                <a:sym typeface="Roboto Light"/>
              </a:rPr>
              <a:t>How to present the results in an intuitive way to your customer while still in the field?</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latin typeface="Roboto Light"/>
              <a:ea typeface="Roboto Light"/>
              <a:cs typeface="Roboto Light"/>
              <a:sym typeface="Roboto Light"/>
            </a:endParaRPr>
          </a:p>
        </p:txBody>
      </p:sp>
      <p:sp>
        <p:nvSpPr>
          <p:cNvPr id="626" name="Google Shape;626;p62"/>
          <p:cNvSpPr txBox="1"/>
          <p:nvPr/>
        </p:nvSpPr>
        <p:spPr>
          <a:xfrm>
            <a:off x="4840800" y="2335500"/>
            <a:ext cx="2976300" cy="1032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34657F"/>
                </a:solidFill>
                <a:latin typeface="Roboto"/>
                <a:ea typeface="Roboto"/>
                <a:cs typeface="Roboto"/>
                <a:sym typeface="Roboto"/>
              </a:rPr>
              <a:t>Challenge 2</a:t>
            </a:r>
            <a:endParaRPr>
              <a:solidFill>
                <a:srgbClr val="34657F"/>
              </a:solidFill>
              <a:latin typeface="Roboto"/>
              <a:ea typeface="Roboto"/>
              <a:cs typeface="Roboto"/>
              <a:sym typeface="Roboto"/>
            </a:endParaRPr>
          </a:p>
          <a:p>
            <a:pPr indent="0" lvl="0" marL="0" rtl="0" algn="l">
              <a:lnSpc>
                <a:spcPct val="115000"/>
              </a:lnSpc>
              <a:spcBef>
                <a:spcPts val="0"/>
              </a:spcBef>
              <a:spcAft>
                <a:spcPts val="0"/>
              </a:spcAft>
              <a:buClr>
                <a:srgbClr val="000000"/>
              </a:buClr>
              <a:buSzPts val="1100"/>
              <a:buFont typeface="Arial"/>
              <a:buNone/>
            </a:pPr>
            <a:r>
              <a:rPr lang="en">
                <a:solidFill>
                  <a:srgbClr val="34657F"/>
                </a:solidFill>
                <a:latin typeface="Roboto Light"/>
                <a:ea typeface="Roboto Light"/>
                <a:cs typeface="Roboto Light"/>
                <a:sym typeface="Roboto Light"/>
              </a:rPr>
              <a:t>How to cut down on the processing time by a large margin for a 160 acre / 65 hectare farm?</a:t>
            </a:r>
            <a:endParaRPr>
              <a:solidFill>
                <a:srgbClr val="34657F"/>
              </a:solidFill>
              <a:latin typeface="Roboto Light"/>
              <a:ea typeface="Roboto Light"/>
              <a:cs typeface="Roboto Light"/>
              <a:sym typeface="Roboto Light"/>
            </a:endParaRPr>
          </a:p>
          <a:p>
            <a:pPr indent="0" lvl="0" marL="0" rtl="0" algn="l">
              <a:lnSpc>
                <a:spcPct val="115000"/>
              </a:lnSpc>
              <a:spcBef>
                <a:spcPts val="0"/>
              </a:spcBef>
              <a:spcAft>
                <a:spcPts val="0"/>
              </a:spcAft>
              <a:buNone/>
            </a:pPr>
            <a:r>
              <a:t/>
            </a:r>
            <a:endParaRPr>
              <a:latin typeface="Roboto Light"/>
              <a:ea typeface="Roboto Light"/>
              <a:cs typeface="Roboto Light"/>
              <a:sym typeface="Roboto Light"/>
            </a:endParaRPr>
          </a:p>
        </p:txBody>
      </p:sp>
      <p:pic>
        <p:nvPicPr>
          <p:cNvPr id="627" name="Google Shape;627;p62"/>
          <p:cNvPicPr preferRelativeResize="0"/>
          <p:nvPr/>
        </p:nvPicPr>
        <p:blipFill rotWithShape="1">
          <a:blip r:embed="rId4">
            <a:alphaModFix/>
          </a:blip>
          <a:srcRect b="0" l="31731" r="0" t="0"/>
          <a:stretch/>
        </p:blipFill>
        <p:spPr>
          <a:xfrm>
            <a:off x="0" y="1104525"/>
            <a:ext cx="4681922" cy="514349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pic>
        <p:nvPicPr>
          <p:cNvPr id="632" name="Google Shape;632;p63"/>
          <p:cNvPicPr preferRelativeResize="0"/>
          <p:nvPr/>
        </p:nvPicPr>
        <p:blipFill>
          <a:blip r:embed="rId3">
            <a:alphaModFix/>
          </a:blip>
          <a:stretch>
            <a:fillRect/>
          </a:stretch>
        </p:blipFill>
        <p:spPr>
          <a:xfrm>
            <a:off x="0" y="0"/>
            <a:ext cx="9144000" cy="5143501"/>
          </a:xfrm>
          <a:prstGeom prst="rect">
            <a:avLst/>
          </a:prstGeom>
          <a:noFill/>
          <a:ln>
            <a:noFill/>
          </a:ln>
        </p:spPr>
      </p:pic>
      <p:sp>
        <p:nvSpPr>
          <p:cNvPr id="633" name="Google Shape;633;p63"/>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sp>
        <p:nvSpPr>
          <p:cNvPr id="634" name="Google Shape;634;p63"/>
          <p:cNvSpPr txBox="1"/>
          <p:nvPr/>
        </p:nvSpPr>
        <p:spPr>
          <a:xfrm>
            <a:off x="1397400" y="1153450"/>
            <a:ext cx="6349200" cy="228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34657F"/>
                </a:solidFill>
                <a:latin typeface="Roboto"/>
                <a:ea typeface="Roboto"/>
                <a:cs typeface="Roboto"/>
                <a:sym typeface="Roboto"/>
              </a:rPr>
              <a:t>Solution</a:t>
            </a:r>
            <a:endParaRPr b="1" sz="1800">
              <a:solidFill>
                <a:srgbClr val="34657F"/>
              </a:solidFill>
              <a:latin typeface="Roboto"/>
              <a:ea typeface="Roboto"/>
              <a:cs typeface="Roboto"/>
              <a:sym typeface="Roboto"/>
            </a:endParaRPr>
          </a:p>
          <a:p>
            <a:pPr indent="0" lvl="0" marL="0" rtl="0" algn="l">
              <a:spcBef>
                <a:spcPts val="0"/>
              </a:spcBef>
              <a:spcAft>
                <a:spcPts val="0"/>
              </a:spcAft>
              <a:buNone/>
            </a:pPr>
            <a:r>
              <a:t/>
            </a:r>
            <a:endParaRPr b="1">
              <a:solidFill>
                <a:srgbClr val="34657F"/>
              </a:solidFill>
              <a:latin typeface="Roboto"/>
              <a:ea typeface="Roboto"/>
              <a:cs typeface="Roboto"/>
              <a:sym typeface="Roboto"/>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Process the images and generate an orthomosaic.</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Generate an NDRE index map.</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the comparison tool (split-screen mode) to highlight the differences between layers while in the field.</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the zonation tool to delineate areas of the field that are experiencing more stress.</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annotations to mark the spots where the tile lines are throughout the field.</a:t>
            </a:r>
            <a:endParaRPr>
              <a:solidFill>
                <a:srgbClr val="34657F"/>
              </a:solidFill>
              <a:latin typeface="Roboto Light"/>
              <a:ea typeface="Roboto Light"/>
              <a:cs typeface="Roboto Light"/>
              <a:sym typeface="Roboto Light"/>
            </a:endParaRPr>
          </a:p>
          <a:p>
            <a:pPr indent="-317500" lvl="0" marL="457200" rtl="0" algn="l">
              <a:lnSpc>
                <a:spcPct val="115000"/>
              </a:lnSpc>
              <a:spcBef>
                <a:spcPts val="0"/>
              </a:spcBef>
              <a:spcAft>
                <a:spcPts val="0"/>
              </a:spcAft>
              <a:buClr>
                <a:srgbClr val="34657F"/>
              </a:buClr>
              <a:buSzPts val="1400"/>
              <a:buFont typeface="Roboto Light"/>
              <a:buChar char="●"/>
            </a:pPr>
            <a:r>
              <a:rPr lang="en">
                <a:solidFill>
                  <a:srgbClr val="34657F"/>
                </a:solidFill>
                <a:latin typeface="Roboto Light"/>
                <a:ea typeface="Roboto Light"/>
                <a:cs typeface="Roboto Light"/>
                <a:sym typeface="Roboto Light"/>
              </a:rPr>
              <a:t>Use the the DSM generator to show how water behaves on the field due to the low slopes and small hills that aren’t always obvious.</a:t>
            </a:r>
            <a:endParaRPr>
              <a:solidFill>
                <a:srgbClr val="34657F"/>
              </a:solidFill>
              <a:latin typeface="Roboto Light"/>
              <a:ea typeface="Roboto Light"/>
              <a:cs typeface="Roboto Light"/>
              <a:sym typeface="Roboto Light"/>
            </a:endParaRPr>
          </a:p>
          <a:p>
            <a:pPr indent="0" lvl="0" marL="457200" rtl="0" algn="l">
              <a:lnSpc>
                <a:spcPct val="115000"/>
              </a:lnSpc>
              <a:spcBef>
                <a:spcPts val="0"/>
              </a:spcBef>
              <a:spcAft>
                <a:spcPts val="0"/>
              </a:spcAft>
              <a:buNone/>
            </a:pPr>
            <a:r>
              <a:t/>
            </a:r>
            <a:endParaRPr sz="1200">
              <a:solidFill>
                <a:srgbClr val="34657F"/>
              </a:solidFill>
              <a:latin typeface="Roboto Light"/>
              <a:ea typeface="Roboto Light"/>
              <a:cs typeface="Roboto Light"/>
              <a:sym typeface="Roboto 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64"/>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pic>
        <p:nvPicPr>
          <p:cNvPr id="640" name="Google Shape;640;p64"/>
          <p:cNvPicPr preferRelativeResize="0"/>
          <p:nvPr/>
        </p:nvPicPr>
        <p:blipFill>
          <a:blip r:embed="rId3">
            <a:alphaModFix/>
          </a:blip>
          <a:stretch>
            <a:fillRect/>
          </a:stretch>
        </p:blipFill>
        <p:spPr>
          <a:xfrm>
            <a:off x="1254750" y="1016500"/>
            <a:ext cx="6634482" cy="3634875"/>
          </a:xfrm>
          <a:prstGeom prst="rect">
            <a:avLst/>
          </a:prstGeom>
          <a:noFill/>
          <a:ln>
            <a:noFill/>
          </a:ln>
        </p:spPr>
      </p:pic>
      <p:pic>
        <p:nvPicPr>
          <p:cNvPr id="641" name="Google Shape;641;p64"/>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5" name="Shape 645"/>
        <p:cNvGrpSpPr/>
        <p:nvPr/>
      </p:nvGrpSpPr>
      <p:grpSpPr>
        <a:xfrm>
          <a:off x="0" y="0"/>
          <a:ext cx="0" cy="0"/>
          <a:chOff x="0" y="0"/>
          <a:chExt cx="0" cy="0"/>
        </a:xfrm>
      </p:grpSpPr>
      <p:sp>
        <p:nvSpPr>
          <p:cNvPr id="646" name="Google Shape;646;p6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pic>
        <p:nvPicPr>
          <p:cNvPr id="647" name="Google Shape;647;p65"/>
          <p:cNvPicPr preferRelativeResize="0"/>
          <p:nvPr/>
        </p:nvPicPr>
        <p:blipFill>
          <a:blip r:embed="rId3">
            <a:alphaModFix/>
          </a:blip>
          <a:stretch>
            <a:fillRect/>
          </a:stretch>
        </p:blipFill>
        <p:spPr>
          <a:xfrm>
            <a:off x="1170225" y="920438"/>
            <a:ext cx="6803552" cy="3826998"/>
          </a:xfrm>
          <a:prstGeom prst="rect">
            <a:avLst/>
          </a:prstGeom>
          <a:noFill/>
          <a:ln>
            <a:noFill/>
          </a:ln>
        </p:spPr>
      </p:pic>
      <p:pic>
        <p:nvPicPr>
          <p:cNvPr id="648" name="Google Shape;648;p65"/>
          <p:cNvPicPr preferRelativeResize="0"/>
          <p:nvPr/>
        </p:nvPicPr>
        <p:blipFill>
          <a:blip r:embed="rId4">
            <a:alphaModFix/>
          </a:blip>
          <a:stretch>
            <a:fillRect/>
          </a:stretch>
        </p:blipFill>
        <p:spPr>
          <a:xfrm>
            <a:off x="0" y="0"/>
            <a:ext cx="9144000" cy="514350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2" name="Shape 652"/>
        <p:cNvGrpSpPr/>
        <p:nvPr/>
      </p:nvGrpSpPr>
      <p:grpSpPr>
        <a:xfrm>
          <a:off x="0" y="0"/>
          <a:ext cx="0" cy="0"/>
          <a:chOff x="0" y="0"/>
          <a:chExt cx="0" cy="0"/>
        </a:xfrm>
      </p:grpSpPr>
      <p:pic>
        <p:nvPicPr>
          <p:cNvPr id="653" name="Google Shape;653;p66"/>
          <p:cNvPicPr preferRelativeResize="0"/>
          <p:nvPr/>
        </p:nvPicPr>
        <p:blipFill>
          <a:blip r:embed="rId3">
            <a:alphaModFix/>
          </a:blip>
          <a:stretch>
            <a:fillRect/>
          </a:stretch>
        </p:blipFill>
        <p:spPr>
          <a:xfrm>
            <a:off x="0" y="0"/>
            <a:ext cx="9144000" cy="5143501"/>
          </a:xfrm>
          <a:prstGeom prst="rect">
            <a:avLst/>
          </a:prstGeom>
          <a:noFill/>
          <a:ln>
            <a:noFill/>
          </a:ln>
        </p:spPr>
      </p:pic>
      <p:sp>
        <p:nvSpPr>
          <p:cNvPr id="654" name="Google Shape;654;p66"/>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Use case - irrigation management</a:t>
            </a:r>
            <a:endParaRPr b="1" sz="2100">
              <a:solidFill>
                <a:srgbClr val="34657F"/>
              </a:solidFill>
            </a:endParaRPr>
          </a:p>
        </p:txBody>
      </p:sp>
      <p:pic>
        <p:nvPicPr>
          <p:cNvPr id="655" name="Google Shape;655;p66"/>
          <p:cNvPicPr preferRelativeResize="0"/>
          <p:nvPr/>
        </p:nvPicPr>
        <p:blipFill>
          <a:blip r:embed="rId4">
            <a:alphaModFix/>
          </a:blip>
          <a:stretch>
            <a:fillRect/>
          </a:stretch>
        </p:blipFill>
        <p:spPr>
          <a:xfrm>
            <a:off x="757525" y="1016500"/>
            <a:ext cx="7929435" cy="36348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9" name="Shape 659"/>
        <p:cNvGrpSpPr/>
        <p:nvPr/>
      </p:nvGrpSpPr>
      <p:grpSpPr>
        <a:xfrm>
          <a:off x="0" y="0"/>
          <a:ext cx="0" cy="0"/>
          <a:chOff x="0" y="0"/>
          <a:chExt cx="0" cy="0"/>
        </a:xfrm>
      </p:grpSpPr>
      <p:pic>
        <p:nvPicPr>
          <p:cNvPr id="660" name="Google Shape;660;p67"/>
          <p:cNvPicPr preferRelativeResize="0"/>
          <p:nvPr/>
        </p:nvPicPr>
        <p:blipFill>
          <a:blip r:embed="rId3">
            <a:alphaModFix/>
          </a:blip>
          <a:stretch>
            <a:fillRect/>
          </a:stretch>
        </p:blipFill>
        <p:spPr>
          <a:xfrm>
            <a:off x="-4" y="-1110012"/>
            <a:ext cx="9144003" cy="8650068"/>
          </a:xfrm>
          <a:prstGeom prst="rect">
            <a:avLst/>
          </a:prstGeom>
          <a:noFill/>
          <a:ln>
            <a:noFill/>
          </a:ln>
        </p:spPr>
      </p:pic>
      <p:sp>
        <p:nvSpPr>
          <p:cNvPr id="661" name="Google Shape;661;p67"/>
          <p:cNvSpPr txBox="1"/>
          <p:nvPr/>
        </p:nvSpPr>
        <p:spPr>
          <a:xfrm>
            <a:off x="1479450" y="1619100"/>
            <a:ext cx="61851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rPr>
              <a:t>Demo</a:t>
            </a:r>
            <a:endParaRPr b="1" sz="3600">
              <a:solidFill>
                <a:srgbClr val="FFFFF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5" name="Shape 665"/>
        <p:cNvGrpSpPr/>
        <p:nvPr/>
      </p:nvGrpSpPr>
      <p:grpSpPr>
        <a:xfrm>
          <a:off x="0" y="0"/>
          <a:ext cx="0" cy="0"/>
          <a:chOff x="0" y="0"/>
          <a:chExt cx="0" cy="0"/>
        </a:xfrm>
      </p:grpSpPr>
      <p:pic>
        <p:nvPicPr>
          <p:cNvPr id="666" name="Google Shape;666;p68"/>
          <p:cNvPicPr preferRelativeResize="0"/>
          <p:nvPr/>
        </p:nvPicPr>
        <p:blipFill>
          <a:blip r:embed="rId3">
            <a:alphaModFix/>
          </a:blip>
          <a:stretch>
            <a:fillRect/>
          </a:stretch>
        </p:blipFill>
        <p:spPr>
          <a:xfrm>
            <a:off x="0" y="0"/>
            <a:ext cx="9144002" cy="6096002"/>
          </a:xfrm>
          <a:prstGeom prst="rect">
            <a:avLst/>
          </a:prstGeom>
          <a:noFill/>
          <a:ln>
            <a:noFill/>
          </a:ln>
        </p:spPr>
      </p:pic>
      <p:sp>
        <p:nvSpPr>
          <p:cNvPr id="667" name="Google Shape;667;p68"/>
          <p:cNvSpPr txBox="1"/>
          <p:nvPr/>
        </p:nvSpPr>
        <p:spPr>
          <a:xfrm>
            <a:off x="1479450" y="1619100"/>
            <a:ext cx="61851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rPr>
              <a:t>Q&amp;A</a:t>
            </a:r>
            <a:endParaRPr b="1" sz="3600">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4"/>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latin typeface="Roboto"/>
                <a:ea typeface="Roboto"/>
                <a:cs typeface="Roboto"/>
                <a:sym typeface="Roboto"/>
              </a:rPr>
              <a:t>Offices</a:t>
            </a:r>
            <a:endParaRPr b="1" sz="2100">
              <a:solidFill>
                <a:srgbClr val="34657F"/>
              </a:solidFill>
              <a:latin typeface="Roboto"/>
              <a:ea typeface="Roboto"/>
              <a:cs typeface="Roboto"/>
              <a:sym typeface="Roboto"/>
            </a:endParaRPr>
          </a:p>
        </p:txBody>
      </p:sp>
      <p:grpSp>
        <p:nvGrpSpPr>
          <p:cNvPr id="118" name="Google Shape;118;p24"/>
          <p:cNvGrpSpPr/>
          <p:nvPr/>
        </p:nvGrpSpPr>
        <p:grpSpPr>
          <a:xfrm>
            <a:off x="3765488" y="3803448"/>
            <a:ext cx="1864273" cy="349200"/>
            <a:chOff x="2127163" y="3816048"/>
            <a:chExt cx="1864273" cy="349200"/>
          </a:xfrm>
        </p:grpSpPr>
        <p:sp>
          <p:nvSpPr>
            <p:cNvPr id="119" name="Google Shape;119;p24"/>
            <p:cNvSpPr txBox="1"/>
            <p:nvPr/>
          </p:nvSpPr>
          <p:spPr>
            <a:xfrm>
              <a:off x="2523536" y="3816048"/>
              <a:ext cx="1467900" cy="3492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b="0" i="0" lang="en" sz="1300" u="none" cap="none" strike="noStrike">
                  <a:solidFill>
                    <a:srgbClr val="7F7F7F"/>
                  </a:solidFill>
                  <a:latin typeface="Calibri"/>
                  <a:ea typeface="Calibri"/>
                  <a:cs typeface="Calibri"/>
                  <a:sym typeface="Calibri"/>
                </a:rPr>
                <a:t>LAUSANNE</a:t>
              </a:r>
              <a:endParaRPr sz="600"/>
            </a:p>
            <a:p>
              <a:pPr indent="0" lvl="0" marL="0" marR="0" rtl="0" algn="l">
                <a:lnSpc>
                  <a:spcPct val="100000"/>
                </a:lnSpc>
                <a:spcBef>
                  <a:spcPts val="0"/>
                </a:spcBef>
                <a:spcAft>
                  <a:spcPts val="0"/>
                </a:spcAft>
                <a:buClr>
                  <a:srgbClr val="7F7F7F"/>
                </a:buClr>
                <a:buFont typeface="Calibri"/>
                <a:buNone/>
              </a:pPr>
              <a:r>
                <a:rPr b="1" i="0" lang="en" sz="1300" u="none" cap="none" strike="noStrike">
                  <a:solidFill>
                    <a:srgbClr val="7F7F7F"/>
                  </a:solidFill>
                  <a:latin typeface="Calibri"/>
                  <a:ea typeface="Calibri"/>
                  <a:cs typeface="Calibri"/>
                  <a:sym typeface="Calibri"/>
                </a:rPr>
                <a:t>SWITZERLAND</a:t>
              </a:r>
              <a:endParaRPr b="1" i="0" sz="1300" u="none" cap="none" strike="noStrike">
                <a:solidFill>
                  <a:srgbClr val="7F7F7F"/>
                </a:solidFill>
                <a:latin typeface="Calibri"/>
                <a:ea typeface="Calibri"/>
                <a:cs typeface="Calibri"/>
                <a:sym typeface="Calibri"/>
              </a:endParaRPr>
            </a:p>
          </p:txBody>
        </p:sp>
        <p:cxnSp>
          <p:nvCxnSpPr>
            <p:cNvPr id="120" name="Google Shape;120;p24"/>
            <p:cNvCxnSpPr/>
            <p:nvPr/>
          </p:nvCxnSpPr>
          <p:spPr>
            <a:xfrm>
              <a:off x="2442955" y="3868570"/>
              <a:ext cx="0" cy="270900"/>
            </a:xfrm>
            <a:prstGeom prst="straightConnector1">
              <a:avLst/>
            </a:prstGeom>
            <a:noFill/>
            <a:ln cap="flat" cmpd="sng" w="9525">
              <a:solidFill>
                <a:srgbClr val="99CC33"/>
              </a:solidFill>
              <a:prstDash val="solid"/>
              <a:miter lim="8000"/>
              <a:headEnd len="sm" w="sm" type="none"/>
              <a:tailEnd len="sm" w="sm" type="none"/>
            </a:ln>
          </p:spPr>
        </p:cxnSp>
        <p:pic>
          <p:nvPicPr>
            <p:cNvPr id="121" name="Google Shape;121;p24"/>
            <p:cNvPicPr preferRelativeResize="0"/>
            <p:nvPr/>
          </p:nvPicPr>
          <p:blipFill rotWithShape="1">
            <a:blip r:embed="rId3">
              <a:alphaModFix/>
            </a:blip>
            <a:srcRect b="0" l="0" r="0" t="0"/>
            <a:stretch/>
          </p:blipFill>
          <p:spPr>
            <a:xfrm>
              <a:off x="2127163" y="3895101"/>
              <a:ext cx="235200" cy="224100"/>
            </a:xfrm>
            <a:prstGeom prst="rect">
              <a:avLst/>
            </a:prstGeom>
            <a:noFill/>
            <a:ln>
              <a:noFill/>
            </a:ln>
          </p:spPr>
        </p:pic>
      </p:grpSp>
      <p:grpSp>
        <p:nvGrpSpPr>
          <p:cNvPr id="122" name="Google Shape;122;p24"/>
          <p:cNvGrpSpPr/>
          <p:nvPr/>
        </p:nvGrpSpPr>
        <p:grpSpPr>
          <a:xfrm>
            <a:off x="496375" y="3813463"/>
            <a:ext cx="1725599" cy="329145"/>
            <a:chOff x="267775" y="3813463"/>
            <a:chExt cx="1725599" cy="329145"/>
          </a:xfrm>
        </p:grpSpPr>
        <p:pic>
          <p:nvPicPr>
            <p:cNvPr id="123" name="Google Shape;123;p24"/>
            <p:cNvPicPr preferRelativeResize="0"/>
            <p:nvPr/>
          </p:nvPicPr>
          <p:blipFill rotWithShape="1">
            <a:blip r:embed="rId4">
              <a:alphaModFix/>
            </a:blip>
            <a:srcRect b="0" l="0" r="0" t="0"/>
            <a:stretch/>
          </p:blipFill>
          <p:spPr>
            <a:xfrm>
              <a:off x="267775" y="3890593"/>
              <a:ext cx="333300" cy="200100"/>
            </a:xfrm>
            <a:prstGeom prst="rect">
              <a:avLst/>
            </a:prstGeom>
            <a:noFill/>
            <a:ln>
              <a:noFill/>
            </a:ln>
          </p:spPr>
        </p:pic>
        <p:sp>
          <p:nvSpPr>
            <p:cNvPr id="124" name="Google Shape;124;p24"/>
            <p:cNvSpPr txBox="1"/>
            <p:nvPr/>
          </p:nvSpPr>
          <p:spPr>
            <a:xfrm>
              <a:off x="734874" y="3813463"/>
              <a:ext cx="1258500" cy="3030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b="0" i="0" lang="en" sz="1300" u="none" cap="none" strike="noStrike">
                  <a:solidFill>
                    <a:srgbClr val="7F7F7F"/>
                  </a:solidFill>
                  <a:latin typeface="Calibri"/>
                  <a:ea typeface="Calibri"/>
                  <a:cs typeface="Calibri"/>
                  <a:sym typeface="Calibri"/>
                </a:rPr>
                <a:t>SAN FRANCISCO </a:t>
              </a:r>
              <a:endParaRPr sz="1300"/>
            </a:p>
            <a:p>
              <a:pPr indent="0" lvl="0" marL="0" marR="0" rtl="0" algn="l">
                <a:lnSpc>
                  <a:spcPct val="100000"/>
                </a:lnSpc>
                <a:spcBef>
                  <a:spcPts val="0"/>
                </a:spcBef>
                <a:spcAft>
                  <a:spcPts val="0"/>
                </a:spcAft>
                <a:buClr>
                  <a:srgbClr val="7F7F7F"/>
                </a:buClr>
                <a:buFont typeface="Calibri"/>
                <a:buNone/>
              </a:pPr>
              <a:r>
                <a:rPr b="1" i="0" lang="en" sz="1300" u="none" cap="none" strike="noStrike">
                  <a:solidFill>
                    <a:srgbClr val="7F7F7F"/>
                  </a:solidFill>
                  <a:latin typeface="Calibri"/>
                  <a:ea typeface="Calibri"/>
                  <a:cs typeface="Calibri"/>
                  <a:sym typeface="Calibri"/>
                </a:rPr>
                <a:t>U.S.A.</a:t>
              </a:r>
              <a:endParaRPr b="1" i="0" sz="1300" u="none" cap="none" strike="noStrike">
                <a:solidFill>
                  <a:srgbClr val="7F7F7F"/>
                </a:solidFill>
                <a:latin typeface="Calibri"/>
                <a:ea typeface="Calibri"/>
                <a:cs typeface="Calibri"/>
                <a:sym typeface="Calibri"/>
              </a:endParaRPr>
            </a:p>
          </p:txBody>
        </p:sp>
        <p:cxnSp>
          <p:nvCxnSpPr>
            <p:cNvPr id="125" name="Google Shape;125;p24"/>
            <p:cNvCxnSpPr/>
            <p:nvPr/>
          </p:nvCxnSpPr>
          <p:spPr>
            <a:xfrm>
              <a:off x="673417" y="3871708"/>
              <a:ext cx="0" cy="270900"/>
            </a:xfrm>
            <a:prstGeom prst="straightConnector1">
              <a:avLst/>
            </a:prstGeom>
            <a:noFill/>
            <a:ln cap="flat" cmpd="sng" w="9525">
              <a:solidFill>
                <a:srgbClr val="99CC33"/>
              </a:solidFill>
              <a:prstDash val="solid"/>
              <a:miter lim="8000"/>
              <a:headEnd len="sm" w="sm" type="none"/>
              <a:tailEnd len="sm" w="sm" type="none"/>
            </a:ln>
          </p:spPr>
        </p:cxnSp>
      </p:grpSp>
      <p:grpSp>
        <p:nvGrpSpPr>
          <p:cNvPr id="126" name="Google Shape;126;p24"/>
          <p:cNvGrpSpPr/>
          <p:nvPr/>
        </p:nvGrpSpPr>
        <p:grpSpPr>
          <a:xfrm>
            <a:off x="7153250" y="3811533"/>
            <a:ext cx="1352643" cy="333035"/>
            <a:chOff x="5626375" y="3806470"/>
            <a:chExt cx="1352643" cy="333035"/>
          </a:xfrm>
        </p:grpSpPr>
        <p:grpSp>
          <p:nvGrpSpPr>
            <p:cNvPr id="127" name="Google Shape;127;p24"/>
            <p:cNvGrpSpPr/>
            <p:nvPr/>
          </p:nvGrpSpPr>
          <p:grpSpPr>
            <a:xfrm>
              <a:off x="6025084" y="3806470"/>
              <a:ext cx="953933" cy="333035"/>
              <a:chOff x="6952009" y="5420700"/>
              <a:chExt cx="1616836" cy="422848"/>
            </a:xfrm>
          </p:grpSpPr>
          <p:sp>
            <p:nvSpPr>
              <p:cNvPr id="128" name="Google Shape;128;p24"/>
              <p:cNvSpPr txBox="1"/>
              <p:nvPr/>
            </p:nvSpPr>
            <p:spPr>
              <a:xfrm>
                <a:off x="7062846" y="5420700"/>
                <a:ext cx="15060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300">
                    <a:solidFill>
                      <a:srgbClr val="7F7F7F"/>
                    </a:solidFill>
                    <a:latin typeface="Calibri"/>
                    <a:ea typeface="Calibri"/>
                    <a:cs typeface="Calibri"/>
                    <a:sym typeface="Calibri"/>
                  </a:rPr>
                  <a:t>SHANGHAI </a:t>
                </a:r>
                <a:endParaRPr sz="1300"/>
              </a:p>
              <a:p>
                <a:pPr indent="0" lvl="0" marL="0" rtl="0" algn="l">
                  <a:spcBef>
                    <a:spcPts val="0"/>
                  </a:spcBef>
                  <a:spcAft>
                    <a:spcPts val="0"/>
                  </a:spcAft>
                  <a:buClr>
                    <a:srgbClr val="7F7F7F"/>
                  </a:buClr>
                  <a:buFont typeface="Calibri"/>
                  <a:buNone/>
                </a:pPr>
                <a:r>
                  <a:rPr b="1" lang="en" sz="1300">
                    <a:solidFill>
                      <a:srgbClr val="7F7F7F"/>
                    </a:solidFill>
                    <a:latin typeface="Calibri"/>
                    <a:ea typeface="Calibri"/>
                    <a:cs typeface="Calibri"/>
                    <a:sym typeface="Calibri"/>
                  </a:rPr>
                  <a:t>CHINA</a:t>
                </a:r>
                <a:endParaRPr sz="1300">
                  <a:solidFill>
                    <a:srgbClr val="7F7F7F"/>
                  </a:solidFill>
                  <a:latin typeface="Calibri"/>
                  <a:ea typeface="Calibri"/>
                  <a:cs typeface="Calibri"/>
                  <a:sym typeface="Calibri"/>
                </a:endParaRPr>
              </a:p>
            </p:txBody>
          </p:sp>
          <p:cxnSp>
            <p:nvCxnSpPr>
              <p:cNvPr id="129" name="Google Shape;129;p24"/>
              <p:cNvCxnSpPr/>
              <p:nvPr/>
            </p:nvCxnSpPr>
            <p:spPr>
              <a:xfrm>
                <a:off x="6952009"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30" name="Google Shape;130;p24"/>
            <p:cNvPicPr preferRelativeResize="0"/>
            <p:nvPr/>
          </p:nvPicPr>
          <p:blipFill>
            <a:blip r:embed="rId5">
              <a:alphaModFix/>
            </a:blip>
            <a:stretch>
              <a:fillRect/>
            </a:stretch>
          </p:blipFill>
          <p:spPr>
            <a:xfrm>
              <a:off x="5626375" y="3884106"/>
              <a:ext cx="333300" cy="206825"/>
            </a:xfrm>
            <a:prstGeom prst="rect">
              <a:avLst/>
            </a:prstGeom>
            <a:noFill/>
            <a:ln>
              <a:noFill/>
            </a:ln>
          </p:spPr>
        </p:pic>
      </p:grpSp>
      <p:grpSp>
        <p:nvGrpSpPr>
          <p:cNvPr id="131" name="Google Shape;131;p24"/>
          <p:cNvGrpSpPr/>
          <p:nvPr/>
        </p:nvGrpSpPr>
        <p:grpSpPr>
          <a:xfrm>
            <a:off x="5683597" y="3803425"/>
            <a:ext cx="1415814" cy="349222"/>
            <a:chOff x="3953647" y="3790338"/>
            <a:chExt cx="1415814" cy="349222"/>
          </a:xfrm>
        </p:grpSpPr>
        <p:grpSp>
          <p:nvGrpSpPr>
            <p:cNvPr id="132" name="Google Shape;132;p24"/>
            <p:cNvGrpSpPr/>
            <p:nvPr/>
          </p:nvGrpSpPr>
          <p:grpSpPr>
            <a:xfrm>
              <a:off x="4361251" y="3790338"/>
              <a:ext cx="1008209" cy="349222"/>
              <a:chOff x="4010156" y="5420591"/>
              <a:chExt cx="1034379" cy="443400"/>
            </a:xfrm>
          </p:grpSpPr>
          <p:sp>
            <p:nvSpPr>
              <p:cNvPr id="133" name="Google Shape;133;p24"/>
              <p:cNvSpPr txBox="1"/>
              <p:nvPr/>
            </p:nvSpPr>
            <p:spPr>
              <a:xfrm>
                <a:off x="4086335" y="5420591"/>
                <a:ext cx="958200" cy="443400"/>
              </a:xfrm>
              <a:prstGeom prst="rect">
                <a:avLst/>
              </a:prstGeom>
              <a:noFill/>
              <a:ln>
                <a:noFill/>
              </a:ln>
            </p:spPr>
            <p:txBody>
              <a:bodyPr anchorCtr="0" anchor="t" bIns="15700" lIns="31425" spcFirstLastPara="1" rIns="31425" wrap="square" tIns="15700">
                <a:noAutofit/>
              </a:bodyPr>
              <a:lstStyle/>
              <a:p>
                <a:pPr indent="0" lvl="0" marL="0" marR="0" rtl="0" algn="l">
                  <a:lnSpc>
                    <a:spcPct val="100000"/>
                  </a:lnSpc>
                  <a:spcBef>
                    <a:spcPts val="0"/>
                  </a:spcBef>
                  <a:spcAft>
                    <a:spcPts val="0"/>
                  </a:spcAft>
                  <a:buClr>
                    <a:srgbClr val="7F7F7F"/>
                  </a:buClr>
                  <a:buFont typeface="Calibri"/>
                  <a:buNone/>
                </a:pPr>
                <a:r>
                  <a:rPr lang="en" sz="1300">
                    <a:solidFill>
                      <a:srgbClr val="7F7F7F"/>
                    </a:solidFill>
                    <a:latin typeface="Calibri"/>
                    <a:ea typeface="Calibri"/>
                    <a:cs typeface="Calibri"/>
                    <a:sym typeface="Calibri"/>
                  </a:rPr>
                  <a:t>BERLIN</a:t>
                </a:r>
                <a:endParaRPr sz="600"/>
              </a:p>
              <a:p>
                <a:pPr indent="0" lvl="0" marL="0" marR="0" rtl="0" algn="l">
                  <a:lnSpc>
                    <a:spcPct val="100000"/>
                  </a:lnSpc>
                  <a:spcBef>
                    <a:spcPts val="0"/>
                  </a:spcBef>
                  <a:spcAft>
                    <a:spcPts val="0"/>
                  </a:spcAft>
                  <a:buClr>
                    <a:srgbClr val="7F7F7F"/>
                  </a:buClr>
                  <a:buFont typeface="Calibri"/>
                  <a:buNone/>
                </a:pPr>
                <a:r>
                  <a:rPr b="1" lang="en" sz="1300">
                    <a:solidFill>
                      <a:srgbClr val="7F7F7F"/>
                    </a:solidFill>
                    <a:latin typeface="Calibri"/>
                    <a:ea typeface="Calibri"/>
                    <a:cs typeface="Calibri"/>
                    <a:sym typeface="Calibri"/>
                  </a:rPr>
                  <a:t>GERMANY</a:t>
                </a:r>
                <a:endParaRPr b="1" i="0" sz="1300" u="none" cap="none" strike="noStrike">
                  <a:solidFill>
                    <a:srgbClr val="7F7F7F"/>
                  </a:solidFill>
                  <a:latin typeface="Calibri"/>
                  <a:ea typeface="Calibri"/>
                  <a:cs typeface="Calibri"/>
                  <a:sym typeface="Calibri"/>
                </a:endParaRPr>
              </a:p>
            </p:txBody>
          </p:sp>
          <p:cxnSp>
            <p:nvCxnSpPr>
              <p:cNvPr id="134" name="Google Shape;134;p24"/>
              <p:cNvCxnSpPr/>
              <p:nvPr/>
            </p:nvCxnSpPr>
            <p:spPr>
              <a:xfrm>
                <a:off x="4010156" y="5499448"/>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35" name="Google Shape;135;p24"/>
            <p:cNvPicPr preferRelativeResize="0"/>
            <p:nvPr/>
          </p:nvPicPr>
          <p:blipFill>
            <a:blip r:embed="rId6">
              <a:alphaModFix/>
            </a:blip>
            <a:stretch>
              <a:fillRect/>
            </a:stretch>
          </p:blipFill>
          <p:spPr>
            <a:xfrm>
              <a:off x="3953647" y="3887518"/>
              <a:ext cx="333354" cy="200000"/>
            </a:xfrm>
            <a:prstGeom prst="rect">
              <a:avLst/>
            </a:prstGeom>
            <a:noFill/>
            <a:ln>
              <a:noFill/>
            </a:ln>
          </p:spPr>
        </p:pic>
      </p:grpSp>
      <p:pic>
        <p:nvPicPr>
          <p:cNvPr id="136" name="Google Shape;136;p24"/>
          <p:cNvPicPr preferRelativeResize="0"/>
          <p:nvPr/>
        </p:nvPicPr>
        <p:blipFill rotWithShape="1">
          <a:blip r:embed="rId7">
            <a:alphaModFix/>
          </a:blip>
          <a:srcRect b="20943" l="0" r="0" t="22756"/>
          <a:stretch/>
        </p:blipFill>
        <p:spPr>
          <a:xfrm>
            <a:off x="0" y="803550"/>
            <a:ext cx="6806098" cy="2707099"/>
          </a:xfrm>
          <a:prstGeom prst="rect">
            <a:avLst/>
          </a:prstGeom>
          <a:noFill/>
          <a:ln>
            <a:noFill/>
          </a:ln>
        </p:spPr>
      </p:pic>
      <p:sp>
        <p:nvSpPr>
          <p:cNvPr id="137" name="Google Shape;137;p24"/>
          <p:cNvSpPr txBox="1"/>
          <p:nvPr/>
        </p:nvSpPr>
        <p:spPr>
          <a:xfrm>
            <a:off x="6178625" y="1608525"/>
            <a:ext cx="2668500" cy="1144200"/>
          </a:xfrm>
          <a:prstGeom prst="rect">
            <a:avLst/>
          </a:prstGeom>
          <a:noFill/>
          <a:ln>
            <a:noFill/>
          </a:ln>
        </p:spPr>
        <p:txBody>
          <a:bodyPr anchorCtr="0" anchor="t" bIns="20950" lIns="41900" spcFirstLastPara="1" rIns="41900" wrap="square" tIns="20950">
            <a:noAutofit/>
          </a:bodyPr>
          <a:lstStyle/>
          <a:p>
            <a:pPr indent="0" lvl="0" marL="0" rtl="0" algn="l">
              <a:spcBef>
                <a:spcPts val="0"/>
              </a:spcBef>
              <a:spcAft>
                <a:spcPts val="0"/>
              </a:spcAft>
              <a:buNone/>
            </a:pPr>
            <a:r>
              <a:rPr b="1" lang="en" sz="1800">
                <a:solidFill>
                  <a:srgbClr val="34657F"/>
                </a:solidFill>
              </a:rPr>
              <a:t>160+</a:t>
            </a:r>
            <a:r>
              <a:rPr lang="en" sz="1800">
                <a:solidFill>
                  <a:schemeClr val="dk1"/>
                </a:solidFill>
              </a:rPr>
              <a:t> </a:t>
            </a:r>
            <a:r>
              <a:rPr lang="en">
                <a:solidFill>
                  <a:schemeClr val="dk1"/>
                </a:solidFill>
              </a:rPr>
              <a:t>global employees</a:t>
            </a:r>
            <a:endParaRPr>
              <a:solidFill>
                <a:schemeClr val="dk1"/>
              </a:solidFill>
            </a:endParaRPr>
          </a:p>
          <a:p>
            <a:pPr indent="0" lvl="0" marL="0" rtl="0" algn="l">
              <a:spcBef>
                <a:spcPts val="0"/>
              </a:spcBef>
              <a:spcAft>
                <a:spcPts val="0"/>
              </a:spcAft>
              <a:buNone/>
            </a:pPr>
            <a:r>
              <a:rPr b="1" lang="en" sz="1800">
                <a:solidFill>
                  <a:srgbClr val="34657F"/>
                </a:solidFill>
              </a:rPr>
              <a:t>23</a:t>
            </a:r>
            <a:r>
              <a:rPr lang="en" sz="1800">
                <a:solidFill>
                  <a:schemeClr val="dk1"/>
                </a:solidFill>
              </a:rPr>
              <a:t> </a:t>
            </a:r>
            <a:r>
              <a:rPr lang="en">
                <a:solidFill>
                  <a:schemeClr val="dk1"/>
                </a:solidFill>
              </a:rPr>
              <a:t>nationalities</a:t>
            </a:r>
            <a:endParaRPr>
              <a:solidFill>
                <a:schemeClr val="dk1"/>
              </a:solidFill>
            </a:endParaRPr>
          </a:p>
          <a:p>
            <a:pPr indent="0" lvl="0" marL="0" rtl="0" algn="l">
              <a:spcBef>
                <a:spcPts val="0"/>
              </a:spcBef>
              <a:spcAft>
                <a:spcPts val="0"/>
              </a:spcAft>
              <a:buNone/>
            </a:pPr>
            <a:r>
              <a:rPr b="1" lang="en" sz="1800">
                <a:solidFill>
                  <a:srgbClr val="34657F"/>
                </a:solidFill>
              </a:rPr>
              <a:t>26</a:t>
            </a:r>
            <a:r>
              <a:rPr lang="en" sz="1800">
                <a:solidFill>
                  <a:schemeClr val="dk1"/>
                </a:solidFill>
              </a:rPr>
              <a:t> </a:t>
            </a:r>
            <a:r>
              <a:rPr lang="en">
                <a:solidFill>
                  <a:schemeClr val="dk1"/>
                </a:solidFill>
              </a:rPr>
              <a:t>business languages spoken</a:t>
            </a:r>
            <a:r>
              <a:rPr lang="en" sz="2000">
                <a:solidFill>
                  <a:schemeClr val="dk1"/>
                </a:solidFill>
              </a:rPr>
              <a:t>	</a:t>
            </a:r>
            <a:endParaRPr sz="2000">
              <a:solidFill>
                <a:schemeClr val="dk1"/>
              </a:solidFill>
            </a:endParaRPr>
          </a:p>
          <a:p>
            <a:pPr indent="0" lvl="1" marL="444500" marR="0" rtl="0" algn="l">
              <a:spcBef>
                <a:spcPts val="0"/>
              </a:spcBef>
              <a:spcAft>
                <a:spcPts val="0"/>
              </a:spcAft>
              <a:buClr>
                <a:schemeClr val="dk1"/>
              </a:buClr>
              <a:buSzPts val="2000"/>
              <a:buFont typeface="Noto Sans Symbols"/>
              <a:buNone/>
            </a:pPr>
            <a:r>
              <a:t/>
            </a:r>
            <a:endParaRPr b="0" i="0" sz="2000" u="none" cap="none" strike="noStrike">
              <a:solidFill>
                <a:schemeClr val="dk2"/>
              </a:solidFill>
            </a:endParaRPr>
          </a:p>
        </p:txBody>
      </p:sp>
      <p:grpSp>
        <p:nvGrpSpPr>
          <p:cNvPr id="138" name="Google Shape;138;p24"/>
          <p:cNvGrpSpPr/>
          <p:nvPr/>
        </p:nvGrpSpPr>
        <p:grpSpPr>
          <a:xfrm>
            <a:off x="2275813" y="3819550"/>
            <a:ext cx="1435834" cy="316984"/>
            <a:chOff x="7346225" y="3806475"/>
            <a:chExt cx="1435834" cy="316984"/>
          </a:xfrm>
        </p:grpSpPr>
        <p:grpSp>
          <p:nvGrpSpPr>
            <p:cNvPr id="139" name="Google Shape;139;p24"/>
            <p:cNvGrpSpPr/>
            <p:nvPr/>
          </p:nvGrpSpPr>
          <p:grpSpPr>
            <a:xfrm>
              <a:off x="7769625" y="3806475"/>
              <a:ext cx="1012434" cy="316984"/>
              <a:chOff x="7577432" y="6118328"/>
              <a:chExt cx="1038713" cy="402468"/>
            </a:xfrm>
          </p:grpSpPr>
          <p:sp>
            <p:nvSpPr>
              <p:cNvPr id="140" name="Google Shape;140;p24"/>
              <p:cNvSpPr txBox="1"/>
              <p:nvPr/>
            </p:nvSpPr>
            <p:spPr>
              <a:xfrm>
                <a:off x="7649845" y="6118328"/>
                <a:ext cx="966300" cy="384600"/>
              </a:xfrm>
              <a:prstGeom prst="rect">
                <a:avLst/>
              </a:prstGeom>
              <a:noFill/>
              <a:ln>
                <a:noFill/>
              </a:ln>
            </p:spPr>
            <p:txBody>
              <a:bodyPr anchorCtr="0" anchor="t" bIns="15700" lIns="31425" spcFirstLastPara="1" rIns="31425" wrap="square" tIns="15700">
                <a:noAutofit/>
              </a:bodyPr>
              <a:lstStyle/>
              <a:p>
                <a:pPr indent="0" lvl="0" marL="0" rtl="0" algn="l">
                  <a:spcBef>
                    <a:spcPts val="0"/>
                  </a:spcBef>
                  <a:spcAft>
                    <a:spcPts val="0"/>
                  </a:spcAft>
                  <a:buClr>
                    <a:srgbClr val="7F7F7F"/>
                  </a:buClr>
                  <a:buFont typeface="Calibri"/>
                  <a:buNone/>
                </a:pPr>
                <a:r>
                  <a:rPr lang="en" sz="1300">
                    <a:solidFill>
                      <a:srgbClr val="7F7F7F"/>
                    </a:solidFill>
                    <a:latin typeface="Calibri"/>
                    <a:ea typeface="Calibri"/>
                    <a:cs typeface="Calibri"/>
                    <a:sym typeface="Calibri"/>
                  </a:rPr>
                  <a:t>MADRID</a:t>
                </a:r>
                <a:endParaRPr sz="1300"/>
              </a:p>
              <a:p>
                <a:pPr indent="0" lvl="0" marL="0" rtl="0" algn="l">
                  <a:spcBef>
                    <a:spcPts val="0"/>
                  </a:spcBef>
                  <a:spcAft>
                    <a:spcPts val="0"/>
                  </a:spcAft>
                  <a:buClr>
                    <a:srgbClr val="7F7F7F"/>
                  </a:buClr>
                  <a:buFont typeface="Calibri"/>
                  <a:buNone/>
                </a:pPr>
                <a:r>
                  <a:rPr b="1" lang="en" sz="1300">
                    <a:solidFill>
                      <a:srgbClr val="7F7F7F"/>
                    </a:solidFill>
                    <a:latin typeface="Calibri"/>
                    <a:ea typeface="Calibri"/>
                    <a:cs typeface="Calibri"/>
                    <a:sym typeface="Calibri"/>
                  </a:rPr>
                  <a:t>SPAIN</a:t>
                </a:r>
                <a:endParaRPr sz="1300">
                  <a:solidFill>
                    <a:srgbClr val="7F7F7F"/>
                  </a:solidFill>
                  <a:latin typeface="Calibri"/>
                  <a:ea typeface="Calibri"/>
                  <a:cs typeface="Calibri"/>
                  <a:sym typeface="Calibri"/>
                </a:endParaRPr>
              </a:p>
            </p:txBody>
          </p:sp>
          <p:cxnSp>
            <p:nvCxnSpPr>
              <p:cNvPr id="141" name="Google Shape;141;p24"/>
              <p:cNvCxnSpPr/>
              <p:nvPr/>
            </p:nvCxnSpPr>
            <p:spPr>
              <a:xfrm>
                <a:off x="7577432" y="6176696"/>
                <a:ext cx="0" cy="344100"/>
              </a:xfrm>
              <a:prstGeom prst="straightConnector1">
                <a:avLst/>
              </a:prstGeom>
              <a:noFill/>
              <a:ln cap="flat" cmpd="sng" w="9525">
                <a:solidFill>
                  <a:srgbClr val="99CC33"/>
                </a:solidFill>
                <a:prstDash val="solid"/>
                <a:miter lim="8000"/>
                <a:headEnd len="sm" w="sm" type="none"/>
                <a:tailEnd len="sm" w="sm" type="none"/>
              </a:ln>
            </p:spPr>
          </p:cxnSp>
        </p:grpSp>
        <p:pic>
          <p:nvPicPr>
            <p:cNvPr id="142" name="Google Shape;142;p24"/>
            <p:cNvPicPr preferRelativeResize="0"/>
            <p:nvPr/>
          </p:nvPicPr>
          <p:blipFill rotWithShape="1">
            <a:blip r:embed="rId8">
              <a:alphaModFix/>
            </a:blip>
            <a:srcRect b="13872" l="1896" r="1838" t="13872"/>
            <a:stretch/>
          </p:blipFill>
          <p:spPr>
            <a:xfrm>
              <a:off x="7346225" y="3864900"/>
              <a:ext cx="333301" cy="200136"/>
            </a:xfrm>
            <a:prstGeom prst="rect">
              <a:avLst/>
            </a:prstGeom>
            <a:noFill/>
            <a:ln>
              <a:noFill/>
            </a:ln>
          </p:spPr>
        </p:pic>
      </p:grpSp>
      <p:pic>
        <p:nvPicPr>
          <p:cNvPr id="143" name="Google Shape;143;p24"/>
          <p:cNvPicPr preferRelativeResize="0"/>
          <p:nvPr/>
        </p:nvPicPr>
        <p:blipFill>
          <a:blip r:embed="rId9">
            <a:alphaModFix/>
          </a:blip>
          <a:stretch>
            <a:fillRect/>
          </a:stretch>
        </p:blipFill>
        <p:spPr>
          <a:xfrm>
            <a:off x="0" y="0"/>
            <a:ext cx="9144000" cy="51435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pic>
        <p:nvPicPr>
          <p:cNvPr id="672" name="Google Shape;672;p69"/>
          <p:cNvPicPr preferRelativeResize="0"/>
          <p:nvPr/>
        </p:nvPicPr>
        <p:blipFill>
          <a:blip r:embed="rId3">
            <a:alphaModFix/>
          </a:blip>
          <a:stretch>
            <a:fillRect/>
          </a:stretch>
        </p:blipFill>
        <p:spPr>
          <a:xfrm>
            <a:off x="0" y="0"/>
            <a:ext cx="9143997" cy="6073567"/>
          </a:xfrm>
          <a:prstGeom prst="rect">
            <a:avLst/>
          </a:prstGeom>
          <a:noFill/>
          <a:ln>
            <a:noFill/>
          </a:ln>
        </p:spPr>
      </p:pic>
      <p:sp>
        <p:nvSpPr>
          <p:cNvPr id="673" name="Google Shape;673;p69"/>
          <p:cNvSpPr txBox="1"/>
          <p:nvPr/>
        </p:nvSpPr>
        <p:spPr>
          <a:xfrm>
            <a:off x="1479450" y="1619100"/>
            <a:ext cx="61851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FFFFF"/>
                </a:solidFill>
              </a:rPr>
              <a:t>Thank you</a:t>
            </a:r>
            <a:endParaRPr b="1" sz="360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 name="Shape 147"/>
        <p:cNvGrpSpPr/>
        <p:nvPr/>
      </p:nvGrpSpPr>
      <p:grpSpPr>
        <a:xfrm>
          <a:off x="0" y="0"/>
          <a:ext cx="0" cy="0"/>
          <a:chOff x="0" y="0"/>
          <a:chExt cx="0" cy="0"/>
        </a:xfrm>
      </p:grpSpPr>
      <p:sp>
        <p:nvSpPr>
          <p:cNvPr id="148" name="Google Shape;148;p25"/>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Pix4D products: agriculture</a:t>
            </a:r>
            <a:endParaRPr b="1" sz="2100">
              <a:solidFill>
                <a:srgbClr val="34657F"/>
              </a:solidFill>
            </a:endParaRPr>
          </a:p>
        </p:txBody>
      </p:sp>
      <p:pic>
        <p:nvPicPr>
          <p:cNvPr id="149" name="Google Shape;149;p25"/>
          <p:cNvPicPr preferRelativeResize="0"/>
          <p:nvPr/>
        </p:nvPicPr>
        <p:blipFill>
          <a:blip r:embed="rId3">
            <a:alphaModFix amt="40000"/>
          </a:blip>
          <a:stretch>
            <a:fillRect/>
          </a:stretch>
        </p:blipFill>
        <p:spPr>
          <a:xfrm>
            <a:off x="1364350" y="2692773"/>
            <a:ext cx="1481996" cy="1091614"/>
          </a:xfrm>
          <a:prstGeom prst="rect">
            <a:avLst/>
          </a:prstGeom>
          <a:noFill/>
          <a:ln>
            <a:noFill/>
          </a:ln>
        </p:spPr>
      </p:pic>
      <p:pic>
        <p:nvPicPr>
          <p:cNvPr id="150" name="Google Shape;150;p25"/>
          <p:cNvPicPr preferRelativeResize="0"/>
          <p:nvPr/>
        </p:nvPicPr>
        <p:blipFill>
          <a:blip r:embed="rId4">
            <a:alphaModFix amt="40000"/>
          </a:blip>
          <a:stretch>
            <a:fillRect/>
          </a:stretch>
        </p:blipFill>
        <p:spPr>
          <a:xfrm>
            <a:off x="3603427" y="1359113"/>
            <a:ext cx="1481996" cy="1091612"/>
          </a:xfrm>
          <a:prstGeom prst="rect">
            <a:avLst/>
          </a:prstGeom>
          <a:noFill/>
          <a:ln>
            <a:noFill/>
          </a:ln>
        </p:spPr>
      </p:pic>
      <p:pic>
        <p:nvPicPr>
          <p:cNvPr id="151" name="Google Shape;151;p25"/>
          <p:cNvPicPr preferRelativeResize="0"/>
          <p:nvPr/>
        </p:nvPicPr>
        <p:blipFill>
          <a:blip r:embed="rId5">
            <a:alphaModFix amt="40000"/>
          </a:blip>
          <a:stretch>
            <a:fillRect/>
          </a:stretch>
        </p:blipFill>
        <p:spPr>
          <a:xfrm>
            <a:off x="5848304" y="2692773"/>
            <a:ext cx="1481996" cy="1091615"/>
          </a:xfrm>
          <a:prstGeom prst="rect">
            <a:avLst/>
          </a:prstGeom>
          <a:noFill/>
          <a:ln>
            <a:noFill/>
          </a:ln>
        </p:spPr>
      </p:pic>
      <p:pic>
        <p:nvPicPr>
          <p:cNvPr id="152" name="Google Shape;152;p25"/>
          <p:cNvPicPr preferRelativeResize="0"/>
          <p:nvPr/>
        </p:nvPicPr>
        <p:blipFill>
          <a:blip r:embed="rId6">
            <a:alphaModFix/>
          </a:blip>
          <a:stretch>
            <a:fillRect/>
          </a:stretch>
        </p:blipFill>
        <p:spPr>
          <a:xfrm>
            <a:off x="3577341" y="2692769"/>
            <a:ext cx="1481996" cy="1091618"/>
          </a:xfrm>
          <a:prstGeom prst="rect">
            <a:avLst/>
          </a:prstGeom>
          <a:noFill/>
          <a:ln>
            <a:noFill/>
          </a:ln>
        </p:spPr>
      </p:pic>
      <p:pic>
        <p:nvPicPr>
          <p:cNvPr id="153" name="Google Shape;153;p25"/>
          <p:cNvPicPr preferRelativeResize="0"/>
          <p:nvPr/>
        </p:nvPicPr>
        <p:blipFill>
          <a:blip r:embed="rId7">
            <a:alphaModFix amt="40000"/>
          </a:blip>
          <a:stretch>
            <a:fillRect/>
          </a:stretch>
        </p:blipFill>
        <p:spPr>
          <a:xfrm>
            <a:off x="1376930" y="1359113"/>
            <a:ext cx="1482000" cy="1091618"/>
          </a:xfrm>
          <a:prstGeom prst="rect">
            <a:avLst/>
          </a:prstGeom>
          <a:noFill/>
          <a:ln>
            <a:noFill/>
          </a:ln>
        </p:spPr>
      </p:pic>
      <p:pic>
        <p:nvPicPr>
          <p:cNvPr id="154" name="Google Shape;154;p25"/>
          <p:cNvPicPr preferRelativeResize="0"/>
          <p:nvPr/>
        </p:nvPicPr>
        <p:blipFill>
          <a:blip r:embed="rId8">
            <a:alphaModFix amt="40000"/>
          </a:blip>
          <a:stretch>
            <a:fillRect/>
          </a:stretch>
        </p:blipFill>
        <p:spPr>
          <a:xfrm>
            <a:off x="5829931" y="1359112"/>
            <a:ext cx="1481996" cy="1091618"/>
          </a:xfrm>
          <a:prstGeom prst="rect">
            <a:avLst/>
          </a:prstGeom>
          <a:noFill/>
          <a:ln>
            <a:noFill/>
          </a:ln>
        </p:spPr>
      </p:pic>
      <p:pic>
        <p:nvPicPr>
          <p:cNvPr id="155" name="Google Shape;155;p25"/>
          <p:cNvPicPr preferRelativeResize="0"/>
          <p:nvPr/>
        </p:nvPicPr>
        <p:blipFill>
          <a:blip r:embed="rId9">
            <a:alphaModFix/>
          </a:blip>
          <a:stretch>
            <a:fillRect/>
          </a:stretch>
        </p:blipFill>
        <p:spPr>
          <a:xfrm>
            <a:off x="0" y="0"/>
            <a:ext cx="9144000"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pic>
        <p:nvPicPr>
          <p:cNvPr id="160" name="Google Shape;160;p26"/>
          <p:cNvPicPr preferRelativeResize="0"/>
          <p:nvPr/>
        </p:nvPicPr>
        <p:blipFill>
          <a:blip r:embed="rId3">
            <a:alphaModFix/>
          </a:blip>
          <a:stretch>
            <a:fillRect/>
          </a:stretch>
        </p:blipFill>
        <p:spPr>
          <a:xfrm>
            <a:off x="-18150" y="-35525"/>
            <a:ext cx="9207150" cy="5179028"/>
          </a:xfrm>
          <a:prstGeom prst="rect">
            <a:avLst/>
          </a:prstGeom>
          <a:noFill/>
          <a:ln>
            <a:noFill/>
          </a:ln>
        </p:spPr>
      </p:pic>
      <p:sp>
        <p:nvSpPr>
          <p:cNvPr id="161" name="Google Shape;161;p26"/>
          <p:cNvSpPr txBox="1"/>
          <p:nvPr/>
        </p:nvSpPr>
        <p:spPr>
          <a:xfrm>
            <a:off x="872238" y="1619100"/>
            <a:ext cx="7401600" cy="190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600">
                <a:solidFill>
                  <a:srgbClr val="F3F3F3"/>
                </a:solidFill>
              </a:rPr>
              <a:t>Getting started</a:t>
            </a:r>
            <a:endParaRPr b="1" sz="3600">
              <a:solidFill>
                <a:srgbClr val="F3F3F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7"/>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Drones in agriculture</a:t>
            </a:r>
            <a:endParaRPr b="1" sz="2100">
              <a:solidFill>
                <a:srgbClr val="34657F"/>
              </a:solidFill>
            </a:endParaRPr>
          </a:p>
        </p:txBody>
      </p:sp>
      <p:sp>
        <p:nvSpPr>
          <p:cNvPr id="167" name="Google Shape;167;p27"/>
          <p:cNvSpPr txBox="1"/>
          <p:nvPr/>
        </p:nvSpPr>
        <p:spPr>
          <a:xfrm>
            <a:off x="1562950" y="2557550"/>
            <a:ext cx="1974900" cy="3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a:ea typeface="Roboto"/>
                <a:cs typeface="Roboto"/>
                <a:sym typeface="Roboto"/>
              </a:rPr>
              <a:t>Fixed Wing</a:t>
            </a:r>
            <a:endParaRPr>
              <a:solidFill>
                <a:srgbClr val="36647E"/>
              </a:solidFill>
              <a:latin typeface="Roboto"/>
              <a:ea typeface="Roboto"/>
              <a:cs typeface="Roboto"/>
              <a:sym typeface="Roboto"/>
            </a:endParaRPr>
          </a:p>
          <a:p>
            <a:pPr indent="0" lvl="0" marL="0" rtl="0" algn="l">
              <a:spcBef>
                <a:spcPts val="0"/>
              </a:spcBef>
              <a:spcAft>
                <a:spcPts val="0"/>
              </a:spcAft>
              <a:buNone/>
            </a:pPr>
            <a:r>
              <a:t/>
            </a:r>
            <a:endParaRPr/>
          </a:p>
        </p:txBody>
      </p:sp>
      <p:sp>
        <p:nvSpPr>
          <p:cNvPr id="168" name="Google Shape;168;p27"/>
          <p:cNvSpPr txBox="1"/>
          <p:nvPr/>
        </p:nvSpPr>
        <p:spPr>
          <a:xfrm>
            <a:off x="1436350" y="2962425"/>
            <a:ext cx="2990100" cy="1151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Longer Flight Time</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Large project areas</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Nadir camera orientation</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Longer take off and landing zone</a:t>
            </a:r>
            <a:endParaRPr sz="1200">
              <a:solidFill>
                <a:srgbClr val="34657F"/>
              </a:solidFill>
              <a:latin typeface="Roboto Light"/>
              <a:ea typeface="Roboto Light"/>
              <a:cs typeface="Roboto Light"/>
              <a:sym typeface="Roboto Light"/>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p:txBody>
      </p:sp>
      <p:sp>
        <p:nvSpPr>
          <p:cNvPr id="169" name="Google Shape;169;p27"/>
          <p:cNvSpPr txBox="1"/>
          <p:nvPr/>
        </p:nvSpPr>
        <p:spPr>
          <a:xfrm>
            <a:off x="5115075" y="2557550"/>
            <a:ext cx="1974900" cy="33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a:ea typeface="Roboto"/>
                <a:cs typeface="Roboto"/>
                <a:sym typeface="Roboto"/>
              </a:rPr>
              <a:t>Multi-rotor</a:t>
            </a:r>
            <a:endParaRPr>
              <a:solidFill>
                <a:srgbClr val="36647E"/>
              </a:solidFill>
              <a:latin typeface="Roboto"/>
              <a:ea typeface="Roboto"/>
              <a:cs typeface="Roboto"/>
              <a:sym typeface="Roboto"/>
            </a:endParaRPr>
          </a:p>
          <a:p>
            <a:pPr indent="0" lvl="0" marL="0" rtl="0" algn="l">
              <a:spcBef>
                <a:spcPts val="0"/>
              </a:spcBef>
              <a:spcAft>
                <a:spcPts val="0"/>
              </a:spcAft>
              <a:buNone/>
            </a:pPr>
            <a:r>
              <a:t/>
            </a:r>
            <a:endParaRPr/>
          </a:p>
        </p:txBody>
      </p:sp>
      <p:pic>
        <p:nvPicPr>
          <p:cNvPr id="170" name="Google Shape;170;p27"/>
          <p:cNvPicPr preferRelativeResize="0"/>
          <p:nvPr/>
        </p:nvPicPr>
        <p:blipFill rotWithShape="1">
          <a:blip r:embed="rId3">
            <a:alphaModFix/>
          </a:blip>
          <a:srcRect b="0" l="0" r="0" t="0"/>
          <a:stretch/>
        </p:blipFill>
        <p:spPr>
          <a:xfrm>
            <a:off x="3805016" y="1208262"/>
            <a:ext cx="2866435" cy="1393886"/>
          </a:xfrm>
          <a:prstGeom prst="rect">
            <a:avLst/>
          </a:prstGeom>
          <a:noFill/>
          <a:ln>
            <a:noFill/>
          </a:ln>
        </p:spPr>
      </p:pic>
      <p:pic>
        <p:nvPicPr>
          <p:cNvPr id="171" name="Google Shape;171;p27"/>
          <p:cNvPicPr preferRelativeResize="0"/>
          <p:nvPr/>
        </p:nvPicPr>
        <p:blipFill>
          <a:blip r:embed="rId4">
            <a:alphaModFix/>
          </a:blip>
          <a:stretch>
            <a:fillRect/>
          </a:stretch>
        </p:blipFill>
        <p:spPr>
          <a:xfrm>
            <a:off x="1562950" y="1294552"/>
            <a:ext cx="1745900" cy="1060512"/>
          </a:xfrm>
          <a:prstGeom prst="rect">
            <a:avLst/>
          </a:prstGeom>
          <a:noFill/>
          <a:ln>
            <a:noFill/>
          </a:ln>
        </p:spPr>
      </p:pic>
      <p:sp>
        <p:nvSpPr>
          <p:cNvPr id="172" name="Google Shape;172;p27"/>
          <p:cNvSpPr txBox="1"/>
          <p:nvPr/>
        </p:nvSpPr>
        <p:spPr>
          <a:xfrm>
            <a:off x="4988475" y="2962425"/>
            <a:ext cx="3171300" cy="1151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Shorter flight time</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Small project areas</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Nadir and oblique camera orientation</a:t>
            </a:r>
            <a:endParaRPr sz="1200">
              <a:solidFill>
                <a:srgbClr val="34657F"/>
              </a:solidFill>
              <a:latin typeface="Roboto Light"/>
              <a:ea typeface="Roboto Light"/>
              <a:cs typeface="Roboto Light"/>
              <a:sym typeface="Roboto Light"/>
            </a:endParaRPr>
          </a:p>
          <a:p>
            <a:pPr indent="-304800" lvl="0" marL="457200" rtl="0" algn="l">
              <a:lnSpc>
                <a:spcPct val="115000"/>
              </a:lnSpc>
              <a:spcBef>
                <a:spcPts val="0"/>
              </a:spcBef>
              <a:spcAft>
                <a:spcPts val="0"/>
              </a:spcAft>
              <a:buClr>
                <a:srgbClr val="34657F"/>
              </a:buClr>
              <a:buSzPts val="1200"/>
              <a:buFont typeface="Roboto Light"/>
              <a:buChar char="●"/>
            </a:pPr>
            <a:r>
              <a:rPr lang="en" sz="1200">
                <a:solidFill>
                  <a:srgbClr val="34657F"/>
                </a:solidFill>
                <a:latin typeface="Roboto Light"/>
                <a:ea typeface="Roboto Light"/>
                <a:cs typeface="Roboto Light"/>
                <a:sym typeface="Roboto Light"/>
              </a:rPr>
              <a:t>Vertical takeoff and landing</a:t>
            </a:r>
            <a:endParaRPr sz="1200">
              <a:solidFill>
                <a:srgbClr val="34657F"/>
              </a:solidFill>
              <a:latin typeface="Roboto Light"/>
              <a:ea typeface="Roboto Light"/>
              <a:cs typeface="Roboto Light"/>
              <a:sym typeface="Roboto Light"/>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a:p>
            <a:pPr indent="0" lvl="0" marL="0" rtl="0" algn="l">
              <a:spcBef>
                <a:spcPts val="0"/>
              </a:spcBef>
              <a:spcAft>
                <a:spcPts val="0"/>
              </a:spcAft>
              <a:buNone/>
            </a:pPr>
            <a:r>
              <a:t/>
            </a:r>
            <a:endParaRPr sz="1200">
              <a:solidFill>
                <a:srgbClr val="34657F"/>
              </a:solidFill>
            </a:endParaRPr>
          </a:p>
        </p:txBody>
      </p:sp>
      <p:pic>
        <p:nvPicPr>
          <p:cNvPr id="173" name="Google Shape;173;p27"/>
          <p:cNvPicPr preferRelativeResize="0"/>
          <p:nvPr/>
        </p:nvPicPr>
        <p:blipFill rotWithShape="1">
          <a:blip r:embed="rId5">
            <a:alphaModFix/>
          </a:blip>
          <a:srcRect b="0" l="0" r="0" t="0"/>
          <a:stretch/>
        </p:blipFill>
        <p:spPr>
          <a:xfrm>
            <a:off x="0" y="0"/>
            <a:ext cx="9144000" cy="5143501"/>
          </a:xfrm>
          <a:prstGeom prst="rect">
            <a:avLst/>
          </a:prstGeom>
          <a:noFill/>
          <a:ln>
            <a:noFill/>
          </a:ln>
        </p:spPr>
      </p:pic>
      <p:pic>
        <p:nvPicPr>
          <p:cNvPr id="174" name="Google Shape;174;p27"/>
          <p:cNvPicPr preferRelativeResize="0"/>
          <p:nvPr/>
        </p:nvPicPr>
        <p:blipFill rotWithShape="1">
          <a:blip r:embed="rId6">
            <a:alphaModFix/>
          </a:blip>
          <a:srcRect b="0" l="0" r="0" t="0"/>
          <a:stretch/>
        </p:blipFill>
        <p:spPr>
          <a:xfrm>
            <a:off x="6465200" y="745113"/>
            <a:ext cx="2320150" cy="23201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28"/>
          <p:cNvSpPr txBox="1"/>
          <p:nvPr/>
        </p:nvSpPr>
        <p:spPr>
          <a:xfrm>
            <a:off x="347375" y="361900"/>
            <a:ext cx="7188000" cy="502200"/>
          </a:xfrm>
          <a:prstGeom prst="rect">
            <a:avLst/>
          </a:prstGeom>
          <a:noFill/>
          <a:ln>
            <a:noFill/>
          </a:ln>
        </p:spPr>
        <p:txBody>
          <a:bodyPr anchorCtr="0" anchor="t" bIns="20950" lIns="41900" spcFirstLastPara="1" rIns="41900" wrap="square" tIns="20950">
            <a:noAutofit/>
          </a:bodyPr>
          <a:lstStyle/>
          <a:p>
            <a:pPr indent="0" lvl="0" marL="0" rtl="0" algn="l">
              <a:lnSpc>
                <a:spcPct val="90000"/>
              </a:lnSpc>
              <a:spcBef>
                <a:spcPts val="0"/>
              </a:spcBef>
              <a:spcAft>
                <a:spcPts val="0"/>
              </a:spcAft>
              <a:buNone/>
            </a:pPr>
            <a:r>
              <a:rPr b="1" lang="en" sz="2100">
                <a:solidFill>
                  <a:srgbClr val="34657F"/>
                </a:solidFill>
              </a:rPr>
              <a:t>Cameras</a:t>
            </a:r>
            <a:r>
              <a:rPr b="1" lang="en" sz="2100">
                <a:solidFill>
                  <a:srgbClr val="34657F"/>
                </a:solidFill>
              </a:rPr>
              <a:t> in agriculture: multispectral</a:t>
            </a:r>
            <a:endParaRPr b="1" sz="2100">
              <a:solidFill>
                <a:srgbClr val="34657F"/>
              </a:solidFill>
            </a:endParaRPr>
          </a:p>
        </p:txBody>
      </p:sp>
      <p:pic>
        <p:nvPicPr>
          <p:cNvPr id="180" name="Google Shape;180;p28"/>
          <p:cNvPicPr preferRelativeResize="0"/>
          <p:nvPr/>
        </p:nvPicPr>
        <p:blipFill rotWithShape="1">
          <a:blip r:embed="rId3">
            <a:alphaModFix/>
          </a:blip>
          <a:srcRect b="0" l="0" r="0" t="0"/>
          <a:stretch/>
        </p:blipFill>
        <p:spPr>
          <a:xfrm>
            <a:off x="4514894" y="1526275"/>
            <a:ext cx="2834935" cy="1766925"/>
          </a:xfrm>
          <a:prstGeom prst="rect">
            <a:avLst/>
          </a:prstGeom>
          <a:noFill/>
          <a:ln>
            <a:noFill/>
          </a:ln>
        </p:spPr>
      </p:pic>
      <p:sp>
        <p:nvSpPr>
          <p:cNvPr id="181" name="Google Shape;181;p28"/>
          <p:cNvSpPr txBox="1"/>
          <p:nvPr/>
        </p:nvSpPr>
        <p:spPr>
          <a:xfrm>
            <a:off x="2095638" y="3360113"/>
            <a:ext cx="20316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MicaSense RedEdge-M</a:t>
            </a:r>
            <a:endParaRPr>
              <a:solidFill>
                <a:srgbClr val="36647E"/>
              </a:solidFill>
              <a:latin typeface="Roboto Light"/>
              <a:ea typeface="Roboto Light"/>
              <a:cs typeface="Roboto Light"/>
              <a:sym typeface="Roboto Light"/>
            </a:endParaRPr>
          </a:p>
        </p:txBody>
      </p:sp>
      <p:sp>
        <p:nvSpPr>
          <p:cNvPr id="182" name="Google Shape;182;p28"/>
          <p:cNvSpPr txBox="1"/>
          <p:nvPr/>
        </p:nvSpPr>
        <p:spPr>
          <a:xfrm>
            <a:off x="5108712" y="3360113"/>
            <a:ext cx="1681500" cy="3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36647E"/>
                </a:solidFill>
                <a:latin typeface="Roboto Light"/>
                <a:ea typeface="Roboto Light"/>
                <a:cs typeface="Roboto Light"/>
                <a:sym typeface="Roboto Light"/>
              </a:rPr>
              <a:t>Parrot Sequoia+</a:t>
            </a:r>
            <a:endParaRPr>
              <a:solidFill>
                <a:srgbClr val="36647E"/>
              </a:solidFill>
              <a:latin typeface="Roboto Light"/>
              <a:ea typeface="Roboto Light"/>
              <a:cs typeface="Roboto Light"/>
              <a:sym typeface="Roboto Light"/>
            </a:endParaRPr>
          </a:p>
        </p:txBody>
      </p:sp>
      <p:pic>
        <p:nvPicPr>
          <p:cNvPr id="183" name="Google Shape;183;p28"/>
          <p:cNvPicPr preferRelativeResize="0"/>
          <p:nvPr/>
        </p:nvPicPr>
        <p:blipFill>
          <a:blip r:embed="rId4">
            <a:alphaModFix/>
          </a:blip>
          <a:stretch>
            <a:fillRect/>
          </a:stretch>
        </p:blipFill>
        <p:spPr>
          <a:xfrm>
            <a:off x="2095638" y="1732550"/>
            <a:ext cx="2031600" cy="1354400"/>
          </a:xfrm>
          <a:prstGeom prst="rect">
            <a:avLst/>
          </a:prstGeom>
          <a:noFill/>
          <a:ln>
            <a:noFill/>
          </a:ln>
        </p:spPr>
      </p:pic>
      <p:pic>
        <p:nvPicPr>
          <p:cNvPr id="184" name="Google Shape;184;p28"/>
          <p:cNvPicPr preferRelativeResize="0"/>
          <p:nvPr/>
        </p:nvPicPr>
        <p:blipFill>
          <a:blip r:embed="rId5">
            <a:alphaModFix/>
          </a:blip>
          <a:stretch>
            <a:fillRect/>
          </a:stretch>
        </p:blipFill>
        <p:spPr>
          <a:xfrm>
            <a:off x="0" y="0"/>
            <a:ext cx="9144000"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ix4D Footer 1">
  <a:themeElements>
    <a:clrScheme name="Custom 2">
      <a:dk1>
        <a:srgbClr val="34657F"/>
      </a:dk1>
      <a:lt1>
        <a:srgbClr val="D6DAE0"/>
      </a:lt1>
      <a:dk2>
        <a:srgbClr val="34657F"/>
      </a:dk2>
      <a:lt2>
        <a:srgbClr val="FFFFFF"/>
      </a:lt2>
      <a:accent1>
        <a:srgbClr val="34657F"/>
      </a:accent1>
      <a:accent2>
        <a:srgbClr val="D6DAE0"/>
      </a:accent2>
      <a:accent3>
        <a:srgbClr val="6DC354"/>
      </a:accent3>
      <a:accent4>
        <a:srgbClr val="00B4B4"/>
      </a:accent4>
      <a:accent5>
        <a:srgbClr val="F7961F"/>
      </a:accent5>
      <a:accent6>
        <a:srgbClr val="00ABFF"/>
      </a:accent6>
      <a:hlink>
        <a:srgbClr val="1E88E5"/>
      </a:hlink>
      <a:folHlink>
        <a:srgbClr val="1E88E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