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86"/>
  </p:notesMasterIdLst>
  <p:sldIdLst>
    <p:sldId id="256" r:id="rId5"/>
    <p:sldId id="1207" r:id="rId6"/>
    <p:sldId id="1331" r:id="rId7"/>
    <p:sldId id="294" r:id="rId8"/>
    <p:sldId id="1242" r:id="rId9"/>
    <p:sldId id="270" r:id="rId10"/>
    <p:sldId id="1311" r:id="rId11"/>
    <p:sldId id="1312" r:id="rId12"/>
    <p:sldId id="1320" r:id="rId13"/>
    <p:sldId id="1209" r:id="rId14"/>
    <p:sldId id="1335" r:id="rId15"/>
    <p:sldId id="1212" r:id="rId16"/>
    <p:sldId id="1211" r:id="rId17"/>
    <p:sldId id="1336" r:id="rId18"/>
    <p:sldId id="1337" r:id="rId19"/>
    <p:sldId id="1208" r:id="rId20"/>
    <p:sldId id="1338" r:id="rId21"/>
    <p:sldId id="1225" r:id="rId22"/>
    <p:sldId id="1339" r:id="rId23"/>
    <p:sldId id="1214" r:id="rId24"/>
    <p:sldId id="1228" r:id="rId25"/>
    <p:sldId id="1340" r:id="rId26"/>
    <p:sldId id="1210" r:id="rId27"/>
    <p:sldId id="1213" r:id="rId28"/>
    <p:sldId id="1223" r:id="rId29"/>
    <p:sldId id="1215" r:id="rId30"/>
    <p:sldId id="1216" r:id="rId31"/>
    <p:sldId id="1221" r:id="rId32"/>
    <p:sldId id="1217" r:id="rId33"/>
    <p:sldId id="1295" r:id="rId34"/>
    <p:sldId id="1285" r:id="rId35"/>
    <p:sldId id="1323" r:id="rId36"/>
    <p:sldId id="1325" r:id="rId37"/>
    <p:sldId id="1327" r:id="rId38"/>
    <p:sldId id="1328" r:id="rId39"/>
    <p:sldId id="1284" r:id="rId40"/>
    <p:sldId id="274" r:id="rId41"/>
    <p:sldId id="1286" r:id="rId42"/>
    <p:sldId id="1322" r:id="rId43"/>
    <p:sldId id="1287" r:id="rId44"/>
    <p:sldId id="1288" r:id="rId45"/>
    <p:sldId id="261" r:id="rId46"/>
    <p:sldId id="1289" r:id="rId47"/>
    <p:sldId id="273" r:id="rId48"/>
    <p:sldId id="1290" r:id="rId49"/>
    <p:sldId id="1291" r:id="rId50"/>
    <p:sldId id="1292" r:id="rId51"/>
    <p:sldId id="1299" r:id="rId52"/>
    <p:sldId id="287" r:id="rId53"/>
    <p:sldId id="1294" r:id="rId54"/>
    <p:sldId id="1297" r:id="rId55"/>
    <p:sldId id="1218" r:id="rId56"/>
    <p:sldId id="1219" r:id="rId57"/>
    <p:sldId id="1332" r:id="rId58"/>
    <p:sldId id="1224" r:id="rId59"/>
    <p:sldId id="1333" r:id="rId60"/>
    <p:sldId id="1220" r:id="rId61"/>
    <p:sldId id="1226" r:id="rId62"/>
    <p:sldId id="1334" r:id="rId63"/>
    <p:sldId id="1222" r:id="rId64"/>
    <p:sldId id="1237" r:id="rId65"/>
    <p:sldId id="1227" r:id="rId66"/>
    <p:sldId id="1240" r:id="rId67"/>
    <p:sldId id="1238" r:id="rId68"/>
    <p:sldId id="1229" r:id="rId69"/>
    <p:sldId id="1303" r:id="rId70"/>
    <p:sldId id="1304" r:id="rId71"/>
    <p:sldId id="1310" r:id="rId72"/>
    <p:sldId id="260" r:id="rId73"/>
    <p:sldId id="275" r:id="rId74"/>
    <p:sldId id="262" r:id="rId75"/>
    <p:sldId id="263" r:id="rId76"/>
    <p:sldId id="1243" r:id="rId77"/>
    <p:sldId id="264" r:id="rId78"/>
    <p:sldId id="269" r:id="rId79"/>
    <p:sldId id="276" r:id="rId80"/>
    <p:sldId id="259" r:id="rId81"/>
    <p:sldId id="267" r:id="rId82"/>
    <p:sldId id="266" r:id="rId83"/>
    <p:sldId id="1244" r:id="rId84"/>
    <p:sldId id="1245" r:id="rId8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661"/>
    <a:srgbClr val="ED1F24"/>
    <a:srgbClr val="444444"/>
    <a:srgbClr val="333132"/>
    <a:srgbClr val="008F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2301" autoAdjust="0"/>
    <p:restoredTop sz="79396"/>
  </p:normalViewPr>
  <p:slideViewPr>
    <p:cSldViewPr snapToGrid="0" snapToObjects="1">
      <p:cViewPr varScale="1">
        <p:scale>
          <a:sx n="87" d="100"/>
          <a:sy n="87" d="100"/>
        </p:scale>
        <p:origin x="108" y="10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slide" Target="slides/slide64.xml"/><Relationship Id="rId76" Type="http://schemas.openxmlformats.org/officeDocument/2006/relationships/slide" Target="slides/slide72.xml"/><Relationship Id="rId84" Type="http://schemas.openxmlformats.org/officeDocument/2006/relationships/slide" Target="slides/slide80.xml"/><Relationship Id="rId89"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tableStyles" Target="tableStyles.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059B380-5BBB-487B-8169-BBC3D98E7582}" type="doc">
      <dgm:prSet loTypeId="urn:microsoft.com/office/officeart/2008/layout/AlternatingHexagons" loCatId="list" qsTypeId="urn:microsoft.com/office/officeart/2005/8/quickstyle/simple1" qsCatId="simple" csTypeId="urn:microsoft.com/office/officeart/2005/8/colors/colorful1" csCatId="colorful" phldr="1"/>
      <dgm:spPr/>
      <dgm:t>
        <a:bodyPr/>
        <a:lstStyle/>
        <a:p>
          <a:endParaRPr lang="en-US"/>
        </a:p>
      </dgm:t>
    </dgm:pt>
    <dgm:pt modelId="{D18510ED-1C1C-4337-8A3B-5ADC266967AE}">
      <dgm:prSet phldrT="[Text]"/>
      <dgm:spPr/>
      <dgm:t>
        <a:bodyPr/>
        <a:lstStyle/>
        <a:p>
          <a:r>
            <a:rPr lang="en-US" dirty="0"/>
            <a:t>Data</a:t>
          </a:r>
        </a:p>
      </dgm:t>
    </dgm:pt>
    <dgm:pt modelId="{235D96E3-74AE-456C-9B82-61F0B5D99268}" type="parTrans" cxnId="{C5B59730-3A02-4749-AC93-D0C1EB47CC37}">
      <dgm:prSet/>
      <dgm:spPr/>
      <dgm:t>
        <a:bodyPr/>
        <a:lstStyle/>
        <a:p>
          <a:endParaRPr lang="en-US"/>
        </a:p>
      </dgm:t>
    </dgm:pt>
    <dgm:pt modelId="{DFCE2D64-F131-413B-A276-9FCC76190499}" type="sibTrans" cxnId="{C5B59730-3A02-4749-AC93-D0C1EB47CC37}">
      <dgm:prSet/>
      <dgm:spPr/>
      <dgm:t>
        <a:bodyPr/>
        <a:lstStyle/>
        <a:p>
          <a:endParaRPr lang="en-US" dirty="0"/>
        </a:p>
      </dgm:t>
    </dgm:pt>
    <dgm:pt modelId="{E704CFD4-B623-473D-8310-CDFAD2861DD4}">
      <dgm:prSet phldrT="[Text]"/>
      <dgm:spPr/>
      <dgm:t>
        <a:bodyPr/>
        <a:lstStyle/>
        <a:p>
          <a:r>
            <a:rPr lang="en-US" dirty="0"/>
            <a:t>Data</a:t>
          </a:r>
        </a:p>
      </dgm:t>
    </dgm:pt>
    <dgm:pt modelId="{C175E69E-8061-473C-BC7D-08E02ADBD925}" type="parTrans" cxnId="{9D6E7B51-E29B-4EC0-AA4C-C891298E8C46}">
      <dgm:prSet/>
      <dgm:spPr/>
      <dgm:t>
        <a:bodyPr/>
        <a:lstStyle/>
        <a:p>
          <a:endParaRPr lang="en-US"/>
        </a:p>
      </dgm:t>
    </dgm:pt>
    <dgm:pt modelId="{7A5FA748-0121-4323-BF47-5DC528EB47CC}" type="sibTrans" cxnId="{9D6E7B51-E29B-4EC0-AA4C-C891298E8C46}">
      <dgm:prSet/>
      <dgm:spPr/>
      <dgm:t>
        <a:bodyPr/>
        <a:lstStyle/>
        <a:p>
          <a:endParaRPr lang="en-US" dirty="0"/>
        </a:p>
      </dgm:t>
    </dgm:pt>
    <dgm:pt modelId="{4B15AA3D-ADA8-4903-9322-2B3C68120F52}">
      <dgm:prSet phldrT="[Text]"/>
      <dgm:spPr/>
      <dgm:t>
        <a:bodyPr/>
        <a:lstStyle/>
        <a:p>
          <a:r>
            <a:rPr lang="en-US" dirty="0"/>
            <a:t>Data</a:t>
          </a:r>
        </a:p>
      </dgm:t>
    </dgm:pt>
    <dgm:pt modelId="{A8949FFB-DD54-4FCD-A3F5-36B243DF0051}" type="parTrans" cxnId="{1A7F7111-BAAA-4C91-8D8E-CC23191996E7}">
      <dgm:prSet/>
      <dgm:spPr/>
      <dgm:t>
        <a:bodyPr/>
        <a:lstStyle/>
        <a:p>
          <a:endParaRPr lang="en-US"/>
        </a:p>
      </dgm:t>
    </dgm:pt>
    <dgm:pt modelId="{68C248BB-5F72-4971-B5C6-FDC9D74A3DF9}" type="sibTrans" cxnId="{1A7F7111-BAAA-4C91-8D8E-CC23191996E7}">
      <dgm:prSet/>
      <dgm:spPr/>
      <dgm:t>
        <a:bodyPr/>
        <a:lstStyle/>
        <a:p>
          <a:endParaRPr lang="en-US" dirty="0"/>
        </a:p>
      </dgm:t>
    </dgm:pt>
    <dgm:pt modelId="{8E27E37C-7AC1-4137-92DF-D20AE7011BD8}" type="pres">
      <dgm:prSet presAssocID="{D059B380-5BBB-487B-8169-BBC3D98E7582}" presName="Name0" presStyleCnt="0">
        <dgm:presLayoutVars>
          <dgm:chMax/>
          <dgm:chPref/>
          <dgm:dir/>
          <dgm:animLvl val="lvl"/>
        </dgm:presLayoutVars>
      </dgm:prSet>
      <dgm:spPr/>
    </dgm:pt>
    <dgm:pt modelId="{CC6AE314-BFA8-4D7A-BBC5-4F750DEB325C}" type="pres">
      <dgm:prSet presAssocID="{D18510ED-1C1C-4337-8A3B-5ADC266967AE}" presName="composite" presStyleCnt="0"/>
      <dgm:spPr/>
    </dgm:pt>
    <dgm:pt modelId="{B511D6E7-F4C4-40B0-BC40-1466ADB58640}" type="pres">
      <dgm:prSet presAssocID="{D18510ED-1C1C-4337-8A3B-5ADC266967AE}" presName="Parent1" presStyleLbl="node1" presStyleIdx="0" presStyleCnt="6">
        <dgm:presLayoutVars>
          <dgm:chMax val="1"/>
          <dgm:chPref val="1"/>
          <dgm:bulletEnabled val="1"/>
        </dgm:presLayoutVars>
      </dgm:prSet>
      <dgm:spPr/>
    </dgm:pt>
    <dgm:pt modelId="{0A0C2643-2AB4-4D86-AC03-604634F12D29}" type="pres">
      <dgm:prSet presAssocID="{D18510ED-1C1C-4337-8A3B-5ADC266967AE}" presName="Childtext1" presStyleLbl="revTx" presStyleIdx="0" presStyleCnt="3">
        <dgm:presLayoutVars>
          <dgm:chMax val="0"/>
          <dgm:chPref val="0"/>
          <dgm:bulletEnabled val="1"/>
        </dgm:presLayoutVars>
      </dgm:prSet>
      <dgm:spPr/>
    </dgm:pt>
    <dgm:pt modelId="{8A0EB9E1-9133-4602-A520-EC7F5ABA297A}" type="pres">
      <dgm:prSet presAssocID="{D18510ED-1C1C-4337-8A3B-5ADC266967AE}" presName="BalanceSpacing" presStyleCnt="0"/>
      <dgm:spPr/>
    </dgm:pt>
    <dgm:pt modelId="{7897B6D3-D874-4359-B9AE-B07FDA1F7AF7}" type="pres">
      <dgm:prSet presAssocID="{D18510ED-1C1C-4337-8A3B-5ADC266967AE}" presName="BalanceSpacing1" presStyleCnt="0"/>
      <dgm:spPr/>
    </dgm:pt>
    <dgm:pt modelId="{D95ECBD1-1EA6-44BA-B8DC-CE026D450333}" type="pres">
      <dgm:prSet presAssocID="{DFCE2D64-F131-413B-A276-9FCC76190499}" presName="Accent1Text" presStyleLbl="node1" presStyleIdx="1" presStyleCnt="6"/>
      <dgm:spPr/>
    </dgm:pt>
    <dgm:pt modelId="{C290D8C4-C263-44B3-8D39-E465FE36BDBA}" type="pres">
      <dgm:prSet presAssocID="{DFCE2D64-F131-413B-A276-9FCC76190499}" presName="spaceBetweenRectangles" presStyleCnt="0"/>
      <dgm:spPr/>
    </dgm:pt>
    <dgm:pt modelId="{611766C5-654C-4B48-93FB-0B5FB038C188}" type="pres">
      <dgm:prSet presAssocID="{E704CFD4-B623-473D-8310-CDFAD2861DD4}" presName="composite" presStyleCnt="0"/>
      <dgm:spPr/>
    </dgm:pt>
    <dgm:pt modelId="{689AED25-D1C4-434C-BB84-23615012EE7B}" type="pres">
      <dgm:prSet presAssocID="{E704CFD4-B623-473D-8310-CDFAD2861DD4}" presName="Parent1" presStyleLbl="node1" presStyleIdx="2" presStyleCnt="6">
        <dgm:presLayoutVars>
          <dgm:chMax val="1"/>
          <dgm:chPref val="1"/>
          <dgm:bulletEnabled val="1"/>
        </dgm:presLayoutVars>
      </dgm:prSet>
      <dgm:spPr/>
    </dgm:pt>
    <dgm:pt modelId="{45FEC3C2-2BCC-4B8D-A5BE-87E9D4699031}" type="pres">
      <dgm:prSet presAssocID="{E704CFD4-B623-473D-8310-CDFAD2861DD4}" presName="Childtext1" presStyleLbl="revTx" presStyleIdx="1" presStyleCnt="3">
        <dgm:presLayoutVars>
          <dgm:chMax val="0"/>
          <dgm:chPref val="0"/>
          <dgm:bulletEnabled val="1"/>
        </dgm:presLayoutVars>
      </dgm:prSet>
      <dgm:spPr/>
    </dgm:pt>
    <dgm:pt modelId="{D5DF553A-ED15-4A8F-A778-A9A991CD75E1}" type="pres">
      <dgm:prSet presAssocID="{E704CFD4-B623-473D-8310-CDFAD2861DD4}" presName="BalanceSpacing" presStyleCnt="0"/>
      <dgm:spPr/>
    </dgm:pt>
    <dgm:pt modelId="{4DBFBFEA-90F6-4E5C-BF19-09E7A9D8A06D}" type="pres">
      <dgm:prSet presAssocID="{E704CFD4-B623-473D-8310-CDFAD2861DD4}" presName="BalanceSpacing1" presStyleCnt="0"/>
      <dgm:spPr/>
    </dgm:pt>
    <dgm:pt modelId="{9D8973F6-0F0C-4059-ABAA-DE1564C41D60}" type="pres">
      <dgm:prSet presAssocID="{7A5FA748-0121-4323-BF47-5DC528EB47CC}" presName="Accent1Text" presStyleLbl="node1" presStyleIdx="3" presStyleCnt="6"/>
      <dgm:spPr/>
    </dgm:pt>
    <dgm:pt modelId="{4391CA86-F91C-427E-8ACC-352EFE099392}" type="pres">
      <dgm:prSet presAssocID="{7A5FA748-0121-4323-BF47-5DC528EB47CC}" presName="spaceBetweenRectangles" presStyleCnt="0"/>
      <dgm:spPr/>
    </dgm:pt>
    <dgm:pt modelId="{9A04DD9E-47A7-4A55-B6AE-5FADFEF935E7}" type="pres">
      <dgm:prSet presAssocID="{4B15AA3D-ADA8-4903-9322-2B3C68120F52}" presName="composite" presStyleCnt="0"/>
      <dgm:spPr/>
    </dgm:pt>
    <dgm:pt modelId="{9F4E6870-067F-4E40-B0B8-BE1A8191217B}" type="pres">
      <dgm:prSet presAssocID="{4B15AA3D-ADA8-4903-9322-2B3C68120F52}" presName="Parent1" presStyleLbl="node1" presStyleIdx="4" presStyleCnt="6">
        <dgm:presLayoutVars>
          <dgm:chMax val="1"/>
          <dgm:chPref val="1"/>
          <dgm:bulletEnabled val="1"/>
        </dgm:presLayoutVars>
      </dgm:prSet>
      <dgm:spPr/>
    </dgm:pt>
    <dgm:pt modelId="{BD893B7E-310A-4934-827D-1B3C9729077A}" type="pres">
      <dgm:prSet presAssocID="{4B15AA3D-ADA8-4903-9322-2B3C68120F52}" presName="Childtext1" presStyleLbl="revTx" presStyleIdx="2" presStyleCnt="3">
        <dgm:presLayoutVars>
          <dgm:chMax val="0"/>
          <dgm:chPref val="0"/>
          <dgm:bulletEnabled val="1"/>
        </dgm:presLayoutVars>
      </dgm:prSet>
      <dgm:spPr/>
    </dgm:pt>
    <dgm:pt modelId="{929ED337-898B-473F-AE5D-8EABCA0BF01F}" type="pres">
      <dgm:prSet presAssocID="{4B15AA3D-ADA8-4903-9322-2B3C68120F52}" presName="BalanceSpacing" presStyleCnt="0"/>
      <dgm:spPr/>
    </dgm:pt>
    <dgm:pt modelId="{968348BD-CC29-4531-862B-CC823FB95F84}" type="pres">
      <dgm:prSet presAssocID="{4B15AA3D-ADA8-4903-9322-2B3C68120F52}" presName="BalanceSpacing1" presStyleCnt="0"/>
      <dgm:spPr/>
    </dgm:pt>
    <dgm:pt modelId="{623C03E0-5CFF-446C-B5C4-BF2DE0A50102}" type="pres">
      <dgm:prSet presAssocID="{68C248BB-5F72-4971-B5C6-FDC9D74A3DF9}" presName="Accent1Text" presStyleLbl="node1" presStyleIdx="5" presStyleCnt="6"/>
      <dgm:spPr/>
    </dgm:pt>
  </dgm:ptLst>
  <dgm:cxnLst>
    <dgm:cxn modelId="{1A7F7111-BAAA-4C91-8D8E-CC23191996E7}" srcId="{D059B380-5BBB-487B-8169-BBC3D98E7582}" destId="{4B15AA3D-ADA8-4903-9322-2B3C68120F52}" srcOrd="2" destOrd="0" parTransId="{A8949FFB-DD54-4FCD-A3F5-36B243DF0051}" sibTransId="{68C248BB-5F72-4971-B5C6-FDC9D74A3DF9}"/>
    <dgm:cxn modelId="{A9A4F025-E050-40B9-A3DF-4C940256CFE9}" type="presOf" srcId="{4B15AA3D-ADA8-4903-9322-2B3C68120F52}" destId="{9F4E6870-067F-4E40-B0B8-BE1A8191217B}" srcOrd="0" destOrd="0" presId="urn:microsoft.com/office/officeart/2008/layout/AlternatingHexagons"/>
    <dgm:cxn modelId="{C5B59730-3A02-4749-AC93-D0C1EB47CC37}" srcId="{D059B380-5BBB-487B-8169-BBC3D98E7582}" destId="{D18510ED-1C1C-4337-8A3B-5ADC266967AE}" srcOrd="0" destOrd="0" parTransId="{235D96E3-74AE-456C-9B82-61F0B5D99268}" sibTransId="{DFCE2D64-F131-413B-A276-9FCC76190499}"/>
    <dgm:cxn modelId="{6A1DB432-34DE-47C7-AB1B-EF64105768CA}" type="presOf" srcId="{D059B380-5BBB-487B-8169-BBC3D98E7582}" destId="{8E27E37C-7AC1-4137-92DF-D20AE7011BD8}" srcOrd="0" destOrd="0" presId="urn:microsoft.com/office/officeart/2008/layout/AlternatingHexagons"/>
    <dgm:cxn modelId="{C923C769-7D15-47AD-B8F3-EE38ED156898}" type="presOf" srcId="{7A5FA748-0121-4323-BF47-5DC528EB47CC}" destId="{9D8973F6-0F0C-4059-ABAA-DE1564C41D60}" srcOrd="0" destOrd="0" presId="urn:microsoft.com/office/officeart/2008/layout/AlternatingHexagons"/>
    <dgm:cxn modelId="{9D6E7B51-E29B-4EC0-AA4C-C891298E8C46}" srcId="{D059B380-5BBB-487B-8169-BBC3D98E7582}" destId="{E704CFD4-B623-473D-8310-CDFAD2861DD4}" srcOrd="1" destOrd="0" parTransId="{C175E69E-8061-473C-BC7D-08E02ADBD925}" sibTransId="{7A5FA748-0121-4323-BF47-5DC528EB47CC}"/>
    <dgm:cxn modelId="{F5D67782-3EF2-46A8-A1F5-FF3E397EA818}" type="presOf" srcId="{D18510ED-1C1C-4337-8A3B-5ADC266967AE}" destId="{B511D6E7-F4C4-40B0-BC40-1466ADB58640}" srcOrd="0" destOrd="0" presId="urn:microsoft.com/office/officeart/2008/layout/AlternatingHexagons"/>
    <dgm:cxn modelId="{98053087-A888-404C-A872-ADD8896FF6B4}" type="presOf" srcId="{DFCE2D64-F131-413B-A276-9FCC76190499}" destId="{D95ECBD1-1EA6-44BA-B8DC-CE026D450333}" srcOrd="0" destOrd="0" presId="urn:microsoft.com/office/officeart/2008/layout/AlternatingHexagons"/>
    <dgm:cxn modelId="{B7AB21C2-E88B-4619-9787-27C58BDF14F4}" type="presOf" srcId="{E704CFD4-B623-473D-8310-CDFAD2861DD4}" destId="{689AED25-D1C4-434C-BB84-23615012EE7B}" srcOrd="0" destOrd="0" presId="urn:microsoft.com/office/officeart/2008/layout/AlternatingHexagons"/>
    <dgm:cxn modelId="{2FCD48C9-96F7-4AD6-8E80-F0B1A0F7C459}" type="presOf" srcId="{68C248BB-5F72-4971-B5C6-FDC9D74A3DF9}" destId="{623C03E0-5CFF-446C-B5C4-BF2DE0A50102}" srcOrd="0" destOrd="0" presId="urn:microsoft.com/office/officeart/2008/layout/AlternatingHexagons"/>
    <dgm:cxn modelId="{74C547EE-8848-4D5E-8457-9D18EC7AC8F0}" type="presParOf" srcId="{8E27E37C-7AC1-4137-92DF-D20AE7011BD8}" destId="{CC6AE314-BFA8-4D7A-BBC5-4F750DEB325C}" srcOrd="0" destOrd="0" presId="urn:microsoft.com/office/officeart/2008/layout/AlternatingHexagons"/>
    <dgm:cxn modelId="{1DA063DA-3549-4779-9994-324AEF467B76}" type="presParOf" srcId="{CC6AE314-BFA8-4D7A-BBC5-4F750DEB325C}" destId="{B511D6E7-F4C4-40B0-BC40-1466ADB58640}" srcOrd="0" destOrd="0" presId="urn:microsoft.com/office/officeart/2008/layout/AlternatingHexagons"/>
    <dgm:cxn modelId="{7B07D24E-2C86-449E-94E2-3140885335CB}" type="presParOf" srcId="{CC6AE314-BFA8-4D7A-BBC5-4F750DEB325C}" destId="{0A0C2643-2AB4-4D86-AC03-604634F12D29}" srcOrd="1" destOrd="0" presId="urn:microsoft.com/office/officeart/2008/layout/AlternatingHexagons"/>
    <dgm:cxn modelId="{D608CD7F-DC72-4BE8-A359-7B127752253C}" type="presParOf" srcId="{CC6AE314-BFA8-4D7A-BBC5-4F750DEB325C}" destId="{8A0EB9E1-9133-4602-A520-EC7F5ABA297A}" srcOrd="2" destOrd="0" presId="urn:microsoft.com/office/officeart/2008/layout/AlternatingHexagons"/>
    <dgm:cxn modelId="{5446A1D8-C66F-4B2E-A571-3A86182C62E3}" type="presParOf" srcId="{CC6AE314-BFA8-4D7A-BBC5-4F750DEB325C}" destId="{7897B6D3-D874-4359-B9AE-B07FDA1F7AF7}" srcOrd="3" destOrd="0" presId="urn:microsoft.com/office/officeart/2008/layout/AlternatingHexagons"/>
    <dgm:cxn modelId="{D63B21B4-F102-4EF6-8502-6EB452DE0D80}" type="presParOf" srcId="{CC6AE314-BFA8-4D7A-BBC5-4F750DEB325C}" destId="{D95ECBD1-1EA6-44BA-B8DC-CE026D450333}" srcOrd="4" destOrd="0" presId="urn:microsoft.com/office/officeart/2008/layout/AlternatingHexagons"/>
    <dgm:cxn modelId="{3C7F8551-7675-4E48-B28B-B73DB7BE8863}" type="presParOf" srcId="{8E27E37C-7AC1-4137-92DF-D20AE7011BD8}" destId="{C290D8C4-C263-44B3-8D39-E465FE36BDBA}" srcOrd="1" destOrd="0" presId="urn:microsoft.com/office/officeart/2008/layout/AlternatingHexagons"/>
    <dgm:cxn modelId="{9FA3A82C-FAE8-4B9F-B6EF-C01D8898E016}" type="presParOf" srcId="{8E27E37C-7AC1-4137-92DF-D20AE7011BD8}" destId="{611766C5-654C-4B48-93FB-0B5FB038C188}" srcOrd="2" destOrd="0" presId="urn:microsoft.com/office/officeart/2008/layout/AlternatingHexagons"/>
    <dgm:cxn modelId="{E7DAD14E-3589-4B7D-B9CD-22F387CC269B}" type="presParOf" srcId="{611766C5-654C-4B48-93FB-0B5FB038C188}" destId="{689AED25-D1C4-434C-BB84-23615012EE7B}" srcOrd="0" destOrd="0" presId="urn:microsoft.com/office/officeart/2008/layout/AlternatingHexagons"/>
    <dgm:cxn modelId="{83E85932-E375-4C1B-8841-C18849B548CA}" type="presParOf" srcId="{611766C5-654C-4B48-93FB-0B5FB038C188}" destId="{45FEC3C2-2BCC-4B8D-A5BE-87E9D4699031}" srcOrd="1" destOrd="0" presId="urn:microsoft.com/office/officeart/2008/layout/AlternatingHexagons"/>
    <dgm:cxn modelId="{16CAD4D1-E56E-43DD-B0C0-1D680A332F85}" type="presParOf" srcId="{611766C5-654C-4B48-93FB-0B5FB038C188}" destId="{D5DF553A-ED15-4A8F-A778-A9A991CD75E1}" srcOrd="2" destOrd="0" presId="urn:microsoft.com/office/officeart/2008/layout/AlternatingHexagons"/>
    <dgm:cxn modelId="{F7F38B56-880E-4461-9918-2B58AD7AFBB0}" type="presParOf" srcId="{611766C5-654C-4B48-93FB-0B5FB038C188}" destId="{4DBFBFEA-90F6-4E5C-BF19-09E7A9D8A06D}" srcOrd="3" destOrd="0" presId="urn:microsoft.com/office/officeart/2008/layout/AlternatingHexagons"/>
    <dgm:cxn modelId="{DE494567-F59D-4289-A6BC-33594DB0A0EE}" type="presParOf" srcId="{611766C5-654C-4B48-93FB-0B5FB038C188}" destId="{9D8973F6-0F0C-4059-ABAA-DE1564C41D60}" srcOrd="4" destOrd="0" presId="urn:microsoft.com/office/officeart/2008/layout/AlternatingHexagons"/>
    <dgm:cxn modelId="{EBF7A0F0-6B15-433E-8E44-E63413701E82}" type="presParOf" srcId="{8E27E37C-7AC1-4137-92DF-D20AE7011BD8}" destId="{4391CA86-F91C-427E-8ACC-352EFE099392}" srcOrd="3" destOrd="0" presId="urn:microsoft.com/office/officeart/2008/layout/AlternatingHexagons"/>
    <dgm:cxn modelId="{098765DE-0A2B-4B70-ADDB-00C1EFFAD470}" type="presParOf" srcId="{8E27E37C-7AC1-4137-92DF-D20AE7011BD8}" destId="{9A04DD9E-47A7-4A55-B6AE-5FADFEF935E7}" srcOrd="4" destOrd="0" presId="urn:microsoft.com/office/officeart/2008/layout/AlternatingHexagons"/>
    <dgm:cxn modelId="{BDB07A42-966F-4504-A9FA-7F9DA17539E0}" type="presParOf" srcId="{9A04DD9E-47A7-4A55-B6AE-5FADFEF935E7}" destId="{9F4E6870-067F-4E40-B0B8-BE1A8191217B}" srcOrd="0" destOrd="0" presId="urn:microsoft.com/office/officeart/2008/layout/AlternatingHexagons"/>
    <dgm:cxn modelId="{1A98BB01-293B-4852-8F28-0FEF7C28524C}" type="presParOf" srcId="{9A04DD9E-47A7-4A55-B6AE-5FADFEF935E7}" destId="{BD893B7E-310A-4934-827D-1B3C9729077A}" srcOrd="1" destOrd="0" presId="urn:microsoft.com/office/officeart/2008/layout/AlternatingHexagons"/>
    <dgm:cxn modelId="{6EEDF45E-5BA0-4FB8-A952-1D47D282CA37}" type="presParOf" srcId="{9A04DD9E-47A7-4A55-B6AE-5FADFEF935E7}" destId="{929ED337-898B-473F-AE5D-8EABCA0BF01F}" srcOrd="2" destOrd="0" presId="urn:microsoft.com/office/officeart/2008/layout/AlternatingHexagons"/>
    <dgm:cxn modelId="{F907F539-C5EE-404D-91FB-A29C85B28AEF}" type="presParOf" srcId="{9A04DD9E-47A7-4A55-B6AE-5FADFEF935E7}" destId="{968348BD-CC29-4531-862B-CC823FB95F84}" srcOrd="3" destOrd="0" presId="urn:microsoft.com/office/officeart/2008/layout/AlternatingHexagons"/>
    <dgm:cxn modelId="{83F3F030-1FCF-4BB9-83FD-136D6A464920}" type="presParOf" srcId="{9A04DD9E-47A7-4A55-B6AE-5FADFEF935E7}" destId="{623C03E0-5CFF-446C-B5C4-BF2DE0A50102}"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215A6E4-C5D1-4582-8455-15E78FE85830}" type="doc">
      <dgm:prSet loTypeId="urn:microsoft.com/office/officeart/2005/8/layout/venn1" loCatId="relationship" qsTypeId="urn:microsoft.com/office/officeart/2005/8/quickstyle/3d2" qsCatId="3D" csTypeId="urn:microsoft.com/office/officeart/2005/8/colors/colorful4" csCatId="colorful" phldr="1"/>
      <dgm:spPr/>
    </dgm:pt>
    <dgm:pt modelId="{71C0AEAF-478E-499B-BA54-A0E37A51ACA0}">
      <dgm:prSet phldrT="[Text]"/>
      <dgm:spPr/>
      <dgm:t>
        <a:bodyPr/>
        <a:lstStyle/>
        <a:p>
          <a:r>
            <a:rPr lang="en-US" dirty="0"/>
            <a:t>DRP</a:t>
          </a:r>
        </a:p>
      </dgm:t>
    </dgm:pt>
    <dgm:pt modelId="{3335B79D-BC01-4E78-9B25-FC6E91DA0DF9}" type="parTrans" cxnId="{8CC76BCA-1D72-499B-98AF-F3D71441208A}">
      <dgm:prSet/>
      <dgm:spPr/>
      <dgm:t>
        <a:bodyPr/>
        <a:lstStyle/>
        <a:p>
          <a:endParaRPr lang="en-US"/>
        </a:p>
      </dgm:t>
    </dgm:pt>
    <dgm:pt modelId="{6AD72A75-E983-4E01-AB98-D3F77095BB1E}" type="sibTrans" cxnId="{8CC76BCA-1D72-499B-98AF-F3D71441208A}">
      <dgm:prSet/>
      <dgm:spPr/>
      <dgm:t>
        <a:bodyPr/>
        <a:lstStyle/>
        <a:p>
          <a:endParaRPr lang="en-US"/>
        </a:p>
      </dgm:t>
    </dgm:pt>
    <dgm:pt modelId="{34AF93DE-5FAE-4F43-B88F-141FA012278D}">
      <dgm:prSet phldrT="[Text]"/>
      <dgm:spPr/>
      <dgm:t>
        <a:bodyPr/>
        <a:lstStyle/>
        <a:p>
          <a:r>
            <a:rPr lang="en-US" dirty="0"/>
            <a:t>MRP</a:t>
          </a:r>
        </a:p>
      </dgm:t>
    </dgm:pt>
    <dgm:pt modelId="{B6D6053E-BDE7-44CD-B7ED-EA0E239A1B81}" type="parTrans" cxnId="{A6F95246-5B2D-4BFF-A02E-A676B0F107CE}">
      <dgm:prSet/>
      <dgm:spPr/>
      <dgm:t>
        <a:bodyPr/>
        <a:lstStyle/>
        <a:p>
          <a:endParaRPr lang="en-US"/>
        </a:p>
      </dgm:t>
    </dgm:pt>
    <dgm:pt modelId="{04C873BC-9FB5-49D6-BFBD-DA5344366528}" type="sibTrans" cxnId="{A6F95246-5B2D-4BFF-A02E-A676B0F107CE}">
      <dgm:prSet/>
      <dgm:spPr/>
      <dgm:t>
        <a:bodyPr/>
        <a:lstStyle/>
        <a:p>
          <a:endParaRPr lang="en-US"/>
        </a:p>
      </dgm:t>
    </dgm:pt>
    <dgm:pt modelId="{0736B84B-3F25-4035-B177-9642C9773249}">
      <dgm:prSet phldrT="[Text]"/>
      <dgm:spPr/>
      <dgm:t>
        <a:bodyPr/>
        <a:lstStyle/>
        <a:p>
          <a:r>
            <a:rPr lang="en-US" dirty="0"/>
            <a:t>MPS</a:t>
          </a:r>
        </a:p>
      </dgm:t>
    </dgm:pt>
    <dgm:pt modelId="{920F199A-6DEE-4F4B-A15C-417C24360CD8}" type="parTrans" cxnId="{78E61C83-3592-49F5-A4B9-93D91CCD1A3D}">
      <dgm:prSet/>
      <dgm:spPr/>
      <dgm:t>
        <a:bodyPr/>
        <a:lstStyle/>
        <a:p>
          <a:endParaRPr lang="en-US"/>
        </a:p>
      </dgm:t>
    </dgm:pt>
    <dgm:pt modelId="{0CC94549-670B-4E70-9E82-3BCCD777D3A8}" type="sibTrans" cxnId="{78E61C83-3592-49F5-A4B9-93D91CCD1A3D}">
      <dgm:prSet/>
      <dgm:spPr/>
      <dgm:t>
        <a:bodyPr/>
        <a:lstStyle/>
        <a:p>
          <a:endParaRPr lang="en-US"/>
        </a:p>
      </dgm:t>
    </dgm:pt>
    <dgm:pt modelId="{0387BAD7-8071-4EF4-871D-C0312DD1CFC5}" type="pres">
      <dgm:prSet presAssocID="{E215A6E4-C5D1-4582-8455-15E78FE85830}" presName="compositeShape" presStyleCnt="0">
        <dgm:presLayoutVars>
          <dgm:chMax val="7"/>
          <dgm:dir/>
          <dgm:resizeHandles val="exact"/>
        </dgm:presLayoutVars>
      </dgm:prSet>
      <dgm:spPr/>
    </dgm:pt>
    <dgm:pt modelId="{A4EBA9E5-E95D-47F1-A0DD-1A394FD9AD05}" type="pres">
      <dgm:prSet presAssocID="{71C0AEAF-478E-499B-BA54-A0E37A51ACA0}" presName="circ1" presStyleLbl="vennNode1" presStyleIdx="0" presStyleCnt="3"/>
      <dgm:spPr/>
    </dgm:pt>
    <dgm:pt modelId="{4AA86FD6-D5B4-463F-B3A5-6E6AA0B00731}" type="pres">
      <dgm:prSet presAssocID="{71C0AEAF-478E-499B-BA54-A0E37A51ACA0}" presName="circ1Tx" presStyleLbl="revTx" presStyleIdx="0" presStyleCnt="0">
        <dgm:presLayoutVars>
          <dgm:chMax val="0"/>
          <dgm:chPref val="0"/>
          <dgm:bulletEnabled val="1"/>
        </dgm:presLayoutVars>
      </dgm:prSet>
      <dgm:spPr/>
    </dgm:pt>
    <dgm:pt modelId="{D7CF7F00-CC1A-4780-B586-CD0CAB23CD49}" type="pres">
      <dgm:prSet presAssocID="{34AF93DE-5FAE-4F43-B88F-141FA012278D}" presName="circ2" presStyleLbl="vennNode1" presStyleIdx="1" presStyleCnt="3"/>
      <dgm:spPr/>
    </dgm:pt>
    <dgm:pt modelId="{34BEF26F-CD87-434E-933F-23F3B0DD9E83}" type="pres">
      <dgm:prSet presAssocID="{34AF93DE-5FAE-4F43-B88F-141FA012278D}" presName="circ2Tx" presStyleLbl="revTx" presStyleIdx="0" presStyleCnt="0">
        <dgm:presLayoutVars>
          <dgm:chMax val="0"/>
          <dgm:chPref val="0"/>
          <dgm:bulletEnabled val="1"/>
        </dgm:presLayoutVars>
      </dgm:prSet>
      <dgm:spPr/>
    </dgm:pt>
    <dgm:pt modelId="{1A9C1296-340F-4766-A103-6CA6ECEA3A3A}" type="pres">
      <dgm:prSet presAssocID="{0736B84B-3F25-4035-B177-9642C9773249}" presName="circ3" presStyleLbl="vennNode1" presStyleIdx="2" presStyleCnt="3"/>
      <dgm:spPr/>
    </dgm:pt>
    <dgm:pt modelId="{E5CB5C1C-724B-4D3E-B9AA-9338D33068AD}" type="pres">
      <dgm:prSet presAssocID="{0736B84B-3F25-4035-B177-9642C9773249}" presName="circ3Tx" presStyleLbl="revTx" presStyleIdx="0" presStyleCnt="0">
        <dgm:presLayoutVars>
          <dgm:chMax val="0"/>
          <dgm:chPref val="0"/>
          <dgm:bulletEnabled val="1"/>
        </dgm:presLayoutVars>
      </dgm:prSet>
      <dgm:spPr/>
    </dgm:pt>
  </dgm:ptLst>
  <dgm:cxnLst>
    <dgm:cxn modelId="{F690C20F-FFE9-48C2-AE19-E28B28D2F741}" type="presOf" srcId="{71C0AEAF-478E-499B-BA54-A0E37A51ACA0}" destId="{4AA86FD6-D5B4-463F-B3A5-6E6AA0B00731}" srcOrd="1" destOrd="0" presId="urn:microsoft.com/office/officeart/2005/8/layout/venn1"/>
    <dgm:cxn modelId="{8C5CD811-13DD-41B4-8CCF-18BA024DA9CE}" type="presOf" srcId="{0736B84B-3F25-4035-B177-9642C9773249}" destId="{E5CB5C1C-724B-4D3E-B9AA-9338D33068AD}" srcOrd="1" destOrd="0" presId="urn:microsoft.com/office/officeart/2005/8/layout/venn1"/>
    <dgm:cxn modelId="{A6F95246-5B2D-4BFF-A02E-A676B0F107CE}" srcId="{E215A6E4-C5D1-4582-8455-15E78FE85830}" destId="{34AF93DE-5FAE-4F43-B88F-141FA012278D}" srcOrd="1" destOrd="0" parTransId="{B6D6053E-BDE7-44CD-B7ED-EA0E239A1B81}" sibTransId="{04C873BC-9FB5-49D6-BFBD-DA5344366528}"/>
    <dgm:cxn modelId="{B3BF7053-5E49-4D4D-A306-D4CE4AD7E585}" type="presOf" srcId="{71C0AEAF-478E-499B-BA54-A0E37A51ACA0}" destId="{A4EBA9E5-E95D-47F1-A0DD-1A394FD9AD05}" srcOrd="0" destOrd="0" presId="urn:microsoft.com/office/officeart/2005/8/layout/venn1"/>
    <dgm:cxn modelId="{78E61C83-3592-49F5-A4B9-93D91CCD1A3D}" srcId="{E215A6E4-C5D1-4582-8455-15E78FE85830}" destId="{0736B84B-3F25-4035-B177-9642C9773249}" srcOrd="2" destOrd="0" parTransId="{920F199A-6DEE-4F4B-A15C-417C24360CD8}" sibTransId="{0CC94549-670B-4E70-9E82-3BCCD777D3A8}"/>
    <dgm:cxn modelId="{E52AE1A6-7D0B-4E9B-8A67-3723FBF99E5A}" type="presOf" srcId="{0736B84B-3F25-4035-B177-9642C9773249}" destId="{1A9C1296-340F-4766-A103-6CA6ECEA3A3A}" srcOrd="0" destOrd="0" presId="urn:microsoft.com/office/officeart/2005/8/layout/venn1"/>
    <dgm:cxn modelId="{0DD5F9BA-7A89-45B6-9024-72FCA1B1CCDE}" type="presOf" srcId="{34AF93DE-5FAE-4F43-B88F-141FA012278D}" destId="{34BEF26F-CD87-434E-933F-23F3B0DD9E83}" srcOrd="1" destOrd="0" presId="urn:microsoft.com/office/officeart/2005/8/layout/venn1"/>
    <dgm:cxn modelId="{8CC76BCA-1D72-499B-98AF-F3D71441208A}" srcId="{E215A6E4-C5D1-4582-8455-15E78FE85830}" destId="{71C0AEAF-478E-499B-BA54-A0E37A51ACA0}" srcOrd="0" destOrd="0" parTransId="{3335B79D-BC01-4E78-9B25-FC6E91DA0DF9}" sibTransId="{6AD72A75-E983-4E01-AB98-D3F77095BB1E}"/>
    <dgm:cxn modelId="{D0EC4EDF-FED7-4F8C-8545-6A0D9C214847}" type="presOf" srcId="{34AF93DE-5FAE-4F43-B88F-141FA012278D}" destId="{D7CF7F00-CC1A-4780-B586-CD0CAB23CD49}" srcOrd="0" destOrd="0" presId="urn:microsoft.com/office/officeart/2005/8/layout/venn1"/>
    <dgm:cxn modelId="{A42E0AEF-677E-4388-8840-95B034F36A0E}" type="presOf" srcId="{E215A6E4-C5D1-4582-8455-15E78FE85830}" destId="{0387BAD7-8071-4EF4-871D-C0312DD1CFC5}" srcOrd="0" destOrd="0" presId="urn:microsoft.com/office/officeart/2005/8/layout/venn1"/>
    <dgm:cxn modelId="{FAAC6D80-ED89-4373-A1F8-04B653F875DD}" type="presParOf" srcId="{0387BAD7-8071-4EF4-871D-C0312DD1CFC5}" destId="{A4EBA9E5-E95D-47F1-A0DD-1A394FD9AD05}" srcOrd="0" destOrd="0" presId="urn:microsoft.com/office/officeart/2005/8/layout/venn1"/>
    <dgm:cxn modelId="{F512B0B7-26E1-466D-8FFE-7E62E9204DD3}" type="presParOf" srcId="{0387BAD7-8071-4EF4-871D-C0312DD1CFC5}" destId="{4AA86FD6-D5B4-463F-B3A5-6E6AA0B00731}" srcOrd="1" destOrd="0" presId="urn:microsoft.com/office/officeart/2005/8/layout/venn1"/>
    <dgm:cxn modelId="{0FAA907E-BC5F-42A1-9984-EFF560141CD9}" type="presParOf" srcId="{0387BAD7-8071-4EF4-871D-C0312DD1CFC5}" destId="{D7CF7F00-CC1A-4780-B586-CD0CAB23CD49}" srcOrd="2" destOrd="0" presId="urn:microsoft.com/office/officeart/2005/8/layout/venn1"/>
    <dgm:cxn modelId="{7EE11C4E-3A01-4781-B812-B253048AC6E4}" type="presParOf" srcId="{0387BAD7-8071-4EF4-871D-C0312DD1CFC5}" destId="{34BEF26F-CD87-434E-933F-23F3B0DD9E83}" srcOrd="3" destOrd="0" presId="urn:microsoft.com/office/officeart/2005/8/layout/venn1"/>
    <dgm:cxn modelId="{7D291CAB-3AC2-4926-B008-5B4B6C559377}" type="presParOf" srcId="{0387BAD7-8071-4EF4-871D-C0312DD1CFC5}" destId="{1A9C1296-340F-4766-A103-6CA6ECEA3A3A}" srcOrd="4" destOrd="0" presId="urn:microsoft.com/office/officeart/2005/8/layout/venn1"/>
    <dgm:cxn modelId="{B52E5B92-0A16-4AA1-B1FC-D17D3CD40353}" type="presParOf" srcId="{0387BAD7-8071-4EF4-871D-C0312DD1CFC5}" destId="{E5CB5C1C-724B-4D3E-B9AA-9338D33068AD}"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2E6EFB-52FF-4E8E-ABB6-A6542DF00367}" type="doc">
      <dgm:prSet loTypeId="urn:microsoft.com/office/officeart/2005/8/layout/gear1" loCatId="process" qsTypeId="urn:microsoft.com/office/officeart/2005/8/quickstyle/simple1" qsCatId="simple" csTypeId="urn:microsoft.com/office/officeart/2005/8/colors/colorful1" csCatId="colorful" phldr="1"/>
      <dgm:spPr/>
    </dgm:pt>
    <dgm:pt modelId="{F3208253-DF78-4498-8C59-79E111D4603B}">
      <dgm:prSet phldrT="[Text]" custT="1"/>
      <dgm:spPr/>
      <dgm:t>
        <a:bodyPr/>
        <a:lstStyle/>
        <a:p>
          <a:r>
            <a:rPr lang="en-US" sz="2400" dirty="0"/>
            <a:t>Orders</a:t>
          </a:r>
          <a:endParaRPr lang="en-US" sz="1800" dirty="0"/>
        </a:p>
      </dgm:t>
    </dgm:pt>
    <dgm:pt modelId="{59721673-E7B7-43D9-9631-56B3BAA9D15A}" type="parTrans" cxnId="{7CE90D49-30E5-47E1-9740-52818C11F0EB}">
      <dgm:prSet/>
      <dgm:spPr/>
      <dgm:t>
        <a:bodyPr/>
        <a:lstStyle/>
        <a:p>
          <a:endParaRPr lang="en-US"/>
        </a:p>
      </dgm:t>
    </dgm:pt>
    <dgm:pt modelId="{9AC54AFB-E2CF-4566-99E0-404BEAECB053}" type="sibTrans" cxnId="{7CE90D49-30E5-47E1-9740-52818C11F0EB}">
      <dgm:prSet/>
      <dgm:spPr/>
      <dgm:t>
        <a:bodyPr/>
        <a:lstStyle/>
        <a:p>
          <a:endParaRPr lang="en-US"/>
        </a:p>
      </dgm:t>
    </dgm:pt>
    <dgm:pt modelId="{4EC9851D-3B34-4352-A074-D9A6EBC6D732}">
      <dgm:prSet phldrT="[Text]" custT="1"/>
      <dgm:spPr/>
      <dgm:t>
        <a:bodyPr/>
        <a:lstStyle/>
        <a:p>
          <a:r>
            <a:rPr lang="en-US" sz="1400" dirty="0"/>
            <a:t>Inventory</a:t>
          </a:r>
        </a:p>
      </dgm:t>
    </dgm:pt>
    <dgm:pt modelId="{47E53C5F-7D69-4F9C-976D-F62D10965685}" type="parTrans" cxnId="{367C902E-061B-48FE-A221-3DE487557C30}">
      <dgm:prSet/>
      <dgm:spPr/>
      <dgm:t>
        <a:bodyPr/>
        <a:lstStyle/>
        <a:p>
          <a:endParaRPr lang="en-US"/>
        </a:p>
      </dgm:t>
    </dgm:pt>
    <dgm:pt modelId="{047C0306-6CCE-4C5D-B7DB-97DCC06E41A8}" type="sibTrans" cxnId="{367C902E-061B-48FE-A221-3DE487557C30}">
      <dgm:prSet/>
      <dgm:spPr/>
      <dgm:t>
        <a:bodyPr/>
        <a:lstStyle/>
        <a:p>
          <a:endParaRPr lang="en-US"/>
        </a:p>
      </dgm:t>
    </dgm:pt>
    <dgm:pt modelId="{9BB94DA5-3950-4370-817B-7B04B6D06AAC}">
      <dgm:prSet phldrT="[Text]" custT="1"/>
      <dgm:spPr/>
      <dgm:t>
        <a:bodyPr/>
        <a:lstStyle/>
        <a:p>
          <a:r>
            <a:rPr lang="en-US" sz="1600" dirty="0"/>
            <a:t>Forecast</a:t>
          </a:r>
          <a:endParaRPr lang="en-US" sz="1400" dirty="0"/>
        </a:p>
      </dgm:t>
    </dgm:pt>
    <dgm:pt modelId="{92D3B41A-B628-426A-8EF9-5841C2F2D4DD}" type="parTrans" cxnId="{D0E18665-FD79-454A-BD5B-7966386AE1C2}">
      <dgm:prSet/>
      <dgm:spPr/>
      <dgm:t>
        <a:bodyPr/>
        <a:lstStyle/>
        <a:p>
          <a:endParaRPr lang="en-US"/>
        </a:p>
      </dgm:t>
    </dgm:pt>
    <dgm:pt modelId="{EE8C81F4-F71B-4C6E-992D-4BC578466223}" type="sibTrans" cxnId="{D0E18665-FD79-454A-BD5B-7966386AE1C2}">
      <dgm:prSet/>
      <dgm:spPr/>
      <dgm:t>
        <a:bodyPr/>
        <a:lstStyle/>
        <a:p>
          <a:endParaRPr lang="en-US"/>
        </a:p>
      </dgm:t>
    </dgm:pt>
    <dgm:pt modelId="{029F463A-DCAF-4BDB-B1E7-7FF930593CED}" type="pres">
      <dgm:prSet presAssocID="{BF2E6EFB-52FF-4E8E-ABB6-A6542DF00367}" presName="composite" presStyleCnt="0">
        <dgm:presLayoutVars>
          <dgm:chMax val="3"/>
          <dgm:animLvl val="lvl"/>
          <dgm:resizeHandles val="exact"/>
        </dgm:presLayoutVars>
      </dgm:prSet>
      <dgm:spPr/>
    </dgm:pt>
    <dgm:pt modelId="{BE40A1DA-4F87-497F-9A96-A226CF6E4640}" type="pres">
      <dgm:prSet presAssocID="{F3208253-DF78-4498-8C59-79E111D4603B}" presName="gear1" presStyleLbl="node1" presStyleIdx="0" presStyleCnt="3">
        <dgm:presLayoutVars>
          <dgm:chMax val="1"/>
          <dgm:bulletEnabled val="1"/>
        </dgm:presLayoutVars>
      </dgm:prSet>
      <dgm:spPr/>
    </dgm:pt>
    <dgm:pt modelId="{3D575327-C211-4B7F-9BB8-A878B43B0DD2}" type="pres">
      <dgm:prSet presAssocID="{F3208253-DF78-4498-8C59-79E111D4603B}" presName="gear1srcNode" presStyleLbl="node1" presStyleIdx="0" presStyleCnt="3"/>
      <dgm:spPr/>
    </dgm:pt>
    <dgm:pt modelId="{5A91ABA4-0A71-46C2-85A5-CF5545B1B795}" type="pres">
      <dgm:prSet presAssocID="{F3208253-DF78-4498-8C59-79E111D4603B}" presName="gear1dstNode" presStyleLbl="node1" presStyleIdx="0" presStyleCnt="3"/>
      <dgm:spPr/>
    </dgm:pt>
    <dgm:pt modelId="{0D0FF43A-7299-421E-8E0F-1A535FDDA3DD}" type="pres">
      <dgm:prSet presAssocID="{4EC9851D-3B34-4352-A074-D9A6EBC6D732}" presName="gear2" presStyleLbl="node1" presStyleIdx="1" presStyleCnt="3">
        <dgm:presLayoutVars>
          <dgm:chMax val="1"/>
          <dgm:bulletEnabled val="1"/>
        </dgm:presLayoutVars>
      </dgm:prSet>
      <dgm:spPr/>
    </dgm:pt>
    <dgm:pt modelId="{E672A2B1-2374-4B21-9DDA-E33231135BF0}" type="pres">
      <dgm:prSet presAssocID="{4EC9851D-3B34-4352-A074-D9A6EBC6D732}" presName="gear2srcNode" presStyleLbl="node1" presStyleIdx="1" presStyleCnt="3"/>
      <dgm:spPr/>
    </dgm:pt>
    <dgm:pt modelId="{AC3A586F-14FB-42F9-B1CB-F11B2BD1575C}" type="pres">
      <dgm:prSet presAssocID="{4EC9851D-3B34-4352-A074-D9A6EBC6D732}" presName="gear2dstNode" presStyleLbl="node1" presStyleIdx="1" presStyleCnt="3"/>
      <dgm:spPr/>
    </dgm:pt>
    <dgm:pt modelId="{2914B98A-A62C-404D-B1B2-C9477813816B}" type="pres">
      <dgm:prSet presAssocID="{9BB94DA5-3950-4370-817B-7B04B6D06AAC}" presName="gear3" presStyleLbl="node1" presStyleIdx="2" presStyleCnt="3"/>
      <dgm:spPr/>
    </dgm:pt>
    <dgm:pt modelId="{22F616A0-33ED-422C-B0ED-8632920AF2B9}" type="pres">
      <dgm:prSet presAssocID="{9BB94DA5-3950-4370-817B-7B04B6D06AAC}" presName="gear3tx" presStyleLbl="node1" presStyleIdx="2" presStyleCnt="3">
        <dgm:presLayoutVars>
          <dgm:chMax val="1"/>
          <dgm:bulletEnabled val="1"/>
        </dgm:presLayoutVars>
      </dgm:prSet>
      <dgm:spPr/>
    </dgm:pt>
    <dgm:pt modelId="{E9963DAD-B3A0-49CA-AD2B-A14EC5B446B3}" type="pres">
      <dgm:prSet presAssocID="{9BB94DA5-3950-4370-817B-7B04B6D06AAC}" presName="gear3srcNode" presStyleLbl="node1" presStyleIdx="2" presStyleCnt="3"/>
      <dgm:spPr/>
    </dgm:pt>
    <dgm:pt modelId="{712C4984-BDF5-42C3-8A15-99C875E8E971}" type="pres">
      <dgm:prSet presAssocID="{9BB94DA5-3950-4370-817B-7B04B6D06AAC}" presName="gear3dstNode" presStyleLbl="node1" presStyleIdx="2" presStyleCnt="3"/>
      <dgm:spPr/>
    </dgm:pt>
    <dgm:pt modelId="{3A91F44E-1E28-44BD-94E5-9D94278FF08A}" type="pres">
      <dgm:prSet presAssocID="{9AC54AFB-E2CF-4566-99E0-404BEAECB053}" presName="connector1" presStyleLbl="sibTrans2D1" presStyleIdx="0" presStyleCnt="3"/>
      <dgm:spPr/>
    </dgm:pt>
    <dgm:pt modelId="{9083393D-EB6A-41E8-8B43-6B2F99A168B5}" type="pres">
      <dgm:prSet presAssocID="{047C0306-6CCE-4C5D-B7DB-97DCC06E41A8}" presName="connector2" presStyleLbl="sibTrans2D1" presStyleIdx="1" presStyleCnt="3"/>
      <dgm:spPr/>
    </dgm:pt>
    <dgm:pt modelId="{737698E0-8CF1-4259-8068-BE583E380FD3}" type="pres">
      <dgm:prSet presAssocID="{EE8C81F4-F71B-4C6E-992D-4BC578466223}" presName="connector3" presStyleLbl="sibTrans2D1" presStyleIdx="2" presStyleCnt="3"/>
      <dgm:spPr/>
    </dgm:pt>
  </dgm:ptLst>
  <dgm:cxnLst>
    <dgm:cxn modelId="{93F3A423-B714-47F1-BEEB-8F4100B0DBFA}" type="presOf" srcId="{9BB94DA5-3950-4370-817B-7B04B6D06AAC}" destId="{22F616A0-33ED-422C-B0ED-8632920AF2B9}" srcOrd="1" destOrd="0" presId="urn:microsoft.com/office/officeart/2005/8/layout/gear1"/>
    <dgm:cxn modelId="{53A74E25-F3CA-47F5-A64A-28B484BE1D29}" type="presOf" srcId="{4EC9851D-3B34-4352-A074-D9A6EBC6D732}" destId="{E672A2B1-2374-4B21-9DDA-E33231135BF0}" srcOrd="1" destOrd="0" presId="urn:microsoft.com/office/officeart/2005/8/layout/gear1"/>
    <dgm:cxn modelId="{367C902E-061B-48FE-A221-3DE487557C30}" srcId="{BF2E6EFB-52FF-4E8E-ABB6-A6542DF00367}" destId="{4EC9851D-3B34-4352-A074-D9A6EBC6D732}" srcOrd="1" destOrd="0" parTransId="{47E53C5F-7D69-4F9C-976D-F62D10965685}" sibTransId="{047C0306-6CCE-4C5D-B7DB-97DCC06E41A8}"/>
    <dgm:cxn modelId="{0C662F33-332D-4F8A-81FA-98889B69D997}" type="presOf" srcId="{F3208253-DF78-4498-8C59-79E111D4603B}" destId="{5A91ABA4-0A71-46C2-85A5-CF5545B1B795}" srcOrd="2" destOrd="0" presId="urn:microsoft.com/office/officeart/2005/8/layout/gear1"/>
    <dgm:cxn modelId="{CC870937-FC10-43B8-900F-21A53AF8BBC4}" type="presOf" srcId="{4EC9851D-3B34-4352-A074-D9A6EBC6D732}" destId="{AC3A586F-14FB-42F9-B1CB-F11B2BD1575C}" srcOrd="2" destOrd="0" presId="urn:microsoft.com/office/officeart/2005/8/layout/gear1"/>
    <dgm:cxn modelId="{10904C38-6501-4959-B4B3-3CDC2D35B1C9}" type="presOf" srcId="{047C0306-6CCE-4C5D-B7DB-97DCC06E41A8}" destId="{9083393D-EB6A-41E8-8B43-6B2F99A168B5}" srcOrd="0" destOrd="0" presId="urn:microsoft.com/office/officeart/2005/8/layout/gear1"/>
    <dgm:cxn modelId="{D0E18665-FD79-454A-BD5B-7966386AE1C2}" srcId="{BF2E6EFB-52FF-4E8E-ABB6-A6542DF00367}" destId="{9BB94DA5-3950-4370-817B-7B04B6D06AAC}" srcOrd="2" destOrd="0" parTransId="{92D3B41A-B628-426A-8EF9-5841C2F2D4DD}" sibTransId="{EE8C81F4-F71B-4C6E-992D-4BC578466223}"/>
    <dgm:cxn modelId="{7CE90D49-30E5-47E1-9740-52818C11F0EB}" srcId="{BF2E6EFB-52FF-4E8E-ABB6-A6542DF00367}" destId="{F3208253-DF78-4498-8C59-79E111D4603B}" srcOrd="0" destOrd="0" parTransId="{59721673-E7B7-43D9-9631-56B3BAA9D15A}" sibTransId="{9AC54AFB-E2CF-4566-99E0-404BEAECB053}"/>
    <dgm:cxn modelId="{C5611279-6202-4C51-9449-BF71E66827FC}" type="presOf" srcId="{BF2E6EFB-52FF-4E8E-ABB6-A6542DF00367}" destId="{029F463A-DCAF-4BDB-B1E7-7FF930593CED}" srcOrd="0" destOrd="0" presId="urn:microsoft.com/office/officeart/2005/8/layout/gear1"/>
    <dgm:cxn modelId="{730B9682-BCBF-44A3-8B8E-CE98E3BA9729}" type="presOf" srcId="{9BB94DA5-3950-4370-817B-7B04B6D06AAC}" destId="{E9963DAD-B3A0-49CA-AD2B-A14EC5B446B3}" srcOrd="2" destOrd="0" presId="urn:microsoft.com/office/officeart/2005/8/layout/gear1"/>
    <dgm:cxn modelId="{301E4B8D-D0AA-4CD9-98DB-1DF7CF3E27C1}" type="presOf" srcId="{9AC54AFB-E2CF-4566-99E0-404BEAECB053}" destId="{3A91F44E-1E28-44BD-94E5-9D94278FF08A}" srcOrd="0" destOrd="0" presId="urn:microsoft.com/office/officeart/2005/8/layout/gear1"/>
    <dgm:cxn modelId="{A89C69A4-ED42-46D7-9A57-4F4337F82962}" type="presOf" srcId="{EE8C81F4-F71B-4C6E-992D-4BC578466223}" destId="{737698E0-8CF1-4259-8068-BE583E380FD3}" srcOrd="0" destOrd="0" presId="urn:microsoft.com/office/officeart/2005/8/layout/gear1"/>
    <dgm:cxn modelId="{F060E0D5-9364-4B2E-8C12-62C556B8F1D8}" type="presOf" srcId="{F3208253-DF78-4498-8C59-79E111D4603B}" destId="{BE40A1DA-4F87-497F-9A96-A226CF6E4640}" srcOrd="0" destOrd="0" presId="urn:microsoft.com/office/officeart/2005/8/layout/gear1"/>
    <dgm:cxn modelId="{8E9954DC-6181-4409-878A-C098F8FDCA31}" type="presOf" srcId="{4EC9851D-3B34-4352-A074-D9A6EBC6D732}" destId="{0D0FF43A-7299-421E-8E0F-1A535FDDA3DD}" srcOrd="0" destOrd="0" presId="urn:microsoft.com/office/officeart/2005/8/layout/gear1"/>
    <dgm:cxn modelId="{5AA15FE0-1DD2-4DF7-A254-CA01B7723A0C}" type="presOf" srcId="{9BB94DA5-3950-4370-817B-7B04B6D06AAC}" destId="{2914B98A-A62C-404D-B1B2-C9477813816B}" srcOrd="0" destOrd="0" presId="urn:microsoft.com/office/officeart/2005/8/layout/gear1"/>
    <dgm:cxn modelId="{4B15C7E8-EA83-4222-AB50-F94860751C83}" type="presOf" srcId="{9BB94DA5-3950-4370-817B-7B04B6D06AAC}" destId="{712C4984-BDF5-42C3-8A15-99C875E8E971}" srcOrd="3" destOrd="0" presId="urn:microsoft.com/office/officeart/2005/8/layout/gear1"/>
    <dgm:cxn modelId="{6C73FEE8-D3C5-4891-9BDA-21F58275A9DA}" type="presOf" srcId="{F3208253-DF78-4498-8C59-79E111D4603B}" destId="{3D575327-C211-4B7F-9BB8-A878B43B0DD2}" srcOrd="1" destOrd="0" presId="urn:microsoft.com/office/officeart/2005/8/layout/gear1"/>
    <dgm:cxn modelId="{4ACD89DD-0C7F-47A9-9B60-CD64DE42559C}" type="presParOf" srcId="{029F463A-DCAF-4BDB-B1E7-7FF930593CED}" destId="{BE40A1DA-4F87-497F-9A96-A226CF6E4640}" srcOrd="0" destOrd="0" presId="urn:microsoft.com/office/officeart/2005/8/layout/gear1"/>
    <dgm:cxn modelId="{17F95F01-4EB9-4A38-8A44-88D9558D7A06}" type="presParOf" srcId="{029F463A-DCAF-4BDB-B1E7-7FF930593CED}" destId="{3D575327-C211-4B7F-9BB8-A878B43B0DD2}" srcOrd="1" destOrd="0" presId="urn:microsoft.com/office/officeart/2005/8/layout/gear1"/>
    <dgm:cxn modelId="{B8F5FEE6-B305-4B2B-B6F0-76726A03A2DA}" type="presParOf" srcId="{029F463A-DCAF-4BDB-B1E7-7FF930593CED}" destId="{5A91ABA4-0A71-46C2-85A5-CF5545B1B795}" srcOrd="2" destOrd="0" presId="urn:microsoft.com/office/officeart/2005/8/layout/gear1"/>
    <dgm:cxn modelId="{12E0898F-EF3D-49BC-9670-34F46F9BADC1}" type="presParOf" srcId="{029F463A-DCAF-4BDB-B1E7-7FF930593CED}" destId="{0D0FF43A-7299-421E-8E0F-1A535FDDA3DD}" srcOrd="3" destOrd="0" presId="urn:microsoft.com/office/officeart/2005/8/layout/gear1"/>
    <dgm:cxn modelId="{8DA4F197-FE7E-48A2-AC0A-4698F22A7A37}" type="presParOf" srcId="{029F463A-DCAF-4BDB-B1E7-7FF930593CED}" destId="{E672A2B1-2374-4B21-9DDA-E33231135BF0}" srcOrd="4" destOrd="0" presId="urn:microsoft.com/office/officeart/2005/8/layout/gear1"/>
    <dgm:cxn modelId="{FB1C97A7-9C68-4B80-97D1-DA7E73B466AD}" type="presParOf" srcId="{029F463A-DCAF-4BDB-B1E7-7FF930593CED}" destId="{AC3A586F-14FB-42F9-B1CB-F11B2BD1575C}" srcOrd="5" destOrd="0" presId="urn:microsoft.com/office/officeart/2005/8/layout/gear1"/>
    <dgm:cxn modelId="{4E971314-B2A0-439A-90E7-212708FBC29E}" type="presParOf" srcId="{029F463A-DCAF-4BDB-B1E7-7FF930593CED}" destId="{2914B98A-A62C-404D-B1B2-C9477813816B}" srcOrd="6" destOrd="0" presId="urn:microsoft.com/office/officeart/2005/8/layout/gear1"/>
    <dgm:cxn modelId="{637A7AF1-E1DD-4E2E-9FE9-0E91B5A4F159}" type="presParOf" srcId="{029F463A-DCAF-4BDB-B1E7-7FF930593CED}" destId="{22F616A0-33ED-422C-B0ED-8632920AF2B9}" srcOrd="7" destOrd="0" presId="urn:microsoft.com/office/officeart/2005/8/layout/gear1"/>
    <dgm:cxn modelId="{D0DBB762-F7C4-4D07-A067-884BE7255C19}" type="presParOf" srcId="{029F463A-DCAF-4BDB-B1E7-7FF930593CED}" destId="{E9963DAD-B3A0-49CA-AD2B-A14EC5B446B3}" srcOrd="8" destOrd="0" presId="urn:microsoft.com/office/officeart/2005/8/layout/gear1"/>
    <dgm:cxn modelId="{C5643125-CDBC-4E81-B9B7-10C225E8C6A6}" type="presParOf" srcId="{029F463A-DCAF-4BDB-B1E7-7FF930593CED}" destId="{712C4984-BDF5-42C3-8A15-99C875E8E971}" srcOrd="9" destOrd="0" presId="urn:microsoft.com/office/officeart/2005/8/layout/gear1"/>
    <dgm:cxn modelId="{95A7C75A-3321-4EB0-ACA3-640370D2C13C}" type="presParOf" srcId="{029F463A-DCAF-4BDB-B1E7-7FF930593CED}" destId="{3A91F44E-1E28-44BD-94E5-9D94278FF08A}" srcOrd="10" destOrd="0" presId="urn:microsoft.com/office/officeart/2005/8/layout/gear1"/>
    <dgm:cxn modelId="{00B814ED-6878-44C2-A162-115F0E2FE318}" type="presParOf" srcId="{029F463A-DCAF-4BDB-B1E7-7FF930593CED}" destId="{9083393D-EB6A-41E8-8B43-6B2F99A168B5}" srcOrd="11" destOrd="0" presId="urn:microsoft.com/office/officeart/2005/8/layout/gear1"/>
    <dgm:cxn modelId="{970E55D1-05E0-4AE4-BD97-A1B10EA198C3}" type="presParOf" srcId="{029F463A-DCAF-4BDB-B1E7-7FF930593CED}" destId="{737698E0-8CF1-4259-8068-BE583E380FD3}"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D448BC4-3309-42BA-83E3-B9C1D772CB3F}" type="doc">
      <dgm:prSet loTypeId="urn:microsoft.com/office/officeart/2005/8/layout/funnel1" loCatId="process" qsTypeId="urn:microsoft.com/office/officeart/2005/8/quickstyle/simple1" qsCatId="simple" csTypeId="urn:microsoft.com/office/officeart/2005/8/colors/colorful1" csCatId="colorful" phldr="1"/>
      <dgm:spPr/>
      <dgm:t>
        <a:bodyPr/>
        <a:lstStyle/>
        <a:p>
          <a:endParaRPr lang="en-US"/>
        </a:p>
      </dgm:t>
    </dgm:pt>
    <dgm:pt modelId="{D07ED207-768D-4DAC-8D25-0786F2673C11}">
      <dgm:prSet phldrT="[Text]"/>
      <dgm:spPr/>
      <dgm:t>
        <a:bodyPr/>
        <a:lstStyle/>
        <a:p>
          <a:r>
            <a:rPr lang="en-US" dirty="0"/>
            <a:t>BOM</a:t>
          </a:r>
        </a:p>
      </dgm:t>
    </dgm:pt>
    <dgm:pt modelId="{D2701786-BECE-4F11-A67B-DDF08389A5A6}" type="parTrans" cxnId="{601ECAC2-DA84-4A4B-AEFE-F5B37ECBD070}">
      <dgm:prSet/>
      <dgm:spPr/>
      <dgm:t>
        <a:bodyPr/>
        <a:lstStyle/>
        <a:p>
          <a:endParaRPr lang="en-US"/>
        </a:p>
      </dgm:t>
    </dgm:pt>
    <dgm:pt modelId="{9B616015-D0D0-4568-B242-606B27A8ED68}" type="sibTrans" cxnId="{601ECAC2-DA84-4A4B-AEFE-F5B37ECBD070}">
      <dgm:prSet/>
      <dgm:spPr/>
      <dgm:t>
        <a:bodyPr/>
        <a:lstStyle/>
        <a:p>
          <a:endParaRPr lang="en-US"/>
        </a:p>
      </dgm:t>
    </dgm:pt>
    <dgm:pt modelId="{1719F7A2-FD27-4490-ACB0-48EE1A8342EC}">
      <dgm:prSet phldrT="[Text]"/>
      <dgm:spPr/>
      <dgm:t>
        <a:bodyPr/>
        <a:lstStyle/>
        <a:p>
          <a:r>
            <a:rPr lang="en-US" dirty="0"/>
            <a:t>Routing</a:t>
          </a:r>
        </a:p>
      </dgm:t>
    </dgm:pt>
    <dgm:pt modelId="{D39924C0-DE50-4208-B15B-94E56E9E8FA5}" type="parTrans" cxnId="{B250CCF8-6000-4C2E-9F5D-85FADCD4185F}">
      <dgm:prSet/>
      <dgm:spPr/>
      <dgm:t>
        <a:bodyPr/>
        <a:lstStyle/>
        <a:p>
          <a:endParaRPr lang="en-US"/>
        </a:p>
      </dgm:t>
    </dgm:pt>
    <dgm:pt modelId="{8DF95327-A614-4693-B354-71E6048541D5}" type="sibTrans" cxnId="{B250CCF8-6000-4C2E-9F5D-85FADCD4185F}">
      <dgm:prSet/>
      <dgm:spPr/>
      <dgm:t>
        <a:bodyPr/>
        <a:lstStyle/>
        <a:p>
          <a:endParaRPr lang="en-US"/>
        </a:p>
      </dgm:t>
    </dgm:pt>
    <dgm:pt modelId="{D6B8A310-859A-4FBC-9BEC-86267414A867}">
      <dgm:prSet phldrT="[Text]"/>
      <dgm:spPr/>
      <dgm:t>
        <a:bodyPr/>
        <a:lstStyle/>
        <a:p>
          <a:r>
            <a:rPr lang="en-US" dirty="0"/>
            <a:t>Item</a:t>
          </a:r>
        </a:p>
      </dgm:t>
    </dgm:pt>
    <dgm:pt modelId="{24AED5F1-A510-40CE-8522-5A0D81C4331D}" type="parTrans" cxnId="{CD8A9905-621D-4288-92D6-8B0C570631E0}">
      <dgm:prSet/>
      <dgm:spPr/>
      <dgm:t>
        <a:bodyPr/>
        <a:lstStyle/>
        <a:p>
          <a:endParaRPr lang="en-US"/>
        </a:p>
      </dgm:t>
    </dgm:pt>
    <dgm:pt modelId="{F7ED12FD-7B08-4178-9E15-EEBAAF1897A7}" type="sibTrans" cxnId="{CD8A9905-621D-4288-92D6-8B0C570631E0}">
      <dgm:prSet/>
      <dgm:spPr/>
      <dgm:t>
        <a:bodyPr/>
        <a:lstStyle/>
        <a:p>
          <a:endParaRPr lang="en-US"/>
        </a:p>
      </dgm:t>
    </dgm:pt>
    <dgm:pt modelId="{A9F78721-57EE-4768-88CB-716872918EB5}">
      <dgm:prSet phldrT="[Text]"/>
      <dgm:spPr/>
      <dgm:t>
        <a:bodyPr/>
        <a:lstStyle/>
        <a:p>
          <a:r>
            <a:rPr lang="en-US" dirty="0"/>
            <a:t>Plan</a:t>
          </a:r>
        </a:p>
      </dgm:t>
    </dgm:pt>
    <dgm:pt modelId="{30C30DF6-55D1-4C06-8871-A08AC13FA3CA}" type="parTrans" cxnId="{17DEF76D-C147-40CA-919A-BB4AB5E64FF6}">
      <dgm:prSet/>
      <dgm:spPr/>
      <dgm:t>
        <a:bodyPr/>
        <a:lstStyle/>
        <a:p>
          <a:endParaRPr lang="en-US"/>
        </a:p>
      </dgm:t>
    </dgm:pt>
    <dgm:pt modelId="{96A11F81-89ED-442E-A685-519E432FD49E}" type="sibTrans" cxnId="{17DEF76D-C147-40CA-919A-BB4AB5E64FF6}">
      <dgm:prSet/>
      <dgm:spPr/>
      <dgm:t>
        <a:bodyPr/>
        <a:lstStyle/>
        <a:p>
          <a:endParaRPr lang="en-US"/>
        </a:p>
      </dgm:t>
    </dgm:pt>
    <dgm:pt modelId="{4DAF270D-EF63-4C58-B7DA-38B185AF80D9}" type="pres">
      <dgm:prSet presAssocID="{2D448BC4-3309-42BA-83E3-B9C1D772CB3F}" presName="Name0" presStyleCnt="0">
        <dgm:presLayoutVars>
          <dgm:chMax val="4"/>
          <dgm:resizeHandles val="exact"/>
        </dgm:presLayoutVars>
      </dgm:prSet>
      <dgm:spPr/>
    </dgm:pt>
    <dgm:pt modelId="{EE9B6E9C-AABF-4C06-9C0F-5D6E6588B0E4}" type="pres">
      <dgm:prSet presAssocID="{2D448BC4-3309-42BA-83E3-B9C1D772CB3F}" presName="ellipse" presStyleLbl="trBgShp" presStyleIdx="0" presStyleCnt="1"/>
      <dgm:spPr/>
    </dgm:pt>
    <dgm:pt modelId="{7FEBAB2A-081A-4D85-A494-155C50552019}" type="pres">
      <dgm:prSet presAssocID="{2D448BC4-3309-42BA-83E3-B9C1D772CB3F}" presName="arrow1" presStyleLbl="fgShp" presStyleIdx="0" presStyleCnt="1"/>
      <dgm:spPr/>
    </dgm:pt>
    <dgm:pt modelId="{86848941-AFF4-4A7E-86B1-30FC0BCDA792}" type="pres">
      <dgm:prSet presAssocID="{2D448BC4-3309-42BA-83E3-B9C1D772CB3F}" presName="rectangle" presStyleLbl="revTx" presStyleIdx="0" presStyleCnt="1">
        <dgm:presLayoutVars>
          <dgm:bulletEnabled val="1"/>
        </dgm:presLayoutVars>
      </dgm:prSet>
      <dgm:spPr/>
    </dgm:pt>
    <dgm:pt modelId="{EA8DCA67-AD80-40D4-830A-4D12A80B2BCB}" type="pres">
      <dgm:prSet presAssocID="{1719F7A2-FD27-4490-ACB0-48EE1A8342EC}" presName="item1" presStyleLbl="node1" presStyleIdx="0" presStyleCnt="3">
        <dgm:presLayoutVars>
          <dgm:bulletEnabled val="1"/>
        </dgm:presLayoutVars>
      </dgm:prSet>
      <dgm:spPr/>
    </dgm:pt>
    <dgm:pt modelId="{79C5908D-CDC6-4486-A37D-8EACCC3FD360}" type="pres">
      <dgm:prSet presAssocID="{D6B8A310-859A-4FBC-9BEC-86267414A867}" presName="item2" presStyleLbl="node1" presStyleIdx="1" presStyleCnt="3">
        <dgm:presLayoutVars>
          <dgm:bulletEnabled val="1"/>
        </dgm:presLayoutVars>
      </dgm:prSet>
      <dgm:spPr/>
    </dgm:pt>
    <dgm:pt modelId="{A743BCB9-31A8-4770-A847-BE76020434BE}" type="pres">
      <dgm:prSet presAssocID="{A9F78721-57EE-4768-88CB-716872918EB5}" presName="item3" presStyleLbl="node1" presStyleIdx="2" presStyleCnt="3">
        <dgm:presLayoutVars>
          <dgm:bulletEnabled val="1"/>
        </dgm:presLayoutVars>
      </dgm:prSet>
      <dgm:spPr/>
    </dgm:pt>
    <dgm:pt modelId="{705F0D51-9BE5-4B46-93F0-992E2A0DD92B}" type="pres">
      <dgm:prSet presAssocID="{2D448BC4-3309-42BA-83E3-B9C1D772CB3F}" presName="funnel" presStyleLbl="trAlignAcc1" presStyleIdx="0" presStyleCnt="1" custLinFactNeighborX="2587" custLinFactNeighborY="-893"/>
      <dgm:spPr/>
    </dgm:pt>
  </dgm:ptLst>
  <dgm:cxnLst>
    <dgm:cxn modelId="{CD8A9905-621D-4288-92D6-8B0C570631E0}" srcId="{2D448BC4-3309-42BA-83E3-B9C1D772CB3F}" destId="{D6B8A310-859A-4FBC-9BEC-86267414A867}" srcOrd="2" destOrd="0" parTransId="{24AED5F1-A510-40CE-8522-5A0D81C4331D}" sibTransId="{F7ED12FD-7B08-4178-9E15-EEBAAF1897A7}"/>
    <dgm:cxn modelId="{A54CBC0F-560D-4416-BC5E-1B7BCC035623}" type="presOf" srcId="{2D448BC4-3309-42BA-83E3-B9C1D772CB3F}" destId="{4DAF270D-EF63-4C58-B7DA-38B185AF80D9}" srcOrd="0" destOrd="0" presId="urn:microsoft.com/office/officeart/2005/8/layout/funnel1"/>
    <dgm:cxn modelId="{B6E2C91B-44C4-4CAC-A382-6F1FE938530D}" type="presOf" srcId="{D6B8A310-859A-4FBC-9BEC-86267414A867}" destId="{EA8DCA67-AD80-40D4-830A-4D12A80B2BCB}" srcOrd="0" destOrd="0" presId="urn:microsoft.com/office/officeart/2005/8/layout/funnel1"/>
    <dgm:cxn modelId="{17DEF76D-C147-40CA-919A-BB4AB5E64FF6}" srcId="{2D448BC4-3309-42BA-83E3-B9C1D772CB3F}" destId="{A9F78721-57EE-4768-88CB-716872918EB5}" srcOrd="3" destOrd="0" parTransId="{30C30DF6-55D1-4C06-8871-A08AC13FA3CA}" sibTransId="{96A11F81-89ED-442E-A685-519E432FD49E}"/>
    <dgm:cxn modelId="{4E591F7F-890A-442E-A28C-D7628BB666E7}" type="presOf" srcId="{1719F7A2-FD27-4490-ACB0-48EE1A8342EC}" destId="{79C5908D-CDC6-4486-A37D-8EACCC3FD360}" srcOrd="0" destOrd="0" presId="urn:microsoft.com/office/officeart/2005/8/layout/funnel1"/>
    <dgm:cxn modelId="{6AC0D7A5-F528-4629-B286-DE851145CEA4}" type="presOf" srcId="{A9F78721-57EE-4768-88CB-716872918EB5}" destId="{86848941-AFF4-4A7E-86B1-30FC0BCDA792}" srcOrd="0" destOrd="0" presId="urn:microsoft.com/office/officeart/2005/8/layout/funnel1"/>
    <dgm:cxn modelId="{601ECAC2-DA84-4A4B-AEFE-F5B37ECBD070}" srcId="{2D448BC4-3309-42BA-83E3-B9C1D772CB3F}" destId="{D07ED207-768D-4DAC-8D25-0786F2673C11}" srcOrd="0" destOrd="0" parTransId="{D2701786-BECE-4F11-A67B-DDF08389A5A6}" sibTransId="{9B616015-D0D0-4568-B242-606B27A8ED68}"/>
    <dgm:cxn modelId="{F73C34D4-E0A2-40C7-A283-4BCD382DF038}" type="presOf" srcId="{D07ED207-768D-4DAC-8D25-0786F2673C11}" destId="{A743BCB9-31A8-4770-A847-BE76020434BE}" srcOrd="0" destOrd="0" presId="urn:microsoft.com/office/officeart/2005/8/layout/funnel1"/>
    <dgm:cxn modelId="{B250CCF8-6000-4C2E-9F5D-85FADCD4185F}" srcId="{2D448BC4-3309-42BA-83E3-B9C1D772CB3F}" destId="{1719F7A2-FD27-4490-ACB0-48EE1A8342EC}" srcOrd="1" destOrd="0" parTransId="{D39924C0-DE50-4208-B15B-94E56E9E8FA5}" sibTransId="{8DF95327-A614-4693-B354-71E6048541D5}"/>
    <dgm:cxn modelId="{A2A6F8A9-2113-4E36-92E9-2C24EAC6CEFF}" type="presParOf" srcId="{4DAF270D-EF63-4C58-B7DA-38B185AF80D9}" destId="{EE9B6E9C-AABF-4C06-9C0F-5D6E6588B0E4}" srcOrd="0" destOrd="0" presId="urn:microsoft.com/office/officeart/2005/8/layout/funnel1"/>
    <dgm:cxn modelId="{EA240BD1-41D7-457D-BF25-BF1493529BAD}" type="presParOf" srcId="{4DAF270D-EF63-4C58-B7DA-38B185AF80D9}" destId="{7FEBAB2A-081A-4D85-A494-155C50552019}" srcOrd="1" destOrd="0" presId="urn:microsoft.com/office/officeart/2005/8/layout/funnel1"/>
    <dgm:cxn modelId="{1A167EFE-C97A-4D8F-B99C-44E07F2EEB77}" type="presParOf" srcId="{4DAF270D-EF63-4C58-B7DA-38B185AF80D9}" destId="{86848941-AFF4-4A7E-86B1-30FC0BCDA792}" srcOrd="2" destOrd="0" presId="urn:microsoft.com/office/officeart/2005/8/layout/funnel1"/>
    <dgm:cxn modelId="{8155122B-DAE8-41B8-A303-2AB8D093A246}" type="presParOf" srcId="{4DAF270D-EF63-4C58-B7DA-38B185AF80D9}" destId="{EA8DCA67-AD80-40D4-830A-4D12A80B2BCB}" srcOrd="3" destOrd="0" presId="urn:microsoft.com/office/officeart/2005/8/layout/funnel1"/>
    <dgm:cxn modelId="{B67CFF1A-8EA0-4757-B91A-607E5E245E94}" type="presParOf" srcId="{4DAF270D-EF63-4C58-B7DA-38B185AF80D9}" destId="{79C5908D-CDC6-4486-A37D-8EACCC3FD360}" srcOrd="4" destOrd="0" presId="urn:microsoft.com/office/officeart/2005/8/layout/funnel1"/>
    <dgm:cxn modelId="{6DD324A2-B97D-453B-B420-CED351C1A12B}" type="presParOf" srcId="{4DAF270D-EF63-4C58-B7DA-38B185AF80D9}" destId="{A743BCB9-31A8-4770-A847-BE76020434BE}" srcOrd="5" destOrd="0" presId="urn:microsoft.com/office/officeart/2005/8/layout/funnel1"/>
    <dgm:cxn modelId="{D033F145-B647-44D9-881E-1D97E5565CAF}" type="presParOf" srcId="{4DAF270D-EF63-4C58-B7DA-38B185AF80D9}" destId="{705F0D51-9BE5-4B46-93F0-992E2A0DD92B}"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64D9AFD-B7D5-4643-8E97-AA26C39D373E}" type="doc">
      <dgm:prSet loTypeId="urn:microsoft.com/office/officeart/2005/8/layout/orgChart1" loCatId="hierarchy" qsTypeId="urn:microsoft.com/office/officeart/2005/8/quickstyle/3d3" qsCatId="3D" csTypeId="urn:microsoft.com/office/officeart/2005/8/colors/colorful4" csCatId="colorful" phldr="1"/>
      <dgm:spPr/>
      <dgm:t>
        <a:bodyPr/>
        <a:lstStyle/>
        <a:p>
          <a:endParaRPr lang="en-US"/>
        </a:p>
      </dgm:t>
    </dgm:pt>
    <dgm:pt modelId="{64E2B963-BED5-49D6-AC76-BF08561339C5}">
      <dgm:prSet phldrT="[Text]" custT="1"/>
      <dgm:spPr/>
      <dgm:t>
        <a:bodyPr/>
        <a:lstStyle/>
        <a:p>
          <a:r>
            <a:rPr lang="en-US" sz="3200" dirty="0"/>
            <a:t>Planning Family</a:t>
          </a:r>
        </a:p>
      </dgm:t>
    </dgm:pt>
    <dgm:pt modelId="{59225AAD-6C9E-48AD-B698-4E6D4236E236}" type="parTrans" cxnId="{49AAC727-0E90-45CD-BFE2-EE894AD44BEF}">
      <dgm:prSet/>
      <dgm:spPr/>
      <dgm:t>
        <a:bodyPr/>
        <a:lstStyle/>
        <a:p>
          <a:endParaRPr lang="en-US" sz="1600"/>
        </a:p>
      </dgm:t>
    </dgm:pt>
    <dgm:pt modelId="{677AE8D9-4C4B-4C9F-87A4-52245E8CAAC3}" type="sibTrans" cxnId="{49AAC727-0E90-45CD-BFE2-EE894AD44BEF}">
      <dgm:prSet/>
      <dgm:spPr/>
      <dgm:t>
        <a:bodyPr/>
        <a:lstStyle/>
        <a:p>
          <a:endParaRPr lang="en-US" sz="1600"/>
        </a:p>
      </dgm:t>
    </dgm:pt>
    <dgm:pt modelId="{56693D47-BD58-4C62-A330-A77824D43B7D}" type="asst">
      <dgm:prSet phldrT="[Text]" custT="1"/>
      <dgm:spPr/>
      <dgm:t>
        <a:bodyPr/>
        <a:lstStyle/>
        <a:p>
          <a:r>
            <a:rPr lang="en-US" sz="3200" dirty="0"/>
            <a:t>Planner</a:t>
          </a:r>
        </a:p>
      </dgm:t>
    </dgm:pt>
    <dgm:pt modelId="{116E4A37-F10F-46DA-AB3B-4C023E096619}" type="parTrans" cxnId="{99D160B4-FC99-452A-B4BF-F7D709002FB0}">
      <dgm:prSet/>
      <dgm:spPr/>
      <dgm:t>
        <a:bodyPr/>
        <a:lstStyle/>
        <a:p>
          <a:endParaRPr lang="en-US" sz="1600"/>
        </a:p>
      </dgm:t>
    </dgm:pt>
    <dgm:pt modelId="{3B97C1EE-E42D-4998-AB84-B10F2A6070EB}" type="sibTrans" cxnId="{99D160B4-FC99-452A-B4BF-F7D709002FB0}">
      <dgm:prSet/>
      <dgm:spPr/>
      <dgm:t>
        <a:bodyPr/>
        <a:lstStyle/>
        <a:p>
          <a:endParaRPr lang="en-US" sz="1600"/>
        </a:p>
      </dgm:t>
    </dgm:pt>
    <dgm:pt modelId="{EFA73128-5B86-4B8A-BB19-E4AD62E739EE}">
      <dgm:prSet phldrT="[Text]" custT="1"/>
      <dgm:spPr/>
      <dgm:t>
        <a:bodyPr/>
        <a:lstStyle/>
        <a:p>
          <a:r>
            <a:rPr lang="en-US" sz="3200" dirty="0"/>
            <a:t>Item 1</a:t>
          </a:r>
        </a:p>
      </dgm:t>
    </dgm:pt>
    <dgm:pt modelId="{9734B1A3-251F-439D-BF9B-B731275AF2E9}" type="parTrans" cxnId="{ABD8FCC8-403E-4993-9CBF-E7D4E7F06DCD}">
      <dgm:prSet/>
      <dgm:spPr/>
      <dgm:t>
        <a:bodyPr/>
        <a:lstStyle/>
        <a:p>
          <a:endParaRPr lang="en-US" sz="1600"/>
        </a:p>
      </dgm:t>
    </dgm:pt>
    <dgm:pt modelId="{B3459B7D-5F1A-44FA-891B-242D80909A17}" type="sibTrans" cxnId="{ABD8FCC8-403E-4993-9CBF-E7D4E7F06DCD}">
      <dgm:prSet/>
      <dgm:spPr/>
      <dgm:t>
        <a:bodyPr/>
        <a:lstStyle/>
        <a:p>
          <a:endParaRPr lang="en-US" sz="1600"/>
        </a:p>
      </dgm:t>
    </dgm:pt>
    <dgm:pt modelId="{E05EE0C5-E8D5-479C-8DDD-7AE9A7038113}">
      <dgm:prSet phldrT="[Text]" custT="1"/>
      <dgm:spPr/>
      <dgm:t>
        <a:bodyPr/>
        <a:lstStyle/>
        <a:p>
          <a:r>
            <a:rPr lang="en-US" sz="3200" dirty="0"/>
            <a:t>Item2</a:t>
          </a:r>
        </a:p>
      </dgm:t>
    </dgm:pt>
    <dgm:pt modelId="{1AB77703-E873-4A91-A202-871E04C803FB}" type="parTrans" cxnId="{72482CEE-1045-425D-94DD-C709A77B06CB}">
      <dgm:prSet/>
      <dgm:spPr/>
      <dgm:t>
        <a:bodyPr/>
        <a:lstStyle/>
        <a:p>
          <a:endParaRPr lang="en-US" sz="1600"/>
        </a:p>
      </dgm:t>
    </dgm:pt>
    <dgm:pt modelId="{2B1DD724-EFD0-4C34-B299-0E7AE3E173B0}" type="sibTrans" cxnId="{72482CEE-1045-425D-94DD-C709A77B06CB}">
      <dgm:prSet/>
      <dgm:spPr/>
      <dgm:t>
        <a:bodyPr/>
        <a:lstStyle/>
        <a:p>
          <a:endParaRPr lang="en-US" sz="1600"/>
        </a:p>
      </dgm:t>
    </dgm:pt>
    <dgm:pt modelId="{BE979B93-5967-4DC8-83CD-4819FA51D372}">
      <dgm:prSet phldrT="[Text]" custT="1"/>
      <dgm:spPr/>
      <dgm:t>
        <a:bodyPr/>
        <a:lstStyle/>
        <a:p>
          <a:r>
            <a:rPr lang="en-US" sz="3200" dirty="0"/>
            <a:t>Item 3</a:t>
          </a:r>
        </a:p>
      </dgm:t>
    </dgm:pt>
    <dgm:pt modelId="{B3A71D14-490E-4588-B6E1-F737471414DC}" type="parTrans" cxnId="{CC6B9055-0B72-4094-9194-8BCC762F7DBF}">
      <dgm:prSet/>
      <dgm:spPr/>
      <dgm:t>
        <a:bodyPr/>
        <a:lstStyle/>
        <a:p>
          <a:endParaRPr lang="en-US" sz="1600"/>
        </a:p>
      </dgm:t>
    </dgm:pt>
    <dgm:pt modelId="{D0D79AF8-2FC5-4C5D-84A7-1787A5ECEC67}" type="sibTrans" cxnId="{CC6B9055-0B72-4094-9194-8BCC762F7DBF}">
      <dgm:prSet/>
      <dgm:spPr/>
      <dgm:t>
        <a:bodyPr/>
        <a:lstStyle/>
        <a:p>
          <a:endParaRPr lang="en-US" sz="1600"/>
        </a:p>
      </dgm:t>
    </dgm:pt>
    <dgm:pt modelId="{D3E926D7-159A-4A26-A240-2BAFD58903A2}" type="pres">
      <dgm:prSet presAssocID="{F64D9AFD-B7D5-4643-8E97-AA26C39D373E}" presName="hierChild1" presStyleCnt="0">
        <dgm:presLayoutVars>
          <dgm:orgChart val="1"/>
          <dgm:chPref val="1"/>
          <dgm:dir/>
          <dgm:animOne val="branch"/>
          <dgm:animLvl val="lvl"/>
          <dgm:resizeHandles/>
        </dgm:presLayoutVars>
      </dgm:prSet>
      <dgm:spPr/>
    </dgm:pt>
    <dgm:pt modelId="{398BF54B-26E9-4DD7-86BE-577FFADED44D}" type="pres">
      <dgm:prSet presAssocID="{64E2B963-BED5-49D6-AC76-BF08561339C5}" presName="hierRoot1" presStyleCnt="0">
        <dgm:presLayoutVars>
          <dgm:hierBranch val="init"/>
        </dgm:presLayoutVars>
      </dgm:prSet>
      <dgm:spPr/>
    </dgm:pt>
    <dgm:pt modelId="{A503FA9D-8C7E-4DC8-B725-03C6CFC82049}" type="pres">
      <dgm:prSet presAssocID="{64E2B963-BED5-49D6-AC76-BF08561339C5}" presName="rootComposite1" presStyleCnt="0"/>
      <dgm:spPr/>
    </dgm:pt>
    <dgm:pt modelId="{8DDE6FFC-66DF-40D5-A237-07665AAD30D1}" type="pres">
      <dgm:prSet presAssocID="{64E2B963-BED5-49D6-AC76-BF08561339C5}" presName="rootText1" presStyleLbl="node0" presStyleIdx="0" presStyleCnt="1" custScaleX="279706" custScaleY="84889" custLinFactNeighborY="-5722">
        <dgm:presLayoutVars>
          <dgm:chPref val="3"/>
        </dgm:presLayoutVars>
      </dgm:prSet>
      <dgm:spPr/>
    </dgm:pt>
    <dgm:pt modelId="{3479789D-1234-4374-8620-73480607BAC8}" type="pres">
      <dgm:prSet presAssocID="{64E2B963-BED5-49D6-AC76-BF08561339C5}" presName="rootConnector1" presStyleLbl="node1" presStyleIdx="0" presStyleCnt="0"/>
      <dgm:spPr/>
    </dgm:pt>
    <dgm:pt modelId="{D63CFB20-8696-4E34-AF70-DCFB74BD6D82}" type="pres">
      <dgm:prSet presAssocID="{64E2B963-BED5-49D6-AC76-BF08561339C5}" presName="hierChild2" presStyleCnt="0"/>
      <dgm:spPr/>
    </dgm:pt>
    <dgm:pt modelId="{0DF2C90D-02EE-4F40-A69E-23D0EF0467A6}" type="pres">
      <dgm:prSet presAssocID="{64E2B963-BED5-49D6-AC76-BF08561339C5}" presName="hierChild3" presStyleCnt="0"/>
      <dgm:spPr/>
    </dgm:pt>
    <dgm:pt modelId="{DF3C5341-EA01-4A2C-A5A6-8C8E88397A63}" type="pres">
      <dgm:prSet presAssocID="{116E4A37-F10F-46DA-AB3B-4C023E096619}" presName="Name111" presStyleLbl="parChTrans1D2" presStyleIdx="0" presStyleCnt="1"/>
      <dgm:spPr/>
    </dgm:pt>
    <dgm:pt modelId="{E773E9CD-8D8F-4FD4-8BEE-752A52BFCF84}" type="pres">
      <dgm:prSet presAssocID="{56693D47-BD58-4C62-A330-A77824D43B7D}" presName="hierRoot3" presStyleCnt="0">
        <dgm:presLayoutVars>
          <dgm:hierBranch val="init"/>
        </dgm:presLayoutVars>
      </dgm:prSet>
      <dgm:spPr/>
    </dgm:pt>
    <dgm:pt modelId="{0A9561CE-DDC8-4794-A128-62F4BA8E2D42}" type="pres">
      <dgm:prSet presAssocID="{56693D47-BD58-4C62-A330-A77824D43B7D}" presName="rootComposite3" presStyleCnt="0"/>
      <dgm:spPr/>
    </dgm:pt>
    <dgm:pt modelId="{7F55EC4E-DBB6-4664-A0AB-312448FD4E84}" type="pres">
      <dgm:prSet presAssocID="{56693D47-BD58-4C62-A330-A77824D43B7D}" presName="rootText3" presStyleLbl="asst1" presStyleIdx="0" presStyleCnt="1" custScaleX="140969">
        <dgm:presLayoutVars>
          <dgm:chPref val="3"/>
        </dgm:presLayoutVars>
      </dgm:prSet>
      <dgm:spPr/>
    </dgm:pt>
    <dgm:pt modelId="{2282AD0F-3E72-429A-BFF3-61DCDA90D912}" type="pres">
      <dgm:prSet presAssocID="{56693D47-BD58-4C62-A330-A77824D43B7D}" presName="rootConnector3" presStyleLbl="asst1" presStyleIdx="0" presStyleCnt="1"/>
      <dgm:spPr/>
    </dgm:pt>
    <dgm:pt modelId="{3886E5CA-0F41-4D23-A24B-6FDF8C9894D6}" type="pres">
      <dgm:prSet presAssocID="{56693D47-BD58-4C62-A330-A77824D43B7D}" presName="hierChild6" presStyleCnt="0"/>
      <dgm:spPr/>
    </dgm:pt>
    <dgm:pt modelId="{E76B086E-70C7-4B7D-8329-EC0051D01D95}" type="pres">
      <dgm:prSet presAssocID="{9734B1A3-251F-439D-BF9B-B731275AF2E9}" presName="Name37" presStyleLbl="parChTrans1D3" presStyleIdx="0" presStyleCnt="3"/>
      <dgm:spPr/>
    </dgm:pt>
    <dgm:pt modelId="{EC197B72-24BD-4565-922D-C80F5441F36A}" type="pres">
      <dgm:prSet presAssocID="{EFA73128-5B86-4B8A-BB19-E4AD62E739EE}" presName="hierRoot2" presStyleCnt="0">
        <dgm:presLayoutVars>
          <dgm:hierBranch val="init"/>
        </dgm:presLayoutVars>
      </dgm:prSet>
      <dgm:spPr/>
    </dgm:pt>
    <dgm:pt modelId="{E59B9B4C-AE78-49C5-9CD3-00D434F55979}" type="pres">
      <dgm:prSet presAssocID="{EFA73128-5B86-4B8A-BB19-E4AD62E739EE}" presName="rootComposite" presStyleCnt="0"/>
      <dgm:spPr/>
    </dgm:pt>
    <dgm:pt modelId="{9A86DE06-322F-4101-A1C2-6B9A08BEFEA5}" type="pres">
      <dgm:prSet presAssocID="{EFA73128-5B86-4B8A-BB19-E4AD62E739EE}" presName="rootText" presStyleLbl="node3" presStyleIdx="0" presStyleCnt="3">
        <dgm:presLayoutVars>
          <dgm:chPref val="3"/>
        </dgm:presLayoutVars>
      </dgm:prSet>
      <dgm:spPr/>
    </dgm:pt>
    <dgm:pt modelId="{2214FDD2-5A7E-4718-B116-86148D5C9B06}" type="pres">
      <dgm:prSet presAssocID="{EFA73128-5B86-4B8A-BB19-E4AD62E739EE}" presName="rootConnector" presStyleLbl="node3" presStyleIdx="0" presStyleCnt="3"/>
      <dgm:spPr/>
    </dgm:pt>
    <dgm:pt modelId="{4C7D8F2D-E940-4B16-8CF8-6772213086EB}" type="pres">
      <dgm:prSet presAssocID="{EFA73128-5B86-4B8A-BB19-E4AD62E739EE}" presName="hierChild4" presStyleCnt="0"/>
      <dgm:spPr/>
    </dgm:pt>
    <dgm:pt modelId="{605856BD-3D48-46BA-9A34-C1295FEE8429}" type="pres">
      <dgm:prSet presAssocID="{EFA73128-5B86-4B8A-BB19-E4AD62E739EE}" presName="hierChild5" presStyleCnt="0"/>
      <dgm:spPr/>
    </dgm:pt>
    <dgm:pt modelId="{EDE27689-3CD3-414A-BCE9-85C0CEC426FF}" type="pres">
      <dgm:prSet presAssocID="{1AB77703-E873-4A91-A202-871E04C803FB}" presName="Name37" presStyleLbl="parChTrans1D3" presStyleIdx="1" presStyleCnt="3"/>
      <dgm:spPr/>
    </dgm:pt>
    <dgm:pt modelId="{173A18C7-C4FB-41AE-8BA7-624608BA01AD}" type="pres">
      <dgm:prSet presAssocID="{E05EE0C5-E8D5-479C-8DDD-7AE9A7038113}" presName="hierRoot2" presStyleCnt="0">
        <dgm:presLayoutVars>
          <dgm:hierBranch val="init"/>
        </dgm:presLayoutVars>
      </dgm:prSet>
      <dgm:spPr/>
    </dgm:pt>
    <dgm:pt modelId="{892A6E19-2893-4858-92F3-90482F4192EE}" type="pres">
      <dgm:prSet presAssocID="{E05EE0C5-E8D5-479C-8DDD-7AE9A7038113}" presName="rootComposite" presStyleCnt="0"/>
      <dgm:spPr/>
    </dgm:pt>
    <dgm:pt modelId="{22F934E5-4F9D-4002-97A4-298204E889DE}" type="pres">
      <dgm:prSet presAssocID="{E05EE0C5-E8D5-479C-8DDD-7AE9A7038113}" presName="rootText" presStyleLbl="node3" presStyleIdx="1" presStyleCnt="3">
        <dgm:presLayoutVars>
          <dgm:chPref val="3"/>
        </dgm:presLayoutVars>
      </dgm:prSet>
      <dgm:spPr/>
    </dgm:pt>
    <dgm:pt modelId="{996D4AC0-B17D-459E-B8C6-055DB610ED6A}" type="pres">
      <dgm:prSet presAssocID="{E05EE0C5-E8D5-479C-8DDD-7AE9A7038113}" presName="rootConnector" presStyleLbl="node3" presStyleIdx="1" presStyleCnt="3"/>
      <dgm:spPr/>
    </dgm:pt>
    <dgm:pt modelId="{5DE6A6B4-C79D-44BC-A473-B24B322B843F}" type="pres">
      <dgm:prSet presAssocID="{E05EE0C5-E8D5-479C-8DDD-7AE9A7038113}" presName="hierChild4" presStyleCnt="0"/>
      <dgm:spPr/>
    </dgm:pt>
    <dgm:pt modelId="{DA2AD926-3BA9-4A0E-BAEA-93B52017F07A}" type="pres">
      <dgm:prSet presAssocID="{E05EE0C5-E8D5-479C-8DDD-7AE9A7038113}" presName="hierChild5" presStyleCnt="0"/>
      <dgm:spPr/>
    </dgm:pt>
    <dgm:pt modelId="{CCF98E1E-FB48-45EF-B7E5-36A32F384904}" type="pres">
      <dgm:prSet presAssocID="{B3A71D14-490E-4588-B6E1-F737471414DC}" presName="Name37" presStyleLbl="parChTrans1D3" presStyleIdx="2" presStyleCnt="3"/>
      <dgm:spPr/>
    </dgm:pt>
    <dgm:pt modelId="{BAC906AA-045E-4247-A796-9A4493021FE8}" type="pres">
      <dgm:prSet presAssocID="{BE979B93-5967-4DC8-83CD-4819FA51D372}" presName="hierRoot2" presStyleCnt="0">
        <dgm:presLayoutVars>
          <dgm:hierBranch val="init"/>
        </dgm:presLayoutVars>
      </dgm:prSet>
      <dgm:spPr/>
    </dgm:pt>
    <dgm:pt modelId="{DDDAACC8-CA15-4364-A6C9-B1891EBA86AA}" type="pres">
      <dgm:prSet presAssocID="{BE979B93-5967-4DC8-83CD-4819FA51D372}" presName="rootComposite" presStyleCnt="0"/>
      <dgm:spPr/>
    </dgm:pt>
    <dgm:pt modelId="{A91EB22C-4230-4632-A08B-4B07B059CB01}" type="pres">
      <dgm:prSet presAssocID="{BE979B93-5967-4DC8-83CD-4819FA51D372}" presName="rootText" presStyleLbl="node3" presStyleIdx="2" presStyleCnt="3">
        <dgm:presLayoutVars>
          <dgm:chPref val="3"/>
        </dgm:presLayoutVars>
      </dgm:prSet>
      <dgm:spPr/>
    </dgm:pt>
    <dgm:pt modelId="{B7957681-A349-4258-9E23-E2B4ECCC0747}" type="pres">
      <dgm:prSet presAssocID="{BE979B93-5967-4DC8-83CD-4819FA51D372}" presName="rootConnector" presStyleLbl="node3" presStyleIdx="2" presStyleCnt="3"/>
      <dgm:spPr/>
    </dgm:pt>
    <dgm:pt modelId="{903C18A3-D17D-419E-AE75-0F67968703E6}" type="pres">
      <dgm:prSet presAssocID="{BE979B93-5967-4DC8-83CD-4819FA51D372}" presName="hierChild4" presStyleCnt="0"/>
      <dgm:spPr/>
    </dgm:pt>
    <dgm:pt modelId="{8F044D0B-80BD-488E-9E40-8FE320ECFB3B}" type="pres">
      <dgm:prSet presAssocID="{BE979B93-5967-4DC8-83CD-4819FA51D372}" presName="hierChild5" presStyleCnt="0"/>
      <dgm:spPr/>
    </dgm:pt>
    <dgm:pt modelId="{92E6DDAF-8EC1-430A-ADDA-129072B9B84C}" type="pres">
      <dgm:prSet presAssocID="{56693D47-BD58-4C62-A330-A77824D43B7D}" presName="hierChild7" presStyleCnt="0"/>
      <dgm:spPr/>
    </dgm:pt>
  </dgm:ptLst>
  <dgm:cxnLst>
    <dgm:cxn modelId="{AA37CD08-0EAB-4529-A61F-C71C32C12856}" type="presOf" srcId="{B3A71D14-490E-4588-B6E1-F737471414DC}" destId="{CCF98E1E-FB48-45EF-B7E5-36A32F384904}" srcOrd="0" destOrd="0" presId="urn:microsoft.com/office/officeart/2005/8/layout/orgChart1"/>
    <dgm:cxn modelId="{E15A900E-B955-47E7-97D1-6CA5319F0D83}" type="presOf" srcId="{1AB77703-E873-4A91-A202-871E04C803FB}" destId="{EDE27689-3CD3-414A-BCE9-85C0CEC426FF}" srcOrd="0" destOrd="0" presId="urn:microsoft.com/office/officeart/2005/8/layout/orgChart1"/>
    <dgm:cxn modelId="{BA236522-51A8-4382-8C36-DFF580CA3A37}" type="presOf" srcId="{116E4A37-F10F-46DA-AB3B-4C023E096619}" destId="{DF3C5341-EA01-4A2C-A5A6-8C8E88397A63}" srcOrd="0" destOrd="0" presId="urn:microsoft.com/office/officeart/2005/8/layout/orgChart1"/>
    <dgm:cxn modelId="{49AAC727-0E90-45CD-BFE2-EE894AD44BEF}" srcId="{F64D9AFD-B7D5-4643-8E97-AA26C39D373E}" destId="{64E2B963-BED5-49D6-AC76-BF08561339C5}" srcOrd="0" destOrd="0" parTransId="{59225AAD-6C9E-48AD-B698-4E6D4236E236}" sibTransId="{677AE8D9-4C4B-4C9F-87A4-52245E8CAAC3}"/>
    <dgm:cxn modelId="{6E59292C-DCFF-4C66-BA1E-1F0228EE822C}" type="presOf" srcId="{E05EE0C5-E8D5-479C-8DDD-7AE9A7038113}" destId="{996D4AC0-B17D-459E-B8C6-055DB610ED6A}" srcOrd="1" destOrd="0" presId="urn:microsoft.com/office/officeart/2005/8/layout/orgChart1"/>
    <dgm:cxn modelId="{94AB263C-A240-460D-A2D3-156C9E658AEF}" type="presOf" srcId="{EFA73128-5B86-4B8A-BB19-E4AD62E739EE}" destId="{9A86DE06-322F-4101-A1C2-6B9A08BEFEA5}" srcOrd="0" destOrd="0" presId="urn:microsoft.com/office/officeart/2005/8/layout/orgChart1"/>
    <dgm:cxn modelId="{7A6C3B64-ACF6-4BCF-9988-7475B40AF891}" type="presOf" srcId="{E05EE0C5-E8D5-479C-8DDD-7AE9A7038113}" destId="{22F934E5-4F9D-4002-97A4-298204E889DE}" srcOrd="0" destOrd="0" presId="urn:microsoft.com/office/officeart/2005/8/layout/orgChart1"/>
    <dgm:cxn modelId="{CC6B9055-0B72-4094-9194-8BCC762F7DBF}" srcId="{56693D47-BD58-4C62-A330-A77824D43B7D}" destId="{BE979B93-5967-4DC8-83CD-4819FA51D372}" srcOrd="2" destOrd="0" parTransId="{B3A71D14-490E-4588-B6E1-F737471414DC}" sibTransId="{D0D79AF8-2FC5-4C5D-84A7-1787A5ECEC67}"/>
    <dgm:cxn modelId="{E011007F-D380-4C80-8E6C-D5B9944316F1}" type="presOf" srcId="{F64D9AFD-B7D5-4643-8E97-AA26C39D373E}" destId="{D3E926D7-159A-4A26-A240-2BAFD58903A2}" srcOrd="0" destOrd="0" presId="urn:microsoft.com/office/officeart/2005/8/layout/orgChart1"/>
    <dgm:cxn modelId="{AE6F7E7F-8866-4EA3-BBDC-E79BFFF0CAB4}" type="presOf" srcId="{64E2B963-BED5-49D6-AC76-BF08561339C5}" destId="{3479789D-1234-4374-8620-73480607BAC8}" srcOrd="1" destOrd="0" presId="urn:microsoft.com/office/officeart/2005/8/layout/orgChart1"/>
    <dgm:cxn modelId="{18F31A88-7FFD-4880-8828-C06B8C2A4891}" type="presOf" srcId="{BE979B93-5967-4DC8-83CD-4819FA51D372}" destId="{A91EB22C-4230-4632-A08B-4B07B059CB01}" srcOrd="0" destOrd="0" presId="urn:microsoft.com/office/officeart/2005/8/layout/orgChart1"/>
    <dgm:cxn modelId="{395ECD89-D5BF-4812-97A6-AA6A3830BCB3}" type="presOf" srcId="{EFA73128-5B86-4B8A-BB19-E4AD62E739EE}" destId="{2214FDD2-5A7E-4718-B116-86148D5C9B06}" srcOrd="1" destOrd="0" presId="urn:microsoft.com/office/officeart/2005/8/layout/orgChart1"/>
    <dgm:cxn modelId="{A3EE4C9F-A50B-4C68-957B-E62DE36E3A8A}" type="presOf" srcId="{9734B1A3-251F-439D-BF9B-B731275AF2E9}" destId="{E76B086E-70C7-4B7D-8329-EC0051D01D95}" srcOrd="0" destOrd="0" presId="urn:microsoft.com/office/officeart/2005/8/layout/orgChart1"/>
    <dgm:cxn modelId="{99D160B4-FC99-452A-B4BF-F7D709002FB0}" srcId="{64E2B963-BED5-49D6-AC76-BF08561339C5}" destId="{56693D47-BD58-4C62-A330-A77824D43B7D}" srcOrd="0" destOrd="0" parTransId="{116E4A37-F10F-46DA-AB3B-4C023E096619}" sibTransId="{3B97C1EE-E42D-4998-AB84-B10F2A6070EB}"/>
    <dgm:cxn modelId="{2E3602B5-E85C-474E-83AE-D970F07DA542}" type="presOf" srcId="{64E2B963-BED5-49D6-AC76-BF08561339C5}" destId="{8DDE6FFC-66DF-40D5-A237-07665AAD30D1}" srcOrd="0" destOrd="0" presId="urn:microsoft.com/office/officeart/2005/8/layout/orgChart1"/>
    <dgm:cxn modelId="{BD0FB1BE-9AD2-4C2D-BC06-8732610CAF01}" type="presOf" srcId="{56693D47-BD58-4C62-A330-A77824D43B7D}" destId="{7F55EC4E-DBB6-4664-A0AB-312448FD4E84}" srcOrd="0" destOrd="0" presId="urn:microsoft.com/office/officeart/2005/8/layout/orgChart1"/>
    <dgm:cxn modelId="{ABD8FCC8-403E-4993-9CBF-E7D4E7F06DCD}" srcId="{56693D47-BD58-4C62-A330-A77824D43B7D}" destId="{EFA73128-5B86-4B8A-BB19-E4AD62E739EE}" srcOrd="0" destOrd="0" parTransId="{9734B1A3-251F-439D-BF9B-B731275AF2E9}" sibTransId="{B3459B7D-5F1A-44FA-891B-242D80909A17}"/>
    <dgm:cxn modelId="{72482CEE-1045-425D-94DD-C709A77B06CB}" srcId="{56693D47-BD58-4C62-A330-A77824D43B7D}" destId="{E05EE0C5-E8D5-479C-8DDD-7AE9A7038113}" srcOrd="1" destOrd="0" parTransId="{1AB77703-E873-4A91-A202-871E04C803FB}" sibTransId="{2B1DD724-EFD0-4C34-B299-0E7AE3E173B0}"/>
    <dgm:cxn modelId="{1002D9F2-199E-44BD-B7B0-47A17A694CDE}" type="presOf" srcId="{BE979B93-5967-4DC8-83CD-4819FA51D372}" destId="{B7957681-A349-4258-9E23-E2B4ECCC0747}" srcOrd="1" destOrd="0" presId="urn:microsoft.com/office/officeart/2005/8/layout/orgChart1"/>
    <dgm:cxn modelId="{41A4C0F3-2E48-40A5-9DC6-6AEB9D650EFB}" type="presOf" srcId="{56693D47-BD58-4C62-A330-A77824D43B7D}" destId="{2282AD0F-3E72-429A-BFF3-61DCDA90D912}" srcOrd="1" destOrd="0" presId="urn:microsoft.com/office/officeart/2005/8/layout/orgChart1"/>
    <dgm:cxn modelId="{82B661B9-CE85-4084-9CAB-606963ECE3BB}" type="presParOf" srcId="{D3E926D7-159A-4A26-A240-2BAFD58903A2}" destId="{398BF54B-26E9-4DD7-86BE-577FFADED44D}" srcOrd="0" destOrd="0" presId="urn:microsoft.com/office/officeart/2005/8/layout/orgChart1"/>
    <dgm:cxn modelId="{1CDD708D-7C9C-476B-91DD-310814F044E6}" type="presParOf" srcId="{398BF54B-26E9-4DD7-86BE-577FFADED44D}" destId="{A503FA9D-8C7E-4DC8-B725-03C6CFC82049}" srcOrd="0" destOrd="0" presId="urn:microsoft.com/office/officeart/2005/8/layout/orgChart1"/>
    <dgm:cxn modelId="{ADCB7E41-241B-4EFD-B49C-2967F75425CE}" type="presParOf" srcId="{A503FA9D-8C7E-4DC8-B725-03C6CFC82049}" destId="{8DDE6FFC-66DF-40D5-A237-07665AAD30D1}" srcOrd="0" destOrd="0" presId="urn:microsoft.com/office/officeart/2005/8/layout/orgChart1"/>
    <dgm:cxn modelId="{F8E89F0B-D05E-4078-879A-B164469649F5}" type="presParOf" srcId="{A503FA9D-8C7E-4DC8-B725-03C6CFC82049}" destId="{3479789D-1234-4374-8620-73480607BAC8}" srcOrd="1" destOrd="0" presId="urn:microsoft.com/office/officeart/2005/8/layout/orgChart1"/>
    <dgm:cxn modelId="{5F13048A-8D4C-402C-B995-880C7E53B210}" type="presParOf" srcId="{398BF54B-26E9-4DD7-86BE-577FFADED44D}" destId="{D63CFB20-8696-4E34-AF70-DCFB74BD6D82}" srcOrd="1" destOrd="0" presId="urn:microsoft.com/office/officeart/2005/8/layout/orgChart1"/>
    <dgm:cxn modelId="{7376A8AE-B7F4-4835-8F0D-1F46B952B67C}" type="presParOf" srcId="{398BF54B-26E9-4DD7-86BE-577FFADED44D}" destId="{0DF2C90D-02EE-4F40-A69E-23D0EF0467A6}" srcOrd="2" destOrd="0" presId="urn:microsoft.com/office/officeart/2005/8/layout/orgChart1"/>
    <dgm:cxn modelId="{BCB1AD0A-3EC1-4580-95C7-DA87E0DD4F75}" type="presParOf" srcId="{0DF2C90D-02EE-4F40-A69E-23D0EF0467A6}" destId="{DF3C5341-EA01-4A2C-A5A6-8C8E88397A63}" srcOrd="0" destOrd="0" presId="urn:microsoft.com/office/officeart/2005/8/layout/orgChart1"/>
    <dgm:cxn modelId="{82760934-E0A3-4C52-A966-2C38AB72F8EE}" type="presParOf" srcId="{0DF2C90D-02EE-4F40-A69E-23D0EF0467A6}" destId="{E773E9CD-8D8F-4FD4-8BEE-752A52BFCF84}" srcOrd="1" destOrd="0" presId="urn:microsoft.com/office/officeart/2005/8/layout/orgChart1"/>
    <dgm:cxn modelId="{BBA386EE-ABFB-4441-ABDC-75AB9D3AA8CC}" type="presParOf" srcId="{E773E9CD-8D8F-4FD4-8BEE-752A52BFCF84}" destId="{0A9561CE-DDC8-4794-A128-62F4BA8E2D42}" srcOrd="0" destOrd="0" presId="urn:microsoft.com/office/officeart/2005/8/layout/orgChart1"/>
    <dgm:cxn modelId="{49E12D1A-1AAE-4452-9E8B-2309E747F420}" type="presParOf" srcId="{0A9561CE-DDC8-4794-A128-62F4BA8E2D42}" destId="{7F55EC4E-DBB6-4664-A0AB-312448FD4E84}" srcOrd="0" destOrd="0" presId="urn:microsoft.com/office/officeart/2005/8/layout/orgChart1"/>
    <dgm:cxn modelId="{F31DF7C8-1716-408D-9F49-7FD3B4ECA5EE}" type="presParOf" srcId="{0A9561CE-DDC8-4794-A128-62F4BA8E2D42}" destId="{2282AD0F-3E72-429A-BFF3-61DCDA90D912}" srcOrd="1" destOrd="0" presId="urn:microsoft.com/office/officeart/2005/8/layout/orgChart1"/>
    <dgm:cxn modelId="{C1D683DA-D372-4055-BDB6-8508B34BC839}" type="presParOf" srcId="{E773E9CD-8D8F-4FD4-8BEE-752A52BFCF84}" destId="{3886E5CA-0F41-4D23-A24B-6FDF8C9894D6}" srcOrd="1" destOrd="0" presId="urn:microsoft.com/office/officeart/2005/8/layout/orgChart1"/>
    <dgm:cxn modelId="{A359A29B-DBE4-4559-8051-579B43E0BD5C}" type="presParOf" srcId="{3886E5CA-0F41-4D23-A24B-6FDF8C9894D6}" destId="{E76B086E-70C7-4B7D-8329-EC0051D01D95}" srcOrd="0" destOrd="0" presId="urn:microsoft.com/office/officeart/2005/8/layout/orgChart1"/>
    <dgm:cxn modelId="{BFAE2A68-DD2E-4B97-AE04-A28AC08BA1D0}" type="presParOf" srcId="{3886E5CA-0F41-4D23-A24B-6FDF8C9894D6}" destId="{EC197B72-24BD-4565-922D-C80F5441F36A}" srcOrd="1" destOrd="0" presId="urn:microsoft.com/office/officeart/2005/8/layout/orgChart1"/>
    <dgm:cxn modelId="{D76B0910-3245-4E9A-AEF0-F2255D6A158E}" type="presParOf" srcId="{EC197B72-24BD-4565-922D-C80F5441F36A}" destId="{E59B9B4C-AE78-49C5-9CD3-00D434F55979}" srcOrd="0" destOrd="0" presId="urn:microsoft.com/office/officeart/2005/8/layout/orgChart1"/>
    <dgm:cxn modelId="{2E026D61-7B7A-4AEF-BC7C-A2F9211C1A1A}" type="presParOf" srcId="{E59B9B4C-AE78-49C5-9CD3-00D434F55979}" destId="{9A86DE06-322F-4101-A1C2-6B9A08BEFEA5}" srcOrd="0" destOrd="0" presId="urn:microsoft.com/office/officeart/2005/8/layout/orgChart1"/>
    <dgm:cxn modelId="{116C073A-79A8-456F-AEF2-E92425A40B17}" type="presParOf" srcId="{E59B9B4C-AE78-49C5-9CD3-00D434F55979}" destId="{2214FDD2-5A7E-4718-B116-86148D5C9B06}" srcOrd="1" destOrd="0" presId="urn:microsoft.com/office/officeart/2005/8/layout/orgChart1"/>
    <dgm:cxn modelId="{94153F70-F23C-4DCE-8373-2D16A16DB8FB}" type="presParOf" srcId="{EC197B72-24BD-4565-922D-C80F5441F36A}" destId="{4C7D8F2D-E940-4B16-8CF8-6772213086EB}" srcOrd="1" destOrd="0" presId="urn:microsoft.com/office/officeart/2005/8/layout/orgChart1"/>
    <dgm:cxn modelId="{196C422F-7251-46AD-B080-3BEFC2C3034E}" type="presParOf" srcId="{EC197B72-24BD-4565-922D-C80F5441F36A}" destId="{605856BD-3D48-46BA-9A34-C1295FEE8429}" srcOrd="2" destOrd="0" presId="urn:microsoft.com/office/officeart/2005/8/layout/orgChart1"/>
    <dgm:cxn modelId="{19F9FD16-BAA6-4A52-9AED-E983B61E498D}" type="presParOf" srcId="{3886E5CA-0F41-4D23-A24B-6FDF8C9894D6}" destId="{EDE27689-3CD3-414A-BCE9-85C0CEC426FF}" srcOrd="2" destOrd="0" presId="urn:microsoft.com/office/officeart/2005/8/layout/orgChart1"/>
    <dgm:cxn modelId="{B5B77246-30E4-4D3E-9D2B-B76814ADFC60}" type="presParOf" srcId="{3886E5CA-0F41-4D23-A24B-6FDF8C9894D6}" destId="{173A18C7-C4FB-41AE-8BA7-624608BA01AD}" srcOrd="3" destOrd="0" presId="urn:microsoft.com/office/officeart/2005/8/layout/orgChart1"/>
    <dgm:cxn modelId="{8FA9BBBB-59EE-462C-BEC9-C791D4110676}" type="presParOf" srcId="{173A18C7-C4FB-41AE-8BA7-624608BA01AD}" destId="{892A6E19-2893-4858-92F3-90482F4192EE}" srcOrd="0" destOrd="0" presId="urn:microsoft.com/office/officeart/2005/8/layout/orgChart1"/>
    <dgm:cxn modelId="{05D0CF7E-536F-476A-9BC6-C54E553BA056}" type="presParOf" srcId="{892A6E19-2893-4858-92F3-90482F4192EE}" destId="{22F934E5-4F9D-4002-97A4-298204E889DE}" srcOrd="0" destOrd="0" presId="urn:microsoft.com/office/officeart/2005/8/layout/orgChart1"/>
    <dgm:cxn modelId="{6F5329D2-67BE-4864-85F6-999BEC7A7B2C}" type="presParOf" srcId="{892A6E19-2893-4858-92F3-90482F4192EE}" destId="{996D4AC0-B17D-459E-B8C6-055DB610ED6A}" srcOrd="1" destOrd="0" presId="urn:microsoft.com/office/officeart/2005/8/layout/orgChart1"/>
    <dgm:cxn modelId="{8FFF697A-5AF9-4257-8D95-EBF7BEF2CF9C}" type="presParOf" srcId="{173A18C7-C4FB-41AE-8BA7-624608BA01AD}" destId="{5DE6A6B4-C79D-44BC-A473-B24B322B843F}" srcOrd="1" destOrd="0" presId="urn:microsoft.com/office/officeart/2005/8/layout/orgChart1"/>
    <dgm:cxn modelId="{5D5ABD01-630A-403E-932D-DF6331431ED6}" type="presParOf" srcId="{173A18C7-C4FB-41AE-8BA7-624608BA01AD}" destId="{DA2AD926-3BA9-4A0E-BAEA-93B52017F07A}" srcOrd="2" destOrd="0" presId="urn:microsoft.com/office/officeart/2005/8/layout/orgChart1"/>
    <dgm:cxn modelId="{2028893D-AE19-4B97-98D5-A7A10525F00F}" type="presParOf" srcId="{3886E5CA-0F41-4D23-A24B-6FDF8C9894D6}" destId="{CCF98E1E-FB48-45EF-B7E5-36A32F384904}" srcOrd="4" destOrd="0" presId="urn:microsoft.com/office/officeart/2005/8/layout/orgChart1"/>
    <dgm:cxn modelId="{66C466FB-1FB2-403F-8826-06626F986707}" type="presParOf" srcId="{3886E5CA-0F41-4D23-A24B-6FDF8C9894D6}" destId="{BAC906AA-045E-4247-A796-9A4493021FE8}" srcOrd="5" destOrd="0" presId="urn:microsoft.com/office/officeart/2005/8/layout/orgChart1"/>
    <dgm:cxn modelId="{F93B0659-620D-4074-B0D9-FA4820EE3302}" type="presParOf" srcId="{BAC906AA-045E-4247-A796-9A4493021FE8}" destId="{DDDAACC8-CA15-4364-A6C9-B1891EBA86AA}" srcOrd="0" destOrd="0" presId="urn:microsoft.com/office/officeart/2005/8/layout/orgChart1"/>
    <dgm:cxn modelId="{018C1C60-EA23-4BEC-A85C-5912F6A0D21B}" type="presParOf" srcId="{DDDAACC8-CA15-4364-A6C9-B1891EBA86AA}" destId="{A91EB22C-4230-4632-A08B-4B07B059CB01}" srcOrd="0" destOrd="0" presId="urn:microsoft.com/office/officeart/2005/8/layout/orgChart1"/>
    <dgm:cxn modelId="{9573972C-1C1A-4740-B56F-8C9B694726A7}" type="presParOf" srcId="{DDDAACC8-CA15-4364-A6C9-B1891EBA86AA}" destId="{B7957681-A349-4258-9E23-E2B4ECCC0747}" srcOrd="1" destOrd="0" presId="urn:microsoft.com/office/officeart/2005/8/layout/orgChart1"/>
    <dgm:cxn modelId="{B48F3324-7EC7-4CD7-8817-CE9C908C36D1}" type="presParOf" srcId="{BAC906AA-045E-4247-A796-9A4493021FE8}" destId="{903C18A3-D17D-419E-AE75-0F67968703E6}" srcOrd="1" destOrd="0" presId="urn:microsoft.com/office/officeart/2005/8/layout/orgChart1"/>
    <dgm:cxn modelId="{FFD19F82-C14C-4FFB-A632-237A3E1FAF60}" type="presParOf" srcId="{BAC906AA-045E-4247-A796-9A4493021FE8}" destId="{8F044D0B-80BD-488E-9E40-8FE320ECFB3B}" srcOrd="2" destOrd="0" presId="urn:microsoft.com/office/officeart/2005/8/layout/orgChart1"/>
    <dgm:cxn modelId="{741088E2-7266-45AC-9362-8FC9CC3A8B04}" type="presParOf" srcId="{E773E9CD-8D8F-4FD4-8BEE-752A52BFCF84}" destId="{92E6DDAF-8EC1-430A-ADDA-129072B9B84C}"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2F7BC0A-7F7F-428B-95EB-30E21D8B64E6}" type="doc">
      <dgm:prSet loTypeId="urn:microsoft.com/office/officeart/2005/8/layout/process1" loCatId="process" qsTypeId="urn:microsoft.com/office/officeart/2005/8/quickstyle/simple1" qsCatId="simple" csTypeId="urn:microsoft.com/office/officeart/2005/8/colors/accent1_2" csCatId="accent1" phldr="1"/>
      <dgm:spPr/>
    </dgm:pt>
    <dgm:pt modelId="{B2BEDA07-CCF8-4870-A0CF-AA524E13EFBF}">
      <dgm:prSet phldrT="[Text]"/>
      <dgm:spPr/>
      <dgm:t>
        <a:bodyPr/>
        <a:lstStyle/>
        <a:p>
          <a:r>
            <a:rPr lang="en-US" dirty="0"/>
            <a:t>Equipment Master</a:t>
          </a:r>
        </a:p>
      </dgm:t>
    </dgm:pt>
    <dgm:pt modelId="{737A4AC8-AF07-49BE-98E1-6EFADD30B836}" type="parTrans" cxnId="{2A00AAAC-AF92-4F07-B01A-468657B3F815}">
      <dgm:prSet/>
      <dgm:spPr/>
      <dgm:t>
        <a:bodyPr/>
        <a:lstStyle/>
        <a:p>
          <a:endParaRPr lang="en-US"/>
        </a:p>
      </dgm:t>
    </dgm:pt>
    <dgm:pt modelId="{2DC1ADB7-1D08-4971-9A62-BFE663CDBF69}" type="sibTrans" cxnId="{2A00AAAC-AF92-4F07-B01A-468657B3F815}">
      <dgm:prSet/>
      <dgm:spPr/>
      <dgm:t>
        <a:bodyPr/>
        <a:lstStyle/>
        <a:p>
          <a:endParaRPr lang="en-US" dirty="0"/>
        </a:p>
      </dgm:t>
    </dgm:pt>
    <dgm:pt modelId="{C0094BC5-B365-4DBF-AA55-E9AC429E7A2B}">
      <dgm:prSet phldrT="[Text]"/>
      <dgm:spPr/>
      <dgm:t>
        <a:bodyPr/>
        <a:lstStyle/>
        <a:p>
          <a:r>
            <a:rPr lang="en-US" dirty="0"/>
            <a:t>PM Schedules</a:t>
          </a:r>
        </a:p>
      </dgm:t>
    </dgm:pt>
    <dgm:pt modelId="{3CD03FF6-0F64-4F28-84CA-29143240ECF3}" type="parTrans" cxnId="{16F8DCDD-03AD-4785-8C9F-B06BE4D2937E}">
      <dgm:prSet/>
      <dgm:spPr/>
      <dgm:t>
        <a:bodyPr/>
        <a:lstStyle/>
        <a:p>
          <a:endParaRPr lang="en-US"/>
        </a:p>
      </dgm:t>
    </dgm:pt>
    <dgm:pt modelId="{CA8EB24A-78D6-4733-8944-AFAEED77A025}" type="sibTrans" cxnId="{16F8DCDD-03AD-4785-8C9F-B06BE4D2937E}">
      <dgm:prSet/>
      <dgm:spPr/>
      <dgm:t>
        <a:bodyPr/>
        <a:lstStyle/>
        <a:p>
          <a:endParaRPr lang="en-US" dirty="0"/>
        </a:p>
      </dgm:t>
    </dgm:pt>
    <dgm:pt modelId="{BDD9F218-1E5C-41E9-B5C3-03904ACE2D50}">
      <dgm:prSet phldrT="[Text]"/>
      <dgm:spPr/>
      <dgm:t>
        <a:bodyPr/>
        <a:lstStyle/>
        <a:p>
          <a:r>
            <a:rPr lang="en-US" dirty="0"/>
            <a:t>Meter Readings</a:t>
          </a:r>
        </a:p>
      </dgm:t>
    </dgm:pt>
    <dgm:pt modelId="{FCE54F07-AC8D-4B8F-B79D-602CAEB39C2B}" type="parTrans" cxnId="{0AB4F951-9526-4492-8295-B79532161CA6}">
      <dgm:prSet/>
      <dgm:spPr/>
      <dgm:t>
        <a:bodyPr/>
        <a:lstStyle/>
        <a:p>
          <a:endParaRPr lang="en-US"/>
        </a:p>
      </dgm:t>
    </dgm:pt>
    <dgm:pt modelId="{6D099EAB-03D4-4D24-B512-0BC3A44FAA66}" type="sibTrans" cxnId="{0AB4F951-9526-4492-8295-B79532161CA6}">
      <dgm:prSet/>
      <dgm:spPr/>
      <dgm:t>
        <a:bodyPr/>
        <a:lstStyle/>
        <a:p>
          <a:endParaRPr lang="en-US" dirty="0"/>
        </a:p>
      </dgm:t>
    </dgm:pt>
    <dgm:pt modelId="{ED5F87E3-9189-4DCF-B405-BBBCD2F491B7}">
      <dgm:prSet/>
      <dgm:spPr/>
      <dgm:t>
        <a:bodyPr/>
        <a:lstStyle/>
        <a:p>
          <a:r>
            <a:rPr lang="en-US" dirty="0"/>
            <a:t>Maintenance Work Orders</a:t>
          </a:r>
        </a:p>
      </dgm:t>
    </dgm:pt>
    <dgm:pt modelId="{906E3208-2859-4E80-B390-68FD6AE2B576}" type="parTrans" cxnId="{C719AF83-B4CB-4404-ACF9-6E14BB6AB87E}">
      <dgm:prSet/>
      <dgm:spPr/>
      <dgm:t>
        <a:bodyPr/>
        <a:lstStyle/>
        <a:p>
          <a:endParaRPr lang="en-US"/>
        </a:p>
      </dgm:t>
    </dgm:pt>
    <dgm:pt modelId="{67D7322D-4ABB-4499-A971-AEB06745D79F}" type="sibTrans" cxnId="{C719AF83-B4CB-4404-ACF9-6E14BB6AB87E}">
      <dgm:prSet/>
      <dgm:spPr/>
      <dgm:t>
        <a:bodyPr/>
        <a:lstStyle/>
        <a:p>
          <a:endParaRPr lang="en-US"/>
        </a:p>
      </dgm:t>
    </dgm:pt>
    <dgm:pt modelId="{3D0EF46C-0824-4155-B79E-9517615C6124}" type="pres">
      <dgm:prSet presAssocID="{E2F7BC0A-7F7F-428B-95EB-30E21D8B64E6}" presName="Name0" presStyleCnt="0">
        <dgm:presLayoutVars>
          <dgm:dir/>
          <dgm:resizeHandles val="exact"/>
        </dgm:presLayoutVars>
      </dgm:prSet>
      <dgm:spPr/>
    </dgm:pt>
    <dgm:pt modelId="{D848D3F2-7BB9-4739-9A99-BBF33B517F17}" type="pres">
      <dgm:prSet presAssocID="{B2BEDA07-CCF8-4870-A0CF-AA524E13EFBF}" presName="node" presStyleLbl="node1" presStyleIdx="0" presStyleCnt="4">
        <dgm:presLayoutVars>
          <dgm:bulletEnabled val="1"/>
        </dgm:presLayoutVars>
      </dgm:prSet>
      <dgm:spPr/>
    </dgm:pt>
    <dgm:pt modelId="{DF0BD225-CC40-41CB-84F4-EDAA590915AF}" type="pres">
      <dgm:prSet presAssocID="{2DC1ADB7-1D08-4971-9A62-BFE663CDBF69}" presName="sibTrans" presStyleLbl="sibTrans2D1" presStyleIdx="0" presStyleCnt="3"/>
      <dgm:spPr/>
    </dgm:pt>
    <dgm:pt modelId="{75F14A0B-4D74-4CC6-838B-271D4CFE41E1}" type="pres">
      <dgm:prSet presAssocID="{2DC1ADB7-1D08-4971-9A62-BFE663CDBF69}" presName="connectorText" presStyleLbl="sibTrans2D1" presStyleIdx="0" presStyleCnt="3"/>
      <dgm:spPr/>
    </dgm:pt>
    <dgm:pt modelId="{4EB8892B-E454-4EE4-888C-9A292199DCB2}" type="pres">
      <dgm:prSet presAssocID="{C0094BC5-B365-4DBF-AA55-E9AC429E7A2B}" presName="node" presStyleLbl="node1" presStyleIdx="1" presStyleCnt="4">
        <dgm:presLayoutVars>
          <dgm:bulletEnabled val="1"/>
        </dgm:presLayoutVars>
      </dgm:prSet>
      <dgm:spPr/>
    </dgm:pt>
    <dgm:pt modelId="{02EE76F4-B4C7-4213-8536-CAFCCD7BAC12}" type="pres">
      <dgm:prSet presAssocID="{CA8EB24A-78D6-4733-8944-AFAEED77A025}" presName="sibTrans" presStyleLbl="sibTrans2D1" presStyleIdx="1" presStyleCnt="3"/>
      <dgm:spPr/>
    </dgm:pt>
    <dgm:pt modelId="{AD351A7F-0E50-41DB-88C2-F18CAC656218}" type="pres">
      <dgm:prSet presAssocID="{CA8EB24A-78D6-4733-8944-AFAEED77A025}" presName="connectorText" presStyleLbl="sibTrans2D1" presStyleIdx="1" presStyleCnt="3"/>
      <dgm:spPr/>
    </dgm:pt>
    <dgm:pt modelId="{BA695B2B-FBF4-413D-88F9-77187CCE4DB2}" type="pres">
      <dgm:prSet presAssocID="{BDD9F218-1E5C-41E9-B5C3-03904ACE2D50}" presName="node" presStyleLbl="node1" presStyleIdx="2" presStyleCnt="4">
        <dgm:presLayoutVars>
          <dgm:bulletEnabled val="1"/>
        </dgm:presLayoutVars>
      </dgm:prSet>
      <dgm:spPr/>
    </dgm:pt>
    <dgm:pt modelId="{EEF0E7B9-FFA4-4306-868A-681E846B4AB9}" type="pres">
      <dgm:prSet presAssocID="{6D099EAB-03D4-4D24-B512-0BC3A44FAA66}" presName="sibTrans" presStyleLbl="sibTrans2D1" presStyleIdx="2" presStyleCnt="3"/>
      <dgm:spPr/>
    </dgm:pt>
    <dgm:pt modelId="{B2B269BE-C397-45CD-AAAC-B8D72BA4C6B5}" type="pres">
      <dgm:prSet presAssocID="{6D099EAB-03D4-4D24-B512-0BC3A44FAA66}" presName="connectorText" presStyleLbl="sibTrans2D1" presStyleIdx="2" presStyleCnt="3"/>
      <dgm:spPr/>
    </dgm:pt>
    <dgm:pt modelId="{A2F2F176-6B8B-439B-9CD5-88D423F7CE6D}" type="pres">
      <dgm:prSet presAssocID="{ED5F87E3-9189-4DCF-B405-BBBCD2F491B7}" presName="node" presStyleLbl="node1" presStyleIdx="3" presStyleCnt="4">
        <dgm:presLayoutVars>
          <dgm:bulletEnabled val="1"/>
        </dgm:presLayoutVars>
      </dgm:prSet>
      <dgm:spPr/>
    </dgm:pt>
  </dgm:ptLst>
  <dgm:cxnLst>
    <dgm:cxn modelId="{6EE37501-3E17-4199-B8E8-0C069E32712C}" type="presOf" srcId="{2DC1ADB7-1D08-4971-9A62-BFE663CDBF69}" destId="{75F14A0B-4D74-4CC6-838B-271D4CFE41E1}" srcOrd="1" destOrd="0" presId="urn:microsoft.com/office/officeart/2005/8/layout/process1"/>
    <dgm:cxn modelId="{1DF6E023-5618-432C-9D56-701D1548AD77}" type="presOf" srcId="{2DC1ADB7-1D08-4971-9A62-BFE663CDBF69}" destId="{DF0BD225-CC40-41CB-84F4-EDAA590915AF}" srcOrd="0" destOrd="0" presId="urn:microsoft.com/office/officeart/2005/8/layout/process1"/>
    <dgm:cxn modelId="{6D73C328-1067-4004-AA1C-CD115B1B4E95}" type="presOf" srcId="{CA8EB24A-78D6-4733-8944-AFAEED77A025}" destId="{AD351A7F-0E50-41DB-88C2-F18CAC656218}" srcOrd="1" destOrd="0" presId="urn:microsoft.com/office/officeart/2005/8/layout/process1"/>
    <dgm:cxn modelId="{5C837936-DDD6-465B-B7E8-405DA23F0EE7}" type="presOf" srcId="{ED5F87E3-9189-4DCF-B405-BBBCD2F491B7}" destId="{A2F2F176-6B8B-439B-9CD5-88D423F7CE6D}" srcOrd="0" destOrd="0" presId="urn:microsoft.com/office/officeart/2005/8/layout/process1"/>
    <dgm:cxn modelId="{56E24048-7C20-4495-BBB8-961CBC502180}" type="presOf" srcId="{BDD9F218-1E5C-41E9-B5C3-03904ACE2D50}" destId="{BA695B2B-FBF4-413D-88F9-77187CCE4DB2}" srcOrd="0" destOrd="0" presId="urn:microsoft.com/office/officeart/2005/8/layout/process1"/>
    <dgm:cxn modelId="{0AB4F951-9526-4492-8295-B79532161CA6}" srcId="{E2F7BC0A-7F7F-428B-95EB-30E21D8B64E6}" destId="{BDD9F218-1E5C-41E9-B5C3-03904ACE2D50}" srcOrd="2" destOrd="0" parTransId="{FCE54F07-AC8D-4B8F-B79D-602CAEB39C2B}" sibTransId="{6D099EAB-03D4-4D24-B512-0BC3A44FAA66}"/>
    <dgm:cxn modelId="{7FD91A78-3EB5-4902-B853-BADA7CA3601E}" type="presOf" srcId="{6D099EAB-03D4-4D24-B512-0BC3A44FAA66}" destId="{EEF0E7B9-FFA4-4306-868A-681E846B4AB9}" srcOrd="0" destOrd="0" presId="urn:microsoft.com/office/officeart/2005/8/layout/process1"/>
    <dgm:cxn modelId="{2F229079-91B9-450C-98CF-1FB1BA08967B}" type="presOf" srcId="{B2BEDA07-CCF8-4870-A0CF-AA524E13EFBF}" destId="{D848D3F2-7BB9-4739-9A99-BBF33B517F17}" srcOrd="0" destOrd="0" presId="urn:microsoft.com/office/officeart/2005/8/layout/process1"/>
    <dgm:cxn modelId="{C719AF83-B4CB-4404-ACF9-6E14BB6AB87E}" srcId="{E2F7BC0A-7F7F-428B-95EB-30E21D8B64E6}" destId="{ED5F87E3-9189-4DCF-B405-BBBCD2F491B7}" srcOrd="3" destOrd="0" parTransId="{906E3208-2859-4E80-B390-68FD6AE2B576}" sibTransId="{67D7322D-4ABB-4499-A971-AEB06745D79F}"/>
    <dgm:cxn modelId="{93243E9A-4D28-4B0A-B1D9-23A68F1F6629}" type="presOf" srcId="{C0094BC5-B365-4DBF-AA55-E9AC429E7A2B}" destId="{4EB8892B-E454-4EE4-888C-9A292199DCB2}" srcOrd="0" destOrd="0" presId="urn:microsoft.com/office/officeart/2005/8/layout/process1"/>
    <dgm:cxn modelId="{831B409C-377A-4807-9092-C7E18E7F324F}" type="presOf" srcId="{E2F7BC0A-7F7F-428B-95EB-30E21D8B64E6}" destId="{3D0EF46C-0824-4155-B79E-9517615C6124}" srcOrd="0" destOrd="0" presId="urn:microsoft.com/office/officeart/2005/8/layout/process1"/>
    <dgm:cxn modelId="{2A00AAAC-AF92-4F07-B01A-468657B3F815}" srcId="{E2F7BC0A-7F7F-428B-95EB-30E21D8B64E6}" destId="{B2BEDA07-CCF8-4870-A0CF-AA524E13EFBF}" srcOrd="0" destOrd="0" parTransId="{737A4AC8-AF07-49BE-98E1-6EFADD30B836}" sibTransId="{2DC1ADB7-1D08-4971-9A62-BFE663CDBF69}"/>
    <dgm:cxn modelId="{D2B115CD-D81F-40F9-940E-7303E7F146BC}" type="presOf" srcId="{CA8EB24A-78D6-4733-8944-AFAEED77A025}" destId="{02EE76F4-B4C7-4213-8536-CAFCCD7BAC12}" srcOrd="0" destOrd="0" presId="urn:microsoft.com/office/officeart/2005/8/layout/process1"/>
    <dgm:cxn modelId="{16F8DCDD-03AD-4785-8C9F-B06BE4D2937E}" srcId="{E2F7BC0A-7F7F-428B-95EB-30E21D8B64E6}" destId="{C0094BC5-B365-4DBF-AA55-E9AC429E7A2B}" srcOrd="1" destOrd="0" parTransId="{3CD03FF6-0F64-4F28-84CA-29143240ECF3}" sibTransId="{CA8EB24A-78D6-4733-8944-AFAEED77A025}"/>
    <dgm:cxn modelId="{5E81B0E7-557B-49E1-9C5A-61289959F438}" type="presOf" srcId="{6D099EAB-03D4-4D24-B512-0BC3A44FAA66}" destId="{B2B269BE-C397-45CD-AAAC-B8D72BA4C6B5}" srcOrd="1" destOrd="0" presId="urn:microsoft.com/office/officeart/2005/8/layout/process1"/>
    <dgm:cxn modelId="{D9AD8F38-D93C-46AE-920B-0E20F349636E}" type="presParOf" srcId="{3D0EF46C-0824-4155-B79E-9517615C6124}" destId="{D848D3F2-7BB9-4739-9A99-BBF33B517F17}" srcOrd="0" destOrd="0" presId="urn:microsoft.com/office/officeart/2005/8/layout/process1"/>
    <dgm:cxn modelId="{A56D752E-8949-4AEA-8F8E-E4D8F3B86C03}" type="presParOf" srcId="{3D0EF46C-0824-4155-B79E-9517615C6124}" destId="{DF0BD225-CC40-41CB-84F4-EDAA590915AF}" srcOrd="1" destOrd="0" presId="urn:microsoft.com/office/officeart/2005/8/layout/process1"/>
    <dgm:cxn modelId="{32D75FCC-C638-47C0-9ACB-639E79905E6E}" type="presParOf" srcId="{DF0BD225-CC40-41CB-84F4-EDAA590915AF}" destId="{75F14A0B-4D74-4CC6-838B-271D4CFE41E1}" srcOrd="0" destOrd="0" presId="urn:microsoft.com/office/officeart/2005/8/layout/process1"/>
    <dgm:cxn modelId="{9DD04CF2-5FC9-413D-9CE8-4C51F541ACDE}" type="presParOf" srcId="{3D0EF46C-0824-4155-B79E-9517615C6124}" destId="{4EB8892B-E454-4EE4-888C-9A292199DCB2}" srcOrd="2" destOrd="0" presId="urn:microsoft.com/office/officeart/2005/8/layout/process1"/>
    <dgm:cxn modelId="{268A9ABC-34E4-43F7-92FD-315CC482207F}" type="presParOf" srcId="{3D0EF46C-0824-4155-B79E-9517615C6124}" destId="{02EE76F4-B4C7-4213-8536-CAFCCD7BAC12}" srcOrd="3" destOrd="0" presId="urn:microsoft.com/office/officeart/2005/8/layout/process1"/>
    <dgm:cxn modelId="{CDE0A375-20D6-471F-A8C0-F85E3BE58CF2}" type="presParOf" srcId="{02EE76F4-B4C7-4213-8536-CAFCCD7BAC12}" destId="{AD351A7F-0E50-41DB-88C2-F18CAC656218}" srcOrd="0" destOrd="0" presId="urn:microsoft.com/office/officeart/2005/8/layout/process1"/>
    <dgm:cxn modelId="{5B69F468-0AFA-472D-9AFE-9B3F961EE18F}" type="presParOf" srcId="{3D0EF46C-0824-4155-B79E-9517615C6124}" destId="{BA695B2B-FBF4-413D-88F9-77187CCE4DB2}" srcOrd="4" destOrd="0" presId="urn:microsoft.com/office/officeart/2005/8/layout/process1"/>
    <dgm:cxn modelId="{162CD402-DFE5-4F8D-A58C-7A7C3F6D627F}" type="presParOf" srcId="{3D0EF46C-0824-4155-B79E-9517615C6124}" destId="{EEF0E7B9-FFA4-4306-868A-681E846B4AB9}" srcOrd="5" destOrd="0" presId="urn:microsoft.com/office/officeart/2005/8/layout/process1"/>
    <dgm:cxn modelId="{F6C438C6-DF00-4823-BB0B-E75788E7BCC5}" type="presParOf" srcId="{EEF0E7B9-FFA4-4306-868A-681E846B4AB9}" destId="{B2B269BE-C397-45CD-AAAC-B8D72BA4C6B5}" srcOrd="0" destOrd="0" presId="urn:microsoft.com/office/officeart/2005/8/layout/process1"/>
    <dgm:cxn modelId="{BAC99ED1-F23B-4EAD-B15A-D3B6FED5A4DA}" type="presParOf" srcId="{3D0EF46C-0824-4155-B79E-9517615C6124}" destId="{A2F2F176-6B8B-439B-9CD5-88D423F7CE6D}"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EFB3E949-2C45-48FB-B1AB-22D512FDE153}" type="doc">
      <dgm:prSet loTypeId="urn:microsoft.com/office/officeart/2005/8/layout/balance1" loCatId="relationship" qsTypeId="urn:microsoft.com/office/officeart/2005/8/quickstyle/3d2" qsCatId="3D" csTypeId="urn:microsoft.com/office/officeart/2005/8/colors/colorful1" csCatId="colorful" phldr="1"/>
      <dgm:spPr/>
      <dgm:t>
        <a:bodyPr/>
        <a:lstStyle/>
        <a:p>
          <a:endParaRPr lang="en-US"/>
        </a:p>
      </dgm:t>
    </dgm:pt>
    <dgm:pt modelId="{49C1EEE5-EDED-4244-A203-10BE816FA93A}">
      <dgm:prSet phldrT="[Text]"/>
      <dgm:spPr/>
      <dgm:t>
        <a:bodyPr/>
        <a:lstStyle/>
        <a:p>
          <a:r>
            <a:rPr lang="en-US" dirty="0"/>
            <a:t>Assembly</a:t>
          </a:r>
        </a:p>
      </dgm:t>
    </dgm:pt>
    <dgm:pt modelId="{B4AD74CC-FC01-44A2-9442-3AD604364015}" type="parTrans" cxnId="{B0AC7AF2-4ADD-4303-A5FF-1CE9FAC3348E}">
      <dgm:prSet/>
      <dgm:spPr/>
      <dgm:t>
        <a:bodyPr/>
        <a:lstStyle/>
        <a:p>
          <a:endParaRPr lang="en-US"/>
        </a:p>
      </dgm:t>
    </dgm:pt>
    <dgm:pt modelId="{13E40197-6F8E-4B26-9807-7CA47C16B63D}" type="sibTrans" cxnId="{B0AC7AF2-4ADD-4303-A5FF-1CE9FAC3348E}">
      <dgm:prSet/>
      <dgm:spPr/>
      <dgm:t>
        <a:bodyPr/>
        <a:lstStyle/>
        <a:p>
          <a:endParaRPr lang="en-US"/>
        </a:p>
      </dgm:t>
    </dgm:pt>
    <dgm:pt modelId="{78F0E228-E043-4B91-96CD-B5D8FAD674A5}">
      <dgm:prSet phldrT="[Text]"/>
      <dgm:spPr/>
      <dgm:t>
        <a:bodyPr/>
        <a:lstStyle/>
        <a:p>
          <a:r>
            <a:rPr lang="en-US" dirty="0"/>
            <a:t>Line 1</a:t>
          </a:r>
        </a:p>
      </dgm:t>
    </dgm:pt>
    <dgm:pt modelId="{4946D07D-2980-4D64-A47E-70A26D83C34C}" type="parTrans" cxnId="{2EFE7212-75E4-4027-81C8-2E9C9989C1BF}">
      <dgm:prSet/>
      <dgm:spPr/>
      <dgm:t>
        <a:bodyPr/>
        <a:lstStyle/>
        <a:p>
          <a:endParaRPr lang="en-US"/>
        </a:p>
      </dgm:t>
    </dgm:pt>
    <dgm:pt modelId="{1F7D4345-22FC-445C-9612-486728AA206B}" type="sibTrans" cxnId="{2EFE7212-75E4-4027-81C8-2E9C9989C1BF}">
      <dgm:prSet/>
      <dgm:spPr/>
      <dgm:t>
        <a:bodyPr/>
        <a:lstStyle/>
        <a:p>
          <a:endParaRPr lang="en-US"/>
        </a:p>
      </dgm:t>
    </dgm:pt>
    <dgm:pt modelId="{2B81CA23-54E2-4C48-ABC7-21FAA604C31B}">
      <dgm:prSet phldrT="[Text]"/>
      <dgm:spPr/>
      <dgm:t>
        <a:bodyPr/>
        <a:lstStyle/>
        <a:p>
          <a:r>
            <a:rPr lang="en-US" dirty="0"/>
            <a:t>Line 2</a:t>
          </a:r>
        </a:p>
      </dgm:t>
    </dgm:pt>
    <dgm:pt modelId="{3BB604EC-1BD9-4386-97F9-42168B5E29BE}" type="parTrans" cxnId="{21AD6C03-6290-4085-86B8-96A0322E43CF}">
      <dgm:prSet/>
      <dgm:spPr/>
      <dgm:t>
        <a:bodyPr/>
        <a:lstStyle/>
        <a:p>
          <a:endParaRPr lang="en-US"/>
        </a:p>
      </dgm:t>
    </dgm:pt>
    <dgm:pt modelId="{4B1E8DFB-9CED-47FF-BFF5-B5E7F13D384C}" type="sibTrans" cxnId="{21AD6C03-6290-4085-86B8-96A0322E43CF}">
      <dgm:prSet/>
      <dgm:spPr/>
      <dgm:t>
        <a:bodyPr/>
        <a:lstStyle/>
        <a:p>
          <a:endParaRPr lang="en-US"/>
        </a:p>
      </dgm:t>
    </dgm:pt>
    <dgm:pt modelId="{E773D4FF-4BDE-4689-9C3E-D703742A1568}">
      <dgm:prSet phldrT="[Text]"/>
      <dgm:spPr/>
      <dgm:t>
        <a:bodyPr/>
        <a:lstStyle/>
        <a:p>
          <a:r>
            <a:rPr lang="en-US" dirty="0"/>
            <a:t>Packaging</a:t>
          </a:r>
        </a:p>
      </dgm:t>
    </dgm:pt>
    <dgm:pt modelId="{A2495315-1E4E-4B8A-8BCF-D4702FB50392}" type="parTrans" cxnId="{3D334217-91A8-49DA-8414-E3259B6A2636}">
      <dgm:prSet/>
      <dgm:spPr/>
      <dgm:t>
        <a:bodyPr/>
        <a:lstStyle/>
        <a:p>
          <a:endParaRPr lang="en-US"/>
        </a:p>
      </dgm:t>
    </dgm:pt>
    <dgm:pt modelId="{A4057725-7B27-4C0C-84FB-3D1E8F9A37B6}" type="sibTrans" cxnId="{3D334217-91A8-49DA-8414-E3259B6A2636}">
      <dgm:prSet/>
      <dgm:spPr/>
      <dgm:t>
        <a:bodyPr/>
        <a:lstStyle/>
        <a:p>
          <a:endParaRPr lang="en-US"/>
        </a:p>
      </dgm:t>
    </dgm:pt>
    <dgm:pt modelId="{9B330BC8-3575-4ED7-93A1-174BFE1589B0}">
      <dgm:prSet phldrT="[Text]"/>
      <dgm:spPr/>
      <dgm:t>
        <a:bodyPr/>
        <a:lstStyle/>
        <a:p>
          <a:r>
            <a:rPr lang="en-US" dirty="0"/>
            <a:t>Cell 1</a:t>
          </a:r>
        </a:p>
      </dgm:t>
    </dgm:pt>
    <dgm:pt modelId="{3C292266-C073-4C75-A8D8-331551623C79}" type="parTrans" cxnId="{6A707776-C53B-467D-8833-F313001D7871}">
      <dgm:prSet/>
      <dgm:spPr/>
      <dgm:t>
        <a:bodyPr/>
        <a:lstStyle/>
        <a:p>
          <a:endParaRPr lang="en-US"/>
        </a:p>
      </dgm:t>
    </dgm:pt>
    <dgm:pt modelId="{5288CA84-BC5C-445E-A318-11711210A07C}" type="sibTrans" cxnId="{6A707776-C53B-467D-8833-F313001D7871}">
      <dgm:prSet/>
      <dgm:spPr/>
      <dgm:t>
        <a:bodyPr/>
        <a:lstStyle/>
        <a:p>
          <a:endParaRPr lang="en-US"/>
        </a:p>
      </dgm:t>
    </dgm:pt>
    <dgm:pt modelId="{FEA63404-0107-4A2A-A6EF-ABDAE1FD09E7}">
      <dgm:prSet phldrT="[Text]"/>
      <dgm:spPr/>
      <dgm:t>
        <a:bodyPr/>
        <a:lstStyle/>
        <a:p>
          <a:r>
            <a:rPr lang="en-US" dirty="0"/>
            <a:t>Cell 2</a:t>
          </a:r>
        </a:p>
      </dgm:t>
    </dgm:pt>
    <dgm:pt modelId="{44A3BE4C-A8D6-4F8D-86F2-9155D31413C4}" type="parTrans" cxnId="{41A24399-924B-4665-A80E-8A310FCF7F94}">
      <dgm:prSet/>
      <dgm:spPr/>
      <dgm:t>
        <a:bodyPr/>
        <a:lstStyle/>
        <a:p>
          <a:endParaRPr lang="en-US"/>
        </a:p>
      </dgm:t>
    </dgm:pt>
    <dgm:pt modelId="{33978DD6-8672-4404-B875-49EC0AD4FF8D}" type="sibTrans" cxnId="{41A24399-924B-4665-A80E-8A310FCF7F94}">
      <dgm:prSet/>
      <dgm:spPr/>
      <dgm:t>
        <a:bodyPr/>
        <a:lstStyle/>
        <a:p>
          <a:endParaRPr lang="en-US"/>
        </a:p>
      </dgm:t>
    </dgm:pt>
    <dgm:pt modelId="{8AC5D4BF-03F2-4347-B682-BF406D8A52EB}">
      <dgm:prSet phldrT="[Text]"/>
      <dgm:spPr/>
      <dgm:t>
        <a:bodyPr/>
        <a:lstStyle/>
        <a:p>
          <a:r>
            <a:rPr lang="en-US" dirty="0"/>
            <a:t>Cell 3</a:t>
          </a:r>
        </a:p>
      </dgm:t>
    </dgm:pt>
    <dgm:pt modelId="{7ED82736-3F8A-4DD8-8353-21DDE157B9DD}" type="parTrans" cxnId="{BF91DE6A-D3C9-4C08-8F30-402899769ABE}">
      <dgm:prSet/>
      <dgm:spPr/>
      <dgm:t>
        <a:bodyPr/>
        <a:lstStyle/>
        <a:p>
          <a:endParaRPr lang="en-US"/>
        </a:p>
      </dgm:t>
    </dgm:pt>
    <dgm:pt modelId="{A5ADE017-A33E-4CD3-880D-FB13D70C08FE}" type="sibTrans" cxnId="{BF91DE6A-D3C9-4C08-8F30-402899769ABE}">
      <dgm:prSet/>
      <dgm:spPr/>
      <dgm:t>
        <a:bodyPr/>
        <a:lstStyle/>
        <a:p>
          <a:endParaRPr lang="en-US"/>
        </a:p>
      </dgm:t>
    </dgm:pt>
    <dgm:pt modelId="{B220B456-59A2-46E4-B5B5-6E1755D6C988}" type="pres">
      <dgm:prSet presAssocID="{EFB3E949-2C45-48FB-B1AB-22D512FDE153}" presName="outerComposite" presStyleCnt="0">
        <dgm:presLayoutVars>
          <dgm:chMax val="2"/>
          <dgm:animLvl val="lvl"/>
          <dgm:resizeHandles val="exact"/>
        </dgm:presLayoutVars>
      </dgm:prSet>
      <dgm:spPr/>
    </dgm:pt>
    <dgm:pt modelId="{F8BD6C9F-09F8-4AA1-B311-D06FACF45920}" type="pres">
      <dgm:prSet presAssocID="{EFB3E949-2C45-48FB-B1AB-22D512FDE153}" presName="dummyMaxCanvas" presStyleCnt="0"/>
      <dgm:spPr/>
    </dgm:pt>
    <dgm:pt modelId="{A52D9224-606C-4ED3-B264-6534EB3D259E}" type="pres">
      <dgm:prSet presAssocID="{EFB3E949-2C45-48FB-B1AB-22D512FDE153}" presName="parentComposite" presStyleCnt="0"/>
      <dgm:spPr/>
    </dgm:pt>
    <dgm:pt modelId="{D695E768-7593-49DF-A267-E9ACFE5682F7}" type="pres">
      <dgm:prSet presAssocID="{EFB3E949-2C45-48FB-B1AB-22D512FDE153}" presName="parent1" presStyleLbl="alignAccFollowNode1" presStyleIdx="0" presStyleCnt="4">
        <dgm:presLayoutVars>
          <dgm:chMax val="4"/>
        </dgm:presLayoutVars>
      </dgm:prSet>
      <dgm:spPr/>
    </dgm:pt>
    <dgm:pt modelId="{C86BCE7D-DCFF-4942-9125-B6F221ECE86A}" type="pres">
      <dgm:prSet presAssocID="{EFB3E949-2C45-48FB-B1AB-22D512FDE153}" presName="parent2" presStyleLbl="alignAccFollowNode1" presStyleIdx="1" presStyleCnt="4">
        <dgm:presLayoutVars>
          <dgm:chMax val="4"/>
        </dgm:presLayoutVars>
      </dgm:prSet>
      <dgm:spPr/>
    </dgm:pt>
    <dgm:pt modelId="{218191D4-0B81-447B-BD54-2D11B8731EAD}" type="pres">
      <dgm:prSet presAssocID="{EFB3E949-2C45-48FB-B1AB-22D512FDE153}" presName="childrenComposite" presStyleCnt="0"/>
      <dgm:spPr/>
    </dgm:pt>
    <dgm:pt modelId="{73A263AE-3D8C-4C6C-90A5-EAA6B39A3160}" type="pres">
      <dgm:prSet presAssocID="{EFB3E949-2C45-48FB-B1AB-22D512FDE153}" presName="dummyMaxCanvas_ChildArea" presStyleCnt="0"/>
      <dgm:spPr/>
    </dgm:pt>
    <dgm:pt modelId="{FD9D2844-E1DD-4BBD-A3F0-90D23E41D216}" type="pres">
      <dgm:prSet presAssocID="{EFB3E949-2C45-48FB-B1AB-22D512FDE153}" presName="fulcrum" presStyleLbl="alignAccFollowNode1" presStyleIdx="2" presStyleCnt="4"/>
      <dgm:spPr/>
    </dgm:pt>
    <dgm:pt modelId="{BFD3D08D-546C-4DAC-A4CB-D56361D6FC7B}" type="pres">
      <dgm:prSet presAssocID="{EFB3E949-2C45-48FB-B1AB-22D512FDE153}" presName="balance_23" presStyleLbl="alignAccFollowNode1" presStyleIdx="3" presStyleCnt="4">
        <dgm:presLayoutVars>
          <dgm:bulletEnabled val="1"/>
        </dgm:presLayoutVars>
      </dgm:prSet>
      <dgm:spPr/>
    </dgm:pt>
    <dgm:pt modelId="{D8467EF4-866B-4E01-8842-995311A1E901}" type="pres">
      <dgm:prSet presAssocID="{EFB3E949-2C45-48FB-B1AB-22D512FDE153}" presName="right_23_1" presStyleLbl="node1" presStyleIdx="0" presStyleCnt="5">
        <dgm:presLayoutVars>
          <dgm:bulletEnabled val="1"/>
        </dgm:presLayoutVars>
      </dgm:prSet>
      <dgm:spPr/>
    </dgm:pt>
    <dgm:pt modelId="{58AF34BB-F7B1-4BCB-9259-DAA45C897E61}" type="pres">
      <dgm:prSet presAssocID="{EFB3E949-2C45-48FB-B1AB-22D512FDE153}" presName="right_23_2" presStyleLbl="node1" presStyleIdx="1" presStyleCnt="5">
        <dgm:presLayoutVars>
          <dgm:bulletEnabled val="1"/>
        </dgm:presLayoutVars>
      </dgm:prSet>
      <dgm:spPr/>
    </dgm:pt>
    <dgm:pt modelId="{E66D652D-B78C-4CC6-9F0E-5B15E668C503}" type="pres">
      <dgm:prSet presAssocID="{EFB3E949-2C45-48FB-B1AB-22D512FDE153}" presName="right_23_3" presStyleLbl="node1" presStyleIdx="2" presStyleCnt="5">
        <dgm:presLayoutVars>
          <dgm:bulletEnabled val="1"/>
        </dgm:presLayoutVars>
      </dgm:prSet>
      <dgm:spPr/>
    </dgm:pt>
    <dgm:pt modelId="{C24D5A12-81DB-4020-BD31-17296FB14DA8}" type="pres">
      <dgm:prSet presAssocID="{EFB3E949-2C45-48FB-B1AB-22D512FDE153}" presName="left_23_1" presStyleLbl="node1" presStyleIdx="3" presStyleCnt="5">
        <dgm:presLayoutVars>
          <dgm:bulletEnabled val="1"/>
        </dgm:presLayoutVars>
      </dgm:prSet>
      <dgm:spPr/>
    </dgm:pt>
    <dgm:pt modelId="{CCC8682A-EAE5-4F05-8AD3-0B2B243273B0}" type="pres">
      <dgm:prSet presAssocID="{EFB3E949-2C45-48FB-B1AB-22D512FDE153}" presName="left_23_2" presStyleLbl="node1" presStyleIdx="4" presStyleCnt="5">
        <dgm:presLayoutVars>
          <dgm:bulletEnabled val="1"/>
        </dgm:presLayoutVars>
      </dgm:prSet>
      <dgm:spPr/>
    </dgm:pt>
  </dgm:ptLst>
  <dgm:cxnLst>
    <dgm:cxn modelId="{21AD6C03-6290-4085-86B8-96A0322E43CF}" srcId="{49C1EEE5-EDED-4244-A203-10BE816FA93A}" destId="{2B81CA23-54E2-4C48-ABC7-21FAA604C31B}" srcOrd="1" destOrd="0" parTransId="{3BB604EC-1BD9-4386-97F9-42168B5E29BE}" sibTransId="{4B1E8DFB-9CED-47FF-BFF5-B5E7F13D384C}"/>
    <dgm:cxn modelId="{2EFE7212-75E4-4027-81C8-2E9C9989C1BF}" srcId="{49C1EEE5-EDED-4244-A203-10BE816FA93A}" destId="{78F0E228-E043-4B91-96CD-B5D8FAD674A5}" srcOrd="0" destOrd="0" parTransId="{4946D07D-2980-4D64-A47E-70A26D83C34C}" sibTransId="{1F7D4345-22FC-445C-9612-486728AA206B}"/>
    <dgm:cxn modelId="{3D334217-91A8-49DA-8414-E3259B6A2636}" srcId="{EFB3E949-2C45-48FB-B1AB-22D512FDE153}" destId="{E773D4FF-4BDE-4689-9C3E-D703742A1568}" srcOrd="1" destOrd="0" parTransId="{A2495315-1E4E-4B8A-8BCF-D4702FB50392}" sibTransId="{A4057725-7B27-4C0C-84FB-3D1E8F9A37B6}"/>
    <dgm:cxn modelId="{E52ADA2A-6901-4649-8429-8E9BB0B558AF}" type="presOf" srcId="{FEA63404-0107-4A2A-A6EF-ABDAE1FD09E7}" destId="{58AF34BB-F7B1-4BCB-9259-DAA45C897E61}" srcOrd="0" destOrd="0" presId="urn:microsoft.com/office/officeart/2005/8/layout/balance1"/>
    <dgm:cxn modelId="{BF91DE6A-D3C9-4C08-8F30-402899769ABE}" srcId="{E773D4FF-4BDE-4689-9C3E-D703742A1568}" destId="{8AC5D4BF-03F2-4347-B682-BF406D8A52EB}" srcOrd="2" destOrd="0" parTransId="{7ED82736-3F8A-4DD8-8353-21DDE157B9DD}" sibTransId="{A5ADE017-A33E-4CD3-880D-FB13D70C08FE}"/>
    <dgm:cxn modelId="{6A707776-C53B-467D-8833-F313001D7871}" srcId="{E773D4FF-4BDE-4689-9C3E-D703742A1568}" destId="{9B330BC8-3575-4ED7-93A1-174BFE1589B0}" srcOrd="0" destOrd="0" parTransId="{3C292266-C073-4C75-A8D8-331551623C79}" sibTransId="{5288CA84-BC5C-445E-A318-11711210A07C}"/>
    <dgm:cxn modelId="{2A7CB679-D74B-4C2A-850F-67536392625D}" type="presOf" srcId="{2B81CA23-54E2-4C48-ABC7-21FAA604C31B}" destId="{CCC8682A-EAE5-4F05-8AD3-0B2B243273B0}" srcOrd="0" destOrd="0" presId="urn:microsoft.com/office/officeart/2005/8/layout/balance1"/>
    <dgm:cxn modelId="{F1EB1B86-352B-4F3D-9010-C1B00597C63E}" type="presOf" srcId="{8AC5D4BF-03F2-4347-B682-BF406D8A52EB}" destId="{E66D652D-B78C-4CC6-9F0E-5B15E668C503}" srcOrd="0" destOrd="0" presId="urn:microsoft.com/office/officeart/2005/8/layout/balance1"/>
    <dgm:cxn modelId="{E9489D91-8290-4DF4-B454-A95FF7122094}" type="presOf" srcId="{9B330BC8-3575-4ED7-93A1-174BFE1589B0}" destId="{D8467EF4-866B-4E01-8842-995311A1E901}" srcOrd="0" destOrd="0" presId="urn:microsoft.com/office/officeart/2005/8/layout/balance1"/>
    <dgm:cxn modelId="{41A24399-924B-4665-A80E-8A310FCF7F94}" srcId="{E773D4FF-4BDE-4689-9C3E-D703742A1568}" destId="{FEA63404-0107-4A2A-A6EF-ABDAE1FD09E7}" srcOrd="1" destOrd="0" parTransId="{44A3BE4C-A8D6-4F8D-86F2-9155D31413C4}" sibTransId="{33978DD6-8672-4404-B875-49EC0AD4FF8D}"/>
    <dgm:cxn modelId="{80CAD89F-BC46-46BC-AE7A-987070D0DEA2}" type="presOf" srcId="{78F0E228-E043-4B91-96CD-B5D8FAD674A5}" destId="{C24D5A12-81DB-4020-BD31-17296FB14DA8}" srcOrd="0" destOrd="0" presId="urn:microsoft.com/office/officeart/2005/8/layout/balance1"/>
    <dgm:cxn modelId="{C08616A3-B1CD-4945-9756-51768E817573}" type="presOf" srcId="{EFB3E949-2C45-48FB-B1AB-22D512FDE153}" destId="{B220B456-59A2-46E4-B5B5-6E1755D6C988}" srcOrd="0" destOrd="0" presId="urn:microsoft.com/office/officeart/2005/8/layout/balance1"/>
    <dgm:cxn modelId="{608FF8DC-AD13-4EE5-A313-60F1F89994CA}" type="presOf" srcId="{E773D4FF-4BDE-4689-9C3E-D703742A1568}" destId="{C86BCE7D-DCFF-4942-9125-B6F221ECE86A}" srcOrd="0" destOrd="0" presId="urn:microsoft.com/office/officeart/2005/8/layout/balance1"/>
    <dgm:cxn modelId="{4A3AFEF0-7E5E-4CAF-8037-4E42D43F682D}" type="presOf" srcId="{49C1EEE5-EDED-4244-A203-10BE816FA93A}" destId="{D695E768-7593-49DF-A267-E9ACFE5682F7}" srcOrd="0" destOrd="0" presId="urn:microsoft.com/office/officeart/2005/8/layout/balance1"/>
    <dgm:cxn modelId="{B0AC7AF2-4ADD-4303-A5FF-1CE9FAC3348E}" srcId="{EFB3E949-2C45-48FB-B1AB-22D512FDE153}" destId="{49C1EEE5-EDED-4244-A203-10BE816FA93A}" srcOrd="0" destOrd="0" parTransId="{B4AD74CC-FC01-44A2-9442-3AD604364015}" sibTransId="{13E40197-6F8E-4B26-9807-7CA47C16B63D}"/>
    <dgm:cxn modelId="{DE7CCE1D-D62A-47EB-9A0D-17C0B8FF07BF}" type="presParOf" srcId="{B220B456-59A2-46E4-B5B5-6E1755D6C988}" destId="{F8BD6C9F-09F8-4AA1-B311-D06FACF45920}" srcOrd="0" destOrd="0" presId="urn:microsoft.com/office/officeart/2005/8/layout/balance1"/>
    <dgm:cxn modelId="{400BCDA3-64CA-42CB-8305-B3CF2D1A153D}" type="presParOf" srcId="{B220B456-59A2-46E4-B5B5-6E1755D6C988}" destId="{A52D9224-606C-4ED3-B264-6534EB3D259E}" srcOrd="1" destOrd="0" presId="urn:microsoft.com/office/officeart/2005/8/layout/balance1"/>
    <dgm:cxn modelId="{A49C2B73-F435-4CAE-B5EA-C4A56A738463}" type="presParOf" srcId="{A52D9224-606C-4ED3-B264-6534EB3D259E}" destId="{D695E768-7593-49DF-A267-E9ACFE5682F7}" srcOrd="0" destOrd="0" presId="urn:microsoft.com/office/officeart/2005/8/layout/balance1"/>
    <dgm:cxn modelId="{A3A19648-06B2-4284-AAA7-7B454D66DD7A}" type="presParOf" srcId="{A52D9224-606C-4ED3-B264-6534EB3D259E}" destId="{C86BCE7D-DCFF-4942-9125-B6F221ECE86A}" srcOrd="1" destOrd="0" presId="urn:microsoft.com/office/officeart/2005/8/layout/balance1"/>
    <dgm:cxn modelId="{825AE73F-1C73-41B0-BFAE-41E8D89F7F4A}" type="presParOf" srcId="{B220B456-59A2-46E4-B5B5-6E1755D6C988}" destId="{218191D4-0B81-447B-BD54-2D11B8731EAD}" srcOrd="2" destOrd="0" presId="urn:microsoft.com/office/officeart/2005/8/layout/balance1"/>
    <dgm:cxn modelId="{969B0D50-55F0-4C7C-B609-5C399D19E005}" type="presParOf" srcId="{218191D4-0B81-447B-BD54-2D11B8731EAD}" destId="{73A263AE-3D8C-4C6C-90A5-EAA6B39A3160}" srcOrd="0" destOrd="0" presId="urn:microsoft.com/office/officeart/2005/8/layout/balance1"/>
    <dgm:cxn modelId="{0D56CF77-2001-40EC-9B2D-4E1EEF9D342C}" type="presParOf" srcId="{218191D4-0B81-447B-BD54-2D11B8731EAD}" destId="{FD9D2844-E1DD-4BBD-A3F0-90D23E41D216}" srcOrd="1" destOrd="0" presId="urn:microsoft.com/office/officeart/2005/8/layout/balance1"/>
    <dgm:cxn modelId="{BFA385C9-10DF-4207-9443-30F53B177AF2}" type="presParOf" srcId="{218191D4-0B81-447B-BD54-2D11B8731EAD}" destId="{BFD3D08D-546C-4DAC-A4CB-D56361D6FC7B}" srcOrd="2" destOrd="0" presId="urn:microsoft.com/office/officeart/2005/8/layout/balance1"/>
    <dgm:cxn modelId="{27E321D9-8030-44FE-A70A-58E6C5D63AC9}" type="presParOf" srcId="{218191D4-0B81-447B-BD54-2D11B8731EAD}" destId="{D8467EF4-866B-4E01-8842-995311A1E901}" srcOrd="3" destOrd="0" presId="urn:microsoft.com/office/officeart/2005/8/layout/balance1"/>
    <dgm:cxn modelId="{F331280A-449E-441D-BCD7-C916CA96A2C0}" type="presParOf" srcId="{218191D4-0B81-447B-BD54-2D11B8731EAD}" destId="{58AF34BB-F7B1-4BCB-9259-DAA45C897E61}" srcOrd="4" destOrd="0" presId="urn:microsoft.com/office/officeart/2005/8/layout/balance1"/>
    <dgm:cxn modelId="{F9BEF3C1-24BD-44FB-BDA3-BC6168C3BA8B}" type="presParOf" srcId="{218191D4-0B81-447B-BD54-2D11B8731EAD}" destId="{E66D652D-B78C-4CC6-9F0E-5B15E668C503}" srcOrd="5" destOrd="0" presId="urn:microsoft.com/office/officeart/2005/8/layout/balance1"/>
    <dgm:cxn modelId="{E39C3A29-071B-4CE9-88C7-37CEF0E014B9}" type="presParOf" srcId="{218191D4-0B81-447B-BD54-2D11B8731EAD}" destId="{C24D5A12-81DB-4020-BD31-17296FB14DA8}" srcOrd="6" destOrd="0" presId="urn:microsoft.com/office/officeart/2005/8/layout/balance1"/>
    <dgm:cxn modelId="{104A6F9B-4548-4FAB-8C11-F8DB280C23E1}" type="presParOf" srcId="{218191D4-0B81-447B-BD54-2D11B8731EAD}" destId="{CCC8682A-EAE5-4F05-8AD3-0B2B243273B0}" srcOrd="7" destOrd="0" presId="urn:microsoft.com/office/officeart/2005/8/layout/balance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205AE7-06FA-463A-A6DE-FE7055DC68E1}" type="doc">
      <dgm:prSet loTypeId="urn:microsoft.com/office/officeart/2008/layout/VerticalAccentList" loCatId="list" qsTypeId="urn:microsoft.com/office/officeart/2005/8/quickstyle/simple1" qsCatId="simple" csTypeId="urn:microsoft.com/office/officeart/2005/8/colors/colorful1" csCatId="colorful" phldr="1"/>
      <dgm:spPr/>
      <dgm:t>
        <a:bodyPr/>
        <a:lstStyle/>
        <a:p>
          <a:endParaRPr lang="en-US"/>
        </a:p>
      </dgm:t>
    </dgm:pt>
    <dgm:pt modelId="{3C1B3600-E3CF-4B87-A275-99181A49CFEB}">
      <dgm:prSet phldrT="[Text]"/>
      <dgm:spPr/>
      <dgm:t>
        <a:bodyPr/>
        <a:lstStyle/>
        <a:p>
          <a:r>
            <a:rPr lang="en-US" dirty="0"/>
            <a:t>Dispatch Group Fabrication</a:t>
          </a:r>
        </a:p>
      </dgm:t>
    </dgm:pt>
    <dgm:pt modelId="{5DFF0F99-82B6-49CF-A4F3-66D8F78561DD}" type="parTrans" cxnId="{D6810495-5523-45F1-8B65-102B2F71EA6D}">
      <dgm:prSet/>
      <dgm:spPr/>
      <dgm:t>
        <a:bodyPr/>
        <a:lstStyle/>
        <a:p>
          <a:endParaRPr lang="en-US"/>
        </a:p>
      </dgm:t>
    </dgm:pt>
    <dgm:pt modelId="{FDC938DD-CFE1-4A2F-BD08-E18BE0FEA47A}" type="sibTrans" cxnId="{D6810495-5523-45F1-8B65-102B2F71EA6D}">
      <dgm:prSet/>
      <dgm:spPr/>
      <dgm:t>
        <a:bodyPr/>
        <a:lstStyle/>
        <a:p>
          <a:endParaRPr lang="en-US"/>
        </a:p>
      </dgm:t>
    </dgm:pt>
    <dgm:pt modelId="{E4AD3C67-505F-4FB8-9CAA-703F0E1EF712}">
      <dgm:prSet phldrT="[Text]"/>
      <dgm:spPr/>
      <dgm:t>
        <a:bodyPr/>
        <a:lstStyle/>
        <a:p>
          <a:r>
            <a:rPr lang="en-US" dirty="0"/>
            <a:t>Dispatch Group Assembly</a:t>
          </a:r>
        </a:p>
      </dgm:t>
    </dgm:pt>
    <dgm:pt modelId="{26294357-4AC9-4B74-9CDE-23A8BE8A0848}" type="parTrans" cxnId="{7FEF4926-A1E0-48DF-AA26-28347E51CBC1}">
      <dgm:prSet/>
      <dgm:spPr/>
      <dgm:t>
        <a:bodyPr/>
        <a:lstStyle/>
        <a:p>
          <a:endParaRPr lang="en-US"/>
        </a:p>
      </dgm:t>
    </dgm:pt>
    <dgm:pt modelId="{4A4488C5-6B20-42FB-A2A0-B42DA43B6E6A}" type="sibTrans" cxnId="{7FEF4926-A1E0-48DF-AA26-28347E51CBC1}">
      <dgm:prSet/>
      <dgm:spPr/>
      <dgm:t>
        <a:bodyPr/>
        <a:lstStyle/>
        <a:p>
          <a:endParaRPr lang="en-US"/>
        </a:p>
      </dgm:t>
    </dgm:pt>
    <dgm:pt modelId="{E06C5A56-EA36-48D7-A8BA-C725BF806114}">
      <dgm:prSet phldrT="[Text]"/>
      <dgm:spPr/>
      <dgm:t>
        <a:bodyPr/>
        <a:lstStyle/>
        <a:p>
          <a:r>
            <a:rPr lang="en-US" dirty="0"/>
            <a:t>Dispatch Group Packaging</a:t>
          </a:r>
        </a:p>
      </dgm:t>
    </dgm:pt>
    <dgm:pt modelId="{1BCE83D9-5150-4F4C-B056-5BFF3FA6594C}" type="parTrans" cxnId="{E15D9513-B6F2-4418-A101-4E3E478E9DD8}">
      <dgm:prSet/>
      <dgm:spPr/>
      <dgm:t>
        <a:bodyPr/>
        <a:lstStyle/>
        <a:p>
          <a:endParaRPr lang="en-US"/>
        </a:p>
      </dgm:t>
    </dgm:pt>
    <dgm:pt modelId="{2027BB2D-B4A5-49E4-A3AB-740F5B2914A7}" type="sibTrans" cxnId="{E15D9513-B6F2-4418-A101-4E3E478E9DD8}">
      <dgm:prSet/>
      <dgm:spPr/>
      <dgm:t>
        <a:bodyPr/>
        <a:lstStyle/>
        <a:p>
          <a:endParaRPr lang="en-US"/>
        </a:p>
      </dgm:t>
    </dgm:pt>
    <dgm:pt modelId="{B478F1BA-3756-44AC-B7FE-666F3CA5EB4A}" type="pres">
      <dgm:prSet presAssocID="{5A205AE7-06FA-463A-A6DE-FE7055DC68E1}" presName="Name0" presStyleCnt="0">
        <dgm:presLayoutVars>
          <dgm:chMax/>
          <dgm:chPref/>
          <dgm:dir/>
        </dgm:presLayoutVars>
      </dgm:prSet>
      <dgm:spPr/>
    </dgm:pt>
    <dgm:pt modelId="{E55B80D9-0A65-40B0-8F83-DB5641A95479}" type="pres">
      <dgm:prSet presAssocID="{3C1B3600-E3CF-4B87-A275-99181A49CFEB}" presName="parenttextcomposite" presStyleCnt="0"/>
      <dgm:spPr/>
    </dgm:pt>
    <dgm:pt modelId="{72D7F946-32D0-4479-A2BC-6FA2650D7F6D}" type="pres">
      <dgm:prSet presAssocID="{3C1B3600-E3CF-4B87-A275-99181A49CFEB}" presName="parenttext" presStyleLbl="revTx" presStyleIdx="0" presStyleCnt="3">
        <dgm:presLayoutVars>
          <dgm:chMax/>
          <dgm:chPref val="2"/>
          <dgm:bulletEnabled val="1"/>
        </dgm:presLayoutVars>
      </dgm:prSet>
      <dgm:spPr/>
    </dgm:pt>
    <dgm:pt modelId="{E61955DC-10F6-4D78-8947-6C87C9417C49}" type="pres">
      <dgm:prSet presAssocID="{3C1B3600-E3CF-4B87-A275-99181A49CFEB}" presName="parallelogramComposite" presStyleCnt="0"/>
      <dgm:spPr/>
    </dgm:pt>
    <dgm:pt modelId="{12E150D9-75CC-45DC-939C-0DE1BADE06AA}" type="pres">
      <dgm:prSet presAssocID="{3C1B3600-E3CF-4B87-A275-99181A49CFEB}" presName="parallelogram1" presStyleLbl="alignNode1" presStyleIdx="0" presStyleCnt="21"/>
      <dgm:spPr/>
    </dgm:pt>
    <dgm:pt modelId="{D9362ED5-683C-4010-B50C-FD62F090BA85}" type="pres">
      <dgm:prSet presAssocID="{3C1B3600-E3CF-4B87-A275-99181A49CFEB}" presName="parallelogram2" presStyleLbl="alignNode1" presStyleIdx="1" presStyleCnt="21"/>
      <dgm:spPr/>
    </dgm:pt>
    <dgm:pt modelId="{A1365C01-BD42-4EE5-A148-C44D2BB474A1}" type="pres">
      <dgm:prSet presAssocID="{3C1B3600-E3CF-4B87-A275-99181A49CFEB}" presName="parallelogram3" presStyleLbl="alignNode1" presStyleIdx="2" presStyleCnt="21"/>
      <dgm:spPr/>
    </dgm:pt>
    <dgm:pt modelId="{0DAB77C8-A216-4B05-AFC7-03B93FB7DABA}" type="pres">
      <dgm:prSet presAssocID="{3C1B3600-E3CF-4B87-A275-99181A49CFEB}" presName="parallelogram4" presStyleLbl="alignNode1" presStyleIdx="3" presStyleCnt="21"/>
      <dgm:spPr/>
    </dgm:pt>
    <dgm:pt modelId="{B40B74F8-8615-4D32-A686-64014257496F}" type="pres">
      <dgm:prSet presAssocID="{3C1B3600-E3CF-4B87-A275-99181A49CFEB}" presName="parallelogram5" presStyleLbl="alignNode1" presStyleIdx="4" presStyleCnt="21"/>
      <dgm:spPr/>
    </dgm:pt>
    <dgm:pt modelId="{16098F20-5124-4F91-89E9-B10B91813EEC}" type="pres">
      <dgm:prSet presAssocID="{3C1B3600-E3CF-4B87-A275-99181A49CFEB}" presName="parallelogram6" presStyleLbl="alignNode1" presStyleIdx="5" presStyleCnt="21"/>
      <dgm:spPr/>
    </dgm:pt>
    <dgm:pt modelId="{AC864DD5-EFC2-4847-B846-4B49EA9B98FA}" type="pres">
      <dgm:prSet presAssocID="{3C1B3600-E3CF-4B87-A275-99181A49CFEB}" presName="parallelogram7" presStyleLbl="alignNode1" presStyleIdx="6" presStyleCnt="21"/>
      <dgm:spPr/>
    </dgm:pt>
    <dgm:pt modelId="{93B67AB8-6906-4A34-884B-7ABACB97EA8E}" type="pres">
      <dgm:prSet presAssocID="{FDC938DD-CFE1-4A2F-BD08-E18BE0FEA47A}" presName="sibTrans" presStyleCnt="0"/>
      <dgm:spPr/>
    </dgm:pt>
    <dgm:pt modelId="{4AE29EEC-C1B0-41CE-BB5B-239AA1263134}" type="pres">
      <dgm:prSet presAssocID="{E4AD3C67-505F-4FB8-9CAA-703F0E1EF712}" presName="parenttextcomposite" presStyleCnt="0"/>
      <dgm:spPr/>
    </dgm:pt>
    <dgm:pt modelId="{8C7DC9E6-F1EB-4096-8B14-23C9E717499F}" type="pres">
      <dgm:prSet presAssocID="{E4AD3C67-505F-4FB8-9CAA-703F0E1EF712}" presName="parenttext" presStyleLbl="revTx" presStyleIdx="1" presStyleCnt="3">
        <dgm:presLayoutVars>
          <dgm:chMax/>
          <dgm:chPref val="2"/>
          <dgm:bulletEnabled val="1"/>
        </dgm:presLayoutVars>
      </dgm:prSet>
      <dgm:spPr/>
    </dgm:pt>
    <dgm:pt modelId="{CB96514A-7017-4867-92F8-33CFB2B84ED8}" type="pres">
      <dgm:prSet presAssocID="{E4AD3C67-505F-4FB8-9CAA-703F0E1EF712}" presName="parallelogramComposite" presStyleCnt="0"/>
      <dgm:spPr/>
    </dgm:pt>
    <dgm:pt modelId="{0F9272D6-B15E-4378-8052-BFAB8EAA3FCE}" type="pres">
      <dgm:prSet presAssocID="{E4AD3C67-505F-4FB8-9CAA-703F0E1EF712}" presName="parallelogram1" presStyleLbl="alignNode1" presStyleIdx="7" presStyleCnt="21"/>
      <dgm:spPr/>
    </dgm:pt>
    <dgm:pt modelId="{DDBC5701-04A7-420C-BAD4-D6F0794F97C7}" type="pres">
      <dgm:prSet presAssocID="{E4AD3C67-505F-4FB8-9CAA-703F0E1EF712}" presName="parallelogram2" presStyleLbl="alignNode1" presStyleIdx="8" presStyleCnt="21"/>
      <dgm:spPr/>
    </dgm:pt>
    <dgm:pt modelId="{D876051B-E382-4706-9825-738CA2A4361E}" type="pres">
      <dgm:prSet presAssocID="{E4AD3C67-505F-4FB8-9CAA-703F0E1EF712}" presName="parallelogram3" presStyleLbl="alignNode1" presStyleIdx="9" presStyleCnt="21"/>
      <dgm:spPr/>
    </dgm:pt>
    <dgm:pt modelId="{C8C3E94E-D6B1-42E6-97C0-7DD54D681042}" type="pres">
      <dgm:prSet presAssocID="{E4AD3C67-505F-4FB8-9CAA-703F0E1EF712}" presName="parallelogram4" presStyleLbl="alignNode1" presStyleIdx="10" presStyleCnt="21"/>
      <dgm:spPr/>
    </dgm:pt>
    <dgm:pt modelId="{2C83CBE8-82BD-47FC-85A0-90568A6AA46D}" type="pres">
      <dgm:prSet presAssocID="{E4AD3C67-505F-4FB8-9CAA-703F0E1EF712}" presName="parallelogram5" presStyleLbl="alignNode1" presStyleIdx="11" presStyleCnt="21"/>
      <dgm:spPr/>
    </dgm:pt>
    <dgm:pt modelId="{88BD5B96-7D7B-4CDC-BD63-02EF59D51BCB}" type="pres">
      <dgm:prSet presAssocID="{E4AD3C67-505F-4FB8-9CAA-703F0E1EF712}" presName="parallelogram6" presStyleLbl="alignNode1" presStyleIdx="12" presStyleCnt="21"/>
      <dgm:spPr/>
    </dgm:pt>
    <dgm:pt modelId="{D05C1A64-0123-4183-80D1-FC1FB6D3B730}" type="pres">
      <dgm:prSet presAssocID="{E4AD3C67-505F-4FB8-9CAA-703F0E1EF712}" presName="parallelogram7" presStyleLbl="alignNode1" presStyleIdx="13" presStyleCnt="21"/>
      <dgm:spPr/>
    </dgm:pt>
    <dgm:pt modelId="{87175078-6479-4D08-BF95-B8DF7E77DF93}" type="pres">
      <dgm:prSet presAssocID="{4A4488C5-6B20-42FB-A2A0-B42DA43B6E6A}" presName="sibTrans" presStyleCnt="0"/>
      <dgm:spPr/>
    </dgm:pt>
    <dgm:pt modelId="{FCF72A49-364D-4B4C-B929-07A0C637CDF9}" type="pres">
      <dgm:prSet presAssocID="{E06C5A56-EA36-48D7-A8BA-C725BF806114}" presName="parenttextcomposite" presStyleCnt="0"/>
      <dgm:spPr/>
    </dgm:pt>
    <dgm:pt modelId="{9E50368C-7468-4742-A9DE-79919F9F4F52}" type="pres">
      <dgm:prSet presAssocID="{E06C5A56-EA36-48D7-A8BA-C725BF806114}" presName="parenttext" presStyleLbl="revTx" presStyleIdx="2" presStyleCnt="3">
        <dgm:presLayoutVars>
          <dgm:chMax/>
          <dgm:chPref val="2"/>
          <dgm:bulletEnabled val="1"/>
        </dgm:presLayoutVars>
      </dgm:prSet>
      <dgm:spPr/>
    </dgm:pt>
    <dgm:pt modelId="{02A1A7C2-E837-4969-BBFF-D8DD53CECA4F}" type="pres">
      <dgm:prSet presAssocID="{E06C5A56-EA36-48D7-A8BA-C725BF806114}" presName="parallelogramComposite" presStyleCnt="0"/>
      <dgm:spPr/>
    </dgm:pt>
    <dgm:pt modelId="{8A50687D-C078-4771-BB94-D3881B073548}" type="pres">
      <dgm:prSet presAssocID="{E06C5A56-EA36-48D7-A8BA-C725BF806114}" presName="parallelogram1" presStyleLbl="alignNode1" presStyleIdx="14" presStyleCnt="21"/>
      <dgm:spPr/>
    </dgm:pt>
    <dgm:pt modelId="{BC3CA050-54DF-4481-873E-74DD87017002}" type="pres">
      <dgm:prSet presAssocID="{E06C5A56-EA36-48D7-A8BA-C725BF806114}" presName="parallelogram2" presStyleLbl="alignNode1" presStyleIdx="15" presStyleCnt="21"/>
      <dgm:spPr/>
    </dgm:pt>
    <dgm:pt modelId="{E07F1196-89D1-4406-901E-44E0DD50FE00}" type="pres">
      <dgm:prSet presAssocID="{E06C5A56-EA36-48D7-A8BA-C725BF806114}" presName="parallelogram3" presStyleLbl="alignNode1" presStyleIdx="16" presStyleCnt="21"/>
      <dgm:spPr/>
    </dgm:pt>
    <dgm:pt modelId="{A9EC7006-BF4B-483E-8FF9-84A33413E692}" type="pres">
      <dgm:prSet presAssocID="{E06C5A56-EA36-48D7-A8BA-C725BF806114}" presName="parallelogram4" presStyleLbl="alignNode1" presStyleIdx="17" presStyleCnt="21"/>
      <dgm:spPr/>
    </dgm:pt>
    <dgm:pt modelId="{85B035D8-BBE1-44BD-B315-F350B866708F}" type="pres">
      <dgm:prSet presAssocID="{E06C5A56-EA36-48D7-A8BA-C725BF806114}" presName="parallelogram5" presStyleLbl="alignNode1" presStyleIdx="18" presStyleCnt="21"/>
      <dgm:spPr/>
    </dgm:pt>
    <dgm:pt modelId="{EFC98F92-6C57-49A7-954F-59E18E976553}" type="pres">
      <dgm:prSet presAssocID="{E06C5A56-EA36-48D7-A8BA-C725BF806114}" presName="parallelogram6" presStyleLbl="alignNode1" presStyleIdx="19" presStyleCnt="21"/>
      <dgm:spPr/>
    </dgm:pt>
    <dgm:pt modelId="{768026E5-CE9F-4944-9717-609F7CF638B4}" type="pres">
      <dgm:prSet presAssocID="{E06C5A56-EA36-48D7-A8BA-C725BF806114}" presName="parallelogram7" presStyleLbl="alignNode1" presStyleIdx="20" presStyleCnt="21"/>
      <dgm:spPr/>
    </dgm:pt>
  </dgm:ptLst>
  <dgm:cxnLst>
    <dgm:cxn modelId="{8894C100-73F5-45AB-9657-625325B807BF}" type="presOf" srcId="{E06C5A56-EA36-48D7-A8BA-C725BF806114}" destId="{9E50368C-7468-4742-A9DE-79919F9F4F52}" srcOrd="0" destOrd="0" presId="urn:microsoft.com/office/officeart/2008/layout/VerticalAccentList"/>
    <dgm:cxn modelId="{E15D9513-B6F2-4418-A101-4E3E478E9DD8}" srcId="{5A205AE7-06FA-463A-A6DE-FE7055DC68E1}" destId="{E06C5A56-EA36-48D7-A8BA-C725BF806114}" srcOrd="2" destOrd="0" parTransId="{1BCE83D9-5150-4F4C-B056-5BFF3FA6594C}" sibTransId="{2027BB2D-B4A5-49E4-A3AB-740F5B2914A7}"/>
    <dgm:cxn modelId="{7FEF4926-A1E0-48DF-AA26-28347E51CBC1}" srcId="{5A205AE7-06FA-463A-A6DE-FE7055DC68E1}" destId="{E4AD3C67-505F-4FB8-9CAA-703F0E1EF712}" srcOrd="1" destOrd="0" parTransId="{26294357-4AC9-4B74-9CDE-23A8BE8A0848}" sibTransId="{4A4488C5-6B20-42FB-A2A0-B42DA43B6E6A}"/>
    <dgm:cxn modelId="{4E8B6950-E586-49DB-9FD2-E37917D99E40}" type="presOf" srcId="{3C1B3600-E3CF-4B87-A275-99181A49CFEB}" destId="{72D7F946-32D0-4479-A2BC-6FA2650D7F6D}" srcOrd="0" destOrd="0" presId="urn:microsoft.com/office/officeart/2008/layout/VerticalAccentList"/>
    <dgm:cxn modelId="{D6810495-5523-45F1-8B65-102B2F71EA6D}" srcId="{5A205AE7-06FA-463A-A6DE-FE7055DC68E1}" destId="{3C1B3600-E3CF-4B87-A275-99181A49CFEB}" srcOrd="0" destOrd="0" parTransId="{5DFF0F99-82B6-49CF-A4F3-66D8F78561DD}" sibTransId="{FDC938DD-CFE1-4A2F-BD08-E18BE0FEA47A}"/>
    <dgm:cxn modelId="{9DA3D995-4F3B-467E-A32C-9188F5D1FA3D}" type="presOf" srcId="{E4AD3C67-505F-4FB8-9CAA-703F0E1EF712}" destId="{8C7DC9E6-F1EB-4096-8B14-23C9E717499F}" srcOrd="0" destOrd="0" presId="urn:microsoft.com/office/officeart/2008/layout/VerticalAccentList"/>
    <dgm:cxn modelId="{A4CB02D4-69E7-4D75-8F38-6AE599C6A153}" type="presOf" srcId="{5A205AE7-06FA-463A-A6DE-FE7055DC68E1}" destId="{B478F1BA-3756-44AC-B7FE-666F3CA5EB4A}" srcOrd="0" destOrd="0" presId="urn:microsoft.com/office/officeart/2008/layout/VerticalAccentList"/>
    <dgm:cxn modelId="{26A550FD-ABC0-475F-9747-D052B4DF7B72}" type="presParOf" srcId="{B478F1BA-3756-44AC-B7FE-666F3CA5EB4A}" destId="{E55B80D9-0A65-40B0-8F83-DB5641A95479}" srcOrd="0" destOrd="0" presId="urn:microsoft.com/office/officeart/2008/layout/VerticalAccentList"/>
    <dgm:cxn modelId="{74B36DA4-EC53-403B-B298-FAC842301810}" type="presParOf" srcId="{E55B80D9-0A65-40B0-8F83-DB5641A95479}" destId="{72D7F946-32D0-4479-A2BC-6FA2650D7F6D}" srcOrd="0" destOrd="0" presId="urn:microsoft.com/office/officeart/2008/layout/VerticalAccentList"/>
    <dgm:cxn modelId="{094DA1B9-21FB-4090-9A3D-A37033B89AAC}" type="presParOf" srcId="{B478F1BA-3756-44AC-B7FE-666F3CA5EB4A}" destId="{E61955DC-10F6-4D78-8947-6C87C9417C49}" srcOrd="1" destOrd="0" presId="urn:microsoft.com/office/officeart/2008/layout/VerticalAccentList"/>
    <dgm:cxn modelId="{F76CFF6D-C883-4371-A86D-F52D9B29A0D1}" type="presParOf" srcId="{E61955DC-10F6-4D78-8947-6C87C9417C49}" destId="{12E150D9-75CC-45DC-939C-0DE1BADE06AA}" srcOrd="0" destOrd="0" presId="urn:microsoft.com/office/officeart/2008/layout/VerticalAccentList"/>
    <dgm:cxn modelId="{5581C1E8-1269-49DE-B069-ACB760EA30BE}" type="presParOf" srcId="{E61955DC-10F6-4D78-8947-6C87C9417C49}" destId="{D9362ED5-683C-4010-B50C-FD62F090BA85}" srcOrd="1" destOrd="0" presId="urn:microsoft.com/office/officeart/2008/layout/VerticalAccentList"/>
    <dgm:cxn modelId="{4DBF1C74-EFB1-4B64-B78E-A9B2AC831A26}" type="presParOf" srcId="{E61955DC-10F6-4D78-8947-6C87C9417C49}" destId="{A1365C01-BD42-4EE5-A148-C44D2BB474A1}" srcOrd="2" destOrd="0" presId="urn:microsoft.com/office/officeart/2008/layout/VerticalAccentList"/>
    <dgm:cxn modelId="{F741D72B-8713-4918-8047-9D32AB2FB3F7}" type="presParOf" srcId="{E61955DC-10F6-4D78-8947-6C87C9417C49}" destId="{0DAB77C8-A216-4B05-AFC7-03B93FB7DABA}" srcOrd="3" destOrd="0" presId="urn:microsoft.com/office/officeart/2008/layout/VerticalAccentList"/>
    <dgm:cxn modelId="{8189B980-24BC-4F09-9789-80C7227EF1FB}" type="presParOf" srcId="{E61955DC-10F6-4D78-8947-6C87C9417C49}" destId="{B40B74F8-8615-4D32-A686-64014257496F}" srcOrd="4" destOrd="0" presId="urn:microsoft.com/office/officeart/2008/layout/VerticalAccentList"/>
    <dgm:cxn modelId="{9FF6F27D-3E17-4C5E-8FBF-D457F52C37CF}" type="presParOf" srcId="{E61955DC-10F6-4D78-8947-6C87C9417C49}" destId="{16098F20-5124-4F91-89E9-B10B91813EEC}" srcOrd="5" destOrd="0" presId="urn:microsoft.com/office/officeart/2008/layout/VerticalAccentList"/>
    <dgm:cxn modelId="{C1F152CA-F967-4021-8C19-9935F66BD50B}" type="presParOf" srcId="{E61955DC-10F6-4D78-8947-6C87C9417C49}" destId="{AC864DD5-EFC2-4847-B846-4B49EA9B98FA}" srcOrd="6" destOrd="0" presId="urn:microsoft.com/office/officeart/2008/layout/VerticalAccentList"/>
    <dgm:cxn modelId="{B9FB1243-1EC9-4992-AD8C-8EFA130AA12B}" type="presParOf" srcId="{B478F1BA-3756-44AC-B7FE-666F3CA5EB4A}" destId="{93B67AB8-6906-4A34-884B-7ABACB97EA8E}" srcOrd="2" destOrd="0" presId="urn:microsoft.com/office/officeart/2008/layout/VerticalAccentList"/>
    <dgm:cxn modelId="{C134957D-5854-4F6A-AADC-DE1B334DE985}" type="presParOf" srcId="{B478F1BA-3756-44AC-B7FE-666F3CA5EB4A}" destId="{4AE29EEC-C1B0-41CE-BB5B-239AA1263134}" srcOrd="3" destOrd="0" presId="urn:microsoft.com/office/officeart/2008/layout/VerticalAccentList"/>
    <dgm:cxn modelId="{68F34D32-A4DC-4817-8E69-7D5180A4067B}" type="presParOf" srcId="{4AE29EEC-C1B0-41CE-BB5B-239AA1263134}" destId="{8C7DC9E6-F1EB-4096-8B14-23C9E717499F}" srcOrd="0" destOrd="0" presId="urn:microsoft.com/office/officeart/2008/layout/VerticalAccentList"/>
    <dgm:cxn modelId="{6B7184B2-6CB1-4E45-A42E-AD52BC4DFA61}" type="presParOf" srcId="{B478F1BA-3756-44AC-B7FE-666F3CA5EB4A}" destId="{CB96514A-7017-4867-92F8-33CFB2B84ED8}" srcOrd="4" destOrd="0" presId="urn:microsoft.com/office/officeart/2008/layout/VerticalAccentList"/>
    <dgm:cxn modelId="{0CBC7CFE-BC16-463B-AFB1-3CBF98FB326F}" type="presParOf" srcId="{CB96514A-7017-4867-92F8-33CFB2B84ED8}" destId="{0F9272D6-B15E-4378-8052-BFAB8EAA3FCE}" srcOrd="0" destOrd="0" presId="urn:microsoft.com/office/officeart/2008/layout/VerticalAccentList"/>
    <dgm:cxn modelId="{360DAEA8-4506-4BE3-B420-04B41B660BE8}" type="presParOf" srcId="{CB96514A-7017-4867-92F8-33CFB2B84ED8}" destId="{DDBC5701-04A7-420C-BAD4-D6F0794F97C7}" srcOrd="1" destOrd="0" presId="urn:microsoft.com/office/officeart/2008/layout/VerticalAccentList"/>
    <dgm:cxn modelId="{DB726A7F-A9B2-4771-AB83-59868164E0C4}" type="presParOf" srcId="{CB96514A-7017-4867-92F8-33CFB2B84ED8}" destId="{D876051B-E382-4706-9825-738CA2A4361E}" srcOrd="2" destOrd="0" presId="urn:microsoft.com/office/officeart/2008/layout/VerticalAccentList"/>
    <dgm:cxn modelId="{4446FAB9-D006-4A19-8FA9-49A4521745CD}" type="presParOf" srcId="{CB96514A-7017-4867-92F8-33CFB2B84ED8}" destId="{C8C3E94E-D6B1-42E6-97C0-7DD54D681042}" srcOrd="3" destOrd="0" presId="urn:microsoft.com/office/officeart/2008/layout/VerticalAccentList"/>
    <dgm:cxn modelId="{11CACE11-DF3F-4C01-8C04-A9D4D2C4679B}" type="presParOf" srcId="{CB96514A-7017-4867-92F8-33CFB2B84ED8}" destId="{2C83CBE8-82BD-47FC-85A0-90568A6AA46D}" srcOrd="4" destOrd="0" presId="urn:microsoft.com/office/officeart/2008/layout/VerticalAccentList"/>
    <dgm:cxn modelId="{398984F1-F7B6-4956-8CA6-AA78A9B08368}" type="presParOf" srcId="{CB96514A-7017-4867-92F8-33CFB2B84ED8}" destId="{88BD5B96-7D7B-4CDC-BD63-02EF59D51BCB}" srcOrd="5" destOrd="0" presId="urn:microsoft.com/office/officeart/2008/layout/VerticalAccentList"/>
    <dgm:cxn modelId="{34F6AFCD-224D-4A4C-B3D0-0AEAE1BD0722}" type="presParOf" srcId="{CB96514A-7017-4867-92F8-33CFB2B84ED8}" destId="{D05C1A64-0123-4183-80D1-FC1FB6D3B730}" srcOrd="6" destOrd="0" presId="urn:microsoft.com/office/officeart/2008/layout/VerticalAccentList"/>
    <dgm:cxn modelId="{F5142039-30F5-42CD-B6F1-31DFD1C13101}" type="presParOf" srcId="{B478F1BA-3756-44AC-B7FE-666F3CA5EB4A}" destId="{87175078-6479-4D08-BF95-B8DF7E77DF93}" srcOrd="5" destOrd="0" presId="urn:microsoft.com/office/officeart/2008/layout/VerticalAccentList"/>
    <dgm:cxn modelId="{2E7BDBB0-878E-4EC9-B765-86C3E8E23BA6}" type="presParOf" srcId="{B478F1BA-3756-44AC-B7FE-666F3CA5EB4A}" destId="{FCF72A49-364D-4B4C-B929-07A0C637CDF9}" srcOrd="6" destOrd="0" presId="urn:microsoft.com/office/officeart/2008/layout/VerticalAccentList"/>
    <dgm:cxn modelId="{C586044F-EEBD-45D4-A3AC-2F705DAE5ECC}" type="presParOf" srcId="{FCF72A49-364D-4B4C-B929-07A0C637CDF9}" destId="{9E50368C-7468-4742-A9DE-79919F9F4F52}" srcOrd="0" destOrd="0" presId="urn:microsoft.com/office/officeart/2008/layout/VerticalAccentList"/>
    <dgm:cxn modelId="{6EC29FB3-5A99-422F-9E72-FF6C248C3265}" type="presParOf" srcId="{B478F1BA-3756-44AC-B7FE-666F3CA5EB4A}" destId="{02A1A7C2-E837-4969-BBFF-D8DD53CECA4F}" srcOrd="7" destOrd="0" presId="urn:microsoft.com/office/officeart/2008/layout/VerticalAccentList"/>
    <dgm:cxn modelId="{FC2077C8-A7D9-4662-AA5D-76886F58DF8A}" type="presParOf" srcId="{02A1A7C2-E837-4969-BBFF-D8DD53CECA4F}" destId="{8A50687D-C078-4771-BB94-D3881B073548}" srcOrd="0" destOrd="0" presId="urn:microsoft.com/office/officeart/2008/layout/VerticalAccentList"/>
    <dgm:cxn modelId="{54BF1868-C27F-4220-ABC0-397C97646107}" type="presParOf" srcId="{02A1A7C2-E837-4969-BBFF-D8DD53CECA4F}" destId="{BC3CA050-54DF-4481-873E-74DD87017002}" srcOrd="1" destOrd="0" presId="urn:microsoft.com/office/officeart/2008/layout/VerticalAccentList"/>
    <dgm:cxn modelId="{FD943292-AFF0-44F8-8225-455EAFBBA5BB}" type="presParOf" srcId="{02A1A7C2-E837-4969-BBFF-D8DD53CECA4F}" destId="{E07F1196-89D1-4406-901E-44E0DD50FE00}" srcOrd="2" destOrd="0" presId="urn:microsoft.com/office/officeart/2008/layout/VerticalAccentList"/>
    <dgm:cxn modelId="{C8407711-9FAF-449D-A38F-C35C6A025C04}" type="presParOf" srcId="{02A1A7C2-E837-4969-BBFF-D8DD53CECA4F}" destId="{A9EC7006-BF4B-483E-8FF9-84A33413E692}" srcOrd="3" destOrd="0" presId="urn:microsoft.com/office/officeart/2008/layout/VerticalAccentList"/>
    <dgm:cxn modelId="{A5FEDADB-1839-4FDE-86A7-2077CD0CE238}" type="presParOf" srcId="{02A1A7C2-E837-4969-BBFF-D8DD53CECA4F}" destId="{85B035D8-BBE1-44BD-B315-F350B866708F}" srcOrd="4" destOrd="0" presId="urn:microsoft.com/office/officeart/2008/layout/VerticalAccentList"/>
    <dgm:cxn modelId="{F8B6E2A4-DB66-4DBB-86AB-6296A64E8E36}" type="presParOf" srcId="{02A1A7C2-E837-4969-BBFF-D8DD53CECA4F}" destId="{EFC98F92-6C57-49A7-954F-59E18E976553}" srcOrd="5" destOrd="0" presId="urn:microsoft.com/office/officeart/2008/layout/VerticalAccentList"/>
    <dgm:cxn modelId="{C97A1578-70A3-422A-86FB-3C94198DC55C}" type="presParOf" srcId="{02A1A7C2-E837-4969-BBFF-D8DD53CECA4F}" destId="{768026E5-CE9F-4944-9717-609F7CF638B4}" srcOrd="6" destOrd="0" presId="urn:microsoft.com/office/officeart/2008/layout/VerticalAccent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11D6E7-F4C4-40B0-BC40-1466ADB58640}">
      <dsp:nvSpPr>
        <dsp:cNvPr id="0" name=""/>
        <dsp:cNvSpPr/>
      </dsp:nvSpPr>
      <dsp:spPr>
        <a:xfrm rot="5400000">
          <a:off x="1929509" y="596931"/>
          <a:ext cx="1267246" cy="110250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a:t>
          </a:r>
        </a:p>
      </dsp:txBody>
      <dsp:txXfrm rot="-5400000">
        <a:off x="2183687" y="712039"/>
        <a:ext cx="758890" cy="872288"/>
      </dsp:txXfrm>
    </dsp:sp>
    <dsp:sp modelId="{0A0C2643-2AB4-4D86-AC03-604634F12D29}">
      <dsp:nvSpPr>
        <dsp:cNvPr id="0" name=""/>
        <dsp:cNvSpPr/>
      </dsp:nvSpPr>
      <dsp:spPr>
        <a:xfrm>
          <a:off x="3147840" y="768009"/>
          <a:ext cx="1414247" cy="760348"/>
        </a:xfrm>
        <a:prstGeom prst="rect">
          <a:avLst/>
        </a:prstGeom>
        <a:noFill/>
        <a:ln>
          <a:noFill/>
        </a:ln>
        <a:effectLst/>
      </dsp:spPr>
      <dsp:style>
        <a:lnRef idx="0">
          <a:scrgbClr r="0" g="0" b="0"/>
        </a:lnRef>
        <a:fillRef idx="0">
          <a:scrgbClr r="0" g="0" b="0"/>
        </a:fillRef>
        <a:effectRef idx="0">
          <a:scrgbClr r="0" g="0" b="0"/>
        </a:effectRef>
        <a:fontRef idx="minor"/>
      </dsp:style>
    </dsp:sp>
    <dsp:sp modelId="{D95ECBD1-1EA6-44BA-B8DC-CE026D450333}">
      <dsp:nvSpPr>
        <dsp:cNvPr id="0" name=""/>
        <dsp:cNvSpPr/>
      </dsp:nvSpPr>
      <dsp:spPr>
        <a:xfrm rot="5400000">
          <a:off x="738804" y="596931"/>
          <a:ext cx="1267246" cy="1102504"/>
        </a:xfrm>
        <a:prstGeom prst="hexagon">
          <a:avLst>
            <a:gd name="adj" fmla="val 25000"/>
            <a:gd name="vf" fmla="val 11547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992982" y="712039"/>
        <a:ext cx="758890" cy="872288"/>
      </dsp:txXfrm>
    </dsp:sp>
    <dsp:sp modelId="{689AED25-D1C4-434C-BB84-23615012EE7B}">
      <dsp:nvSpPr>
        <dsp:cNvPr id="0" name=""/>
        <dsp:cNvSpPr/>
      </dsp:nvSpPr>
      <dsp:spPr>
        <a:xfrm rot="5400000">
          <a:off x="1331876" y="1672570"/>
          <a:ext cx="1267246" cy="1102504"/>
        </a:xfrm>
        <a:prstGeom prst="hexagon">
          <a:avLst>
            <a:gd name="adj" fmla="val 25000"/>
            <a:gd name="vf" fmla="val 11547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a:t>
          </a:r>
        </a:p>
      </dsp:txBody>
      <dsp:txXfrm rot="-5400000">
        <a:off x="1586054" y="1787678"/>
        <a:ext cx="758890" cy="872288"/>
      </dsp:txXfrm>
    </dsp:sp>
    <dsp:sp modelId="{45FEC3C2-2BCC-4B8D-A5BE-87E9D4699031}">
      <dsp:nvSpPr>
        <dsp:cNvPr id="0" name=""/>
        <dsp:cNvSpPr/>
      </dsp:nvSpPr>
      <dsp:spPr>
        <a:xfrm>
          <a:off x="0" y="1843648"/>
          <a:ext cx="1368626" cy="760348"/>
        </a:xfrm>
        <a:prstGeom prst="rect">
          <a:avLst/>
        </a:prstGeom>
        <a:noFill/>
        <a:ln>
          <a:noFill/>
        </a:ln>
        <a:effectLst/>
      </dsp:spPr>
      <dsp:style>
        <a:lnRef idx="0">
          <a:scrgbClr r="0" g="0" b="0"/>
        </a:lnRef>
        <a:fillRef idx="0">
          <a:scrgbClr r="0" g="0" b="0"/>
        </a:fillRef>
        <a:effectRef idx="0">
          <a:scrgbClr r="0" g="0" b="0"/>
        </a:effectRef>
        <a:fontRef idx="minor"/>
      </dsp:style>
    </dsp:sp>
    <dsp:sp modelId="{9D8973F6-0F0C-4059-ABAA-DE1564C41D60}">
      <dsp:nvSpPr>
        <dsp:cNvPr id="0" name=""/>
        <dsp:cNvSpPr/>
      </dsp:nvSpPr>
      <dsp:spPr>
        <a:xfrm rot="5400000">
          <a:off x="2522581" y="1672570"/>
          <a:ext cx="1267246" cy="1102504"/>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2776759" y="1787678"/>
        <a:ext cx="758890" cy="872288"/>
      </dsp:txXfrm>
    </dsp:sp>
    <dsp:sp modelId="{9F4E6870-067F-4E40-B0B8-BE1A8191217B}">
      <dsp:nvSpPr>
        <dsp:cNvPr id="0" name=""/>
        <dsp:cNvSpPr/>
      </dsp:nvSpPr>
      <dsp:spPr>
        <a:xfrm rot="5400000">
          <a:off x="1929509" y="2748209"/>
          <a:ext cx="1267246" cy="1102504"/>
        </a:xfrm>
        <a:prstGeom prst="hexagon">
          <a:avLst>
            <a:gd name="adj" fmla="val 25000"/>
            <a:gd name="vf" fmla="val 11547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Data</a:t>
          </a:r>
        </a:p>
      </dsp:txBody>
      <dsp:txXfrm rot="-5400000">
        <a:off x="2183687" y="2863317"/>
        <a:ext cx="758890" cy="872288"/>
      </dsp:txXfrm>
    </dsp:sp>
    <dsp:sp modelId="{BD893B7E-310A-4934-827D-1B3C9729077A}">
      <dsp:nvSpPr>
        <dsp:cNvPr id="0" name=""/>
        <dsp:cNvSpPr/>
      </dsp:nvSpPr>
      <dsp:spPr>
        <a:xfrm>
          <a:off x="3147840" y="2919287"/>
          <a:ext cx="1414247" cy="760348"/>
        </a:xfrm>
        <a:prstGeom prst="rect">
          <a:avLst/>
        </a:prstGeom>
        <a:noFill/>
        <a:ln>
          <a:noFill/>
        </a:ln>
        <a:effectLst/>
      </dsp:spPr>
      <dsp:style>
        <a:lnRef idx="0">
          <a:scrgbClr r="0" g="0" b="0"/>
        </a:lnRef>
        <a:fillRef idx="0">
          <a:scrgbClr r="0" g="0" b="0"/>
        </a:fillRef>
        <a:effectRef idx="0">
          <a:scrgbClr r="0" g="0" b="0"/>
        </a:effectRef>
        <a:fontRef idx="minor"/>
      </dsp:style>
    </dsp:sp>
    <dsp:sp modelId="{623C03E0-5CFF-446C-B5C4-BF2DE0A50102}">
      <dsp:nvSpPr>
        <dsp:cNvPr id="0" name=""/>
        <dsp:cNvSpPr/>
      </dsp:nvSpPr>
      <dsp:spPr>
        <a:xfrm rot="5400000">
          <a:off x="738804" y="2748209"/>
          <a:ext cx="1267246" cy="1102504"/>
        </a:xfrm>
        <a:prstGeom prst="hexagon">
          <a:avLst>
            <a:gd name="adj" fmla="val 25000"/>
            <a:gd name="vf" fmla="val 11547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600200">
            <a:lnSpc>
              <a:spcPct val="90000"/>
            </a:lnSpc>
            <a:spcBef>
              <a:spcPct val="0"/>
            </a:spcBef>
            <a:spcAft>
              <a:spcPct val="35000"/>
            </a:spcAft>
            <a:buNone/>
          </a:pPr>
          <a:endParaRPr lang="en-US" sz="3600" kern="1200" dirty="0"/>
        </a:p>
      </dsp:txBody>
      <dsp:txXfrm rot="-5400000">
        <a:off x="992982" y="2863317"/>
        <a:ext cx="758890" cy="8722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EBA9E5-E95D-47F1-A0DD-1A394FD9AD05}">
      <dsp:nvSpPr>
        <dsp:cNvPr id="0" name=""/>
        <dsp:cNvSpPr/>
      </dsp:nvSpPr>
      <dsp:spPr>
        <a:xfrm>
          <a:off x="1096474" y="46620"/>
          <a:ext cx="2237801" cy="2237801"/>
        </a:xfrm>
        <a:prstGeom prst="ellipse">
          <a:avLst/>
        </a:prstGeom>
        <a:gradFill rotWithShape="0">
          <a:gsLst>
            <a:gs pos="0">
              <a:schemeClr val="accent4">
                <a:alpha val="50000"/>
                <a:hueOff val="0"/>
                <a:satOff val="0"/>
                <a:lumOff val="0"/>
                <a:alphaOff val="0"/>
                <a:satMod val="103000"/>
                <a:lumMod val="102000"/>
                <a:tint val="94000"/>
              </a:schemeClr>
            </a:gs>
            <a:gs pos="50000">
              <a:schemeClr val="accent4">
                <a:alpha val="50000"/>
                <a:hueOff val="0"/>
                <a:satOff val="0"/>
                <a:lumOff val="0"/>
                <a:alphaOff val="0"/>
                <a:satMod val="110000"/>
                <a:lumMod val="100000"/>
                <a:shade val="100000"/>
              </a:schemeClr>
            </a:gs>
            <a:gs pos="100000">
              <a:schemeClr val="accent4">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r>
            <a:rPr lang="en-US" sz="4700" kern="1200" dirty="0"/>
            <a:t>DRP</a:t>
          </a:r>
        </a:p>
      </dsp:txBody>
      <dsp:txXfrm>
        <a:off x="1394848" y="438236"/>
        <a:ext cx="1641054" cy="1007010"/>
      </dsp:txXfrm>
    </dsp:sp>
    <dsp:sp modelId="{D7CF7F00-CC1A-4780-B586-CD0CAB23CD49}">
      <dsp:nvSpPr>
        <dsp:cNvPr id="0" name=""/>
        <dsp:cNvSpPr/>
      </dsp:nvSpPr>
      <dsp:spPr>
        <a:xfrm>
          <a:off x="1903948" y="1445246"/>
          <a:ext cx="2237801" cy="2237801"/>
        </a:xfrm>
        <a:prstGeom prst="ellipse">
          <a:avLst/>
        </a:prstGeom>
        <a:gradFill rotWithShape="0">
          <a:gsLst>
            <a:gs pos="0">
              <a:schemeClr val="accent4">
                <a:alpha val="50000"/>
                <a:hueOff val="4900445"/>
                <a:satOff val="-20388"/>
                <a:lumOff val="4804"/>
                <a:alphaOff val="0"/>
                <a:satMod val="103000"/>
                <a:lumMod val="102000"/>
                <a:tint val="94000"/>
              </a:schemeClr>
            </a:gs>
            <a:gs pos="50000">
              <a:schemeClr val="accent4">
                <a:alpha val="50000"/>
                <a:hueOff val="4900445"/>
                <a:satOff val="-20388"/>
                <a:lumOff val="4804"/>
                <a:alphaOff val="0"/>
                <a:satMod val="110000"/>
                <a:lumMod val="100000"/>
                <a:shade val="100000"/>
              </a:schemeClr>
            </a:gs>
            <a:gs pos="100000">
              <a:schemeClr val="accent4">
                <a:alpha val="50000"/>
                <a:hueOff val="4900445"/>
                <a:satOff val="-20388"/>
                <a:lumOff val="4804"/>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r>
            <a:rPr lang="en-US" sz="4700" kern="1200" dirty="0"/>
            <a:t>MRP</a:t>
          </a:r>
        </a:p>
      </dsp:txBody>
      <dsp:txXfrm>
        <a:off x="2588342" y="2023345"/>
        <a:ext cx="1342680" cy="1230790"/>
      </dsp:txXfrm>
    </dsp:sp>
    <dsp:sp modelId="{1A9C1296-340F-4766-A103-6CA6ECEA3A3A}">
      <dsp:nvSpPr>
        <dsp:cNvPr id="0" name=""/>
        <dsp:cNvSpPr/>
      </dsp:nvSpPr>
      <dsp:spPr>
        <a:xfrm>
          <a:off x="289001" y="1445246"/>
          <a:ext cx="2237801" cy="2237801"/>
        </a:xfrm>
        <a:prstGeom prst="ellipse">
          <a:avLst/>
        </a:prstGeom>
        <a:gradFill rotWithShape="0">
          <a:gsLst>
            <a:gs pos="0">
              <a:schemeClr val="accent4">
                <a:alpha val="50000"/>
                <a:hueOff val="9800891"/>
                <a:satOff val="-40777"/>
                <a:lumOff val="9608"/>
                <a:alphaOff val="0"/>
                <a:satMod val="103000"/>
                <a:lumMod val="102000"/>
                <a:tint val="94000"/>
              </a:schemeClr>
            </a:gs>
            <a:gs pos="50000">
              <a:schemeClr val="accent4">
                <a:alpha val="50000"/>
                <a:hueOff val="9800891"/>
                <a:satOff val="-40777"/>
                <a:lumOff val="9608"/>
                <a:alphaOff val="0"/>
                <a:satMod val="110000"/>
                <a:lumMod val="100000"/>
                <a:shade val="100000"/>
              </a:schemeClr>
            </a:gs>
            <a:gs pos="100000">
              <a:schemeClr val="accent4">
                <a:alpha val="50000"/>
                <a:hueOff val="9800891"/>
                <a:satOff val="-40777"/>
                <a:lumOff val="9608"/>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0" tIns="0" rIns="0" bIns="0" numCol="1" spcCol="1270" anchor="ctr" anchorCtr="0">
          <a:noAutofit/>
        </a:bodyPr>
        <a:lstStyle/>
        <a:p>
          <a:pPr marL="0" lvl="0" indent="0" algn="ctr" defTabSz="2089150">
            <a:lnSpc>
              <a:spcPct val="90000"/>
            </a:lnSpc>
            <a:spcBef>
              <a:spcPct val="0"/>
            </a:spcBef>
            <a:spcAft>
              <a:spcPct val="35000"/>
            </a:spcAft>
            <a:buNone/>
          </a:pPr>
          <a:r>
            <a:rPr lang="en-US" sz="4700" kern="1200" dirty="0"/>
            <a:t>MPS</a:t>
          </a:r>
        </a:p>
      </dsp:txBody>
      <dsp:txXfrm>
        <a:off x="499727" y="2023345"/>
        <a:ext cx="1342680" cy="12307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40A1DA-4F87-497F-9A96-A226CF6E4640}">
      <dsp:nvSpPr>
        <dsp:cNvPr id="0" name=""/>
        <dsp:cNvSpPr/>
      </dsp:nvSpPr>
      <dsp:spPr>
        <a:xfrm>
          <a:off x="2600483" y="1741646"/>
          <a:ext cx="2128678" cy="2128678"/>
        </a:xfrm>
        <a:prstGeom prst="gear9">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1066800">
            <a:lnSpc>
              <a:spcPct val="90000"/>
            </a:lnSpc>
            <a:spcBef>
              <a:spcPct val="0"/>
            </a:spcBef>
            <a:spcAft>
              <a:spcPct val="35000"/>
            </a:spcAft>
            <a:buNone/>
          </a:pPr>
          <a:r>
            <a:rPr lang="en-US" sz="2400" kern="1200" dirty="0"/>
            <a:t>Orders</a:t>
          </a:r>
          <a:endParaRPr lang="en-US" sz="1800" kern="1200" dirty="0"/>
        </a:p>
      </dsp:txBody>
      <dsp:txXfrm>
        <a:off x="3028442" y="2240279"/>
        <a:ext cx="1272760" cy="1094184"/>
      </dsp:txXfrm>
    </dsp:sp>
    <dsp:sp modelId="{0D0FF43A-7299-421E-8E0F-1A535FDDA3DD}">
      <dsp:nvSpPr>
        <dsp:cNvPr id="0" name=""/>
        <dsp:cNvSpPr/>
      </dsp:nvSpPr>
      <dsp:spPr>
        <a:xfrm>
          <a:off x="1361979" y="1238504"/>
          <a:ext cx="1548130" cy="1548130"/>
        </a:xfrm>
        <a:prstGeom prst="gear6">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t>Inventory</a:t>
          </a:r>
        </a:p>
      </dsp:txBody>
      <dsp:txXfrm>
        <a:off x="1751725" y="1630606"/>
        <a:ext cx="768638" cy="763926"/>
      </dsp:txXfrm>
    </dsp:sp>
    <dsp:sp modelId="{2914B98A-A62C-404D-B1B2-C9477813816B}">
      <dsp:nvSpPr>
        <dsp:cNvPr id="0" name=""/>
        <dsp:cNvSpPr/>
      </dsp:nvSpPr>
      <dsp:spPr>
        <a:xfrm rot="20700000">
          <a:off x="2229090" y="170452"/>
          <a:ext cx="1516851" cy="1516851"/>
        </a:xfrm>
        <a:prstGeom prst="gear6">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t>Forecast</a:t>
          </a:r>
          <a:endParaRPr lang="en-US" sz="1400" kern="1200" dirty="0"/>
        </a:p>
      </dsp:txBody>
      <dsp:txXfrm rot="-20700000">
        <a:off x="2561780" y="503142"/>
        <a:ext cx="851471" cy="851471"/>
      </dsp:txXfrm>
    </dsp:sp>
    <dsp:sp modelId="{3A91F44E-1E28-44BD-94E5-9D94278FF08A}">
      <dsp:nvSpPr>
        <dsp:cNvPr id="0" name=""/>
        <dsp:cNvSpPr/>
      </dsp:nvSpPr>
      <dsp:spPr>
        <a:xfrm>
          <a:off x="2433281" y="1422430"/>
          <a:ext cx="2724708" cy="2724708"/>
        </a:xfrm>
        <a:prstGeom prst="circularArrow">
          <a:avLst>
            <a:gd name="adj1" fmla="val 4688"/>
            <a:gd name="adj2" fmla="val 299029"/>
            <a:gd name="adj3" fmla="val 2508043"/>
            <a:gd name="adj4" fmla="val 15878886"/>
            <a:gd name="adj5" fmla="val 5469"/>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083393D-EB6A-41E8-8B43-6B2F99A168B5}">
      <dsp:nvSpPr>
        <dsp:cNvPr id="0" name=""/>
        <dsp:cNvSpPr/>
      </dsp:nvSpPr>
      <dsp:spPr>
        <a:xfrm>
          <a:off x="1087808" y="897351"/>
          <a:ext cx="1979671" cy="1979671"/>
        </a:xfrm>
        <a:prstGeom prst="leftCircularArrow">
          <a:avLst>
            <a:gd name="adj1" fmla="val 6452"/>
            <a:gd name="adj2" fmla="val 429999"/>
            <a:gd name="adj3" fmla="val 10489124"/>
            <a:gd name="adj4" fmla="val 14837806"/>
            <a:gd name="adj5" fmla="val 7527"/>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7698E0-8CF1-4259-8068-BE583E380FD3}">
      <dsp:nvSpPr>
        <dsp:cNvPr id="0" name=""/>
        <dsp:cNvSpPr/>
      </dsp:nvSpPr>
      <dsp:spPr>
        <a:xfrm>
          <a:off x="1878227" y="-160404"/>
          <a:ext cx="2134484" cy="2134484"/>
        </a:xfrm>
        <a:prstGeom prst="circularArrow">
          <a:avLst>
            <a:gd name="adj1" fmla="val 5984"/>
            <a:gd name="adj2" fmla="val 394124"/>
            <a:gd name="adj3" fmla="val 13313824"/>
            <a:gd name="adj4" fmla="val 10508221"/>
            <a:gd name="adj5" fmla="val 6981"/>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9B6E9C-AABF-4C06-9C0F-5D6E6588B0E4}">
      <dsp:nvSpPr>
        <dsp:cNvPr id="0" name=""/>
        <dsp:cNvSpPr/>
      </dsp:nvSpPr>
      <dsp:spPr>
        <a:xfrm>
          <a:off x="935109" y="209314"/>
          <a:ext cx="3417253" cy="1186767"/>
        </a:xfrm>
        <a:prstGeom prst="ellipse">
          <a:avLst/>
        </a:prstGeom>
        <a:solidFill>
          <a:schemeClr val="accent1">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EBAB2A-081A-4D85-A494-155C50552019}">
      <dsp:nvSpPr>
        <dsp:cNvPr id="0" name=""/>
        <dsp:cNvSpPr/>
      </dsp:nvSpPr>
      <dsp:spPr>
        <a:xfrm>
          <a:off x="2317904" y="3115304"/>
          <a:ext cx="662258" cy="423845"/>
        </a:xfrm>
        <a:prstGeom prst="downArrow">
          <a:avLst/>
        </a:prstGeom>
        <a:solidFill>
          <a:schemeClr val="accent2">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6848941-AFF4-4A7E-86B1-30FC0BCDA792}">
      <dsp:nvSpPr>
        <dsp:cNvPr id="0" name=""/>
        <dsp:cNvSpPr/>
      </dsp:nvSpPr>
      <dsp:spPr>
        <a:xfrm>
          <a:off x="1059613" y="3454380"/>
          <a:ext cx="3178840" cy="7947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6248" tIns="206248" rIns="206248" bIns="206248" numCol="1" spcCol="1270" anchor="ctr" anchorCtr="0">
          <a:noAutofit/>
        </a:bodyPr>
        <a:lstStyle/>
        <a:p>
          <a:pPr marL="0" lvl="0" indent="0" algn="ctr" defTabSz="1289050">
            <a:lnSpc>
              <a:spcPct val="90000"/>
            </a:lnSpc>
            <a:spcBef>
              <a:spcPct val="0"/>
            </a:spcBef>
            <a:spcAft>
              <a:spcPct val="35000"/>
            </a:spcAft>
            <a:buNone/>
          </a:pPr>
          <a:r>
            <a:rPr lang="en-US" sz="2900" kern="1200" dirty="0"/>
            <a:t>Plan</a:t>
          </a:r>
        </a:p>
      </dsp:txBody>
      <dsp:txXfrm>
        <a:off x="1059613" y="3454380"/>
        <a:ext cx="3178840" cy="794710"/>
      </dsp:txXfrm>
    </dsp:sp>
    <dsp:sp modelId="{EA8DCA67-AD80-40D4-830A-4D12A80B2BCB}">
      <dsp:nvSpPr>
        <dsp:cNvPr id="0" name=""/>
        <dsp:cNvSpPr/>
      </dsp:nvSpPr>
      <dsp:spPr>
        <a:xfrm>
          <a:off x="2177505" y="1487737"/>
          <a:ext cx="1192065" cy="1192065"/>
        </a:xfrm>
        <a:prstGeom prst="ellipse">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Item</a:t>
          </a:r>
        </a:p>
      </dsp:txBody>
      <dsp:txXfrm>
        <a:off x="2352079" y="1662311"/>
        <a:ext cx="842917" cy="842917"/>
      </dsp:txXfrm>
    </dsp:sp>
    <dsp:sp modelId="{79C5908D-CDC6-4486-A37D-8EACCC3FD360}">
      <dsp:nvSpPr>
        <dsp:cNvPr id="0" name=""/>
        <dsp:cNvSpPr/>
      </dsp:nvSpPr>
      <dsp:spPr>
        <a:xfrm>
          <a:off x="1324516" y="593423"/>
          <a:ext cx="1192065" cy="1192065"/>
        </a:xfrm>
        <a:prstGeom prst="ellipse">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Routing</a:t>
          </a:r>
        </a:p>
      </dsp:txBody>
      <dsp:txXfrm>
        <a:off x="1499090" y="767997"/>
        <a:ext cx="842917" cy="842917"/>
      </dsp:txXfrm>
    </dsp:sp>
    <dsp:sp modelId="{A743BCB9-31A8-4770-A847-BE76020434BE}">
      <dsp:nvSpPr>
        <dsp:cNvPr id="0" name=""/>
        <dsp:cNvSpPr/>
      </dsp:nvSpPr>
      <dsp:spPr>
        <a:xfrm>
          <a:off x="2543072" y="305209"/>
          <a:ext cx="1192065" cy="1192065"/>
        </a:xfrm>
        <a:prstGeom prst="ellipse">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en-US" sz="1800" kern="1200" dirty="0"/>
            <a:t>BOM</a:t>
          </a:r>
        </a:p>
      </dsp:txBody>
      <dsp:txXfrm>
        <a:off x="2717646" y="479783"/>
        <a:ext cx="842917" cy="842917"/>
      </dsp:txXfrm>
    </dsp:sp>
    <dsp:sp modelId="{705F0D51-9BE5-4B46-93F0-992E2A0DD92B}">
      <dsp:nvSpPr>
        <dsp:cNvPr id="0" name=""/>
        <dsp:cNvSpPr/>
      </dsp:nvSpPr>
      <dsp:spPr>
        <a:xfrm>
          <a:off x="890652" y="37122"/>
          <a:ext cx="3708647" cy="2966918"/>
        </a:xfrm>
        <a:prstGeom prst="funnel">
          <a:avLst/>
        </a:prstGeom>
        <a:solidFill>
          <a:schemeClr val="lt1">
            <a:alpha val="4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F98E1E-FB48-45EF-B7E5-36A32F384904}">
      <dsp:nvSpPr>
        <dsp:cNvPr id="0" name=""/>
        <dsp:cNvSpPr/>
      </dsp:nvSpPr>
      <dsp:spPr>
        <a:xfrm>
          <a:off x="1240986" y="1400859"/>
          <a:ext cx="261043" cy="2320899"/>
        </a:xfrm>
        <a:custGeom>
          <a:avLst/>
          <a:gdLst/>
          <a:ahLst/>
          <a:cxnLst/>
          <a:rect l="0" t="0" r="0" b="0"/>
          <a:pathLst>
            <a:path>
              <a:moveTo>
                <a:pt x="0" y="0"/>
              </a:moveTo>
              <a:lnTo>
                <a:pt x="0" y="2320899"/>
              </a:lnTo>
              <a:lnTo>
                <a:pt x="261043" y="2320899"/>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DE27689-3CD3-414A-BCE9-85C0CEC426FF}">
      <dsp:nvSpPr>
        <dsp:cNvPr id="0" name=""/>
        <dsp:cNvSpPr/>
      </dsp:nvSpPr>
      <dsp:spPr>
        <a:xfrm>
          <a:off x="1240986" y="1400859"/>
          <a:ext cx="261043" cy="1444389"/>
        </a:xfrm>
        <a:custGeom>
          <a:avLst/>
          <a:gdLst/>
          <a:ahLst/>
          <a:cxnLst/>
          <a:rect l="0" t="0" r="0" b="0"/>
          <a:pathLst>
            <a:path>
              <a:moveTo>
                <a:pt x="0" y="0"/>
              </a:moveTo>
              <a:lnTo>
                <a:pt x="0" y="1444389"/>
              </a:lnTo>
              <a:lnTo>
                <a:pt x="261043" y="1444389"/>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E76B086E-70C7-4B7D-8329-EC0051D01D95}">
      <dsp:nvSpPr>
        <dsp:cNvPr id="0" name=""/>
        <dsp:cNvSpPr/>
      </dsp:nvSpPr>
      <dsp:spPr>
        <a:xfrm>
          <a:off x="1240986" y="1400859"/>
          <a:ext cx="261043" cy="567879"/>
        </a:xfrm>
        <a:custGeom>
          <a:avLst/>
          <a:gdLst/>
          <a:ahLst/>
          <a:cxnLst/>
          <a:rect l="0" t="0" r="0" b="0"/>
          <a:pathLst>
            <a:path>
              <a:moveTo>
                <a:pt x="0" y="0"/>
              </a:moveTo>
              <a:lnTo>
                <a:pt x="0" y="567879"/>
              </a:lnTo>
              <a:lnTo>
                <a:pt x="261043" y="567879"/>
              </a:lnTo>
            </a:path>
          </a:pathLst>
        </a:custGeom>
        <a:noFill/>
        <a:ln w="12700" cap="flat" cmpd="sng" algn="ctr">
          <a:solidFill>
            <a:schemeClr val="accent6">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DF3C5341-EA01-4A2C-A5A6-8C8E88397A63}">
      <dsp:nvSpPr>
        <dsp:cNvPr id="0" name=""/>
        <dsp:cNvSpPr/>
      </dsp:nvSpPr>
      <dsp:spPr>
        <a:xfrm>
          <a:off x="2111132" y="523986"/>
          <a:ext cx="755043" cy="568243"/>
        </a:xfrm>
        <a:custGeom>
          <a:avLst/>
          <a:gdLst/>
          <a:ahLst/>
          <a:cxnLst/>
          <a:rect l="0" t="0" r="0" b="0"/>
          <a:pathLst>
            <a:path>
              <a:moveTo>
                <a:pt x="755043" y="0"/>
              </a:moveTo>
              <a:lnTo>
                <a:pt x="755043" y="568243"/>
              </a:lnTo>
              <a:lnTo>
                <a:pt x="0" y="568243"/>
              </a:lnTo>
            </a:path>
          </a:pathLst>
        </a:custGeom>
        <a:noFill/>
        <a:ln w="12700" cap="flat" cmpd="sng" algn="ctr">
          <a:solidFill>
            <a:schemeClr val="accent5">
              <a:hueOff val="0"/>
              <a:satOff val="0"/>
              <a:lumOff val="0"/>
              <a:alphaOff val="0"/>
            </a:schemeClr>
          </a:solidFill>
          <a:prstDash val="solid"/>
          <a:miter lim="800000"/>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8DDE6FFC-66DF-40D5-A237-07665AAD30D1}">
      <dsp:nvSpPr>
        <dsp:cNvPr id="0" name=""/>
        <dsp:cNvSpPr/>
      </dsp:nvSpPr>
      <dsp:spPr>
        <a:xfrm>
          <a:off x="1139661" y="0"/>
          <a:ext cx="3453029" cy="523986"/>
        </a:xfrm>
        <a:prstGeom prst="rect">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Planning Family</a:t>
          </a:r>
        </a:p>
      </dsp:txBody>
      <dsp:txXfrm>
        <a:off x="1139661" y="0"/>
        <a:ext cx="3453029" cy="523986"/>
      </dsp:txXfrm>
    </dsp:sp>
    <dsp:sp modelId="{7F55EC4E-DBB6-4664-A0AB-312448FD4E84}">
      <dsp:nvSpPr>
        <dsp:cNvPr id="0" name=""/>
        <dsp:cNvSpPr/>
      </dsp:nvSpPr>
      <dsp:spPr>
        <a:xfrm>
          <a:off x="370840" y="783599"/>
          <a:ext cx="1740291" cy="617260"/>
        </a:xfrm>
        <a:prstGeom prst="rect">
          <a:avLst/>
        </a:prstGeom>
        <a:solidFill>
          <a:schemeClr val="accent5">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Planner</a:t>
          </a:r>
        </a:p>
      </dsp:txBody>
      <dsp:txXfrm>
        <a:off x="370840" y="783599"/>
        <a:ext cx="1740291" cy="617260"/>
      </dsp:txXfrm>
    </dsp:sp>
    <dsp:sp modelId="{9A86DE06-322F-4101-A1C2-6B9A08BEFEA5}">
      <dsp:nvSpPr>
        <dsp:cNvPr id="0" name=""/>
        <dsp:cNvSpPr/>
      </dsp:nvSpPr>
      <dsp:spPr>
        <a:xfrm>
          <a:off x="1502030" y="1660109"/>
          <a:ext cx="1234521" cy="617260"/>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Item 1</a:t>
          </a:r>
        </a:p>
      </dsp:txBody>
      <dsp:txXfrm>
        <a:off x="1502030" y="1660109"/>
        <a:ext cx="1234521" cy="617260"/>
      </dsp:txXfrm>
    </dsp:sp>
    <dsp:sp modelId="{22F934E5-4F9D-4002-97A4-298204E889DE}">
      <dsp:nvSpPr>
        <dsp:cNvPr id="0" name=""/>
        <dsp:cNvSpPr/>
      </dsp:nvSpPr>
      <dsp:spPr>
        <a:xfrm>
          <a:off x="1502030" y="2536619"/>
          <a:ext cx="1234521" cy="617260"/>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Item2</a:t>
          </a:r>
        </a:p>
      </dsp:txBody>
      <dsp:txXfrm>
        <a:off x="1502030" y="2536619"/>
        <a:ext cx="1234521" cy="617260"/>
      </dsp:txXfrm>
    </dsp:sp>
    <dsp:sp modelId="{A91EB22C-4230-4632-A08B-4B07B059CB01}">
      <dsp:nvSpPr>
        <dsp:cNvPr id="0" name=""/>
        <dsp:cNvSpPr/>
      </dsp:nvSpPr>
      <dsp:spPr>
        <a:xfrm>
          <a:off x="1502030" y="3413129"/>
          <a:ext cx="1234521" cy="617260"/>
        </a:xfrm>
        <a:prstGeom prst="rect">
          <a:avLst/>
        </a:prstGeom>
        <a:solidFill>
          <a:schemeClr val="accent6">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1422400">
            <a:lnSpc>
              <a:spcPct val="90000"/>
            </a:lnSpc>
            <a:spcBef>
              <a:spcPct val="0"/>
            </a:spcBef>
            <a:spcAft>
              <a:spcPct val="35000"/>
            </a:spcAft>
            <a:buNone/>
          </a:pPr>
          <a:r>
            <a:rPr lang="en-US" sz="3200" kern="1200" dirty="0"/>
            <a:t>Item 3</a:t>
          </a:r>
        </a:p>
      </dsp:txBody>
      <dsp:txXfrm>
        <a:off x="1502030" y="3413129"/>
        <a:ext cx="1234521" cy="61726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848D3F2-7BB9-4739-9A99-BBF33B517F17}">
      <dsp:nvSpPr>
        <dsp:cNvPr id="0" name=""/>
        <dsp:cNvSpPr/>
      </dsp:nvSpPr>
      <dsp:spPr>
        <a:xfrm>
          <a:off x="5136" y="1102903"/>
          <a:ext cx="2245888" cy="1347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Equipment Master</a:t>
          </a:r>
        </a:p>
      </dsp:txBody>
      <dsp:txXfrm>
        <a:off x="44604" y="1142371"/>
        <a:ext cx="2166952" cy="1268597"/>
      </dsp:txXfrm>
    </dsp:sp>
    <dsp:sp modelId="{DF0BD225-CC40-41CB-84F4-EDAA590915AF}">
      <dsp:nvSpPr>
        <dsp:cNvPr id="0" name=""/>
        <dsp:cNvSpPr/>
      </dsp:nvSpPr>
      <dsp:spPr>
        <a:xfrm>
          <a:off x="2475614" y="1498180"/>
          <a:ext cx="476128" cy="55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2475614" y="1609576"/>
        <a:ext cx="333290" cy="334188"/>
      </dsp:txXfrm>
    </dsp:sp>
    <dsp:sp modelId="{4EB8892B-E454-4EE4-888C-9A292199DCB2}">
      <dsp:nvSpPr>
        <dsp:cNvPr id="0" name=""/>
        <dsp:cNvSpPr/>
      </dsp:nvSpPr>
      <dsp:spPr>
        <a:xfrm>
          <a:off x="3149381" y="1102903"/>
          <a:ext cx="2245888" cy="1347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PM Schedules</a:t>
          </a:r>
        </a:p>
      </dsp:txBody>
      <dsp:txXfrm>
        <a:off x="3188849" y="1142371"/>
        <a:ext cx="2166952" cy="1268597"/>
      </dsp:txXfrm>
    </dsp:sp>
    <dsp:sp modelId="{02EE76F4-B4C7-4213-8536-CAFCCD7BAC12}">
      <dsp:nvSpPr>
        <dsp:cNvPr id="0" name=""/>
        <dsp:cNvSpPr/>
      </dsp:nvSpPr>
      <dsp:spPr>
        <a:xfrm>
          <a:off x="5619859" y="1498180"/>
          <a:ext cx="476128" cy="55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5619859" y="1609576"/>
        <a:ext cx="333290" cy="334188"/>
      </dsp:txXfrm>
    </dsp:sp>
    <dsp:sp modelId="{BA695B2B-FBF4-413D-88F9-77187CCE4DB2}">
      <dsp:nvSpPr>
        <dsp:cNvPr id="0" name=""/>
        <dsp:cNvSpPr/>
      </dsp:nvSpPr>
      <dsp:spPr>
        <a:xfrm>
          <a:off x="6293625" y="1102903"/>
          <a:ext cx="2245888" cy="1347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Meter Readings</a:t>
          </a:r>
        </a:p>
      </dsp:txBody>
      <dsp:txXfrm>
        <a:off x="6333093" y="1142371"/>
        <a:ext cx="2166952" cy="1268597"/>
      </dsp:txXfrm>
    </dsp:sp>
    <dsp:sp modelId="{EEF0E7B9-FFA4-4306-868A-681E846B4AB9}">
      <dsp:nvSpPr>
        <dsp:cNvPr id="0" name=""/>
        <dsp:cNvSpPr/>
      </dsp:nvSpPr>
      <dsp:spPr>
        <a:xfrm>
          <a:off x="8764103" y="1498180"/>
          <a:ext cx="476128" cy="556980"/>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933450">
            <a:lnSpc>
              <a:spcPct val="90000"/>
            </a:lnSpc>
            <a:spcBef>
              <a:spcPct val="0"/>
            </a:spcBef>
            <a:spcAft>
              <a:spcPct val="35000"/>
            </a:spcAft>
            <a:buNone/>
          </a:pPr>
          <a:endParaRPr lang="en-US" sz="2100" kern="1200" dirty="0"/>
        </a:p>
      </dsp:txBody>
      <dsp:txXfrm>
        <a:off x="8764103" y="1609576"/>
        <a:ext cx="333290" cy="334188"/>
      </dsp:txXfrm>
    </dsp:sp>
    <dsp:sp modelId="{A2F2F176-6B8B-439B-9CD5-88D423F7CE6D}">
      <dsp:nvSpPr>
        <dsp:cNvPr id="0" name=""/>
        <dsp:cNvSpPr/>
      </dsp:nvSpPr>
      <dsp:spPr>
        <a:xfrm>
          <a:off x="9437870" y="1102903"/>
          <a:ext cx="2245888" cy="134753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Maintenance Work Orders</a:t>
          </a:r>
        </a:p>
      </dsp:txBody>
      <dsp:txXfrm>
        <a:off x="9477338" y="1142371"/>
        <a:ext cx="2166952" cy="126859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5E768-7593-49DF-A267-E9ACFE5682F7}">
      <dsp:nvSpPr>
        <dsp:cNvPr id="0" name=""/>
        <dsp:cNvSpPr/>
      </dsp:nvSpPr>
      <dsp:spPr>
        <a:xfrm>
          <a:off x="1055157" y="0"/>
          <a:ext cx="1523999" cy="846666"/>
        </a:xfrm>
        <a:prstGeom prst="roundRect">
          <a:avLst>
            <a:gd name="adj" fmla="val 10000"/>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Assembly</a:t>
          </a:r>
        </a:p>
      </dsp:txBody>
      <dsp:txXfrm>
        <a:off x="1079955" y="24798"/>
        <a:ext cx="1474403" cy="797070"/>
      </dsp:txXfrm>
    </dsp:sp>
    <dsp:sp modelId="{C86BCE7D-DCFF-4942-9125-B6F221ECE86A}">
      <dsp:nvSpPr>
        <dsp:cNvPr id="0" name=""/>
        <dsp:cNvSpPr/>
      </dsp:nvSpPr>
      <dsp:spPr>
        <a:xfrm>
          <a:off x="3256491" y="0"/>
          <a:ext cx="1523999" cy="846666"/>
        </a:xfrm>
        <a:prstGeom prst="roundRect">
          <a:avLst>
            <a:gd name="adj" fmla="val 10000"/>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Packaging</a:t>
          </a:r>
        </a:p>
      </dsp:txBody>
      <dsp:txXfrm>
        <a:off x="3281289" y="24798"/>
        <a:ext cx="1474403" cy="797070"/>
      </dsp:txXfrm>
    </dsp:sp>
    <dsp:sp modelId="{FD9D2844-E1DD-4BBD-A3F0-90D23E41D216}">
      <dsp:nvSpPr>
        <dsp:cNvPr id="0" name=""/>
        <dsp:cNvSpPr/>
      </dsp:nvSpPr>
      <dsp:spPr>
        <a:xfrm>
          <a:off x="2600324" y="3598333"/>
          <a:ext cx="634999" cy="634999"/>
        </a:xfrm>
        <a:prstGeom prst="triangle">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BFD3D08D-546C-4DAC-A4CB-D56361D6FC7B}">
      <dsp:nvSpPr>
        <dsp:cNvPr id="0" name=""/>
        <dsp:cNvSpPr/>
      </dsp:nvSpPr>
      <dsp:spPr>
        <a:xfrm rot="240000">
          <a:off x="1012242" y="3326228"/>
          <a:ext cx="3811163" cy="266502"/>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miter lim="800000"/>
        </a:ln>
        <a:effectLst/>
        <a:scene3d>
          <a:camera prst="orthographicFront"/>
          <a:lightRig rig="threePt" dir="t">
            <a:rot lat="0" lon="0" rev="7500000"/>
          </a:lightRig>
        </a:scene3d>
        <a:sp3d extrusionH="190500" prstMaterial="dkEdge">
          <a:bevelT w="120650" h="38100" prst="relaxedInset"/>
          <a:bevelB w="120650" h="57150" prst="relaxedInset"/>
          <a:contourClr>
            <a:schemeClr val="bg1"/>
          </a:contourClr>
        </a:sp3d>
      </dsp:spPr>
      <dsp:style>
        <a:lnRef idx="1">
          <a:scrgbClr r="0" g="0" b="0"/>
        </a:lnRef>
        <a:fillRef idx="1">
          <a:scrgbClr r="0" g="0" b="0"/>
        </a:fillRef>
        <a:effectRef idx="2">
          <a:scrgbClr r="0" g="0" b="0"/>
        </a:effectRef>
        <a:fontRef idx="minor"/>
      </dsp:style>
    </dsp:sp>
    <dsp:sp modelId="{D8467EF4-866B-4E01-8842-995311A1E901}">
      <dsp:nvSpPr>
        <dsp:cNvPr id="0" name=""/>
        <dsp:cNvSpPr/>
      </dsp:nvSpPr>
      <dsp:spPr>
        <a:xfrm rot="240000">
          <a:off x="3300515" y="2659906"/>
          <a:ext cx="1520618" cy="708452"/>
        </a:xfrm>
        <a:prstGeom prst="round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Cell 1</a:t>
          </a:r>
        </a:p>
      </dsp:txBody>
      <dsp:txXfrm>
        <a:off x="3335099" y="2694490"/>
        <a:ext cx="1451450" cy="639284"/>
      </dsp:txXfrm>
    </dsp:sp>
    <dsp:sp modelId="{58AF34BB-F7B1-4BCB-9259-DAA45C897E61}">
      <dsp:nvSpPr>
        <dsp:cNvPr id="0" name=""/>
        <dsp:cNvSpPr/>
      </dsp:nvSpPr>
      <dsp:spPr>
        <a:xfrm rot="240000">
          <a:off x="3355548" y="1897906"/>
          <a:ext cx="1520618" cy="708452"/>
        </a:xfrm>
        <a:prstGeom prst="round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Cell 2</a:t>
          </a:r>
        </a:p>
      </dsp:txBody>
      <dsp:txXfrm>
        <a:off x="3390132" y="1932490"/>
        <a:ext cx="1451450" cy="639284"/>
      </dsp:txXfrm>
    </dsp:sp>
    <dsp:sp modelId="{E66D652D-B78C-4CC6-9F0E-5B15E668C503}">
      <dsp:nvSpPr>
        <dsp:cNvPr id="0" name=""/>
        <dsp:cNvSpPr/>
      </dsp:nvSpPr>
      <dsp:spPr>
        <a:xfrm rot="240000">
          <a:off x="3410581" y="1152840"/>
          <a:ext cx="1520618" cy="708452"/>
        </a:xfrm>
        <a:prstGeom prst="round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Cell 3</a:t>
          </a:r>
        </a:p>
      </dsp:txBody>
      <dsp:txXfrm>
        <a:off x="3445165" y="1187424"/>
        <a:ext cx="1451450" cy="639284"/>
      </dsp:txXfrm>
    </dsp:sp>
    <dsp:sp modelId="{C24D5A12-81DB-4020-BD31-17296FB14DA8}">
      <dsp:nvSpPr>
        <dsp:cNvPr id="0" name=""/>
        <dsp:cNvSpPr/>
      </dsp:nvSpPr>
      <dsp:spPr>
        <a:xfrm rot="240000">
          <a:off x="1120348" y="2507506"/>
          <a:ext cx="1520618" cy="708452"/>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Line 1</a:t>
          </a:r>
        </a:p>
      </dsp:txBody>
      <dsp:txXfrm>
        <a:off x="1154932" y="2542090"/>
        <a:ext cx="1451450" cy="639284"/>
      </dsp:txXfrm>
    </dsp:sp>
    <dsp:sp modelId="{CCC8682A-EAE5-4F05-8AD3-0B2B243273B0}">
      <dsp:nvSpPr>
        <dsp:cNvPr id="0" name=""/>
        <dsp:cNvSpPr/>
      </dsp:nvSpPr>
      <dsp:spPr>
        <a:xfrm rot="240000">
          <a:off x="1175382" y="1745506"/>
          <a:ext cx="1520618" cy="708452"/>
        </a:xfrm>
        <a:prstGeom prst="round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ctr" defTabSz="1333500">
            <a:lnSpc>
              <a:spcPct val="90000"/>
            </a:lnSpc>
            <a:spcBef>
              <a:spcPct val="0"/>
            </a:spcBef>
            <a:spcAft>
              <a:spcPct val="35000"/>
            </a:spcAft>
            <a:buNone/>
          </a:pPr>
          <a:r>
            <a:rPr lang="en-US" sz="3000" kern="1200" dirty="0"/>
            <a:t>Line 2</a:t>
          </a:r>
        </a:p>
      </dsp:txBody>
      <dsp:txXfrm>
        <a:off x="1209966" y="1780090"/>
        <a:ext cx="1451450" cy="639284"/>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D7F946-32D0-4479-A2BC-6FA2650D7F6D}">
      <dsp:nvSpPr>
        <dsp:cNvPr id="0" name=""/>
        <dsp:cNvSpPr/>
      </dsp:nvSpPr>
      <dsp:spPr>
        <a:xfrm>
          <a:off x="315939" y="1887623"/>
          <a:ext cx="5686910" cy="516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n-US" sz="2400" kern="1200" dirty="0"/>
            <a:t>Dispatch Group Fabrication</a:t>
          </a:r>
        </a:p>
      </dsp:txBody>
      <dsp:txXfrm>
        <a:off x="315939" y="1887623"/>
        <a:ext cx="5686910" cy="516991"/>
      </dsp:txXfrm>
    </dsp:sp>
    <dsp:sp modelId="{12E150D9-75CC-45DC-939C-0DE1BADE06AA}">
      <dsp:nvSpPr>
        <dsp:cNvPr id="0" name=""/>
        <dsp:cNvSpPr/>
      </dsp:nvSpPr>
      <dsp:spPr>
        <a:xfrm>
          <a:off x="315939" y="2404614"/>
          <a:ext cx="758254" cy="126375"/>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362ED5-683C-4010-B50C-FD62F090BA85}">
      <dsp:nvSpPr>
        <dsp:cNvPr id="0" name=""/>
        <dsp:cNvSpPr/>
      </dsp:nvSpPr>
      <dsp:spPr>
        <a:xfrm>
          <a:off x="1118425" y="2404614"/>
          <a:ext cx="758254" cy="126375"/>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365C01-BD42-4EE5-A148-C44D2BB474A1}">
      <dsp:nvSpPr>
        <dsp:cNvPr id="0" name=""/>
        <dsp:cNvSpPr/>
      </dsp:nvSpPr>
      <dsp:spPr>
        <a:xfrm>
          <a:off x="1920911" y="2404614"/>
          <a:ext cx="758254" cy="126375"/>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B77C8-A216-4B05-AFC7-03B93FB7DABA}">
      <dsp:nvSpPr>
        <dsp:cNvPr id="0" name=""/>
        <dsp:cNvSpPr/>
      </dsp:nvSpPr>
      <dsp:spPr>
        <a:xfrm>
          <a:off x="2723398" y="2404614"/>
          <a:ext cx="758254" cy="126375"/>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0B74F8-8615-4D32-A686-64014257496F}">
      <dsp:nvSpPr>
        <dsp:cNvPr id="0" name=""/>
        <dsp:cNvSpPr/>
      </dsp:nvSpPr>
      <dsp:spPr>
        <a:xfrm>
          <a:off x="3525884" y="2404614"/>
          <a:ext cx="758254" cy="126375"/>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6098F20-5124-4F91-89E9-B10B91813EEC}">
      <dsp:nvSpPr>
        <dsp:cNvPr id="0" name=""/>
        <dsp:cNvSpPr/>
      </dsp:nvSpPr>
      <dsp:spPr>
        <a:xfrm>
          <a:off x="4328370" y="2404614"/>
          <a:ext cx="758254" cy="126375"/>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C864DD5-EFC2-4847-B846-4B49EA9B98FA}">
      <dsp:nvSpPr>
        <dsp:cNvPr id="0" name=""/>
        <dsp:cNvSpPr/>
      </dsp:nvSpPr>
      <dsp:spPr>
        <a:xfrm>
          <a:off x="5130856" y="2404614"/>
          <a:ext cx="758254" cy="126375"/>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7DC9E6-F1EB-4096-8B14-23C9E717499F}">
      <dsp:nvSpPr>
        <dsp:cNvPr id="0" name=""/>
        <dsp:cNvSpPr/>
      </dsp:nvSpPr>
      <dsp:spPr>
        <a:xfrm>
          <a:off x="315939" y="2649852"/>
          <a:ext cx="5686910" cy="516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n-US" sz="2400" kern="1200" dirty="0"/>
            <a:t>Dispatch Group Assembly</a:t>
          </a:r>
        </a:p>
      </dsp:txBody>
      <dsp:txXfrm>
        <a:off x="315939" y="2649852"/>
        <a:ext cx="5686910" cy="516991"/>
      </dsp:txXfrm>
    </dsp:sp>
    <dsp:sp modelId="{0F9272D6-B15E-4378-8052-BFAB8EAA3FCE}">
      <dsp:nvSpPr>
        <dsp:cNvPr id="0" name=""/>
        <dsp:cNvSpPr/>
      </dsp:nvSpPr>
      <dsp:spPr>
        <a:xfrm>
          <a:off x="315939" y="3166844"/>
          <a:ext cx="758254" cy="126375"/>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DBC5701-04A7-420C-BAD4-D6F0794F97C7}">
      <dsp:nvSpPr>
        <dsp:cNvPr id="0" name=""/>
        <dsp:cNvSpPr/>
      </dsp:nvSpPr>
      <dsp:spPr>
        <a:xfrm>
          <a:off x="1118425" y="3166844"/>
          <a:ext cx="758254" cy="126375"/>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76051B-E382-4706-9825-738CA2A4361E}">
      <dsp:nvSpPr>
        <dsp:cNvPr id="0" name=""/>
        <dsp:cNvSpPr/>
      </dsp:nvSpPr>
      <dsp:spPr>
        <a:xfrm>
          <a:off x="1920911" y="3166844"/>
          <a:ext cx="758254" cy="126375"/>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8C3E94E-D6B1-42E6-97C0-7DD54D681042}">
      <dsp:nvSpPr>
        <dsp:cNvPr id="0" name=""/>
        <dsp:cNvSpPr/>
      </dsp:nvSpPr>
      <dsp:spPr>
        <a:xfrm>
          <a:off x="2723398" y="3166844"/>
          <a:ext cx="758254" cy="126375"/>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C83CBE8-82BD-47FC-85A0-90568A6AA46D}">
      <dsp:nvSpPr>
        <dsp:cNvPr id="0" name=""/>
        <dsp:cNvSpPr/>
      </dsp:nvSpPr>
      <dsp:spPr>
        <a:xfrm>
          <a:off x="3525884" y="3166844"/>
          <a:ext cx="758254" cy="126375"/>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BD5B96-7D7B-4CDC-BD63-02EF59D51BCB}">
      <dsp:nvSpPr>
        <dsp:cNvPr id="0" name=""/>
        <dsp:cNvSpPr/>
      </dsp:nvSpPr>
      <dsp:spPr>
        <a:xfrm>
          <a:off x="4328370" y="3166844"/>
          <a:ext cx="758254" cy="126375"/>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5C1A64-0123-4183-80D1-FC1FB6D3B730}">
      <dsp:nvSpPr>
        <dsp:cNvPr id="0" name=""/>
        <dsp:cNvSpPr/>
      </dsp:nvSpPr>
      <dsp:spPr>
        <a:xfrm>
          <a:off x="5130856" y="3166844"/>
          <a:ext cx="758254" cy="126375"/>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50368C-7468-4742-A9DE-79919F9F4F52}">
      <dsp:nvSpPr>
        <dsp:cNvPr id="0" name=""/>
        <dsp:cNvSpPr/>
      </dsp:nvSpPr>
      <dsp:spPr>
        <a:xfrm>
          <a:off x="315939" y="3412081"/>
          <a:ext cx="5686910" cy="5169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b" anchorCtr="0">
          <a:noAutofit/>
        </a:bodyPr>
        <a:lstStyle/>
        <a:p>
          <a:pPr marL="0" lvl="0" indent="0" algn="l" defTabSz="1066800">
            <a:lnSpc>
              <a:spcPct val="90000"/>
            </a:lnSpc>
            <a:spcBef>
              <a:spcPct val="0"/>
            </a:spcBef>
            <a:spcAft>
              <a:spcPct val="35000"/>
            </a:spcAft>
            <a:buNone/>
          </a:pPr>
          <a:r>
            <a:rPr lang="en-US" sz="2400" kern="1200" dirty="0"/>
            <a:t>Dispatch Group Packaging</a:t>
          </a:r>
        </a:p>
      </dsp:txBody>
      <dsp:txXfrm>
        <a:off x="315939" y="3412081"/>
        <a:ext cx="5686910" cy="516991"/>
      </dsp:txXfrm>
    </dsp:sp>
    <dsp:sp modelId="{8A50687D-C078-4771-BB94-D3881B073548}">
      <dsp:nvSpPr>
        <dsp:cNvPr id="0" name=""/>
        <dsp:cNvSpPr/>
      </dsp:nvSpPr>
      <dsp:spPr>
        <a:xfrm>
          <a:off x="315939" y="3929073"/>
          <a:ext cx="758254" cy="126375"/>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3CA050-54DF-4481-873E-74DD87017002}">
      <dsp:nvSpPr>
        <dsp:cNvPr id="0" name=""/>
        <dsp:cNvSpPr/>
      </dsp:nvSpPr>
      <dsp:spPr>
        <a:xfrm>
          <a:off x="1118425" y="3929073"/>
          <a:ext cx="758254" cy="126375"/>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7F1196-89D1-4406-901E-44E0DD50FE00}">
      <dsp:nvSpPr>
        <dsp:cNvPr id="0" name=""/>
        <dsp:cNvSpPr/>
      </dsp:nvSpPr>
      <dsp:spPr>
        <a:xfrm>
          <a:off x="1920911" y="3929073"/>
          <a:ext cx="758254" cy="126375"/>
        </a:xfrm>
        <a:prstGeom prst="parallelogram">
          <a:avLst>
            <a:gd name="adj" fmla="val 14084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EC7006-BF4B-483E-8FF9-84A33413E692}">
      <dsp:nvSpPr>
        <dsp:cNvPr id="0" name=""/>
        <dsp:cNvSpPr/>
      </dsp:nvSpPr>
      <dsp:spPr>
        <a:xfrm>
          <a:off x="2723398" y="3929073"/>
          <a:ext cx="758254" cy="126375"/>
        </a:xfrm>
        <a:prstGeom prst="parallelogram">
          <a:avLst>
            <a:gd name="adj" fmla="val 14084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5B035D8-BBE1-44BD-B315-F350B866708F}">
      <dsp:nvSpPr>
        <dsp:cNvPr id="0" name=""/>
        <dsp:cNvSpPr/>
      </dsp:nvSpPr>
      <dsp:spPr>
        <a:xfrm>
          <a:off x="3525884" y="3929073"/>
          <a:ext cx="758254" cy="126375"/>
        </a:xfrm>
        <a:prstGeom prst="parallelogram">
          <a:avLst>
            <a:gd name="adj" fmla="val 14084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C98F92-6C57-49A7-954F-59E18E976553}">
      <dsp:nvSpPr>
        <dsp:cNvPr id="0" name=""/>
        <dsp:cNvSpPr/>
      </dsp:nvSpPr>
      <dsp:spPr>
        <a:xfrm>
          <a:off x="4328370" y="3929073"/>
          <a:ext cx="758254" cy="126375"/>
        </a:xfrm>
        <a:prstGeom prst="parallelogram">
          <a:avLst>
            <a:gd name="adj" fmla="val 140840"/>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68026E5-CE9F-4944-9717-609F7CF638B4}">
      <dsp:nvSpPr>
        <dsp:cNvPr id="0" name=""/>
        <dsp:cNvSpPr/>
      </dsp:nvSpPr>
      <dsp:spPr>
        <a:xfrm>
          <a:off x="5130856" y="3929073"/>
          <a:ext cx="758254" cy="126375"/>
        </a:xfrm>
        <a:prstGeom prst="parallelogram">
          <a:avLst>
            <a:gd name="adj" fmla="val 14084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alance1">
  <dgm:title val=""/>
  <dgm:desc val=""/>
  <dgm:catLst>
    <dgm:cat type="relationship" pri="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23">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25" srcId="2" destId="23" srcOrd="0" destOrd="0"/>
      </dgm:cxnLst>
      <dgm:bg/>
      <dgm:whole/>
    </dgm:dataModel>
  </dgm:sampData>
  <dgm:styleData>
    <dgm:dataModel>
      <dgm:ptLst>
        <dgm:pt modelId="0" type="doc"/>
        <dgm:pt modelId="1"/>
        <dgm:pt modelId="11"/>
        <dgm:pt modelId="12"/>
        <dgm:pt modelId="2"/>
        <dgm:pt modelId="21"/>
        <dgm:pt modelId="22"/>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tyleData>
  <dgm:clrData>
    <dgm:dataModel>
      <dgm:ptLst>
        <dgm:pt modelId="0" type="doc"/>
        <dgm:pt modelId="1"/>
        <dgm:pt modelId="11"/>
        <dgm:pt modelId="12"/>
        <dgm:pt modelId="13"/>
        <dgm:pt modelId="2"/>
        <dgm:pt modelId="21"/>
        <dgm:pt modelId="22"/>
        <dgm:pt modelId="23"/>
      </dgm:ptLst>
      <dgm:cxnLst>
        <dgm:cxn modelId="4" srcId="0" destId="1" srcOrd="0" destOrd="0"/>
        <dgm:cxn modelId="5" srcId="0" destId="2" srcOrd="1" destOrd="0"/>
        <dgm:cxn modelId="15" srcId="1" destId="11" srcOrd="0" destOrd="0"/>
        <dgm:cxn modelId="16" srcId="1" destId="12" srcOrd="0" destOrd="0"/>
        <dgm:cxn modelId="17" srcId="1" destId="13" srcOrd="0" destOrd="0"/>
        <dgm:cxn modelId="25" srcId="2" destId="21" srcOrd="0" destOrd="0"/>
        <dgm:cxn modelId="26" srcId="2" destId="22" srcOrd="0" destOrd="0"/>
        <dgm:cxn modelId="27" srcId="2" destId="23" srcOrd="0" destOrd="0"/>
      </dgm:cxnLst>
      <dgm:bg/>
      <dgm:whole/>
    </dgm:dataModel>
  </dgm:clrData>
  <dgm:layoutNode name="outerComposite">
    <dgm:varLst>
      <dgm:chMax val="2"/>
      <dgm:animLvl val="lvl"/>
      <dgm:resizeHandles val="exact"/>
    </dgm:varLst>
    <dgm:alg type="composite">
      <dgm:param type="ar" val="1"/>
    </dgm:alg>
    <dgm:shape xmlns:r="http://schemas.openxmlformats.org/officeDocument/2006/relationships" r:blip="">
      <dgm:adjLst/>
    </dgm:shape>
    <dgm:presOf/>
    <dgm:constrLst>
      <dgm:constr type="h" for="ch" forName="parentComposite" refType="h" refFor="ch" refForName="dummyMaxCanvas" op="equ" fact="0.2"/>
      <dgm:constr type="t" for="ch" forName="parentComposite"/>
      <dgm:constr type="h" for="ch" forName="childrenComposite" refType="h" refFor="ch" refForName="dummyMaxCanvas" op="equ" fact="0.8"/>
      <dgm:constr type="t" for="ch" forName="childrenComposite" refType="h" refFor="ch" refForName="dummyMaxCanvas" fact="0.2"/>
    </dgm:constrLst>
    <dgm:ruleLst/>
    <dgm:layoutNode name="dummyMaxCanvas">
      <dgm:alg type="sp"/>
      <dgm:shape xmlns:r="http://schemas.openxmlformats.org/officeDocument/2006/relationships" r:blip="">
        <dgm:adjLst/>
      </dgm:shape>
      <dgm:presOf/>
      <dgm:constrLst/>
      <dgm:ruleLst/>
    </dgm:layoutNode>
    <dgm:layoutNode name="parentComposite">
      <dgm:alg type="composite"/>
      <dgm:shape xmlns:r="http://schemas.openxmlformats.org/officeDocument/2006/relationships" r:blip="">
        <dgm:adjLst/>
      </dgm:shape>
      <dgm:presOf/>
      <dgm:constrLst>
        <dgm:constr type="w" for="ch" forName="parent1" refType="w" fact="0.36"/>
        <dgm:constr type="ctrX" for="ch" forName="parent1" refType="w" fact="0.24"/>
        <dgm:constr type="w" for="ch" forName="parent2" refType="w" fact="0.36"/>
        <dgm:constr type="ctrX" for="ch" forName="parent2" refType="w" fact="0.76"/>
        <dgm:constr type="primFontSz" for="ch" ptType="node" op="equ"/>
      </dgm:constrLst>
      <dgm:ruleLst/>
      <dgm:layoutNode name="parent1" styleLbl="alignAccFollowNode1">
        <dgm:varLst>
          <dgm:chMax val="4"/>
        </dgm:varLst>
        <dgm:alg type="tx"/>
        <dgm:shape xmlns:r="http://schemas.openxmlformats.org/officeDocument/2006/relationships" type="roundRect" r:blip="">
          <dgm:adjLst>
            <dgm:adj idx="1" val="0.1"/>
          </dgm:adjLst>
        </dgm:shape>
        <dgm:presOf axis="ch" ptType="node"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arent2" styleLbl="alignAccFollowNode1">
        <dgm:varLst>
          <dgm:chMax val="4"/>
        </dgm:varLst>
        <dgm:alg type="tx"/>
        <dgm:shape xmlns:r="http://schemas.openxmlformats.org/officeDocument/2006/relationships" type="roundRect" r:blip="">
          <dgm:adjLst>
            <dgm:adj idx="1" val="0.1"/>
          </dgm:adjLst>
        </dgm:shape>
        <dgm:presOf axis="ch" ptType="node" st="2" cnt="1"/>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layoutNode name="childrenComposite">
      <dgm:alg type="composite"/>
      <dgm:shape xmlns:r="http://schemas.openxmlformats.org/officeDocument/2006/relationships" r:blip="">
        <dgm:adjLst/>
      </dgm:shape>
      <dgm:presOf/>
      <dgm:constrLst>
        <dgm:constr type="primFontSz" for="ch" ptType="node" op="equ" val="65"/>
        <dgm:constr type="w" for="ch" forName="fulcrum" refType="w" fact="0.15"/>
        <dgm:constr type="h" for="ch" forName="fulcrum" refType="w" refFor="ch" refForName="fulcrum"/>
        <dgm:constr type="b" for="ch" forName="fulcrum" refType="h"/>
        <dgm:constr type="ctrX" for="ch" forName="fulcrum" refType="w" fact="0.5"/>
        <dgm:constr type="w" for="ch" forName="balance_00" refType="w" fact="0.9"/>
        <dgm:constr type="h" for="ch" forName="balance_00" refType="h" fact="0.076"/>
        <dgm:constr type="b" for="ch" forName="balance_00" refType="h" fact="0.81"/>
        <dgm:constr type="ctrX" for="ch" forName="balance_00" refType="w" fact="0.5"/>
        <dgm:constr type="w" for="ch" forName="balance_01" refType="w"/>
        <dgm:constr type="h" for="ch" forName="balance_01" refType="h" fact="0.157"/>
        <dgm:constr type="b" for="ch" forName="balance_01" refType="h" fact="0.85"/>
        <dgm:constr type="ctrX" for="ch" forName="balance_01" refType="w" fact="0.5"/>
        <dgm:constr type="w" for="ch" forName="balance_02" refType="w"/>
        <dgm:constr type="h" for="ch" forName="balance_02" refType="h" fact="0.157"/>
        <dgm:constr type="b" for="ch" forName="balance_02" refType="h" fact="0.85"/>
        <dgm:constr type="ctrX" for="ch" forName="balance_02" refType="w" fact="0.5"/>
        <dgm:constr type="w" for="ch" forName="balance_03" refType="w"/>
        <dgm:constr type="h" for="ch" forName="balance_03" refType="h" fact="0.157"/>
        <dgm:constr type="b" for="ch" forName="balance_03" refType="h" fact="0.85"/>
        <dgm:constr type="ctrX" for="ch" forName="balance_03" refType="w" fact="0.5"/>
        <dgm:constr type="w" for="ch" forName="balance_04" refType="w"/>
        <dgm:constr type="h" for="ch" forName="balance_04" refType="h" fact="0.157"/>
        <dgm:constr type="b" for="ch" forName="balance_04" refType="h" fact="0.85"/>
        <dgm:constr type="ctrX" for="ch" forName="balance_04" refType="w" fact="0.5"/>
        <dgm:constr type="w" for="ch" forName="balance_10" refType="w"/>
        <dgm:constr type="h" for="ch" forName="balance_10" refType="h" fact="0.157"/>
        <dgm:constr type="b" for="ch" forName="balance_10" refType="h" fact="0.85"/>
        <dgm:constr type="ctrX" for="ch" forName="balance_10" refType="w" fact="0.5"/>
        <dgm:constr type="w" for="ch" forName="balance_11" refType="w" fact="0.9"/>
        <dgm:constr type="h" for="ch" forName="balance_11" refType="h" fact="0.076"/>
        <dgm:constr type="b" for="ch" forName="balance_11" refType="h" fact="0.81"/>
        <dgm:constr type="ctrX" for="ch" forName="balance_11" refType="w" fact="0.5"/>
        <dgm:constr type="w" for="ch" forName="balance_12" refType="w"/>
        <dgm:constr type="h" for="ch" forName="balance_12" refType="h" fact="0.157"/>
        <dgm:constr type="b" for="ch" forName="balance_12" refType="h" fact="0.85"/>
        <dgm:constr type="ctrX" for="ch" forName="balance_12" refType="w" fact="0.5"/>
        <dgm:constr type="w" for="ch" forName="balance_13" refType="w"/>
        <dgm:constr type="h" for="ch" forName="balance_13" refType="h" fact="0.157"/>
        <dgm:constr type="b" for="ch" forName="balance_13" refType="h" fact="0.85"/>
        <dgm:constr type="ctrX" for="ch" forName="balance_13" refType="w" fact="0.5"/>
        <dgm:constr type="w" for="ch" forName="balance_14" refType="w"/>
        <dgm:constr type="h" for="ch" forName="balance_14" refType="h" fact="0.157"/>
        <dgm:constr type="b" for="ch" forName="balance_14" refType="h" fact="0.85"/>
        <dgm:constr type="ctrX" for="ch" forName="balance_14" refType="w" fact="0.5"/>
        <dgm:constr type="w" for="ch" forName="balance_20" refType="w"/>
        <dgm:constr type="h" for="ch" forName="balance_20" refType="h" fact="0.157"/>
        <dgm:constr type="b" for="ch" forName="balance_20" refType="h" fact="0.85"/>
        <dgm:constr type="ctrX" for="ch" forName="balance_20" refType="w" fact="0.5"/>
        <dgm:constr type="w" for="ch" forName="balance_21" refType="w"/>
        <dgm:constr type="h" for="ch" forName="balance_21" refType="h" fact="0.157"/>
        <dgm:constr type="b" for="ch" forName="balance_21" refType="h" fact="0.85"/>
        <dgm:constr type="ctrX" for="ch" forName="balance_21" refType="w" fact="0.5"/>
        <dgm:constr type="w" for="ch" forName="balance_22" refType="w" fact="0.9"/>
        <dgm:constr type="h" for="ch" forName="balance_22" refType="h" fact="0.076"/>
        <dgm:constr type="b" for="ch" forName="balance_22" refType="h" fact="0.81"/>
        <dgm:constr type="ctrX" for="ch" forName="balance_22" refType="w" fact="0.5"/>
        <dgm:constr type="w" for="ch" forName="balance_23" refType="w"/>
        <dgm:constr type="h" for="ch" forName="balance_23" refType="h" fact="0.157"/>
        <dgm:constr type="b" for="ch" forName="balance_23" refType="h" fact="0.85"/>
        <dgm:constr type="ctrX" for="ch" forName="balance_23" refType="w" fact="0.5"/>
        <dgm:constr type="w" for="ch" forName="balance_24" refType="w"/>
        <dgm:constr type="h" for="ch" forName="balance_24" refType="h" fact="0.157"/>
        <dgm:constr type="b" for="ch" forName="balance_24" refType="h" fact="0.85"/>
        <dgm:constr type="ctrX" for="ch" forName="balance_24" refType="w" fact="0.5"/>
        <dgm:constr type="w" for="ch" forName="balance_30" refType="w"/>
        <dgm:constr type="h" for="ch" forName="balance_30" refType="h" fact="0.157"/>
        <dgm:constr type="b" for="ch" forName="balance_30" refType="h" fact="0.85"/>
        <dgm:constr type="ctrX" for="ch" forName="balance_30" refType="w" fact="0.5"/>
        <dgm:constr type="w" for="ch" forName="balance_31" refType="w"/>
        <dgm:constr type="h" for="ch" forName="balance_31" refType="h" fact="0.157"/>
        <dgm:constr type="b" for="ch" forName="balance_31" refType="h" fact="0.85"/>
        <dgm:constr type="ctrX" for="ch" forName="balance_31" refType="w" fact="0.5"/>
        <dgm:constr type="w" for="ch" forName="balance_32" refType="w"/>
        <dgm:constr type="h" for="ch" forName="balance_32" refType="h" fact="0.157"/>
        <dgm:constr type="b" for="ch" forName="balance_32" refType="h" fact="0.85"/>
        <dgm:constr type="ctrX" for="ch" forName="balance_32" refType="w" fact="0.5"/>
        <dgm:constr type="w" for="ch" forName="balance_33" refType="w" fact="0.9"/>
        <dgm:constr type="h" for="ch" forName="balance_33" refType="h" fact="0.076"/>
        <dgm:constr type="b" for="ch" forName="balance_33" refType="h" fact="0.81"/>
        <dgm:constr type="ctrX" for="ch" forName="balance_33" refType="w" fact="0.5"/>
        <dgm:constr type="w" for="ch" forName="balance_34" refType="w"/>
        <dgm:constr type="h" for="ch" forName="balance_34" refType="h" fact="0.157"/>
        <dgm:constr type="b" for="ch" forName="balance_34" refType="h" fact="0.85"/>
        <dgm:constr type="ctrX" for="ch" forName="balance_34" refType="w" fact="0.5"/>
        <dgm:constr type="w" for="ch" forName="balance_40" refType="w"/>
        <dgm:constr type="h" for="ch" forName="balance_40" refType="h" fact="0.157"/>
        <dgm:constr type="b" for="ch" forName="balance_40" refType="h" fact="0.85"/>
        <dgm:constr type="ctrX" for="ch" forName="balance_40" refType="w" fact="0.5"/>
        <dgm:constr type="w" for="ch" forName="balance_41" refType="w"/>
        <dgm:constr type="h" for="ch" forName="balance_41" refType="h" fact="0.157"/>
        <dgm:constr type="b" for="ch" forName="balance_41" refType="h" fact="0.85"/>
        <dgm:constr type="ctrX" for="ch" forName="balance_41" refType="w" fact="0.5"/>
        <dgm:constr type="w" for="ch" forName="balance_42" refType="w"/>
        <dgm:constr type="h" for="ch" forName="balance_42" refType="h" fact="0.157"/>
        <dgm:constr type="b" for="ch" forName="balance_42" refType="h" fact="0.85"/>
        <dgm:constr type="ctrX" for="ch" forName="balance_42" refType="w" fact="0.5"/>
        <dgm:constr type="w" for="ch" forName="balance_43" refType="w"/>
        <dgm:constr type="h" for="ch" forName="balance_43" refType="h" fact="0.157"/>
        <dgm:constr type="b" for="ch" forName="balance_43" refType="h" fact="0.85"/>
        <dgm:constr type="ctrX" for="ch" forName="balance_43" refType="w" fact="0.5"/>
        <dgm:constr type="w" for="ch" forName="balance_44" refType="w" fact="0.9"/>
        <dgm:constr type="h" for="ch" forName="balance_44" refType="h" fact="0.076"/>
        <dgm:constr type="b" for="ch" forName="balance_44" refType="h" fact="0.81"/>
        <dgm:constr type="ctrX" for="ch" forName="balance_44" refType="w" fact="0.5"/>
        <dgm:constr type="w" for="ch" forName="right_01_1" refType="w" fact="0.4"/>
        <dgm:constr type="h" for="ch" forName="right_01_1" refType="h" fact="0.7"/>
        <dgm:constr type="b" for="ch" forName="right_01_1" refType="h" fact="0.76"/>
        <dgm:constr type="ctrX" for="ch" forName="right_01_1" refType="w" fact="0.78"/>
        <dgm:constr type="w" for="ch" forName="left_10_1" refType="w" fact="0.4"/>
        <dgm:constr type="h" for="ch" forName="left_10_1" refType="h" fact="0.7"/>
        <dgm:constr type="b" for="ch" forName="left_10_1" refType="h" fact="0.76"/>
        <dgm:constr type="ctrX" for="ch" forName="left_10_1" refType="w" fact="0.22"/>
        <dgm:constr type="w" for="ch" forName="right_11_1" refType="w" fact="0.36"/>
        <dgm:constr type="h" for="ch" forName="right_11_1" refType="h" fact="0.67"/>
        <dgm:constr type="b" for="ch" forName="right_11_1" refType="h" fact="0.725"/>
        <dgm:constr type="ctrX" for="ch" forName="right_11_1" refType="w" fact="0.76"/>
        <dgm:constr type="w" for="ch" forName="left_11_1" refType="w" fact="0.36"/>
        <dgm:constr type="h" for="ch" forName="left_11_1" refType="h" fact="0.67"/>
        <dgm:constr type="b" for="ch" forName="left_11_1" refType="h" fact="0.725"/>
        <dgm:constr type="ctrX" for="ch" forName="left_11_1" refType="w" fact="0.24"/>
        <dgm:constr type="w" for="ch" forName="right_02_1" refType="w" fact="0.388"/>
        <dgm:constr type="h" for="ch" forName="right_02_1" refType="h" fact="0.36"/>
        <dgm:constr type="b" for="ch" forName="right_02_1" refType="h" fact="0.76"/>
        <dgm:constr type="ctrX" for="ch" forName="right_02_1" refType="w" fact="0.77"/>
        <dgm:constr type="w" for="ch" forName="right_02_2" refType="w" fact="0.388"/>
        <dgm:constr type="h" for="ch" forName="right_02_2" refType="h" fact="0.36"/>
        <dgm:constr type="b" for="ch" forName="right_02_2" refType="h" fact="0.42"/>
        <dgm:constr type="ctrX" for="ch" forName="right_02_2" refType="w" fact="0.79"/>
        <dgm:constr type="w" for="ch" forName="left_20_1" refType="w" fact="0.388"/>
        <dgm:constr type="h" for="ch" forName="left_20_1" refType="h" fact="0.36"/>
        <dgm:constr type="b" for="ch" forName="left_20_1" refType="h" fact="0.76"/>
        <dgm:constr type="ctrX" for="ch" forName="left_20_1" refType="w" fact="0.23"/>
        <dgm:constr type="w" for="ch" forName="left_20_2" refType="w" fact="0.388"/>
        <dgm:constr type="h" for="ch" forName="left_20_2" refType="h" fact="0.36"/>
        <dgm:constr type="b" for="ch" forName="left_20_2" refType="h" fact="0.42"/>
        <dgm:constr type="ctrX" for="ch" forName="left_20_2" refType="w" fact="0.21"/>
        <dgm:constr type="w" for="ch" forName="right_12_1" refType="w" fact="0.388"/>
        <dgm:constr type="h" for="ch" forName="right_12_1" refType="h" fact="0.36"/>
        <dgm:constr type="b" for="ch" forName="right_12_1" refType="h" fact="0.76"/>
        <dgm:constr type="ctrX" for="ch" forName="right_12_1" refType="w" fact="0.77"/>
        <dgm:constr type="w" for="ch" forName="right_12_2" refType="w" fact="0.388"/>
        <dgm:constr type="h" for="ch" forName="right_12_2" refType="h" fact="0.36"/>
        <dgm:constr type="b" for="ch" forName="right_12_2" refType="h" fact="0.42"/>
        <dgm:constr type="ctrX" for="ch" forName="right_12_2" refType="w" fact="0.79"/>
        <dgm:constr type="w" for="ch" forName="left_12_1" refType="w" fact="0.388"/>
        <dgm:constr type="h" for="ch" forName="left_12_1" refType="h" fact="0.36"/>
        <dgm:constr type="b" for="ch" forName="left_12_1" refType="h" fact="0.715"/>
        <dgm:constr type="ctrX" for="ch" forName="left_12_1" refType="w" fact="0.255"/>
        <dgm:constr type="w" for="ch" forName="right_22_1" refType="w" fact="0.36"/>
        <dgm:constr type="h" for="ch" forName="right_22_1" refType="h" fact="0.32"/>
        <dgm:constr type="b" for="ch" forName="right_22_1" refType="h" fact="0.725"/>
        <dgm:constr type="ctrX" for="ch" forName="right_22_1" refType="w" fact="0.76"/>
        <dgm:constr type="w" for="ch" forName="right_22_2" refType="w" fact="0.36"/>
        <dgm:constr type="h" for="ch" forName="right_22_2" refType="h" fact="0.32"/>
        <dgm:constr type="b" for="ch" forName="right_22_2" refType="h" fact="0.39"/>
        <dgm:constr type="ctrX" for="ch" forName="right_22_2" refType="w" fact="0.76"/>
        <dgm:constr type="w" for="ch" forName="left_22_1" refType="w" fact="0.36"/>
        <dgm:constr type="h" for="ch" forName="left_22_1" refType="h" fact="0.32"/>
        <dgm:constr type="b" for="ch" forName="left_22_1" refType="h" fact="0.725"/>
        <dgm:constr type="ctrX" for="ch" forName="left_22_1" refType="w" fact="0.24"/>
        <dgm:constr type="w" for="ch" forName="left_22_2" refType="w" fact="0.36"/>
        <dgm:constr type="h" for="ch" forName="left_22_2" refType="h" fact="0.32"/>
        <dgm:constr type="b" for="ch" forName="left_22_2" refType="h" fact="0.39"/>
        <dgm:constr type="ctrX" for="ch" forName="left_22_2" refType="w" fact="0.24"/>
        <dgm:constr type="w" for="ch" forName="left_21_1" refType="w" fact="0.388"/>
        <dgm:constr type="h" for="ch" forName="left_21_1" refType="h" fact="0.36"/>
        <dgm:constr type="b" for="ch" forName="left_21_1" refType="h" fact="0.76"/>
        <dgm:constr type="ctrX" for="ch" forName="left_21_1" refType="w" fact="0.23"/>
        <dgm:constr type="w" for="ch" forName="left_21_2" refType="w" fact="0.388"/>
        <dgm:constr type="h" for="ch" forName="left_21_2" refType="h" fact="0.36"/>
        <dgm:constr type="b" for="ch" forName="left_21_2" refType="h" fact="0.42"/>
        <dgm:constr type="ctrX" for="ch" forName="left_21_2" refType="w" fact="0.21"/>
        <dgm:constr type="w" for="ch" forName="right_21_1" refType="w" fact="0.388"/>
        <dgm:constr type="h" for="ch" forName="right_21_1" refType="h" fact="0.36"/>
        <dgm:constr type="b" for="ch" forName="right_21_1" refType="h" fact="0.715"/>
        <dgm:constr type="ctrX" for="ch" forName="right_21_1" refType="w" fact="0.745"/>
        <dgm:constr type="w" for="ch" forName="right_03_1" refType="w" fact="0.37"/>
        <dgm:constr type="h" for="ch" forName="right_03_1" refType="h" fact="0.24"/>
        <dgm:constr type="b" for="ch" forName="right_03_1" refType="h" fact="0.76"/>
        <dgm:constr type="ctrX" for="ch" forName="right_03_1" refType="w" fact="0.77"/>
        <dgm:constr type="w" for="ch" forName="right_03_2" refType="w" fact="0.37"/>
        <dgm:constr type="h" for="ch" forName="right_03_2" refType="h" fact="0.24"/>
        <dgm:constr type="b" for="ch" forName="right_03_2" refType="h" fact="0.535"/>
        <dgm:constr type="ctrX" for="ch" forName="right_03_2" refType="w" fact="0.783"/>
        <dgm:constr type="w" for="ch" forName="right_03_3" refType="w" fact="0.37"/>
        <dgm:constr type="h" for="ch" forName="right_03_3" refType="h" fact="0.24"/>
        <dgm:constr type="b" for="ch" forName="right_03_3" refType="h" fact="0.315"/>
        <dgm:constr type="ctrX" for="ch" forName="right_03_3" refType="w" fact="0.796"/>
        <dgm:constr type="w" for="ch" forName="left_30_1" refType="w" fact="0.37"/>
        <dgm:constr type="h" for="ch" forName="left_30_1" refType="h" fact="0.24"/>
        <dgm:constr type="b" for="ch" forName="left_30_1" refType="h" fact="0.76"/>
        <dgm:constr type="ctrX" for="ch" forName="left_30_1" refType="w" fact="0.23"/>
        <dgm:constr type="w" for="ch" forName="left_30_2" refType="w" fact="0.37"/>
        <dgm:constr type="h" for="ch" forName="left_30_2" refType="h" fact="0.24"/>
        <dgm:constr type="b" for="ch" forName="left_30_2" refType="h" fact="0.535"/>
        <dgm:constr type="ctrX" for="ch" forName="left_30_2" refType="w" fact="0.217"/>
        <dgm:constr type="w" for="ch" forName="left_30_3" refType="w" fact="0.37"/>
        <dgm:constr type="h" for="ch" forName="left_30_3" refType="h" fact="0.24"/>
        <dgm:constr type="b" for="ch" forName="left_30_3" refType="h" fact="0.315"/>
        <dgm:constr type="ctrX" for="ch" forName="left_30_3" refType="w" fact="0.204"/>
        <dgm:constr type="w" for="ch" forName="right_13_1" refType="w" fact="0.37"/>
        <dgm:constr type="h" for="ch" forName="right_13_1" refType="h" fact="0.24"/>
        <dgm:constr type="b" for="ch" forName="right_13_1" refType="h" fact="0.76"/>
        <dgm:constr type="ctrX" for="ch" forName="right_13_1" refType="w" fact="0.77"/>
        <dgm:constr type="w" for="ch" forName="right_13_2" refType="w" fact="0.37"/>
        <dgm:constr type="h" for="ch" forName="right_13_2" refType="h" fact="0.24"/>
        <dgm:constr type="b" for="ch" forName="right_13_2" refType="h" fact="0.535"/>
        <dgm:constr type="ctrX" for="ch" forName="right_13_2" refType="w" fact="0.783"/>
        <dgm:constr type="w" for="ch" forName="right_13_3" refType="w" fact="0.37"/>
        <dgm:constr type="h" for="ch" forName="right_13_3" refType="h" fact="0.24"/>
        <dgm:constr type="b" for="ch" forName="right_13_3" refType="h" fact="0.315"/>
        <dgm:constr type="ctrX" for="ch" forName="right_13_3" refType="w" fact="0.796"/>
        <dgm:constr type="w" for="ch" forName="left_13_1" refType="w" fact="0.37"/>
        <dgm:constr type="h" for="ch" forName="left_13_1" refType="h" fact="0.24"/>
        <dgm:constr type="b" for="ch" forName="left_13_1" refType="h" fact="0.715"/>
        <dgm:constr type="ctrX" for="ch" forName="left_13_1" refType="w" fact="0.255"/>
        <dgm:constr type="w" for="ch" forName="left_31_1" refType="w" fact="0.37"/>
        <dgm:constr type="h" for="ch" forName="left_31_1" refType="h" fact="0.24"/>
        <dgm:constr type="b" for="ch" forName="left_31_1" refType="h" fact="0.76"/>
        <dgm:constr type="ctrX" for="ch" forName="left_31_1" refType="w" fact="0.23"/>
        <dgm:constr type="w" for="ch" forName="left_31_2" refType="w" fact="0.37"/>
        <dgm:constr type="h" for="ch" forName="left_31_2" refType="h" fact="0.24"/>
        <dgm:constr type="b" for="ch" forName="left_31_2" refType="h" fact="0.535"/>
        <dgm:constr type="ctrX" for="ch" forName="left_31_2" refType="w" fact="0.217"/>
        <dgm:constr type="w" for="ch" forName="left_31_3" refType="w" fact="0.37"/>
        <dgm:constr type="h" for="ch" forName="left_31_3" refType="h" fact="0.24"/>
        <dgm:constr type="b" for="ch" forName="left_31_3" refType="h" fact="0.315"/>
        <dgm:constr type="ctrX" for="ch" forName="left_31_3" refType="w" fact="0.204"/>
        <dgm:constr type="w" for="ch" forName="right_31_1" refType="w" fact="0.37"/>
        <dgm:constr type="h" for="ch" forName="right_31_1" refType="h" fact="0.24"/>
        <dgm:constr type="b" for="ch" forName="right_31_1" refType="h" fact="0.715"/>
        <dgm:constr type="ctrX" for="ch" forName="right_31_1" refType="w" fact="0.745"/>
        <dgm:constr type="w" for="ch" forName="right_23_1" refType="w" fact="0.37"/>
        <dgm:constr type="h" for="ch" forName="right_23_1" refType="h" fact="0.24"/>
        <dgm:constr type="b" for="ch" forName="right_23_1" refType="h" fact="0.76"/>
        <dgm:constr type="ctrX" for="ch" forName="right_23_1" refType="w" fact="0.77"/>
        <dgm:constr type="w" for="ch" forName="right_23_2" refType="w" fact="0.37"/>
        <dgm:constr type="h" for="ch" forName="right_23_2" refType="h" fact="0.24"/>
        <dgm:constr type="b" for="ch" forName="right_23_2" refType="h" fact="0.535"/>
        <dgm:constr type="ctrX" for="ch" forName="right_23_2" refType="w" fact="0.783"/>
        <dgm:constr type="w" for="ch" forName="right_23_3" refType="w" fact="0.37"/>
        <dgm:constr type="h" for="ch" forName="right_23_3" refType="h" fact="0.24"/>
        <dgm:constr type="b" for="ch" forName="right_23_3" refType="h" fact="0.315"/>
        <dgm:constr type="ctrX" for="ch" forName="right_23_3" refType="w" fact="0.796"/>
        <dgm:constr type="w" for="ch" forName="left_23_1" refType="w" fact="0.37"/>
        <dgm:constr type="h" for="ch" forName="left_23_1" refType="h" fact="0.24"/>
        <dgm:constr type="b" for="ch" forName="left_23_1" refType="h" fact="0.715"/>
        <dgm:constr type="ctrX" for="ch" forName="left_23_1" refType="w" fact="0.255"/>
        <dgm:constr type="w" for="ch" forName="left_23_2" refType="w" fact="0.37"/>
        <dgm:constr type="h" for="ch" forName="left_23_2" refType="h" fact="0.24"/>
        <dgm:constr type="b" for="ch" forName="left_23_2" refType="h" fact="0.49"/>
        <dgm:constr type="ctrX" for="ch" forName="left_23_2" refType="w" fact="0.268"/>
        <dgm:constr type="w" for="ch" forName="left_32_1" refType="w" fact="0.37"/>
        <dgm:constr type="h" for="ch" forName="left_32_1" refType="h" fact="0.24"/>
        <dgm:constr type="b" for="ch" forName="left_32_1" refType="h" fact="0.76"/>
        <dgm:constr type="ctrX" for="ch" forName="left_32_1" refType="w" fact="0.23"/>
        <dgm:constr type="w" for="ch" forName="left_32_2" refType="w" fact="0.37"/>
        <dgm:constr type="h" for="ch" forName="left_32_2" refType="h" fact="0.24"/>
        <dgm:constr type="b" for="ch" forName="left_32_2" refType="h" fact="0.535"/>
        <dgm:constr type="ctrX" for="ch" forName="left_32_2" refType="w" fact="0.217"/>
        <dgm:constr type="w" for="ch" forName="left_32_3" refType="w" fact="0.37"/>
        <dgm:constr type="h" for="ch" forName="left_32_3" refType="h" fact="0.24"/>
        <dgm:constr type="b" for="ch" forName="left_32_3" refType="h" fact="0.315"/>
        <dgm:constr type="ctrX" for="ch" forName="left_32_3" refType="w" fact="0.204"/>
        <dgm:constr type="w" for="ch" forName="right_32_1" refType="w" fact="0.37"/>
        <dgm:constr type="h" for="ch" forName="right_32_1" refType="h" fact="0.24"/>
        <dgm:constr type="b" for="ch" forName="right_32_1" refType="h" fact="0.715"/>
        <dgm:constr type="ctrX" for="ch" forName="right_32_1" refType="w" fact="0.745"/>
        <dgm:constr type="w" for="ch" forName="right_32_2" refType="w" fact="0.37"/>
        <dgm:constr type="h" for="ch" forName="right_32_2" refType="h" fact="0.24"/>
        <dgm:constr type="b" for="ch" forName="right_32_2" refType="h" fact="0.49"/>
        <dgm:constr type="ctrX" for="ch" forName="right_32_2" refType="w" fact="0.732"/>
        <dgm:constr type="w" for="ch" forName="right_33_1" refType="w" fact="0.36"/>
        <dgm:constr type="h" for="ch" forName="right_33_1" refType="h" fact="0.21"/>
        <dgm:constr type="b" for="ch" forName="right_33_1" refType="h" fact="0.725"/>
        <dgm:constr type="ctrX" for="ch" forName="right_33_1" refType="w" fact="0.76"/>
        <dgm:constr type="w" for="ch" forName="right_33_2" refType="w" fact="0.36"/>
        <dgm:constr type="h" for="ch" forName="right_33_2" refType="h" fact="0.21"/>
        <dgm:constr type="b" for="ch" forName="right_33_2" refType="h" fact="0.5"/>
        <dgm:constr type="ctrX" for="ch" forName="right_33_2" refType="w" fact="0.76"/>
        <dgm:constr type="w" for="ch" forName="right_33_3" refType="w" fact="0.36"/>
        <dgm:constr type="h" for="ch" forName="right_33_3" refType="h" fact="0.21"/>
        <dgm:constr type="b" for="ch" forName="right_33_3" refType="h" fact="0.275"/>
        <dgm:constr type="ctrX" for="ch" forName="right_33_3" refType="w" fact="0.76"/>
        <dgm:constr type="w" for="ch" forName="left_33_1" refType="w" fact="0.36"/>
        <dgm:constr type="h" for="ch" forName="left_33_1" refType="h" fact="0.21"/>
        <dgm:constr type="b" for="ch" forName="left_33_1" refType="h" fact="0.725"/>
        <dgm:constr type="ctrX" for="ch" forName="left_33_1" refType="w" fact="0.24"/>
        <dgm:constr type="w" for="ch" forName="left_33_2" refType="w" fact="0.36"/>
        <dgm:constr type="h" for="ch" forName="left_33_2" refType="h" fact="0.21"/>
        <dgm:constr type="b" for="ch" forName="left_33_2" refType="h" fact="0.5"/>
        <dgm:constr type="ctrX" for="ch" forName="left_33_2" refType="w" fact="0.24"/>
        <dgm:constr type="w" for="ch" forName="left_33_3" refType="w" fact="0.36"/>
        <dgm:constr type="h" for="ch" forName="left_33_3" refType="h" fact="0.21"/>
        <dgm:constr type="b" for="ch" forName="left_33_3" refType="h" fact="0.275"/>
        <dgm:constr type="ctrX" for="ch" forName="left_33_3" refType="w" fact="0.24"/>
        <dgm:constr type="w" for="ch" forName="right_04_1" refType="w" fact="0.365"/>
        <dgm:constr type="h" for="ch" forName="right_04_1" refType="h" fact="0.185"/>
        <dgm:constr type="b" for="ch" forName="right_04_1" refType="h" fact="0.76"/>
        <dgm:constr type="ctrX" for="ch" forName="right_04_1" refType="w" fact="0.77"/>
        <dgm:constr type="w" for="ch" forName="right_04_2" refType="w" fact="0.365"/>
        <dgm:constr type="h" for="ch" forName="right_04_2" refType="h" fact="0.185"/>
        <dgm:constr type="b" for="ch" forName="right_04_2" refType="h" fact="0.595"/>
        <dgm:constr type="ctrX" for="ch" forName="right_04_2" refType="w" fact="0.78"/>
        <dgm:constr type="w" for="ch" forName="right_04_3" refType="w" fact="0.365"/>
        <dgm:constr type="h" for="ch" forName="right_04_3" refType="h" fact="0.185"/>
        <dgm:constr type="b" for="ch" forName="right_04_3" refType="h" fact="0.43"/>
        <dgm:constr type="ctrX" for="ch" forName="right_04_3" refType="w" fact="0.79"/>
        <dgm:constr type="w" for="ch" forName="right_04_4" refType="w" fact="0.365"/>
        <dgm:constr type="h" for="ch" forName="right_04_4" refType="h" fact="0.185"/>
        <dgm:constr type="b" for="ch" forName="right_04_4" refType="h" fact="0.265"/>
        <dgm:constr type="ctrX" for="ch" forName="right_04_4" refType="w" fact="0.8"/>
        <dgm:constr type="w" for="ch" forName="left_40_1" refType="w" fact="0.365"/>
        <dgm:constr type="h" for="ch" forName="left_40_1" refType="h" fact="0.185"/>
        <dgm:constr type="b" for="ch" forName="left_40_1" refType="h" fact="0.76"/>
        <dgm:constr type="ctrX" for="ch" forName="left_40_1" refType="w" fact="0.23"/>
        <dgm:constr type="w" for="ch" forName="left_40_2" refType="w" fact="0.365"/>
        <dgm:constr type="h" for="ch" forName="left_40_2" refType="h" fact="0.185"/>
        <dgm:constr type="b" for="ch" forName="left_40_2" refType="h" fact="0.595"/>
        <dgm:constr type="ctrX" for="ch" forName="left_40_2" refType="w" fact="0.22"/>
        <dgm:constr type="w" for="ch" forName="left_40_3" refType="w" fact="0.365"/>
        <dgm:constr type="h" for="ch" forName="left_40_3" refType="h" fact="0.185"/>
        <dgm:constr type="b" for="ch" forName="left_40_3" refType="h" fact="0.43"/>
        <dgm:constr type="ctrX" for="ch" forName="left_40_3" refType="w" fact="0.21"/>
        <dgm:constr type="w" for="ch" forName="left_40_4" refType="w" fact="0.365"/>
        <dgm:constr type="h" for="ch" forName="left_40_4" refType="h" fact="0.185"/>
        <dgm:constr type="b" for="ch" forName="left_40_4" refType="h" fact="0.265"/>
        <dgm:constr type="ctrX" for="ch" forName="left_40_4" refType="w" fact="0.2"/>
        <dgm:constr type="w" for="ch" forName="right_14_1" refType="w" fact="0.365"/>
        <dgm:constr type="h" for="ch" forName="right_14_1" refType="h" fact="0.185"/>
        <dgm:constr type="b" for="ch" forName="right_14_1" refType="h" fact="0.76"/>
        <dgm:constr type="ctrX" for="ch" forName="right_14_1" refType="w" fact="0.77"/>
        <dgm:constr type="w" for="ch" forName="right_14_2" refType="w" fact="0.365"/>
        <dgm:constr type="h" for="ch" forName="right_14_2" refType="h" fact="0.185"/>
        <dgm:constr type="b" for="ch" forName="right_14_2" refType="h" fact="0.595"/>
        <dgm:constr type="ctrX" for="ch" forName="right_14_2" refType="w" fact="0.78"/>
        <dgm:constr type="w" for="ch" forName="right_14_3" refType="w" fact="0.365"/>
        <dgm:constr type="h" for="ch" forName="right_14_3" refType="h" fact="0.185"/>
        <dgm:constr type="b" for="ch" forName="right_14_3" refType="h" fact="0.43"/>
        <dgm:constr type="ctrX" for="ch" forName="right_14_3" refType="w" fact="0.79"/>
        <dgm:constr type="w" for="ch" forName="right_14_4" refType="w" fact="0.365"/>
        <dgm:constr type="h" for="ch" forName="right_14_4" refType="h" fact="0.185"/>
        <dgm:constr type="b" for="ch" forName="right_14_4" refType="h" fact="0.265"/>
        <dgm:constr type="ctrX" for="ch" forName="right_14_4" refType="w" fact="0.8"/>
        <dgm:constr type="w" for="ch" forName="left_14_1" refType="w" fact="0.365"/>
        <dgm:constr type="h" for="ch" forName="left_14_1" refType="h" fact="0.185"/>
        <dgm:constr type="b" for="ch" forName="left_14_1" refType="h" fact="0.715"/>
        <dgm:constr type="ctrX" for="ch" forName="left_14_1" refType="w" fact="0.25"/>
        <dgm:constr type="w" for="ch" forName="left_41_1" refType="w" fact="0.365"/>
        <dgm:constr type="h" for="ch" forName="left_41_1" refType="h" fact="0.185"/>
        <dgm:constr type="b" for="ch" forName="left_41_1" refType="h" fact="0.76"/>
        <dgm:constr type="ctrX" for="ch" forName="left_41_1" refType="w" fact="0.23"/>
        <dgm:constr type="w" for="ch" forName="left_41_2" refType="w" fact="0.365"/>
        <dgm:constr type="h" for="ch" forName="left_41_2" refType="h" fact="0.185"/>
        <dgm:constr type="b" for="ch" forName="left_41_2" refType="h" fact="0.595"/>
        <dgm:constr type="ctrX" for="ch" forName="left_41_2" refType="w" fact="0.22"/>
        <dgm:constr type="w" for="ch" forName="left_41_3" refType="w" fact="0.365"/>
        <dgm:constr type="h" for="ch" forName="left_41_3" refType="h" fact="0.185"/>
        <dgm:constr type="b" for="ch" forName="left_41_3" refType="h" fact="0.43"/>
        <dgm:constr type="ctrX" for="ch" forName="left_41_3" refType="w" fact="0.21"/>
        <dgm:constr type="w" for="ch" forName="left_41_4" refType="w" fact="0.365"/>
        <dgm:constr type="h" for="ch" forName="left_41_4" refType="h" fact="0.185"/>
        <dgm:constr type="b" for="ch" forName="left_41_4" refType="h" fact="0.265"/>
        <dgm:constr type="ctrX" for="ch" forName="left_41_4" refType="w" fact="0.2"/>
        <dgm:constr type="w" for="ch" forName="right_41_1" refType="w" fact="0.365"/>
        <dgm:constr type="h" for="ch" forName="right_41_1" refType="h" fact="0.185"/>
        <dgm:constr type="b" for="ch" forName="right_41_1" refType="h" fact="0.715"/>
        <dgm:constr type="ctrX" for="ch" forName="right_41_1" refType="w" fact="0.75"/>
        <dgm:constr type="w" for="ch" forName="right_24_1" refType="w" fact="0.365"/>
        <dgm:constr type="h" for="ch" forName="right_24_1" refType="h" fact="0.185"/>
        <dgm:constr type="b" for="ch" forName="right_24_1" refType="h" fact="0.76"/>
        <dgm:constr type="ctrX" for="ch" forName="right_24_1" refType="w" fact="0.77"/>
        <dgm:constr type="w" for="ch" forName="right_24_2" refType="w" fact="0.365"/>
        <dgm:constr type="h" for="ch" forName="right_24_2" refType="h" fact="0.185"/>
        <dgm:constr type="b" for="ch" forName="right_24_2" refType="h" fact="0.595"/>
        <dgm:constr type="ctrX" for="ch" forName="right_24_2" refType="w" fact="0.78"/>
        <dgm:constr type="w" for="ch" forName="right_24_3" refType="w" fact="0.365"/>
        <dgm:constr type="h" for="ch" forName="right_24_3" refType="h" fact="0.185"/>
        <dgm:constr type="b" for="ch" forName="right_24_3" refType="h" fact="0.43"/>
        <dgm:constr type="ctrX" for="ch" forName="right_24_3" refType="w" fact="0.79"/>
        <dgm:constr type="w" for="ch" forName="right_24_4" refType="w" fact="0.365"/>
        <dgm:constr type="h" for="ch" forName="right_24_4" refType="h" fact="0.185"/>
        <dgm:constr type="b" for="ch" forName="right_24_4" refType="h" fact="0.265"/>
        <dgm:constr type="ctrX" for="ch" forName="right_24_4" refType="w" fact="0.8"/>
        <dgm:constr type="w" for="ch" forName="left_24_1" refType="w" fact="0.365"/>
        <dgm:constr type="h" for="ch" forName="left_24_1" refType="h" fact="0.185"/>
        <dgm:constr type="b" for="ch" forName="left_24_1" refType="h" fact="0.715"/>
        <dgm:constr type="ctrX" for="ch" forName="left_24_1" refType="w" fact="0.25"/>
        <dgm:constr type="w" for="ch" forName="left_24_2" refType="w" fact="0.365"/>
        <dgm:constr type="h" for="ch" forName="left_24_2" refType="h" fact="0.185"/>
        <dgm:constr type="b" for="ch" forName="left_24_2" refType="h" fact="0.55"/>
        <dgm:constr type="ctrX" for="ch" forName="left_24_2" refType="w" fact="0.26"/>
        <dgm:constr type="w" for="ch" forName="left_42_1" refType="w" fact="0.365"/>
        <dgm:constr type="h" for="ch" forName="left_42_1" refType="h" fact="0.185"/>
        <dgm:constr type="b" for="ch" forName="left_42_1" refType="h" fact="0.76"/>
        <dgm:constr type="ctrX" for="ch" forName="left_42_1" refType="w" fact="0.23"/>
        <dgm:constr type="w" for="ch" forName="left_42_2" refType="w" fact="0.365"/>
        <dgm:constr type="h" for="ch" forName="left_42_2" refType="h" fact="0.185"/>
        <dgm:constr type="b" for="ch" forName="left_42_2" refType="h" fact="0.595"/>
        <dgm:constr type="ctrX" for="ch" forName="left_42_2" refType="w" fact="0.22"/>
        <dgm:constr type="w" for="ch" forName="left_42_3" refType="w" fact="0.365"/>
        <dgm:constr type="h" for="ch" forName="left_42_3" refType="h" fact="0.185"/>
        <dgm:constr type="b" for="ch" forName="left_42_3" refType="h" fact="0.43"/>
        <dgm:constr type="ctrX" for="ch" forName="left_42_3" refType="w" fact="0.21"/>
        <dgm:constr type="w" for="ch" forName="left_42_4" refType="w" fact="0.365"/>
        <dgm:constr type="h" for="ch" forName="left_42_4" refType="h" fact="0.185"/>
        <dgm:constr type="b" for="ch" forName="left_42_4" refType="h" fact="0.265"/>
        <dgm:constr type="ctrX" for="ch" forName="left_42_4" refType="w" fact="0.2"/>
        <dgm:constr type="w" for="ch" forName="right_42_1" refType="w" fact="0.365"/>
        <dgm:constr type="h" for="ch" forName="right_42_1" refType="h" fact="0.185"/>
        <dgm:constr type="b" for="ch" forName="right_42_1" refType="h" fact="0.715"/>
        <dgm:constr type="ctrX" for="ch" forName="right_42_1" refType="w" fact="0.75"/>
        <dgm:constr type="w" for="ch" forName="right_42_2" refType="w" fact="0.365"/>
        <dgm:constr type="h" for="ch" forName="right_42_2" refType="h" fact="0.185"/>
        <dgm:constr type="b" for="ch" forName="right_42_2" refType="h" fact="0.55"/>
        <dgm:constr type="ctrX" for="ch" forName="right_42_2" refType="w" fact="0.74"/>
        <dgm:constr type="w" for="ch" forName="right_34_1" refType="w" fact="0.365"/>
        <dgm:constr type="h" for="ch" forName="right_34_1" refType="h" fact="0.185"/>
        <dgm:constr type="b" for="ch" forName="right_34_1" refType="h" fact="0.76"/>
        <dgm:constr type="ctrX" for="ch" forName="right_34_1" refType="w" fact="0.77"/>
        <dgm:constr type="w" for="ch" forName="right_34_2" refType="w" fact="0.365"/>
        <dgm:constr type="h" for="ch" forName="right_34_2" refType="h" fact="0.185"/>
        <dgm:constr type="b" for="ch" forName="right_34_2" refType="h" fact="0.595"/>
        <dgm:constr type="ctrX" for="ch" forName="right_34_2" refType="w" fact="0.78"/>
        <dgm:constr type="w" for="ch" forName="right_34_3" refType="w" fact="0.365"/>
        <dgm:constr type="h" for="ch" forName="right_34_3" refType="h" fact="0.185"/>
        <dgm:constr type="b" for="ch" forName="right_34_3" refType="h" fact="0.43"/>
        <dgm:constr type="ctrX" for="ch" forName="right_34_3" refType="w" fact="0.79"/>
        <dgm:constr type="w" for="ch" forName="right_34_4" refType="w" fact="0.365"/>
        <dgm:constr type="h" for="ch" forName="right_34_4" refType="h" fact="0.185"/>
        <dgm:constr type="b" for="ch" forName="right_34_4" refType="h" fact="0.265"/>
        <dgm:constr type="ctrX" for="ch" forName="right_34_4" refType="w" fact="0.8"/>
        <dgm:constr type="w" for="ch" forName="left_34_1" refType="w" fact="0.365"/>
        <dgm:constr type="h" for="ch" forName="left_34_1" refType="h" fact="0.185"/>
        <dgm:constr type="b" for="ch" forName="left_34_1" refType="h" fact="0.715"/>
        <dgm:constr type="ctrX" for="ch" forName="left_34_1" refType="w" fact="0.25"/>
        <dgm:constr type="w" for="ch" forName="left_34_2" refType="w" fact="0.365"/>
        <dgm:constr type="h" for="ch" forName="left_34_2" refType="h" fact="0.185"/>
        <dgm:constr type="b" for="ch" forName="left_34_2" refType="h" fact="0.55"/>
        <dgm:constr type="ctrX" for="ch" forName="left_34_2" refType="w" fact="0.26"/>
        <dgm:constr type="w" for="ch" forName="left_34_3" refType="w" fact="0.365"/>
        <dgm:constr type="h" for="ch" forName="left_34_3" refType="h" fact="0.185"/>
        <dgm:constr type="b" for="ch" forName="left_34_3" refType="h" fact="0.385"/>
        <dgm:constr type="ctrX" for="ch" forName="left_34_3" refType="w" fact="0.27"/>
        <dgm:constr type="w" for="ch" forName="left_43_1" refType="w" fact="0.365"/>
        <dgm:constr type="h" for="ch" forName="left_43_1" refType="h" fact="0.185"/>
        <dgm:constr type="b" for="ch" forName="left_43_1" refType="h" fact="0.76"/>
        <dgm:constr type="ctrX" for="ch" forName="left_43_1" refType="w" fact="0.23"/>
        <dgm:constr type="w" for="ch" forName="left_43_2" refType="w" fact="0.365"/>
        <dgm:constr type="h" for="ch" forName="left_43_2" refType="h" fact="0.185"/>
        <dgm:constr type="b" for="ch" forName="left_43_2" refType="h" fact="0.595"/>
        <dgm:constr type="ctrX" for="ch" forName="left_43_2" refType="w" fact="0.22"/>
        <dgm:constr type="w" for="ch" forName="left_43_3" refType="w" fact="0.365"/>
        <dgm:constr type="h" for="ch" forName="left_43_3" refType="h" fact="0.185"/>
        <dgm:constr type="b" for="ch" forName="left_43_3" refType="h" fact="0.43"/>
        <dgm:constr type="ctrX" for="ch" forName="left_43_3" refType="w" fact="0.21"/>
        <dgm:constr type="w" for="ch" forName="left_43_4" refType="w" fact="0.365"/>
        <dgm:constr type="h" for="ch" forName="left_43_4" refType="h" fact="0.185"/>
        <dgm:constr type="b" for="ch" forName="left_43_4" refType="h" fact="0.265"/>
        <dgm:constr type="ctrX" for="ch" forName="left_43_4" refType="w" fact="0.2"/>
        <dgm:constr type="w" for="ch" forName="right_43_1" refType="w" fact="0.365"/>
        <dgm:constr type="h" for="ch" forName="right_43_1" refType="h" fact="0.185"/>
        <dgm:constr type="b" for="ch" forName="right_43_1" refType="h" fact="0.715"/>
        <dgm:constr type="ctrX" for="ch" forName="right_43_1" refType="w" fact="0.75"/>
        <dgm:constr type="w" for="ch" forName="right_43_2" refType="w" fact="0.365"/>
        <dgm:constr type="h" for="ch" forName="right_43_2" refType="h" fact="0.185"/>
        <dgm:constr type="b" for="ch" forName="right_43_2" refType="h" fact="0.55"/>
        <dgm:constr type="ctrX" for="ch" forName="right_43_2" refType="w" fact="0.74"/>
        <dgm:constr type="w" for="ch" forName="right_43_3" refType="w" fact="0.365"/>
        <dgm:constr type="h" for="ch" forName="right_43_3" refType="h" fact="0.185"/>
        <dgm:constr type="b" for="ch" forName="right_43_3" refType="h" fact="0.385"/>
        <dgm:constr type="ctrX" for="ch" forName="right_43_3" refType="w" fact="0.73"/>
        <dgm:constr type="w" for="ch" forName="right_44_1" refType="w" fact="0.36"/>
        <dgm:constr type="h" for="ch" forName="right_44_1" refType="h" fact="0.154"/>
        <dgm:constr type="b" for="ch" forName="right_44_1" refType="h" fact="0.725"/>
        <dgm:constr type="ctrX" for="ch" forName="right_44_1" refType="w" fact="0.76"/>
        <dgm:constr type="w" for="ch" forName="right_44_2" refType="w" fact="0.36"/>
        <dgm:constr type="h" for="ch" forName="right_44_2" refType="h" fact="0.154"/>
        <dgm:constr type="b" for="ch" forName="right_44_2" refType="h" fact="0.559"/>
        <dgm:constr type="ctrX" for="ch" forName="right_44_2" refType="w" fact="0.76"/>
        <dgm:constr type="w" for="ch" forName="right_44_3" refType="w" fact="0.36"/>
        <dgm:constr type="h" for="ch" forName="right_44_3" refType="h" fact="0.154"/>
        <dgm:constr type="b" for="ch" forName="right_44_3" refType="h" fact="0.393"/>
        <dgm:constr type="ctrX" for="ch" forName="right_44_3" refType="w" fact="0.76"/>
        <dgm:constr type="w" for="ch" forName="right_44_4" refType="w" fact="0.36"/>
        <dgm:constr type="h" for="ch" forName="right_44_4" refType="h" fact="0.154"/>
        <dgm:constr type="b" for="ch" forName="right_44_4" refType="h" fact="0.224"/>
        <dgm:constr type="ctrX" for="ch" forName="right_44_4" refType="w" fact="0.76"/>
        <dgm:constr type="w" for="ch" forName="left_44_1" refType="w" fact="0.36"/>
        <dgm:constr type="h" for="ch" forName="left_44_1" refType="h" fact="0.154"/>
        <dgm:constr type="b" for="ch" forName="left_44_1" refType="h" fact="0.725"/>
        <dgm:constr type="ctrX" for="ch" forName="left_44_1" refType="w" fact="0.24"/>
        <dgm:constr type="w" for="ch" forName="left_44_2" refType="w" fact="0.36"/>
        <dgm:constr type="h" for="ch" forName="left_44_2" refType="h" fact="0.154"/>
        <dgm:constr type="b" for="ch" forName="left_44_2" refType="h" fact="0.559"/>
        <dgm:constr type="ctrX" for="ch" forName="left_44_2" refType="w" fact="0.24"/>
        <dgm:constr type="w" for="ch" forName="left_44_3" refType="w" fact="0.36"/>
        <dgm:constr type="h" for="ch" forName="left_44_3" refType="h" fact="0.154"/>
        <dgm:constr type="b" for="ch" forName="left_44_3" refType="h" fact="0.393"/>
        <dgm:constr type="ctrX" for="ch" forName="left_44_3" refType="w" fact="0.24"/>
        <dgm:constr type="w" for="ch" forName="left_44_4" refType="w" fact="0.36"/>
        <dgm:constr type="h" for="ch" forName="left_44_4" refType="h" fact="0.154"/>
        <dgm:constr type="b" for="ch" forName="left_44_4" refType="h" fact="0.224"/>
        <dgm:constr type="ctrX" for="ch" forName="left_44_4" refType="w" fact="0.24"/>
      </dgm:constrLst>
      <dgm:ruleLst/>
      <dgm:layoutNode name="dummyMaxCanvas_ChildArea">
        <dgm:alg type="sp"/>
        <dgm:shape xmlns:r="http://schemas.openxmlformats.org/officeDocument/2006/relationships" r:blip="">
          <dgm:adjLst/>
        </dgm:shape>
        <dgm:presOf/>
        <dgm:constrLst/>
        <dgm:ruleLst/>
      </dgm:layoutNode>
      <dgm:layoutNode name="fulcrum" styleLbl="alignAccFollowNode1">
        <dgm:alg type="sp"/>
        <dgm:shape xmlns:r="http://schemas.openxmlformats.org/officeDocument/2006/relationships" type="triangle" r:blip="">
          <dgm:adjLst/>
        </dgm:shape>
        <dgm:presOf/>
        <dgm:constrLst/>
        <dgm:ruleLst/>
      </dgm:layoutNode>
      <dgm:choose name="Name0">
        <dgm:if name="Name1" axis="ch ch" ptType="node node" st="1 1" cnt="1 0" func="cnt" op="equ" val="0">
          <dgm:choose name="Name2">
            <dgm:if name="Name3" axis="ch ch" ptType="node node" st="2 1" cnt="1 0" func="cnt" op="equ" val="0">
              <dgm:layoutNode name="balance_00" styleLbl="alignAccFollowNode1">
                <dgm:varLst>
                  <dgm:bulletEnabled val="1"/>
                </dgm:varLst>
                <dgm:alg type="sp"/>
                <dgm:shape xmlns:r="http://schemas.openxmlformats.org/officeDocument/2006/relationships" type="rect" r:blip="">
                  <dgm:adjLst/>
                </dgm:shape>
                <dgm:presOf/>
                <dgm:constrLst/>
                <dgm:ruleLst/>
              </dgm:layoutNode>
            </dgm:if>
            <dgm:else name="Name4">
              <dgm:choose name="Name5">
                <dgm:if name="Name6" axis="ch ch" ptType="node node" st="2 1" cnt="1 0" func="cnt" op="equ" val="1">
                  <dgm:layoutNode name="balance_01" styleLbl="alignAccFollowNode1">
                    <dgm:varLst>
                      <dgm:bulletEnabled val="1"/>
                    </dgm:varLst>
                    <dgm:alg type="sp"/>
                    <dgm:shape xmlns:r="http://schemas.openxmlformats.org/officeDocument/2006/relationships" rot="4" type="rect" r:blip="">
                      <dgm:adjLst/>
                    </dgm:shape>
                    <dgm:presOf/>
                    <dgm:constrLst/>
                    <dgm:ruleLst/>
                  </dgm:layoutNode>
                  <dgm:layoutNode name="right_0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
                  <dgm:choose name="Name8">
                    <dgm:if name="Name9" axis="ch ch" ptType="node node" st="2 1" cnt="1 0" func="cnt" op="equ" val="2">
                      <dgm:layoutNode name="balance_02" styleLbl="alignAccFollowNode1">
                        <dgm:varLst>
                          <dgm:bulletEnabled val="1"/>
                        </dgm:varLst>
                        <dgm:alg type="sp"/>
                        <dgm:shape xmlns:r="http://schemas.openxmlformats.org/officeDocument/2006/relationships" rot="4" type="rect" r:blip="">
                          <dgm:adjLst/>
                        </dgm:shape>
                        <dgm:presOf/>
                        <dgm:constrLst/>
                        <dgm:ruleLst/>
                      </dgm:layoutNode>
                      <dgm:layoutNode name="right_0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
                      <dgm:choose name="Name11">
                        <dgm:if name="Name12" axis="ch ch" ptType="node node" st="2 1" cnt="1 0" func="cnt" op="equ" val="3">
                          <dgm:layoutNode name="balance_03" styleLbl="alignAccFollowNode1">
                            <dgm:varLst>
                              <dgm:bulletEnabled val="1"/>
                            </dgm:varLst>
                            <dgm:alg type="sp"/>
                            <dgm:shape xmlns:r="http://schemas.openxmlformats.org/officeDocument/2006/relationships" rot="4" type="rect" r:blip="">
                              <dgm:adjLst/>
                            </dgm:shape>
                            <dgm:presOf/>
                            <dgm:constrLst/>
                            <dgm:ruleLst/>
                          </dgm:layoutNode>
                          <dgm:layoutNode name="right_0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3">
                          <dgm:choose name="Name14">
                            <dgm:if name="Name15" axis="ch ch" ptType="node node" st="2 1" cnt="1 0" func="cnt" op="gte" val="4">
                              <dgm:layoutNode name="balance_04" styleLbl="alignAccFollowNode1">
                                <dgm:varLst>
                                  <dgm:bulletEnabled val="1"/>
                                </dgm:varLst>
                                <dgm:alg type="sp"/>
                                <dgm:shape xmlns:r="http://schemas.openxmlformats.org/officeDocument/2006/relationships" rot="4" type="rect" r:blip="">
                                  <dgm:adjLst/>
                                </dgm:shape>
                                <dgm:presOf/>
                                <dgm:constrLst/>
                                <dgm:ruleLst/>
                              </dgm:layoutNode>
                              <dgm:layoutNode name="right_0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0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6"/>
                          </dgm:choose>
                        </dgm:else>
                      </dgm:choose>
                    </dgm:else>
                  </dgm:choose>
                </dgm:else>
              </dgm:choose>
            </dgm:else>
          </dgm:choose>
        </dgm:if>
        <dgm:else name="Name17">
          <dgm:choose name="Name18">
            <dgm:if name="Name19" axis="ch ch" ptType="node node" st="1 1" cnt="1 0" func="cnt" op="equ" val="1">
              <dgm:choose name="Name20">
                <dgm:if name="Name21" axis="ch ch" ptType="node node" st="2 1" cnt="1 0" func="cnt" op="equ" val="0">
                  <dgm:layoutNode name="balance_10" styleLbl="alignAccFollowNode1">
                    <dgm:varLst>
                      <dgm:bulletEnabled val="1"/>
                    </dgm:varLst>
                    <dgm:alg type="sp"/>
                    <dgm:shape xmlns:r="http://schemas.openxmlformats.org/officeDocument/2006/relationships" rot="-4" type="rect" r:blip="">
                      <dgm:adjLst/>
                    </dgm:shape>
                    <dgm:presOf/>
                    <dgm:constrLst/>
                    <dgm:ruleLst/>
                  </dgm:layoutNode>
                  <dgm:layoutNode name="left_1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2">
                  <dgm:choose name="Name23">
                    <dgm:if name="Name24" axis="ch ch" ptType="node node" st="2 1" cnt="1 0" func="cnt" op="equ" val="1">
                      <dgm:layoutNode name="balance_11" styleLbl="alignAccFollowNode1">
                        <dgm:varLst>
                          <dgm:bulletEnabled val="1"/>
                        </dgm:varLst>
                        <dgm:alg type="sp"/>
                        <dgm:shape xmlns:r="http://schemas.openxmlformats.org/officeDocument/2006/relationships" type="rect" r:blip="">
                          <dgm:adjLst/>
                        </dgm:shape>
                        <dgm:presOf/>
                        <dgm:constrLst/>
                        <dgm:ruleLst/>
                      </dgm:layoutNode>
                      <dgm:layoutNode name="left_11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1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5">
                      <dgm:choose name="Name26">
                        <dgm:if name="Name27" axis="ch ch" ptType="node node" st="2 1" cnt="1 0" func="cnt" op="equ" val="2">
                          <dgm:layoutNode name="balance_12" styleLbl="alignAccFollowNode1">
                            <dgm:varLst>
                              <dgm:bulletEnabled val="1"/>
                            </dgm:varLst>
                            <dgm:alg type="sp"/>
                            <dgm:shape xmlns:r="http://schemas.openxmlformats.org/officeDocument/2006/relationships" rot="4" type="rect" r:blip="">
                              <dgm:adjLst/>
                            </dgm:shape>
                            <dgm:presOf/>
                            <dgm:constrLst/>
                            <dgm:ruleLst/>
                          </dgm:layoutNode>
                          <dgm:layoutNode name="right_1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8">
                          <dgm:choose name="Name29">
                            <dgm:if name="Name30" axis="ch ch" ptType="node node" st="2 1" cnt="1 0" func="cnt" op="equ" val="3">
                              <dgm:layoutNode name="balance_13" styleLbl="alignAccFollowNode1">
                                <dgm:varLst>
                                  <dgm:bulletEnabled val="1"/>
                                </dgm:varLst>
                                <dgm:alg type="sp"/>
                                <dgm:shape xmlns:r="http://schemas.openxmlformats.org/officeDocument/2006/relationships" rot="4" type="rect" r:blip="">
                                  <dgm:adjLst/>
                                </dgm:shape>
                                <dgm:presOf/>
                                <dgm:constrLst/>
                                <dgm:ruleLst/>
                              </dgm:layoutNode>
                              <dgm:layoutNode name="right_1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1">
                              <dgm:choose name="Name32">
                                <dgm:if name="Name33" axis="ch ch" ptType="node node" st="2 1" cnt="1 0" func="cnt" op="gte" val="4">
                                  <dgm:layoutNode name="balance_14" styleLbl="alignAccFollowNode1">
                                    <dgm:varLst>
                                      <dgm:bulletEnabled val="1"/>
                                    </dgm:varLst>
                                    <dgm:alg type="sp"/>
                                    <dgm:shape xmlns:r="http://schemas.openxmlformats.org/officeDocument/2006/relationships" rot="4" type="rect" r:blip="">
                                      <dgm:adjLst/>
                                    </dgm:shape>
                                    <dgm:presOf/>
                                    <dgm:constrLst/>
                                    <dgm:ruleLst/>
                                  </dgm:layoutNode>
                                  <dgm:layoutNode name="right_1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1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1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4"/>
                              </dgm:choose>
                            </dgm:else>
                          </dgm:choose>
                        </dgm:else>
                      </dgm:choose>
                    </dgm:else>
                  </dgm:choose>
                </dgm:else>
              </dgm:choose>
            </dgm:if>
            <dgm:else name="Name35">
              <dgm:choose name="Name36">
                <dgm:if name="Name37" axis="ch ch" ptType="node node" st="1 1" cnt="1 0" func="cnt" op="equ" val="2">
                  <dgm:choose name="Name38">
                    <dgm:if name="Name39" axis="ch ch" ptType="node node" st="2 1" cnt="1 0" func="cnt" op="equ" val="0">
                      <dgm:layoutNode name="balance_20" styleLbl="alignAccFollowNode1">
                        <dgm:varLst>
                          <dgm:bulletEnabled val="1"/>
                        </dgm:varLst>
                        <dgm:alg type="sp"/>
                        <dgm:shape xmlns:r="http://schemas.openxmlformats.org/officeDocument/2006/relationships" rot="-4" type="rect" r:blip="">
                          <dgm:adjLst/>
                        </dgm:shape>
                        <dgm:presOf/>
                        <dgm:constrLst/>
                        <dgm:ruleLst/>
                      </dgm:layoutNode>
                      <dgm:layoutNode name="left_2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0">
                      <dgm:choose name="Name41">
                        <dgm:if name="Name42" axis="ch ch" ptType="node node" st="2 1" cnt="1 0" func="cnt" op="equ" val="1">
                          <dgm:layoutNode name="balance_21" styleLbl="alignAccFollowNode1">
                            <dgm:varLst>
                              <dgm:bulletEnabled val="1"/>
                            </dgm:varLst>
                            <dgm:alg type="sp"/>
                            <dgm:shape xmlns:r="http://schemas.openxmlformats.org/officeDocument/2006/relationships" rot="-4" type="rect" r:blip="">
                              <dgm:adjLst/>
                            </dgm:shape>
                            <dgm:presOf/>
                            <dgm:constrLst/>
                            <dgm:ruleLst/>
                          </dgm:layoutNode>
                          <dgm:layoutNode name="left_2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3">
                          <dgm:choose name="Name44">
                            <dgm:if name="Name45" axis="ch ch" ptType="node node" st="2 1" cnt="1 0" func="cnt" op="equ" val="2">
                              <dgm:layoutNode name="balance_22" styleLbl="alignAccFollowNode1">
                                <dgm:varLst>
                                  <dgm:bulletEnabled val="1"/>
                                </dgm:varLst>
                                <dgm:alg type="sp"/>
                                <dgm:shape xmlns:r="http://schemas.openxmlformats.org/officeDocument/2006/relationships" type="rect" r:blip="">
                                  <dgm:adjLst/>
                                </dgm:shape>
                                <dgm:presOf/>
                                <dgm:constrLst/>
                                <dgm:ruleLst/>
                              </dgm:layoutNode>
                              <dgm:layoutNode name="right_22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2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2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6">
                              <dgm:choose name="Name47">
                                <dgm:if name="Name48" axis="ch ch" ptType="node node" st="2 1" cnt="1 0" func="cnt" op="equ" val="3">
                                  <dgm:layoutNode name="balance_23" styleLbl="alignAccFollowNode1">
                                    <dgm:varLst>
                                      <dgm:bulletEnabled val="1"/>
                                    </dgm:varLst>
                                    <dgm:alg type="sp"/>
                                    <dgm:shape xmlns:r="http://schemas.openxmlformats.org/officeDocument/2006/relationships" rot="4" type="rect" r:blip="">
                                      <dgm:adjLst/>
                                    </dgm:shape>
                                    <dgm:presOf/>
                                    <dgm:constrLst/>
                                    <dgm:ruleLst/>
                                  </dgm:layoutNode>
                                  <dgm:layoutNode name="right_2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9">
                                  <dgm:choose name="Name50">
                                    <dgm:if name="Name51" axis="ch ch" ptType="node node" st="2 1" cnt="1 0" func="cnt" op="gte" val="4">
                                      <dgm:layoutNode name="balance_24" styleLbl="alignAccFollowNode1">
                                        <dgm:varLst>
                                          <dgm:bulletEnabled val="1"/>
                                        </dgm:varLst>
                                        <dgm:alg type="sp"/>
                                        <dgm:shape xmlns:r="http://schemas.openxmlformats.org/officeDocument/2006/relationships" rot="4" type="rect" r:blip="">
                                          <dgm:adjLst/>
                                        </dgm:shape>
                                        <dgm:presOf/>
                                        <dgm:constrLst/>
                                        <dgm:ruleLst/>
                                      </dgm:layoutNode>
                                      <dgm:layoutNode name="right_2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2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2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2"/>
                                  </dgm:choose>
                                </dgm:else>
                              </dgm:choose>
                            </dgm:else>
                          </dgm:choose>
                        </dgm:else>
                      </dgm:choose>
                    </dgm:else>
                  </dgm:choose>
                </dgm:if>
                <dgm:else name="Name53">
                  <dgm:choose name="Name54">
                    <dgm:if name="Name55" axis="ch ch" ptType="node node" st="1 1" cnt="1 0" func="cnt" op="equ" val="3">
                      <dgm:choose name="Name56">
                        <dgm:if name="Name57" axis="ch ch" ptType="node node" st="2 1" cnt="1 0" func="cnt" op="equ" val="0">
                          <dgm:layoutNode name="balance_30" styleLbl="alignAccFollowNode1">
                            <dgm:varLst>
                              <dgm:bulletEnabled val="1"/>
                            </dgm:varLst>
                            <dgm:alg type="sp"/>
                            <dgm:shape xmlns:r="http://schemas.openxmlformats.org/officeDocument/2006/relationships" rot="-4" type="rect" r:blip="">
                              <dgm:adjLst/>
                            </dgm:shape>
                            <dgm:presOf/>
                            <dgm:constrLst/>
                            <dgm:ruleLst/>
                          </dgm:layoutNode>
                          <dgm:layoutNode name="left_3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name="Name59">
                            <dgm:if name="Name60" axis="ch ch" ptType="node node" st="2 1" cnt="1 0" func="cnt" op="equ" val="1">
                              <dgm:layoutNode name="balance_31" styleLbl="alignAccFollowNode1">
                                <dgm:varLst>
                                  <dgm:bulletEnabled val="1"/>
                                </dgm:varLst>
                                <dgm:alg type="sp"/>
                                <dgm:shape xmlns:r="http://schemas.openxmlformats.org/officeDocument/2006/relationships" rot="-4" type="rect" r:blip="">
                                  <dgm:adjLst/>
                                </dgm:shape>
                                <dgm:presOf/>
                                <dgm:constrLst/>
                                <dgm:ruleLst/>
                              </dgm:layoutNode>
                              <dgm:layoutNode name="left_3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1">
                              <dgm:choose name="Name62">
                                <dgm:if name="Name63" axis="ch ch" ptType="node node" st="2 1" cnt="1 0" func="cnt" op="equ" val="2">
                                  <dgm:layoutNode name="balance_32" styleLbl="alignAccFollowNode1">
                                    <dgm:varLst>
                                      <dgm:bulletEnabled val="1"/>
                                    </dgm:varLst>
                                    <dgm:alg type="sp"/>
                                    <dgm:shape xmlns:r="http://schemas.openxmlformats.org/officeDocument/2006/relationships" rot="-4" type="rect" r:blip="">
                                      <dgm:adjLst/>
                                    </dgm:shape>
                                    <dgm:presOf/>
                                    <dgm:constrLst/>
                                    <dgm:ruleLst/>
                                  </dgm:layoutNode>
                                  <dgm:layoutNode name="left_3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4">
                                  <dgm:choose name="Name65">
                                    <dgm:if name="Name66" axis="ch ch" ptType="node node" st="2 1" cnt="1 0" func="cnt" op="equ" val="3">
                                      <dgm:layoutNode name="balance_33" styleLbl="alignAccFollowNode1">
                                        <dgm:varLst>
                                          <dgm:bulletEnabled val="1"/>
                                        </dgm:varLst>
                                        <dgm:alg type="sp"/>
                                        <dgm:shape xmlns:r="http://schemas.openxmlformats.org/officeDocument/2006/relationships" type="rect" r:blip="">
                                          <dgm:adjLst/>
                                        </dgm:shape>
                                        <dgm:presOf/>
                                        <dgm:constrLst/>
                                        <dgm:ruleLst/>
                                      </dgm:layoutNode>
                                      <dgm:layoutNode name="right_33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3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3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7">
                                      <dgm:choose name="Name68">
                                        <dgm:if name="Name69" axis="ch ch" ptType="node node" st="2 1" cnt="1 0" func="cnt" op="gte" val="4">
                                          <dgm:layoutNode name="balance_34" styleLbl="alignAccFollowNode1">
                                            <dgm:varLst>
                                              <dgm:bulletEnabled val="1"/>
                                            </dgm:varLst>
                                            <dgm:alg type="sp"/>
                                            <dgm:shape xmlns:r="http://schemas.openxmlformats.org/officeDocument/2006/relationships" rot="4" type="rect" r:blip="">
                                              <dgm:adjLst/>
                                            </dgm:shape>
                                            <dgm:presOf/>
                                            <dgm:constrLst/>
                                            <dgm:ruleLst/>
                                          </dgm:layoutNode>
                                          <dgm:layoutNode name="right_34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34_4" styleLbl="node1">
                                            <dgm:varLst>
                                              <dgm:bulletEnabled val="1"/>
                                            </dgm:varLst>
                                            <dgm:alg type="tx"/>
                                            <dgm:shape xmlns:r="http://schemas.openxmlformats.org/officeDocument/2006/relationships" rot="4"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34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0"/>
                                      </dgm:choose>
                                    </dgm:else>
                                  </dgm:choose>
                                </dgm:else>
                              </dgm:choose>
                            </dgm:else>
                          </dgm:choose>
                        </dgm:else>
                      </dgm:choose>
                    </dgm:if>
                    <dgm:else name="Name71">
                      <dgm:choose name="Name72">
                        <dgm:if name="Name73" axis="ch ch" ptType="node node" st="1 1" cnt="1 0" func="cnt" op="gte" val="4">
                          <dgm:choose name="Name74">
                            <dgm:if name="Name75" axis="ch ch" ptType="node node" st="2 1" cnt="1 0" func="cnt" op="equ" val="0">
                              <dgm:layoutNode name="balance_40" styleLbl="alignAccFollowNode1">
                                <dgm:varLst>
                                  <dgm:bulletEnabled val="1"/>
                                </dgm:varLst>
                                <dgm:alg type="sp"/>
                                <dgm:shape xmlns:r="http://schemas.openxmlformats.org/officeDocument/2006/relationships" rot="-4" type="rect" r:blip="">
                                  <dgm:adjLst/>
                                </dgm:shape>
                                <dgm:presOf/>
                                <dgm:constrLst/>
                                <dgm:ruleLst/>
                              </dgm:layoutNode>
                              <dgm:layoutNode name="left_40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0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6">
                              <dgm:choose name="Name77">
                                <dgm:if name="Name78" axis="ch ch" ptType="node node" st="2 1" cnt="1 0" func="cnt" op="equ" val="1">
                                  <dgm:layoutNode name="balance_41" styleLbl="alignAccFollowNode1">
                                    <dgm:varLst>
                                      <dgm:bulletEnabled val="1"/>
                                    </dgm:varLst>
                                    <dgm:alg type="sp"/>
                                    <dgm:shape xmlns:r="http://schemas.openxmlformats.org/officeDocument/2006/relationships" rot="-4" type="rect" r:blip="">
                                      <dgm:adjLst/>
                                    </dgm:shape>
                                    <dgm:presOf/>
                                    <dgm:constrLst/>
                                    <dgm:ruleLst/>
                                  </dgm:layoutNode>
                                  <dgm:layoutNode name="left_41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1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1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name="Name80">
                                    <dgm:if name="Name81" axis="ch ch" ptType="node node" st="2 1" cnt="1 0" func="cnt" op="equ" val="2">
                                      <dgm:layoutNode name="balance_42" styleLbl="alignAccFollowNode1">
                                        <dgm:varLst>
                                          <dgm:bulletEnabled val="1"/>
                                        </dgm:varLst>
                                        <dgm:alg type="sp"/>
                                        <dgm:shape xmlns:r="http://schemas.openxmlformats.org/officeDocument/2006/relationships" rot="-4" type="rect" r:blip="">
                                          <dgm:adjLst/>
                                        </dgm:shape>
                                        <dgm:presOf/>
                                        <dgm:constrLst/>
                                        <dgm:ruleLst/>
                                      </dgm:layoutNode>
                                      <dgm:layoutNode name="left_42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2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2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2">
                                      <dgm:choose name="Name83">
                                        <dgm:if name="Name84" axis="ch ch" ptType="node node" st="2 1" cnt="1 0" func="cnt" op="equ" val="3">
                                          <dgm:layoutNode name="balance_43" styleLbl="alignAccFollowNode1">
                                            <dgm:varLst>
                                              <dgm:bulletEnabled val="1"/>
                                            </dgm:varLst>
                                            <dgm:alg type="sp"/>
                                            <dgm:shape xmlns:r="http://schemas.openxmlformats.org/officeDocument/2006/relationships" rot="-4" type="rect" r:blip="">
                                              <dgm:adjLst/>
                                            </dgm:shape>
                                            <dgm:presOf/>
                                            <dgm:constrLst/>
                                            <dgm:ruleLst/>
                                          </dgm:layoutNode>
                                          <dgm:layoutNode name="left_43_1" styleLbl="node1">
                                            <dgm:varLst>
                                              <dgm:bulletEnabled val="1"/>
                                            </dgm:varLst>
                                            <dgm:alg type="tx"/>
                                            <dgm:shape xmlns:r="http://schemas.openxmlformats.org/officeDocument/2006/relationships" rot="-4"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2" styleLbl="node1">
                                            <dgm:varLst>
                                              <dgm:bulletEnabled val="1"/>
                                            </dgm:varLst>
                                            <dgm:alg type="tx"/>
                                            <dgm:shape xmlns:r="http://schemas.openxmlformats.org/officeDocument/2006/relationships" rot="-4"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3" styleLbl="node1">
                                            <dgm:varLst>
                                              <dgm:bulletEnabled val="1"/>
                                            </dgm:varLst>
                                            <dgm:alg type="tx"/>
                                            <dgm:shape xmlns:r="http://schemas.openxmlformats.org/officeDocument/2006/relationships" rot="-4"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3_4" styleLbl="node1">
                                            <dgm:varLst>
                                              <dgm:bulletEnabled val="1"/>
                                            </dgm:varLst>
                                            <dgm:alg type="tx"/>
                                            <dgm:shape xmlns:r="http://schemas.openxmlformats.org/officeDocument/2006/relationships" rot="-4"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1" styleLbl="node1">
                                            <dgm:varLst>
                                              <dgm:bulletEnabled val="1"/>
                                            </dgm:varLst>
                                            <dgm:alg type="tx"/>
                                            <dgm:shape xmlns:r="http://schemas.openxmlformats.org/officeDocument/2006/relationships" rot="-4"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2" styleLbl="node1">
                                            <dgm:varLst>
                                              <dgm:bulletEnabled val="1"/>
                                            </dgm:varLst>
                                            <dgm:alg type="tx"/>
                                            <dgm:shape xmlns:r="http://schemas.openxmlformats.org/officeDocument/2006/relationships" rot="-4"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3_3" styleLbl="node1">
                                            <dgm:varLst>
                                              <dgm:bulletEnabled val="1"/>
                                            </dgm:varLst>
                                            <dgm:alg type="tx"/>
                                            <dgm:shape xmlns:r="http://schemas.openxmlformats.org/officeDocument/2006/relationships" rot="-4"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5">
                                          <dgm:choose name="Name86">
                                            <dgm:if name="Name87" axis="ch ch" ptType="node node" st="2 1" cnt="1 0" func="cnt" op="gte" val="4">
                                              <dgm:layoutNode name="balance_44" styleLbl="alignAccFollowNode1">
                                                <dgm:varLst>
                                                  <dgm:bulletEnabled val="1"/>
                                                </dgm:varLst>
                                                <dgm:alg type="sp"/>
                                                <dgm:shape xmlns:r="http://schemas.openxmlformats.org/officeDocument/2006/relationships" type="rect" r:blip="">
                                                  <dgm:adjLst/>
                                                </dgm:shape>
                                                <dgm:presOf/>
                                                <dgm:constrLst/>
                                                <dgm:ruleLst/>
                                              </dgm:layoutNode>
                                              <dgm:layoutNode name="right_44_1" styleLbl="node1">
                                                <dgm:varLst>
                                                  <dgm:bulletEnabled val="1"/>
                                                </dgm:varLst>
                                                <dgm:alg type="tx"/>
                                                <dgm:shape xmlns:r="http://schemas.openxmlformats.org/officeDocument/2006/relationships" type="roundRect" r:blip="">
                                                  <dgm:adjLst/>
                                                </dgm:shape>
                                                <dgm:presOf axis="ch ch desOrSelf" ptType="node node node" st="2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2" styleLbl="node1">
                                                <dgm:varLst>
                                                  <dgm:bulletEnabled val="1"/>
                                                </dgm:varLst>
                                                <dgm:alg type="tx"/>
                                                <dgm:shape xmlns:r="http://schemas.openxmlformats.org/officeDocument/2006/relationships" type="roundRect" r:blip="">
                                                  <dgm:adjLst/>
                                                </dgm:shape>
                                                <dgm:presOf axis="ch ch desOrSelf" ptType="node node node" st="2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3" styleLbl="node1">
                                                <dgm:varLst>
                                                  <dgm:bulletEnabled val="1"/>
                                                </dgm:varLst>
                                                <dgm:alg type="tx"/>
                                                <dgm:shape xmlns:r="http://schemas.openxmlformats.org/officeDocument/2006/relationships" type="roundRect" r:blip="">
                                                  <dgm:adjLst/>
                                                </dgm:shape>
                                                <dgm:presOf axis="ch ch desOrSelf" ptType="node node node" st="2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ight_44_4" styleLbl="node1">
                                                <dgm:varLst>
                                                  <dgm:bulletEnabled val="1"/>
                                                </dgm:varLst>
                                                <dgm:alg type="tx"/>
                                                <dgm:shape xmlns:r="http://schemas.openxmlformats.org/officeDocument/2006/relationships" type="roundRect" r:blip="">
                                                  <dgm:adjLst/>
                                                </dgm:shape>
                                                <dgm:presOf axis="ch ch desOrSelf" ptType="node node node" st="2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1" styleLbl="node1">
                                                <dgm:varLst>
                                                  <dgm:bulletEnabled val="1"/>
                                                </dgm:varLst>
                                                <dgm:alg type="tx"/>
                                                <dgm:shape xmlns:r="http://schemas.openxmlformats.org/officeDocument/2006/relationships" type="roundRect" r:blip="">
                                                  <dgm:adjLst/>
                                                </dgm:shape>
                                                <dgm:presOf axis="ch ch desOrSelf" ptType="node node node" st="1 1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2" styleLbl="node1">
                                                <dgm:varLst>
                                                  <dgm:bulletEnabled val="1"/>
                                                </dgm:varLst>
                                                <dgm:alg type="tx"/>
                                                <dgm:shape xmlns:r="http://schemas.openxmlformats.org/officeDocument/2006/relationships" type="roundRect" r:blip="">
                                                  <dgm:adjLst/>
                                                </dgm:shape>
                                                <dgm:presOf axis="ch ch desOrSelf" ptType="node node node" st="1 2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3" styleLbl="node1">
                                                <dgm:varLst>
                                                  <dgm:bulletEnabled val="1"/>
                                                </dgm:varLst>
                                                <dgm:alg type="tx"/>
                                                <dgm:shape xmlns:r="http://schemas.openxmlformats.org/officeDocument/2006/relationships" type="roundRect" r:blip="">
                                                  <dgm:adjLst/>
                                                </dgm:shape>
                                                <dgm:presOf axis="ch ch desOrSelf" ptType="node node node" st="1 3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left_44_4" styleLbl="node1">
                                                <dgm:varLst>
                                                  <dgm:bulletEnabled val="1"/>
                                                </dgm:varLst>
                                                <dgm:alg type="tx"/>
                                                <dgm:shape xmlns:r="http://schemas.openxmlformats.org/officeDocument/2006/relationships" type="roundRect" r:blip="">
                                                  <dgm:adjLst/>
                                                </dgm:shape>
                                                <dgm:presOf axis="ch ch desOrSelf" ptType="node node node" st="1 4 1" cnt="1 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8"/>
                                          </dgm:choose>
                                        </dgm:else>
                                      </dgm:choose>
                                    </dgm:else>
                                  </dgm:choose>
                                </dgm:else>
                              </dgm:choose>
                            </dgm:else>
                          </dgm:choose>
                        </dgm:if>
                        <dgm:else name="Name89"/>
                      </dgm:choose>
                    </dgm:else>
                  </dgm:choose>
                </dgm:else>
              </dgm:choose>
            </dgm:else>
          </dgm:choose>
        </dgm:else>
      </dgm:choose>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8D3366-E2C3-CD4C-99EB-0993B93B0DCD}" type="datetimeFigureOut">
              <a:rPr lang="en-US" smtClean="0"/>
              <a:t>4/17/2019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F01C8F-40C9-2B44-B119-0799C20DC809}" type="slidenum">
              <a:rPr lang="en-US" smtClean="0"/>
              <a:t>‹#›</a:t>
            </a:fld>
            <a:endParaRPr lang="en-US" dirty="0"/>
          </a:p>
        </p:txBody>
      </p:sp>
    </p:spTree>
    <p:extLst>
      <p:ext uri="{BB962C8B-B14F-4D97-AF65-F5344CB8AC3E}">
        <p14:creationId xmlns:p14="http://schemas.microsoft.com/office/powerpoint/2010/main" val="8425401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1</a:t>
            </a:fld>
            <a:endParaRPr lang="en-US" dirty="0"/>
          </a:p>
        </p:txBody>
      </p:sp>
    </p:spTree>
    <p:extLst>
      <p:ext uri="{BB962C8B-B14F-4D97-AF65-F5344CB8AC3E}">
        <p14:creationId xmlns:p14="http://schemas.microsoft.com/office/powerpoint/2010/main" val="2546074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24</a:t>
            </a:fld>
            <a:endParaRPr lang="en-US" dirty="0"/>
          </a:p>
        </p:txBody>
      </p:sp>
    </p:spTree>
    <p:extLst>
      <p:ext uri="{BB962C8B-B14F-4D97-AF65-F5344CB8AC3E}">
        <p14:creationId xmlns:p14="http://schemas.microsoft.com/office/powerpoint/2010/main" val="31126003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31</a:t>
            </a:fld>
            <a:endParaRPr lang="en-US" dirty="0"/>
          </a:p>
        </p:txBody>
      </p:sp>
    </p:spTree>
    <p:extLst>
      <p:ext uri="{BB962C8B-B14F-4D97-AF65-F5344CB8AC3E}">
        <p14:creationId xmlns:p14="http://schemas.microsoft.com/office/powerpoint/2010/main" val="3086778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35</a:t>
            </a:fld>
            <a:endParaRPr lang="en-US" dirty="0"/>
          </a:p>
        </p:txBody>
      </p:sp>
    </p:spTree>
    <p:extLst>
      <p:ext uri="{BB962C8B-B14F-4D97-AF65-F5344CB8AC3E}">
        <p14:creationId xmlns:p14="http://schemas.microsoft.com/office/powerpoint/2010/main" val="10720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48</a:t>
            </a:fld>
            <a:endParaRPr lang="en-US" dirty="0"/>
          </a:p>
        </p:txBody>
      </p:sp>
    </p:spTree>
    <p:extLst>
      <p:ext uri="{BB962C8B-B14F-4D97-AF65-F5344CB8AC3E}">
        <p14:creationId xmlns:p14="http://schemas.microsoft.com/office/powerpoint/2010/main" val="424141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50</a:t>
            </a:fld>
            <a:endParaRPr lang="en-US" dirty="0"/>
          </a:p>
        </p:txBody>
      </p:sp>
    </p:spTree>
    <p:extLst>
      <p:ext uri="{BB962C8B-B14F-4D97-AF65-F5344CB8AC3E}">
        <p14:creationId xmlns:p14="http://schemas.microsoft.com/office/powerpoint/2010/main" val="17773955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51</a:t>
            </a:fld>
            <a:endParaRPr lang="en-US" dirty="0"/>
          </a:p>
        </p:txBody>
      </p:sp>
    </p:spTree>
    <p:extLst>
      <p:ext uri="{BB962C8B-B14F-4D97-AF65-F5344CB8AC3E}">
        <p14:creationId xmlns:p14="http://schemas.microsoft.com/office/powerpoint/2010/main" val="20788119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61</a:t>
            </a:fld>
            <a:endParaRPr lang="en-US" dirty="0"/>
          </a:p>
        </p:txBody>
      </p:sp>
    </p:spTree>
    <p:extLst>
      <p:ext uri="{BB962C8B-B14F-4D97-AF65-F5344CB8AC3E}">
        <p14:creationId xmlns:p14="http://schemas.microsoft.com/office/powerpoint/2010/main" val="5376297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66</a:t>
            </a:fld>
            <a:endParaRPr lang="en-US" dirty="0"/>
          </a:p>
        </p:txBody>
      </p:sp>
    </p:spTree>
    <p:extLst>
      <p:ext uri="{BB962C8B-B14F-4D97-AF65-F5344CB8AC3E}">
        <p14:creationId xmlns:p14="http://schemas.microsoft.com/office/powerpoint/2010/main" val="29420010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68</a:t>
            </a:fld>
            <a:endParaRPr lang="en-US" dirty="0"/>
          </a:p>
        </p:txBody>
      </p:sp>
    </p:spTree>
    <p:extLst>
      <p:ext uri="{BB962C8B-B14F-4D97-AF65-F5344CB8AC3E}">
        <p14:creationId xmlns:p14="http://schemas.microsoft.com/office/powerpoint/2010/main" val="12789536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69</a:t>
            </a:fld>
            <a:endParaRPr lang="en-US" dirty="0"/>
          </a:p>
        </p:txBody>
      </p:sp>
    </p:spTree>
    <p:extLst>
      <p:ext uri="{BB962C8B-B14F-4D97-AF65-F5344CB8AC3E}">
        <p14:creationId xmlns:p14="http://schemas.microsoft.com/office/powerpoint/2010/main" val="371212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2</a:t>
            </a:fld>
            <a:endParaRPr lang="en-US" dirty="0"/>
          </a:p>
        </p:txBody>
      </p:sp>
    </p:spTree>
    <p:extLst>
      <p:ext uri="{BB962C8B-B14F-4D97-AF65-F5344CB8AC3E}">
        <p14:creationId xmlns:p14="http://schemas.microsoft.com/office/powerpoint/2010/main" val="24513638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70</a:t>
            </a:fld>
            <a:endParaRPr lang="en-US" dirty="0"/>
          </a:p>
        </p:txBody>
      </p:sp>
    </p:spTree>
    <p:extLst>
      <p:ext uri="{BB962C8B-B14F-4D97-AF65-F5344CB8AC3E}">
        <p14:creationId xmlns:p14="http://schemas.microsoft.com/office/powerpoint/2010/main" val="21550923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71</a:t>
            </a:fld>
            <a:endParaRPr lang="en-US" dirty="0"/>
          </a:p>
        </p:txBody>
      </p:sp>
    </p:spTree>
    <p:extLst>
      <p:ext uri="{BB962C8B-B14F-4D97-AF65-F5344CB8AC3E}">
        <p14:creationId xmlns:p14="http://schemas.microsoft.com/office/powerpoint/2010/main" val="561809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72</a:t>
            </a:fld>
            <a:endParaRPr lang="en-US" dirty="0"/>
          </a:p>
        </p:txBody>
      </p:sp>
    </p:spTree>
    <p:extLst>
      <p:ext uri="{BB962C8B-B14F-4D97-AF65-F5344CB8AC3E}">
        <p14:creationId xmlns:p14="http://schemas.microsoft.com/office/powerpoint/2010/main" val="290797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73</a:t>
            </a:fld>
            <a:endParaRPr lang="en-US" dirty="0"/>
          </a:p>
        </p:txBody>
      </p:sp>
    </p:spTree>
    <p:extLst>
      <p:ext uri="{BB962C8B-B14F-4D97-AF65-F5344CB8AC3E}">
        <p14:creationId xmlns:p14="http://schemas.microsoft.com/office/powerpoint/2010/main" val="17963225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74</a:t>
            </a:fld>
            <a:endParaRPr lang="en-US" dirty="0"/>
          </a:p>
        </p:txBody>
      </p:sp>
    </p:spTree>
    <p:extLst>
      <p:ext uri="{BB962C8B-B14F-4D97-AF65-F5344CB8AC3E}">
        <p14:creationId xmlns:p14="http://schemas.microsoft.com/office/powerpoint/2010/main" val="35002633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75</a:t>
            </a:fld>
            <a:endParaRPr lang="en-US" dirty="0"/>
          </a:p>
        </p:txBody>
      </p:sp>
    </p:spTree>
    <p:extLst>
      <p:ext uri="{BB962C8B-B14F-4D97-AF65-F5344CB8AC3E}">
        <p14:creationId xmlns:p14="http://schemas.microsoft.com/office/powerpoint/2010/main" val="352436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76</a:t>
            </a:fld>
            <a:endParaRPr lang="en-US" dirty="0"/>
          </a:p>
        </p:txBody>
      </p:sp>
    </p:spTree>
    <p:extLst>
      <p:ext uri="{BB962C8B-B14F-4D97-AF65-F5344CB8AC3E}">
        <p14:creationId xmlns:p14="http://schemas.microsoft.com/office/powerpoint/2010/main" val="190211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77</a:t>
            </a:fld>
            <a:endParaRPr lang="en-US" dirty="0"/>
          </a:p>
        </p:txBody>
      </p:sp>
    </p:spTree>
    <p:extLst>
      <p:ext uri="{BB962C8B-B14F-4D97-AF65-F5344CB8AC3E}">
        <p14:creationId xmlns:p14="http://schemas.microsoft.com/office/powerpoint/2010/main" val="9219935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78</a:t>
            </a:fld>
            <a:endParaRPr lang="en-US" dirty="0"/>
          </a:p>
        </p:txBody>
      </p:sp>
    </p:spTree>
    <p:extLst>
      <p:ext uri="{BB962C8B-B14F-4D97-AF65-F5344CB8AC3E}">
        <p14:creationId xmlns:p14="http://schemas.microsoft.com/office/powerpoint/2010/main" val="24169915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79</a:t>
            </a:fld>
            <a:endParaRPr lang="en-US" dirty="0"/>
          </a:p>
        </p:txBody>
      </p:sp>
    </p:spTree>
    <p:extLst>
      <p:ext uri="{BB962C8B-B14F-4D97-AF65-F5344CB8AC3E}">
        <p14:creationId xmlns:p14="http://schemas.microsoft.com/office/powerpoint/2010/main" val="21874047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3</a:t>
            </a:fld>
            <a:endParaRPr lang="en-US" dirty="0"/>
          </a:p>
        </p:txBody>
      </p:sp>
    </p:spTree>
    <p:extLst>
      <p:ext uri="{BB962C8B-B14F-4D97-AF65-F5344CB8AC3E}">
        <p14:creationId xmlns:p14="http://schemas.microsoft.com/office/powerpoint/2010/main" val="9629844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80</a:t>
            </a:fld>
            <a:endParaRPr lang="en-US" dirty="0"/>
          </a:p>
        </p:txBody>
      </p:sp>
    </p:spTree>
    <p:extLst>
      <p:ext uri="{BB962C8B-B14F-4D97-AF65-F5344CB8AC3E}">
        <p14:creationId xmlns:p14="http://schemas.microsoft.com/office/powerpoint/2010/main" val="625027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F01C8F-40C9-2B44-B119-0799C20DC809}" type="slidenum">
              <a:rPr lang="en-US" smtClean="0"/>
              <a:t>81</a:t>
            </a:fld>
            <a:endParaRPr lang="en-US" dirty="0"/>
          </a:p>
        </p:txBody>
      </p:sp>
    </p:spTree>
    <p:extLst>
      <p:ext uri="{BB962C8B-B14F-4D97-AF65-F5344CB8AC3E}">
        <p14:creationId xmlns:p14="http://schemas.microsoft.com/office/powerpoint/2010/main" val="16896182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5</a:t>
            </a:fld>
            <a:endParaRPr lang="en-US" dirty="0"/>
          </a:p>
        </p:txBody>
      </p:sp>
    </p:spTree>
    <p:extLst>
      <p:ext uri="{BB962C8B-B14F-4D97-AF65-F5344CB8AC3E}">
        <p14:creationId xmlns:p14="http://schemas.microsoft.com/office/powerpoint/2010/main" val="7786807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6</a:t>
            </a:fld>
            <a:endParaRPr lang="en-US" dirty="0"/>
          </a:p>
        </p:txBody>
      </p:sp>
    </p:spTree>
    <p:extLst>
      <p:ext uri="{BB962C8B-B14F-4D97-AF65-F5344CB8AC3E}">
        <p14:creationId xmlns:p14="http://schemas.microsoft.com/office/powerpoint/2010/main" val="2536503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9</a:t>
            </a:fld>
            <a:endParaRPr lang="en-US" dirty="0"/>
          </a:p>
        </p:txBody>
      </p:sp>
    </p:spTree>
    <p:extLst>
      <p:ext uri="{BB962C8B-B14F-4D97-AF65-F5344CB8AC3E}">
        <p14:creationId xmlns:p14="http://schemas.microsoft.com/office/powerpoint/2010/main" val="25711808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Hold Codes?</a:t>
            </a:r>
          </a:p>
        </p:txBody>
      </p:sp>
      <p:sp>
        <p:nvSpPr>
          <p:cNvPr id="4" name="Slide Number Placeholder 3"/>
          <p:cNvSpPr>
            <a:spLocks noGrp="1"/>
          </p:cNvSpPr>
          <p:nvPr>
            <p:ph type="sldNum" sz="quarter" idx="5"/>
          </p:nvPr>
        </p:nvSpPr>
        <p:spPr/>
        <p:txBody>
          <a:bodyPr/>
          <a:lstStyle/>
          <a:p>
            <a:fld id="{45F01C8F-40C9-2B44-B119-0799C20DC809}" type="slidenum">
              <a:rPr lang="en-US" smtClean="0"/>
              <a:t>13</a:t>
            </a:fld>
            <a:endParaRPr lang="en-US" dirty="0"/>
          </a:p>
        </p:txBody>
      </p:sp>
    </p:spTree>
    <p:extLst>
      <p:ext uri="{BB962C8B-B14F-4D97-AF65-F5344CB8AC3E}">
        <p14:creationId xmlns:p14="http://schemas.microsoft.com/office/powerpoint/2010/main" val="1737663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18</a:t>
            </a:fld>
            <a:endParaRPr lang="en-US" dirty="0"/>
          </a:p>
        </p:txBody>
      </p:sp>
    </p:spTree>
    <p:extLst>
      <p:ext uri="{BB962C8B-B14F-4D97-AF65-F5344CB8AC3E}">
        <p14:creationId xmlns:p14="http://schemas.microsoft.com/office/powerpoint/2010/main" val="8755230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F01C8F-40C9-2B44-B119-0799C20DC809}" type="slidenum">
              <a:rPr lang="en-US" smtClean="0"/>
              <a:t>23</a:t>
            </a:fld>
            <a:endParaRPr lang="en-US" dirty="0"/>
          </a:p>
        </p:txBody>
      </p:sp>
    </p:spTree>
    <p:extLst>
      <p:ext uri="{BB962C8B-B14F-4D97-AF65-F5344CB8AC3E}">
        <p14:creationId xmlns:p14="http://schemas.microsoft.com/office/powerpoint/2010/main" val="126167524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418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98509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Title</a:t>
            </a:r>
          </a:p>
        </p:txBody>
      </p:sp>
      <p:sp>
        <p:nvSpPr>
          <p:cNvPr id="3" name="Content Placeholder 2"/>
          <p:cNvSpPr>
            <a:spLocks noGrp="1"/>
          </p:cNvSpPr>
          <p:nvPr>
            <p:ph sz="half" idx="1" hasCustomPrompt="1"/>
          </p:nvPr>
        </p:nvSpPr>
        <p:spPr>
          <a:xfrm>
            <a:off x="838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
        <p:nvSpPr>
          <p:cNvPr id="4" name="Content Placeholder 2"/>
          <p:cNvSpPr>
            <a:spLocks noGrp="1"/>
          </p:cNvSpPr>
          <p:nvPr>
            <p:ph sz="half" idx="10" hasCustomPrompt="1"/>
          </p:nvPr>
        </p:nvSpPr>
        <p:spPr>
          <a:xfrm>
            <a:off x="6172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7325884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 Title Title </a:t>
            </a:r>
          </a:p>
        </p:txBody>
      </p:sp>
      <p:sp>
        <p:nvSpPr>
          <p:cNvPr id="6" name="Content Placeholder 2"/>
          <p:cNvSpPr>
            <a:spLocks noGrp="1"/>
          </p:cNvSpPr>
          <p:nvPr>
            <p:ph sz="half" idx="1" hasCustomPrompt="1"/>
          </p:nvPr>
        </p:nvSpPr>
        <p:spPr>
          <a:xfrm>
            <a:off x="3505200" y="1690688"/>
            <a:ext cx="5181600" cy="4081462"/>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1130771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85750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Title Title</a:t>
            </a:r>
          </a:p>
        </p:txBody>
      </p:sp>
      <p:sp>
        <p:nvSpPr>
          <p:cNvPr id="6" name="Content Placeholder 2"/>
          <p:cNvSpPr>
            <a:spLocks noGrp="1"/>
          </p:cNvSpPr>
          <p:nvPr>
            <p:ph sz="half" idx="1" hasCustomPrompt="1"/>
          </p:nvPr>
        </p:nvSpPr>
        <p:spPr>
          <a:xfrm>
            <a:off x="838200" y="1824038"/>
            <a:ext cx="5181600" cy="3814762"/>
          </a:xfrm>
        </p:spPr>
        <p:txBody>
          <a:bodyPr/>
          <a:lstStyle>
            <a:lvl1pPr marL="0" indent="0">
              <a:buNone/>
              <a:defRPr>
                <a:solidFill>
                  <a:srgbClr val="444444"/>
                </a:solidFill>
              </a:defRPr>
            </a:lvl1pPr>
            <a:lvl2pPr>
              <a:defRPr>
                <a:solidFill>
                  <a:srgbClr val="444444"/>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
        <p:nvSpPr>
          <p:cNvPr id="7" name="Content Placeholder 2"/>
          <p:cNvSpPr>
            <a:spLocks noGrp="1"/>
          </p:cNvSpPr>
          <p:nvPr>
            <p:ph sz="half" idx="10" hasCustomPrompt="1"/>
          </p:nvPr>
        </p:nvSpPr>
        <p:spPr>
          <a:xfrm>
            <a:off x="6153150" y="1824038"/>
            <a:ext cx="5181600" cy="3814762"/>
          </a:xfrm>
          <a:solidFill>
            <a:srgbClr val="002661">
              <a:alpha val="70000"/>
            </a:srgbClr>
          </a:solidFill>
        </p:spPr>
        <p:txBody>
          <a:bodyPr/>
          <a:lstStyle>
            <a:lvl1pPr marL="0" indent="0">
              <a:buNone/>
              <a:defRPr>
                <a:solidFill>
                  <a:schemeClr val="bg1"/>
                </a:solidFill>
              </a:defRPr>
            </a:lvl1pPr>
            <a:lvl2pPr>
              <a:defRPr>
                <a:solidFill>
                  <a:schemeClr val="bg1"/>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Tree>
    <p:extLst>
      <p:ext uri="{BB962C8B-B14F-4D97-AF65-F5344CB8AC3E}">
        <p14:creationId xmlns:p14="http://schemas.microsoft.com/office/powerpoint/2010/main" val="19647765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42286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8FD5"/>
                </a:solidFill>
              </a:defRPr>
            </a:lvl1pPr>
          </a:lstStyle>
          <a:p>
            <a:r>
              <a:rPr lang="en-US" dirty="0"/>
              <a:t>Title Title</a:t>
            </a:r>
          </a:p>
        </p:txBody>
      </p:sp>
      <p:sp>
        <p:nvSpPr>
          <p:cNvPr id="3" name="Content Placeholder 2"/>
          <p:cNvSpPr>
            <a:spLocks noGrp="1"/>
          </p:cNvSpPr>
          <p:nvPr>
            <p:ph sz="half" idx="1" hasCustomPrompt="1"/>
          </p:nvPr>
        </p:nvSpPr>
        <p:spPr>
          <a:xfrm>
            <a:off x="838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
        <p:nvSpPr>
          <p:cNvPr id="4" name="Content Placeholder 2"/>
          <p:cNvSpPr>
            <a:spLocks noGrp="1"/>
          </p:cNvSpPr>
          <p:nvPr>
            <p:ph sz="half" idx="10" hasCustomPrompt="1"/>
          </p:nvPr>
        </p:nvSpPr>
        <p:spPr>
          <a:xfrm>
            <a:off x="6172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745247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 Title Title</a:t>
            </a:r>
          </a:p>
        </p:txBody>
      </p:sp>
      <p:sp>
        <p:nvSpPr>
          <p:cNvPr id="6" name="Content Placeholder 2"/>
          <p:cNvSpPr>
            <a:spLocks noGrp="1"/>
          </p:cNvSpPr>
          <p:nvPr>
            <p:ph sz="half" idx="1" hasCustomPrompt="1"/>
          </p:nvPr>
        </p:nvSpPr>
        <p:spPr>
          <a:xfrm>
            <a:off x="3505200" y="1690688"/>
            <a:ext cx="5181600" cy="4081462"/>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2094815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66754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a:xfrm>
            <a:off x="7831138" y="590550"/>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rgbClr val="002661"/>
                </a:solidFill>
                <a:latin typeface="Open Sans" charset="0"/>
                <a:ea typeface="Open Sans" charset="0"/>
                <a:cs typeface="Open Sans" charset="0"/>
              </a:defRPr>
            </a:lvl1pPr>
          </a:lstStyle>
          <a:p>
            <a:r>
              <a:rPr lang="en-US" sz="4000" dirty="0">
                <a:solidFill>
                  <a:srgbClr val="008FD5"/>
                </a:solidFill>
              </a:rPr>
              <a:t>Title Title Title</a:t>
            </a:r>
          </a:p>
        </p:txBody>
      </p:sp>
    </p:spTree>
    <p:extLst>
      <p:ext uri="{BB962C8B-B14F-4D97-AF65-F5344CB8AC3E}">
        <p14:creationId xmlns:p14="http://schemas.microsoft.com/office/powerpoint/2010/main" val="16537581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8FD5"/>
                </a:solidFill>
              </a:defRPr>
            </a:lvl1pPr>
          </a:lstStyle>
          <a:p>
            <a:r>
              <a:rPr lang="en-US" dirty="0"/>
              <a:t>Title Title Title</a:t>
            </a:r>
          </a:p>
        </p:txBody>
      </p:sp>
      <p:sp>
        <p:nvSpPr>
          <p:cNvPr id="6" name="Content Placeholder 2"/>
          <p:cNvSpPr>
            <a:spLocks noGrp="1"/>
          </p:cNvSpPr>
          <p:nvPr>
            <p:ph sz="half" idx="1" hasCustomPrompt="1"/>
          </p:nvPr>
        </p:nvSpPr>
        <p:spPr>
          <a:xfrm>
            <a:off x="838200" y="1824038"/>
            <a:ext cx="5181600" cy="3814762"/>
          </a:xfrm>
        </p:spPr>
        <p:txBody>
          <a:bodyPr/>
          <a:lstStyle>
            <a:lvl1pPr marL="0" indent="0">
              <a:buNone/>
              <a:defRPr>
                <a:solidFill>
                  <a:srgbClr val="444444"/>
                </a:solidFill>
              </a:defRPr>
            </a:lvl1pPr>
            <a:lvl2pPr>
              <a:defRPr>
                <a:solidFill>
                  <a:srgbClr val="444444"/>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
        <p:nvSpPr>
          <p:cNvPr id="7" name="Content Placeholder 2"/>
          <p:cNvSpPr>
            <a:spLocks noGrp="1"/>
          </p:cNvSpPr>
          <p:nvPr>
            <p:ph sz="half" idx="10" hasCustomPrompt="1"/>
          </p:nvPr>
        </p:nvSpPr>
        <p:spPr>
          <a:xfrm>
            <a:off x="6153150" y="1824038"/>
            <a:ext cx="5181600" cy="3814762"/>
          </a:xfrm>
          <a:solidFill>
            <a:srgbClr val="008FD5">
              <a:alpha val="50000"/>
            </a:srgbClr>
          </a:solidFill>
        </p:spPr>
        <p:txBody>
          <a:bodyPr/>
          <a:lstStyle>
            <a:lvl1pPr marL="0" indent="0">
              <a:buNone/>
              <a:defRPr>
                <a:solidFill>
                  <a:schemeClr val="bg1"/>
                </a:solidFill>
              </a:defRPr>
            </a:lvl1pPr>
            <a:lvl2pPr>
              <a:defRPr>
                <a:solidFill>
                  <a:schemeClr val="bg1"/>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Tree>
    <p:extLst>
      <p:ext uri="{BB962C8B-B14F-4D97-AF65-F5344CB8AC3E}">
        <p14:creationId xmlns:p14="http://schemas.microsoft.com/office/powerpoint/2010/main" val="595357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79106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33132"/>
                </a:solidFill>
              </a:defRPr>
            </a:lvl1pPr>
          </a:lstStyle>
          <a:p>
            <a:r>
              <a:rPr lang="en-US" dirty="0"/>
              <a:t>Title Title Title</a:t>
            </a:r>
          </a:p>
        </p:txBody>
      </p:sp>
      <p:sp>
        <p:nvSpPr>
          <p:cNvPr id="4" name="Content Placeholder 2"/>
          <p:cNvSpPr>
            <a:spLocks noGrp="1"/>
          </p:cNvSpPr>
          <p:nvPr>
            <p:ph sz="half" idx="1" hasCustomPrompt="1"/>
          </p:nvPr>
        </p:nvSpPr>
        <p:spPr>
          <a:xfrm>
            <a:off x="838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
        <p:nvSpPr>
          <p:cNvPr id="5" name="Content Placeholder 2"/>
          <p:cNvSpPr>
            <a:spLocks noGrp="1"/>
          </p:cNvSpPr>
          <p:nvPr>
            <p:ph sz="half" idx="10" hasCustomPrompt="1"/>
          </p:nvPr>
        </p:nvSpPr>
        <p:spPr>
          <a:xfrm>
            <a:off x="6172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59931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333132"/>
                </a:solidFill>
              </a:defRPr>
            </a:lvl1pPr>
          </a:lstStyle>
          <a:p>
            <a:r>
              <a:rPr lang="en-US" dirty="0"/>
              <a:t>Title Title Title</a:t>
            </a:r>
          </a:p>
        </p:txBody>
      </p:sp>
      <p:sp>
        <p:nvSpPr>
          <p:cNvPr id="4" name="Content Placeholder 2"/>
          <p:cNvSpPr>
            <a:spLocks noGrp="1"/>
          </p:cNvSpPr>
          <p:nvPr>
            <p:ph sz="half" idx="1" hasCustomPrompt="1"/>
          </p:nvPr>
        </p:nvSpPr>
        <p:spPr>
          <a:xfrm>
            <a:off x="838200" y="1825625"/>
            <a:ext cx="10515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 Title Title</a:t>
            </a:r>
          </a:p>
        </p:txBody>
      </p:sp>
      <p:sp>
        <p:nvSpPr>
          <p:cNvPr id="6" name="Content Placeholder 2"/>
          <p:cNvSpPr>
            <a:spLocks noGrp="1"/>
          </p:cNvSpPr>
          <p:nvPr>
            <p:ph sz="half" idx="1" hasCustomPrompt="1"/>
          </p:nvPr>
        </p:nvSpPr>
        <p:spPr>
          <a:xfrm>
            <a:off x="3505200" y="1690688"/>
            <a:ext cx="5181600" cy="4081462"/>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154514172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rgbClr val="333132"/>
                </a:solidFill>
              </a:defRPr>
            </a:lvl1pPr>
          </a:lstStyle>
          <a:p>
            <a:r>
              <a:rPr lang="en-US" dirty="0"/>
              <a:t>Title Title Title</a:t>
            </a:r>
          </a:p>
        </p:txBody>
      </p:sp>
      <p:sp>
        <p:nvSpPr>
          <p:cNvPr id="6" name="Content Placeholder 2"/>
          <p:cNvSpPr>
            <a:spLocks noGrp="1"/>
          </p:cNvSpPr>
          <p:nvPr>
            <p:ph sz="half" idx="1" hasCustomPrompt="1"/>
          </p:nvPr>
        </p:nvSpPr>
        <p:spPr>
          <a:xfrm>
            <a:off x="838200" y="1824038"/>
            <a:ext cx="5181600" cy="3814762"/>
          </a:xfrm>
        </p:spPr>
        <p:txBody>
          <a:bodyPr/>
          <a:lstStyle>
            <a:lvl1pPr marL="0" indent="0">
              <a:buNone/>
              <a:defRPr>
                <a:solidFill>
                  <a:srgbClr val="444444"/>
                </a:solidFill>
              </a:defRPr>
            </a:lvl1pPr>
            <a:lvl2pPr>
              <a:defRPr>
                <a:solidFill>
                  <a:srgbClr val="444444"/>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
        <p:nvSpPr>
          <p:cNvPr id="7" name="Content Placeholder 2"/>
          <p:cNvSpPr>
            <a:spLocks noGrp="1"/>
          </p:cNvSpPr>
          <p:nvPr>
            <p:ph sz="half" idx="10" hasCustomPrompt="1"/>
          </p:nvPr>
        </p:nvSpPr>
        <p:spPr>
          <a:xfrm>
            <a:off x="6153150" y="1824038"/>
            <a:ext cx="5181600" cy="3814762"/>
          </a:xfrm>
          <a:solidFill>
            <a:srgbClr val="444444">
              <a:alpha val="50000"/>
            </a:srgbClr>
          </a:solidFill>
        </p:spPr>
        <p:txBody>
          <a:bodyPr/>
          <a:lstStyle>
            <a:lvl1pPr marL="0" indent="0">
              <a:buNone/>
              <a:defRPr>
                <a:solidFill>
                  <a:schemeClr val="bg1"/>
                </a:solidFill>
              </a:defRPr>
            </a:lvl1pPr>
            <a:lvl2pPr>
              <a:defRPr>
                <a:solidFill>
                  <a:schemeClr val="bg1"/>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Tree>
    <p:extLst>
      <p:ext uri="{BB962C8B-B14F-4D97-AF65-F5344CB8AC3E}">
        <p14:creationId xmlns:p14="http://schemas.microsoft.com/office/powerpoint/2010/main" val="3802666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a:xfrm>
            <a:off x="7831138" y="590550"/>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rgbClr val="002661"/>
                </a:solidFill>
                <a:latin typeface="Open Sans" charset="0"/>
                <a:ea typeface="Open Sans" charset="0"/>
                <a:cs typeface="Open Sans" charset="0"/>
              </a:defRPr>
            </a:lvl1pPr>
          </a:lstStyle>
          <a:p>
            <a:r>
              <a:rPr lang="en-US" sz="4000" dirty="0">
                <a:solidFill>
                  <a:srgbClr val="333132"/>
                </a:solidFill>
              </a:rPr>
              <a:t>Title Title Title</a:t>
            </a:r>
          </a:p>
        </p:txBody>
      </p:sp>
    </p:spTree>
    <p:extLst>
      <p:ext uri="{BB962C8B-B14F-4D97-AF65-F5344CB8AC3E}">
        <p14:creationId xmlns:p14="http://schemas.microsoft.com/office/powerpoint/2010/main" val="20360122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9306464" cy="1325563"/>
          </a:xfrm>
        </p:spPr>
        <p:txBody>
          <a:bodyPr/>
          <a:lstStyle/>
          <a:p>
            <a:r>
              <a:rPr lang="en-US" dirty="0"/>
              <a:t>Title Title</a:t>
            </a:r>
          </a:p>
        </p:txBody>
      </p:sp>
      <p:sp>
        <p:nvSpPr>
          <p:cNvPr id="3" name="Content Placeholder 2"/>
          <p:cNvSpPr>
            <a:spLocks noGrp="1"/>
          </p:cNvSpPr>
          <p:nvPr>
            <p:ph sz="half" idx="1" hasCustomPrompt="1"/>
          </p:nvPr>
        </p:nvSpPr>
        <p:spPr>
          <a:xfrm>
            <a:off x="838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
        <p:nvSpPr>
          <p:cNvPr id="4" name="Content Placeholder 2"/>
          <p:cNvSpPr>
            <a:spLocks noGrp="1"/>
          </p:cNvSpPr>
          <p:nvPr>
            <p:ph sz="half" idx="10" hasCustomPrompt="1"/>
          </p:nvPr>
        </p:nvSpPr>
        <p:spPr>
          <a:xfrm>
            <a:off x="6172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52550867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Title Title Title</a:t>
            </a:r>
          </a:p>
        </p:txBody>
      </p:sp>
      <p:sp>
        <p:nvSpPr>
          <p:cNvPr id="6" name="Content Placeholder 2"/>
          <p:cNvSpPr>
            <a:spLocks noGrp="1"/>
          </p:cNvSpPr>
          <p:nvPr>
            <p:ph sz="half" idx="1" hasCustomPrompt="1"/>
          </p:nvPr>
        </p:nvSpPr>
        <p:spPr>
          <a:xfrm>
            <a:off x="838200" y="1824038"/>
            <a:ext cx="5181600" cy="3814762"/>
          </a:xfrm>
        </p:spPr>
        <p:txBody>
          <a:bodyPr/>
          <a:lstStyle>
            <a:lvl1pPr marL="0" indent="0">
              <a:buNone/>
              <a:defRPr>
                <a:solidFill>
                  <a:srgbClr val="444444"/>
                </a:solidFill>
              </a:defRPr>
            </a:lvl1pPr>
            <a:lvl2pPr>
              <a:defRPr>
                <a:solidFill>
                  <a:srgbClr val="444444"/>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
        <p:nvSpPr>
          <p:cNvPr id="7" name="Content Placeholder 2"/>
          <p:cNvSpPr>
            <a:spLocks noGrp="1"/>
          </p:cNvSpPr>
          <p:nvPr>
            <p:ph sz="half" idx="10" hasCustomPrompt="1"/>
          </p:nvPr>
        </p:nvSpPr>
        <p:spPr>
          <a:xfrm>
            <a:off x="6153150" y="1824038"/>
            <a:ext cx="5181600" cy="3814762"/>
          </a:xfrm>
          <a:solidFill>
            <a:srgbClr val="444444">
              <a:alpha val="50000"/>
            </a:srgbClr>
          </a:solidFill>
        </p:spPr>
        <p:txBody>
          <a:bodyPr/>
          <a:lstStyle>
            <a:lvl1pPr marL="0" indent="0">
              <a:buNone/>
              <a:defRPr>
                <a:solidFill>
                  <a:schemeClr val="bg1"/>
                </a:solidFill>
              </a:defRPr>
            </a:lvl1pPr>
            <a:lvl2pPr>
              <a:defRPr>
                <a:solidFill>
                  <a:schemeClr val="bg1"/>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Tree>
    <p:extLst>
      <p:ext uri="{BB962C8B-B14F-4D97-AF65-F5344CB8AC3E}">
        <p14:creationId xmlns:p14="http://schemas.microsoft.com/office/powerpoint/2010/main" val="15997780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Title Title Title</a:t>
            </a:r>
          </a:p>
        </p:txBody>
      </p:sp>
      <p:sp>
        <p:nvSpPr>
          <p:cNvPr id="6" name="Content Placeholder 2"/>
          <p:cNvSpPr>
            <a:spLocks noGrp="1"/>
          </p:cNvSpPr>
          <p:nvPr>
            <p:ph sz="half" idx="1" hasCustomPrompt="1"/>
          </p:nvPr>
        </p:nvSpPr>
        <p:spPr>
          <a:xfrm>
            <a:off x="838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
        <p:nvSpPr>
          <p:cNvPr id="7" name="Content Placeholder 2"/>
          <p:cNvSpPr>
            <a:spLocks noGrp="1"/>
          </p:cNvSpPr>
          <p:nvPr>
            <p:ph sz="half" idx="10" hasCustomPrompt="1"/>
          </p:nvPr>
        </p:nvSpPr>
        <p:spPr>
          <a:xfrm>
            <a:off x="6172200" y="1825625"/>
            <a:ext cx="5181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17201053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itle 1"/>
          <p:cNvSpPr txBox="1">
            <a:spLocks/>
          </p:cNvSpPr>
          <p:nvPr userDrawn="1"/>
        </p:nvSpPr>
        <p:spPr>
          <a:xfrm>
            <a:off x="7831138" y="590550"/>
            <a:ext cx="3932237" cy="16002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b="0" kern="1200">
                <a:solidFill>
                  <a:srgbClr val="002661"/>
                </a:solidFill>
                <a:latin typeface="Open Sans" charset="0"/>
                <a:ea typeface="Open Sans" charset="0"/>
                <a:cs typeface="Open Sans" charset="0"/>
              </a:defRPr>
            </a:lvl1pPr>
          </a:lstStyle>
          <a:p>
            <a:r>
              <a:rPr lang="en-US" sz="4000" dirty="0"/>
              <a:t>Title Title Title</a:t>
            </a:r>
          </a:p>
        </p:txBody>
      </p:sp>
    </p:spTree>
    <p:extLst>
      <p:ext uri="{BB962C8B-B14F-4D97-AF65-F5344CB8AC3E}">
        <p14:creationId xmlns:p14="http://schemas.microsoft.com/office/powerpoint/2010/main" val="16802570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Title Title Title</a:t>
            </a:r>
          </a:p>
        </p:txBody>
      </p:sp>
      <p:sp>
        <p:nvSpPr>
          <p:cNvPr id="6" name="Content Placeholder 2"/>
          <p:cNvSpPr>
            <a:spLocks noGrp="1"/>
          </p:cNvSpPr>
          <p:nvPr>
            <p:ph sz="half" idx="1" hasCustomPrompt="1"/>
          </p:nvPr>
        </p:nvSpPr>
        <p:spPr>
          <a:xfrm>
            <a:off x="838200" y="1825625"/>
            <a:ext cx="10515600"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Tree>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 Title Title Title</a:t>
            </a:r>
          </a:p>
        </p:txBody>
      </p:sp>
      <p:sp>
        <p:nvSpPr>
          <p:cNvPr id="6" name="Content Placeholder 2"/>
          <p:cNvSpPr>
            <a:spLocks noGrp="1"/>
          </p:cNvSpPr>
          <p:nvPr>
            <p:ph sz="half" idx="1" hasCustomPrompt="1"/>
          </p:nvPr>
        </p:nvSpPr>
        <p:spPr>
          <a:xfrm>
            <a:off x="3505200" y="1690688"/>
            <a:ext cx="5181600" cy="4081462"/>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11955793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15268F6-8EC7-8D4B-BFF4-D96A1E65B8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4D9BB2-E6BF-3845-9E89-6F82BE23DE89}" type="slidenum">
              <a:rPr lang="en-US" smtClean="0"/>
              <a:t>‹#›</a:t>
            </a:fld>
            <a:endParaRPr lang="en-US" dirty="0"/>
          </a:p>
        </p:txBody>
      </p:sp>
    </p:spTree>
    <p:extLst>
      <p:ext uri="{BB962C8B-B14F-4D97-AF65-F5344CB8AC3E}">
        <p14:creationId xmlns:p14="http://schemas.microsoft.com/office/powerpoint/2010/main" val="1618418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15268F6-8EC7-8D4B-BFF4-D96A1E65B800}" type="datetimeFigureOut">
              <a:rPr lang="en-US" smtClean="0"/>
              <a:t>4/17/2019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C4D9BB2-E6BF-3845-9E89-6F82BE23DE89}" type="slidenum">
              <a:rPr lang="en-US" smtClean="0"/>
              <a:t>‹#›</a:t>
            </a:fld>
            <a:endParaRPr lang="en-US" dirty="0"/>
          </a:p>
        </p:txBody>
      </p:sp>
    </p:spTree>
    <p:extLst>
      <p:ext uri="{BB962C8B-B14F-4D97-AF65-F5344CB8AC3E}">
        <p14:creationId xmlns:p14="http://schemas.microsoft.com/office/powerpoint/2010/main" val="727385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5268F6-8EC7-8D4B-BFF4-D96A1E65B800}" type="datetimeFigureOut">
              <a:rPr lang="en-US" smtClean="0"/>
              <a:t>4/17/2019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C4D9BB2-E6BF-3845-9E89-6F82BE23DE89}" type="slidenum">
              <a:rPr lang="en-US" smtClean="0"/>
              <a:t>‹#›</a:t>
            </a:fld>
            <a:endParaRPr lang="en-US" dirty="0"/>
          </a:p>
        </p:txBody>
      </p:sp>
    </p:spTree>
    <p:extLst>
      <p:ext uri="{BB962C8B-B14F-4D97-AF65-F5344CB8AC3E}">
        <p14:creationId xmlns:p14="http://schemas.microsoft.com/office/powerpoint/2010/main" val="16985076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5268F6-8EC7-8D4B-BFF4-D96A1E65B800}" type="datetimeFigureOut">
              <a:rPr lang="en-US" smtClean="0"/>
              <a:t>4/17/2019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C4D9BB2-E6BF-3845-9E89-6F82BE23DE89}" type="slidenum">
              <a:rPr lang="en-US" smtClean="0"/>
              <a:t>‹#›</a:t>
            </a:fld>
            <a:endParaRPr lang="en-US" dirty="0"/>
          </a:p>
        </p:txBody>
      </p:sp>
    </p:spTree>
    <p:extLst>
      <p:ext uri="{BB962C8B-B14F-4D97-AF65-F5344CB8AC3E}">
        <p14:creationId xmlns:p14="http://schemas.microsoft.com/office/powerpoint/2010/main" val="3175842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5268F6-8EC7-8D4B-BFF4-D96A1E65B8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4D9BB2-E6BF-3845-9E89-6F82BE23DE89}" type="slidenum">
              <a:rPr lang="en-US" smtClean="0"/>
              <a:t>‹#›</a:t>
            </a:fld>
            <a:endParaRPr lang="en-US" dirty="0"/>
          </a:p>
        </p:txBody>
      </p:sp>
    </p:spTree>
    <p:extLst>
      <p:ext uri="{BB962C8B-B14F-4D97-AF65-F5344CB8AC3E}">
        <p14:creationId xmlns:p14="http://schemas.microsoft.com/office/powerpoint/2010/main" val="11412067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9306464" cy="1325563"/>
          </a:xfrm>
        </p:spPr>
        <p:txBody>
          <a:bodyPr/>
          <a:lstStyle/>
          <a:p>
            <a:r>
              <a:rPr lang="en-US" dirty="0"/>
              <a:t>Title Title</a:t>
            </a:r>
          </a:p>
        </p:txBody>
      </p:sp>
      <p:sp>
        <p:nvSpPr>
          <p:cNvPr id="3" name="Content Placeholder 2"/>
          <p:cNvSpPr>
            <a:spLocks noGrp="1"/>
          </p:cNvSpPr>
          <p:nvPr>
            <p:ph sz="half" idx="1" hasCustomPrompt="1"/>
          </p:nvPr>
        </p:nvSpPr>
        <p:spPr>
          <a:xfrm>
            <a:off x="838199" y="1825625"/>
            <a:ext cx="10556631" cy="3870325"/>
          </a:xfrm>
        </p:spPr>
        <p:txBody>
          <a:bodyPr/>
          <a:lstStyle>
            <a:lvl1pPr marL="0" indent="0">
              <a:buNone/>
              <a:defRPr/>
            </a:lvl1pPr>
          </a:lstStyle>
          <a:p>
            <a:pPr lvl="0"/>
            <a:r>
              <a:rPr lang="en-US" dirty="0"/>
              <a:t>SUBTITLE</a:t>
            </a:r>
          </a:p>
          <a:p>
            <a:pPr lvl="1"/>
            <a:r>
              <a:rPr lang="en-US" dirty="0"/>
              <a:t>Bullets</a:t>
            </a:r>
          </a:p>
          <a:p>
            <a:pPr lvl="1"/>
            <a:r>
              <a:rPr lang="en-US" dirty="0"/>
              <a:t>Bullets</a:t>
            </a:r>
          </a:p>
          <a:p>
            <a:pPr lvl="1"/>
            <a:r>
              <a:rPr lang="en-US" dirty="0"/>
              <a:t>Bullets</a:t>
            </a:r>
          </a:p>
        </p:txBody>
      </p:sp>
    </p:spTree>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F15268F6-8EC7-8D4B-BFF4-D96A1E65B800}" type="datetimeFigureOut">
              <a:rPr lang="en-US" smtClean="0"/>
              <a:t>4/17/2019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C4D9BB2-E6BF-3845-9E89-6F82BE23DE89}" type="slidenum">
              <a:rPr lang="en-US" smtClean="0"/>
              <a:t>‹#›</a:t>
            </a:fld>
            <a:endParaRPr lang="en-US" dirty="0"/>
          </a:p>
        </p:txBody>
      </p:sp>
    </p:spTree>
    <p:extLst>
      <p:ext uri="{BB962C8B-B14F-4D97-AF65-F5344CB8AC3E}">
        <p14:creationId xmlns:p14="http://schemas.microsoft.com/office/powerpoint/2010/main" val="10859001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268F6-8EC7-8D4B-BFF4-D96A1E65B8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4D9BB2-E6BF-3845-9E89-6F82BE23DE89}" type="slidenum">
              <a:rPr lang="en-US" smtClean="0"/>
              <a:t>‹#›</a:t>
            </a:fld>
            <a:endParaRPr lang="en-US" dirty="0"/>
          </a:p>
        </p:txBody>
      </p:sp>
    </p:spTree>
    <p:extLst>
      <p:ext uri="{BB962C8B-B14F-4D97-AF65-F5344CB8AC3E}">
        <p14:creationId xmlns:p14="http://schemas.microsoft.com/office/powerpoint/2010/main" val="14069989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15268F6-8EC7-8D4B-BFF4-D96A1E65B800}"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C4D9BB2-E6BF-3845-9E89-6F82BE23DE89}" type="slidenum">
              <a:rPr lang="en-US" smtClean="0"/>
              <a:t>‹#›</a:t>
            </a:fld>
            <a:endParaRPr lang="en-US" dirty="0"/>
          </a:p>
        </p:txBody>
      </p:sp>
    </p:spTree>
    <p:extLst>
      <p:ext uri="{BB962C8B-B14F-4D97-AF65-F5344CB8AC3E}">
        <p14:creationId xmlns:p14="http://schemas.microsoft.com/office/powerpoint/2010/main" val="14883272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290CD61-0AC8-3743-AC6A-AB8DF184FA0B}" type="datetime1">
              <a:rPr lang="en-US" smtClean="0">
                <a:solidFill>
                  <a:srgbClr val="58595B"/>
                </a:solidFill>
              </a:rPr>
              <a:pPr/>
              <a:t>4/17/2019</a:t>
            </a:fld>
            <a:endParaRPr dirty="0">
              <a:solidFill>
                <a:srgbClr val="58595B"/>
              </a:solidFill>
            </a:endParaRPr>
          </a:p>
        </p:txBody>
      </p:sp>
      <p:sp>
        <p:nvSpPr>
          <p:cNvPr id="5" name="Slide Number Placeholder 4"/>
          <p:cNvSpPr>
            <a:spLocks noGrp="1"/>
          </p:cNvSpPr>
          <p:nvPr>
            <p:ph type="sldNum" sz="quarter" idx="12"/>
          </p:nvPr>
        </p:nvSpPr>
        <p:spPr/>
        <p:txBody>
          <a:bodyPr/>
          <a:lstStyle/>
          <a:p>
            <a:fld id="{C51EAA63-D034-42AE-91FA-B13B9518C7BE}" type="slidenum">
              <a:rPr>
                <a:solidFill>
                  <a:srgbClr val="58595B"/>
                </a:solidFill>
              </a:rPr>
              <a:pPr/>
              <a:t>‹#›</a:t>
            </a:fld>
            <a:endParaRPr dirty="0">
              <a:solidFill>
                <a:srgbClr val="58595B"/>
              </a:solidFill>
            </a:endParaRPr>
          </a:p>
        </p:txBody>
      </p:sp>
      <p:sp>
        <p:nvSpPr>
          <p:cNvPr id="2" name="Title 1"/>
          <p:cNvSpPr>
            <a:spLocks noGrp="1"/>
          </p:cNvSpPr>
          <p:nvPr>
            <p:ph type="title"/>
          </p:nvPr>
        </p:nvSpPr>
        <p:spPr>
          <a:xfrm>
            <a:off x="531950" y="87735"/>
            <a:ext cx="11128098" cy="889000"/>
          </a:xfrm>
        </p:spPr>
        <p:txBody>
          <a:bodyPr/>
          <a:lstStyle/>
          <a:p>
            <a:r>
              <a:rPr lang="en-US" dirty="0"/>
              <a:t>Click to edit Master title style</a:t>
            </a:r>
          </a:p>
        </p:txBody>
      </p:sp>
    </p:spTree>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511287" indent="0" algn="ctr">
              <a:buNone/>
              <a:defRPr>
                <a:solidFill>
                  <a:schemeClr val="tx1">
                    <a:tint val="75000"/>
                  </a:schemeClr>
                </a:solidFill>
              </a:defRPr>
            </a:lvl2pPr>
            <a:lvl3pPr marL="1022574" indent="0" algn="ctr">
              <a:buNone/>
              <a:defRPr>
                <a:solidFill>
                  <a:schemeClr val="tx1">
                    <a:tint val="75000"/>
                  </a:schemeClr>
                </a:solidFill>
              </a:defRPr>
            </a:lvl3pPr>
            <a:lvl4pPr marL="1533860" indent="0" algn="ctr">
              <a:buNone/>
              <a:defRPr>
                <a:solidFill>
                  <a:schemeClr val="tx1">
                    <a:tint val="75000"/>
                  </a:schemeClr>
                </a:solidFill>
              </a:defRPr>
            </a:lvl4pPr>
            <a:lvl5pPr marL="2045147" indent="0" algn="ctr">
              <a:buNone/>
              <a:defRPr>
                <a:solidFill>
                  <a:schemeClr val="tx1">
                    <a:tint val="75000"/>
                  </a:schemeClr>
                </a:solidFill>
              </a:defRPr>
            </a:lvl5pPr>
            <a:lvl6pPr marL="2556434" indent="0" algn="ctr">
              <a:buNone/>
              <a:defRPr>
                <a:solidFill>
                  <a:schemeClr val="tx1">
                    <a:tint val="75000"/>
                  </a:schemeClr>
                </a:solidFill>
              </a:defRPr>
            </a:lvl6pPr>
            <a:lvl7pPr marL="3067721" indent="0" algn="ctr">
              <a:buNone/>
              <a:defRPr>
                <a:solidFill>
                  <a:schemeClr val="tx1">
                    <a:tint val="75000"/>
                  </a:schemeClr>
                </a:solidFill>
              </a:defRPr>
            </a:lvl7pPr>
            <a:lvl8pPr marL="3579007" indent="0" algn="ctr">
              <a:buNone/>
              <a:defRPr>
                <a:solidFill>
                  <a:schemeClr val="tx1">
                    <a:tint val="75000"/>
                  </a:schemeClr>
                </a:solidFill>
              </a:defRPr>
            </a:lvl8pPr>
            <a:lvl9pPr marL="40902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EBA635F-B196-8541-A113-BD17BB083D13}" type="datetimeFigureOut">
              <a:rPr lang="en-US" smtClean="0"/>
              <a:t>4/17/2019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1D13A43-3994-F64E-833C-E712C00138E1}" type="slidenum">
              <a:rPr lang="en-US" smtClean="0"/>
              <a:t>‹#›</a:t>
            </a:fld>
            <a:endParaRPr lang="en-US" dirty="0"/>
          </a:p>
        </p:txBody>
      </p:sp>
    </p:spTree>
    <p:extLst>
      <p:ext uri="{BB962C8B-B14F-4D97-AF65-F5344CB8AC3E}">
        <p14:creationId xmlns:p14="http://schemas.microsoft.com/office/powerpoint/2010/main" val="2202415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8200" y="365125"/>
            <a:ext cx="9306464" cy="1325563"/>
          </a:xfrm>
        </p:spPr>
        <p:txBody>
          <a:bodyPr/>
          <a:lstStyle/>
          <a:p>
            <a:r>
              <a:rPr lang="en-US" dirty="0"/>
              <a:t>Title Title</a:t>
            </a:r>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 Title Title</a:t>
            </a:r>
          </a:p>
        </p:txBody>
      </p:sp>
      <p:sp>
        <p:nvSpPr>
          <p:cNvPr id="6" name="Content Placeholder 2"/>
          <p:cNvSpPr>
            <a:spLocks noGrp="1"/>
          </p:cNvSpPr>
          <p:nvPr>
            <p:ph sz="half" idx="1" hasCustomPrompt="1"/>
          </p:nvPr>
        </p:nvSpPr>
        <p:spPr>
          <a:xfrm>
            <a:off x="3505200" y="1690688"/>
            <a:ext cx="5181600" cy="4081462"/>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SUBTITLE</a:t>
            </a:r>
          </a:p>
          <a:p>
            <a:pPr lvl="1"/>
            <a:r>
              <a:rPr lang="en-US" dirty="0"/>
              <a:t>Bullets</a:t>
            </a:r>
          </a:p>
          <a:p>
            <a:pPr lvl="1"/>
            <a:r>
              <a:rPr lang="en-US" dirty="0"/>
              <a:t>Bullets</a:t>
            </a:r>
          </a:p>
          <a:p>
            <a:pPr lvl="1"/>
            <a:r>
              <a:rPr lang="en-US" dirty="0"/>
              <a:t>Bullets</a:t>
            </a:r>
          </a:p>
        </p:txBody>
      </p:sp>
    </p:spTree>
    <p:extLst>
      <p:ext uri="{BB962C8B-B14F-4D97-AF65-F5344CB8AC3E}">
        <p14:creationId xmlns:p14="http://schemas.microsoft.com/office/powerpoint/2010/main" val="19942295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Title Title Title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Title Title Title</a:t>
            </a:r>
          </a:p>
        </p:txBody>
      </p:sp>
      <p:sp>
        <p:nvSpPr>
          <p:cNvPr id="7" name="Content Placeholder 2"/>
          <p:cNvSpPr>
            <a:spLocks noGrp="1"/>
          </p:cNvSpPr>
          <p:nvPr>
            <p:ph sz="half" idx="1" hasCustomPrompt="1"/>
          </p:nvPr>
        </p:nvSpPr>
        <p:spPr>
          <a:xfrm>
            <a:off x="838200" y="1824038"/>
            <a:ext cx="5181600" cy="3814762"/>
          </a:xfrm>
        </p:spPr>
        <p:txBody>
          <a:bodyPr/>
          <a:lstStyle>
            <a:lvl1pPr marL="0" indent="0">
              <a:buNone/>
              <a:defRPr>
                <a:solidFill>
                  <a:srgbClr val="444444"/>
                </a:solidFill>
              </a:defRPr>
            </a:lvl1pPr>
            <a:lvl2pPr>
              <a:defRPr>
                <a:solidFill>
                  <a:srgbClr val="444444"/>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
        <p:nvSpPr>
          <p:cNvPr id="8" name="Content Placeholder 2"/>
          <p:cNvSpPr>
            <a:spLocks noGrp="1"/>
          </p:cNvSpPr>
          <p:nvPr>
            <p:ph sz="half" idx="10" hasCustomPrompt="1"/>
          </p:nvPr>
        </p:nvSpPr>
        <p:spPr>
          <a:xfrm>
            <a:off x="6153150" y="1824038"/>
            <a:ext cx="5181600" cy="3814762"/>
          </a:xfrm>
          <a:solidFill>
            <a:srgbClr val="444444">
              <a:alpha val="70000"/>
            </a:srgbClr>
          </a:solidFill>
        </p:spPr>
        <p:txBody>
          <a:bodyPr/>
          <a:lstStyle>
            <a:lvl1pPr marL="0" indent="0">
              <a:buNone/>
              <a:defRPr>
                <a:solidFill>
                  <a:schemeClr val="bg1"/>
                </a:solidFill>
              </a:defRPr>
            </a:lvl1pPr>
            <a:lvl2pPr>
              <a:defRPr>
                <a:solidFill>
                  <a:schemeClr val="bg1"/>
                </a:solidFill>
              </a:defRPr>
            </a:lvl2pPr>
            <a:lvl3pPr>
              <a:defRPr>
                <a:solidFill>
                  <a:srgbClr val="002661"/>
                </a:solidFill>
              </a:defRPr>
            </a:lvl3pPr>
            <a:lvl4pPr>
              <a:defRPr>
                <a:solidFill>
                  <a:srgbClr val="002661"/>
                </a:solidFill>
              </a:defRPr>
            </a:lvl4pPr>
            <a:lvl5pPr>
              <a:defRPr>
                <a:solidFill>
                  <a:srgbClr val="002661"/>
                </a:solidFill>
              </a:defRPr>
            </a:lvl5pPr>
          </a:lstStyle>
          <a:p>
            <a:pPr lvl="0"/>
            <a:r>
              <a:rPr lang="en-US" dirty="0"/>
              <a:t>SUBTITLE</a:t>
            </a:r>
          </a:p>
          <a:p>
            <a:pPr lvl="1"/>
            <a:r>
              <a:rPr lang="en-US" dirty="0"/>
              <a:t>Bullets</a:t>
            </a:r>
          </a:p>
          <a:p>
            <a:pPr lvl="1"/>
            <a:r>
              <a:rPr lang="en-US" dirty="0"/>
              <a:t>Bullets</a:t>
            </a:r>
          </a:p>
          <a:p>
            <a:pPr lvl="1"/>
            <a:r>
              <a:rPr lang="en-US" dirty="0"/>
              <a:t>Bullets</a:t>
            </a:r>
          </a:p>
          <a:p>
            <a:pPr lvl="1"/>
            <a:endParaRPr lang="en-US" dirty="0"/>
          </a:p>
        </p:txBody>
      </p:sp>
    </p:spTree>
    <p:extLst>
      <p:ext uri="{BB962C8B-B14F-4D97-AF65-F5344CB8AC3E}">
        <p14:creationId xmlns:p14="http://schemas.microsoft.com/office/powerpoint/2010/main" val="201303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03168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5268F6-8EC7-8D4B-BFF4-D96A1E65B800}" type="datetimeFigureOut">
              <a:rPr lang="en-US" smtClean="0"/>
              <a:t>4/17/2019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4D9BB2-E6BF-3845-9E89-6F82BE23DE89}" type="slidenum">
              <a:rPr lang="en-US" smtClean="0"/>
              <a:t>‹#›</a:t>
            </a:fld>
            <a:endParaRPr lang="en-US" dirty="0"/>
          </a:p>
        </p:txBody>
      </p:sp>
    </p:spTree>
    <p:extLst>
      <p:ext uri="{BB962C8B-B14F-4D97-AF65-F5344CB8AC3E}">
        <p14:creationId xmlns:p14="http://schemas.microsoft.com/office/powerpoint/2010/main" val="1748599176"/>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0" r:id="rId3"/>
    <p:sldLayoutId id="2147483695" r:id="rId4"/>
    <p:sldLayoutId id="2147483683" r:id="rId5"/>
    <p:sldLayoutId id="2147483667" r:id="rId6"/>
    <p:sldLayoutId id="2147483684" r:id="rId7"/>
    <p:sldLayoutId id="2147483668" r:id="rId8"/>
    <p:sldLayoutId id="2147483669" r:id="rId9"/>
    <p:sldLayoutId id="2147483661" r:id="rId10"/>
    <p:sldLayoutId id="2147483662" r:id="rId11"/>
    <p:sldLayoutId id="2147483690" r:id="rId12"/>
    <p:sldLayoutId id="2147483676" r:id="rId13"/>
    <p:sldLayoutId id="2147483677" r:id="rId14"/>
    <p:sldLayoutId id="2147483678" r:id="rId15"/>
    <p:sldLayoutId id="2147483663" r:id="rId16"/>
    <p:sldLayoutId id="2147483664" r:id="rId17"/>
    <p:sldLayoutId id="2147483691" r:id="rId18"/>
    <p:sldLayoutId id="2147483670" r:id="rId19"/>
    <p:sldLayoutId id="2147483671" r:id="rId20"/>
    <p:sldLayoutId id="2147483672" r:id="rId21"/>
    <p:sldLayoutId id="2147483665" r:id="rId22"/>
    <p:sldLayoutId id="2147483666" r:id="rId23"/>
    <p:sldLayoutId id="2147483693" r:id="rId24"/>
    <p:sldLayoutId id="2147483692" r:id="rId25"/>
    <p:sldLayoutId id="2147483689" r:id="rId26"/>
    <p:sldLayoutId id="2147483673" r:id="rId27"/>
    <p:sldLayoutId id="2147483674" r:id="rId28"/>
    <p:sldLayoutId id="2147483675" r:id="rId29"/>
    <p:sldLayoutId id="2147483679" r:id="rId30"/>
    <p:sldLayoutId id="2147483680" r:id="rId31"/>
    <p:sldLayoutId id="2147483681" r:id="rId32"/>
    <p:sldLayoutId id="2147483694" r:id="rId33"/>
    <p:sldLayoutId id="2147483682" r:id="rId34"/>
    <p:sldLayoutId id="2147483652" r:id="rId35"/>
    <p:sldLayoutId id="2147483653" r:id="rId36"/>
    <p:sldLayoutId id="2147483654" r:id="rId37"/>
    <p:sldLayoutId id="2147483655" r:id="rId38"/>
    <p:sldLayoutId id="2147483656" r:id="rId39"/>
    <p:sldLayoutId id="2147483657" r:id="rId40"/>
    <p:sldLayoutId id="2147483658" r:id="rId41"/>
    <p:sldLayoutId id="2147483659" r:id="rId42"/>
    <p:sldLayoutId id="2147483688" r:id="rId43"/>
    <p:sldLayoutId id="2147483696" r:id="rId44"/>
  </p:sldLayoutIdLst>
  <p:txStyles>
    <p:titleStyle>
      <a:lvl1pPr algn="l" defTabSz="914400" rtl="0" eaLnBrk="1" latinLnBrk="0" hangingPunct="1">
        <a:lnSpc>
          <a:spcPct val="90000"/>
        </a:lnSpc>
        <a:spcBef>
          <a:spcPct val="0"/>
        </a:spcBef>
        <a:buNone/>
        <a:defRPr sz="4400" b="0" kern="1200">
          <a:solidFill>
            <a:srgbClr val="002661"/>
          </a:solidFill>
          <a:latin typeface="Arial" charset="0"/>
          <a:ea typeface="Arial" charset="0"/>
          <a:cs typeface="Arial" charset="0"/>
        </a:defRPr>
      </a:lvl1pPr>
    </p:titleStyle>
    <p:bodyStyle>
      <a:lvl1pPr marL="228600" indent="-228600" algn="l" defTabSz="914400" rtl="0" eaLnBrk="1" latinLnBrk="0" hangingPunct="1">
        <a:lnSpc>
          <a:spcPct val="90000"/>
        </a:lnSpc>
        <a:spcBef>
          <a:spcPts val="1000"/>
        </a:spcBef>
        <a:buFont typeface="Arial"/>
        <a:buChar char="•"/>
        <a:defRPr sz="2800" kern="1200">
          <a:solidFill>
            <a:srgbClr val="444444"/>
          </a:solidFill>
          <a:latin typeface="Arial" charset="0"/>
          <a:ea typeface="Arial" charset="0"/>
          <a:cs typeface="Arial" charset="0"/>
        </a:defRPr>
      </a:lvl1pPr>
      <a:lvl2pPr marL="685800" indent="-228600" algn="l" defTabSz="914400" rtl="0" eaLnBrk="1" latinLnBrk="0" hangingPunct="1">
        <a:lnSpc>
          <a:spcPct val="90000"/>
        </a:lnSpc>
        <a:spcBef>
          <a:spcPts val="500"/>
        </a:spcBef>
        <a:buFont typeface="Arial"/>
        <a:buChar char="•"/>
        <a:defRPr sz="2400" kern="1200">
          <a:solidFill>
            <a:srgbClr val="444444"/>
          </a:solidFill>
          <a:latin typeface="Arial" charset="0"/>
          <a:ea typeface="Arial" charset="0"/>
          <a:cs typeface="Arial" charset="0"/>
        </a:defRPr>
      </a:lvl2pPr>
      <a:lvl3pPr marL="1143000" indent="-228600" algn="l" defTabSz="914400" rtl="0" eaLnBrk="1" latinLnBrk="0" hangingPunct="1">
        <a:lnSpc>
          <a:spcPct val="90000"/>
        </a:lnSpc>
        <a:spcBef>
          <a:spcPts val="500"/>
        </a:spcBef>
        <a:buFont typeface="Arial"/>
        <a:buChar char="•"/>
        <a:defRPr sz="2000" kern="1200">
          <a:solidFill>
            <a:srgbClr val="444444"/>
          </a:solidFill>
          <a:latin typeface="Arial" charset="0"/>
          <a:ea typeface="Arial" charset="0"/>
          <a:cs typeface="Arial" charset="0"/>
        </a:defRPr>
      </a:lvl3pPr>
      <a:lvl4pPr marL="1600200" indent="-228600" algn="l" defTabSz="914400" rtl="0" eaLnBrk="1" latinLnBrk="0" hangingPunct="1">
        <a:lnSpc>
          <a:spcPct val="90000"/>
        </a:lnSpc>
        <a:spcBef>
          <a:spcPts val="500"/>
        </a:spcBef>
        <a:buFont typeface="Arial"/>
        <a:buChar char="•"/>
        <a:defRPr sz="1800" kern="1200">
          <a:solidFill>
            <a:srgbClr val="444444"/>
          </a:solidFill>
          <a:latin typeface="Arial" charset="0"/>
          <a:ea typeface="Arial" charset="0"/>
          <a:cs typeface="Arial" charset="0"/>
        </a:defRPr>
      </a:lvl4pPr>
      <a:lvl5pPr marL="2057400" indent="-228600" algn="l" defTabSz="914400" rtl="0" eaLnBrk="1" latinLnBrk="0" hangingPunct="1">
        <a:lnSpc>
          <a:spcPct val="90000"/>
        </a:lnSpc>
        <a:spcBef>
          <a:spcPts val="500"/>
        </a:spcBef>
        <a:buFont typeface="Arial"/>
        <a:buChar char="•"/>
        <a:defRPr sz="1800" kern="1200">
          <a:solidFill>
            <a:srgbClr val="444444"/>
          </a:solidFill>
          <a:latin typeface="Arial" charset="0"/>
          <a:ea typeface="Arial" charset="0"/>
          <a:cs typeface="Arial"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 Id="rId4" Type="http://schemas.openxmlformats.org/officeDocument/2006/relationships/image" Target="../media/image41.png"/></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43.png"/><Relationship Id="rId4" Type="http://schemas.openxmlformats.org/officeDocument/2006/relationships/image" Target="../media/image4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5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58.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44.xml"/></Relationships>
</file>

<file path=ppt/slides/_rels/slide7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0.xml"/></Relationships>
</file>

<file path=ppt/slides/_rels/slide8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2091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B9AF59-1EA8-41DB-8094-95273885EFCD}"/>
              </a:ext>
            </a:extLst>
          </p:cNvPr>
          <p:cNvSpPr>
            <a:spLocks noGrp="1"/>
          </p:cNvSpPr>
          <p:nvPr>
            <p:ph type="title"/>
          </p:nvPr>
        </p:nvSpPr>
        <p:spPr>
          <a:xfrm>
            <a:off x="178421" y="365125"/>
            <a:ext cx="11351940" cy="1325563"/>
          </a:xfrm>
        </p:spPr>
        <p:txBody>
          <a:bodyPr>
            <a:normAutofit fontScale="90000"/>
          </a:bodyPr>
          <a:lstStyle/>
          <a:p>
            <a:r>
              <a:rPr lang="en-US" sz="4900" dirty="0"/>
              <a:t>MRP – Getting better results instead of noise</a:t>
            </a:r>
            <a:endParaRPr lang="en-US" dirty="0"/>
          </a:p>
        </p:txBody>
      </p:sp>
      <p:sp>
        <p:nvSpPr>
          <p:cNvPr id="3" name="Content Placeholder 2">
            <a:extLst>
              <a:ext uri="{FF2B5EF4-FFF2-40B4-BE49-F238E27FC236}">
                <a16:creationId xmlns:a16="http://schemas.microsoft.com/office/drawing/2014/main" id="{8C81D186-03AE-486C-850B-6108C656BAC8}"/>
              </a:ext>
            </a:extLst>
          </p:cNvPr>
          <p:cNvSpPr>
            <a:spLocks noGrp="1"/>
          </p:cNvSpPr>
          <p:nvPr>
            <p:ph sz="half" idx="1"/>
          </p:nvPr>
        </p:nvSpPr>
        <p:spPr/>
        <p:txBody>
          <a:bodyPr>
            <a:normAutofit fontScale="92500" lnSpcReduction="20000"/>
          </a:bodyPr>
          <a:lstStyle/>
          <a:p>
            <a:r>
              <a:rPr lang="en-US" dirty="0"/>
              <a:t>When MRP best practices and setups are utilized, JDE’s MRP is an extremely valuable tool that can help a company’s supply chain tremendously.  From making sure long lead time products are available to generating work orders based on monthly demand, JDE MRP tool is the jack of all trades.  In this session we will talk about MRP best practices and the key areas that normally cause MRP to fail or be in-accurate.  After this session you will have a better understanding of what your MRP environment should/could look like.</a:t>
            </a:r>
            <a:endParaRPr lang="en-US" sz="2400" dirty="0"/>
          </a:p>
          <a:p>
            <a:pPr lvl="0"/>
            <a:r>
              <a:rPr lang="en-US" dirty="0"/>
              <a:t>Objectives </a:t>
            </a:r>
            <a:endParaRPr lang="en-US" sz="2400" dirty="0"/>
          </a:p>
          <a:p>
            <a:pPr lvl="1"/>
            <a:r>
              <a:rPr lang="en-US" dirty="0"/>
              <a:t>Understand key requirements for successful MRP processing</a:t>
            </a:r>
            <a:endParaRPr lang="en-US" sz="2000" dirty="0"/>
          </a:p>
          <a:p>
            <a:pPr lvl="1"/>
            <a:r>
              <a:rPr lang="en-US" dirty="0"/>
              <a:t>Increase end user familiarity and comfort levels within MRP</a:t>
            </a:r>
            <a:endParaRPr lang="en-US" sz="2000" dirty="0"/>
          </a:p>
          <a:p>
            <a:pPr lvl="1"/>
            <a:r>
              <a:rPr lang="en-US" dirty="0"/>
              <a:t>MRP best practices</a:t>
            </a:r>
            <a:endParaRPr lang="en-US" sz="2000" dirty="0"/>
          </a:p>
          <a:p>
            <a:endParaRPr lang="en-US" dirty="0"/>
          </a:p>
        </p:txBody>
      </p:sp>
    </p:spTree>
    <p:extLst>
      <p:ext uri="{BB962C8B-B14F-4D97-AF65-F5344CB8AC3E}">
        <p14:creationId xmlns:p14="http://schemas.microsoft.com/office/powerpoint/2010/main" val="1897662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CE458-138D-4A25-9D33-86521D1F8781}"/>
              </a:ext>
            </a:extLst>
          </p:cNvPr>
          <p:cNvSpPr>
            <a:spLocks noGrp="1"/>
          </p:cNvSpPr>
          <p:nvPr>
            <p:ph type="title"/>
          </p:nvPr>
        </p:nvSpPr>
        <p:spPr/>
        <p:txBody>
          <a:bodyPr/>
          <a:lstStyle/>
          <a:p>
            <a:r>
              <a:rPr lang="en-US" dirty="0"/>
              <a:t>Key Requirements of JDE Planning</a:t>
            </a:r>
          </a:p>
        </p:txBody>
      </p:sp>
      <p:sp>
        <p:nvSpPr>
          <p:cNvPr id="3" name="Content Placeholder 2">
            <a:extLst>
              <a:ext uri="{FF2B5EF4-FFF2-40B4-BE49-F238E27FC236}">
                <a16:creationId xmlns:a16="http://schemas.microsoft.com/office/drawing/2014/main" id="{8FF7BF38-E03C-4977-983E-69E87C98F2E0}"/>
              </a:ext>
            </a:extLst>
          </p:cNvPr>
          <p:cNvSpPr>
            <a:spLocks noGrp="1"/>
          </p:cNvSpPr>
          <p:nvPr>
            <p:ph sz="half" idx="1"/>
          </p:nvPr>
        </p:nvSpPr>
        <p:spPr/>
        <p:txBody>
          <a:bodyPr/>
          <a:lstStyle/>
          <a:p>
            <a:pPr marL="457200" indent="-457200">
              <a:buFont typeface="Arial" panose="020B0604020202020204" pitchFamily="34" charset="0"/>
              <a:buChar char="•"/>
            </a:pPr>
            <a:r>
              <a:rPr lang="en-US" dirty="0"/>
              <a:t>Good Data</a:t>
            </a:r>
          </a:p>
          <a:p>
            <a:pPr marL="457200" indent="-457200">
              <a:buFont typeface="Arial" panose="020B0604020202020204" pitchFamily="34" charset="0"/>
              <a:buChar char="•"/>
            </a:pPr>
            <a:r>
              <a:rPr lang="en-US" dirty="0"/>
              <a:t>Robust Demand Planning Process</a:t>
            </a:r>
          </a:p>
          <a:p>
            <a:pPr marL="457200" indent="-457200">
              <a:buFont typeface="Arial" panose="020B0604020202020204" pitchFamily="34" charset="0"/>
              <a:buChar char="•"/>
            </a:pPr>
            <a:r>
              <a:rPr lang="en-US" dirty="0"/>
              <a:t>Collaboration</a:t>
            </a:r>
          </a:p>
          <a:p>
            <a:pPr marL="457200" indent="-457200">
              <a:buFont typeface="Arial" panose="020B0604020202020204" pitchFamily="34" charset="0"/>
              <a:buChar char="•"/>
            </a:pPr>
            <a:r>
              <a:rPr lang="en-US" dirty="0"/>
              <a:t>Product Segmentation</a:t>
            </a:r>
          </a:p>
          <a:p>
            <a:pPr marL="1143000" lvl="1" indent="-457200">
              <a:buFont typeface="Arial" panose="020B0604020202020204" pitchFamily="34" charset="0"/>
              <a:buChar char="•"/>
            </a:pPr>
            <a:r>
              <a:rPr lang="en-US" dirty="0"/>
              <a:t>What should be planned?</a:t>
            </a:r>
          </a:p>
          <a:p>
            <a:pPr marL="1143000" lvl="1" indent="-457200">
              <a:buFont typeface="Arial" panose="020B0604020202020204" pitchFamily="34" charset="0"/>
              <a:buChar char="•"/>
            </a:pPr>
            <a:r>
              <a:rPr lang="en-US" dirty="0"/>
              <a:t>How should items be planned?</a:t>
            </a:r>
          </a:p>
          <a:p>
            <a:pPr marL="457200" indent="-457200">
              <a:buFont typeface="Arial" panose="020B0604020202020204" pitchFamily="34" charset="0"/>
              <a:buChar char="•"/>
            </a:pPr>
            <a:r>
              <a:rPr lang="en-US" dirty="0"/>
              <a:t>Message Management </a:t>
            </a:r>
          </a:p>
        </p:txBody>
      </p:sp>
      <p:graphicFrame>
        <p:nvGraphicFramePr>
          <p:cNvPr id="4" name="Diagram 3">
            <a:extLst>
              <a:ext uri="{FF2B5EF4-FFF2-40B4-BE49-F238E27FC236}">
                <a16:creationId xmlns:a16="http://schemas.microsoft.com/office/drawing/2014/main" id="{83B851E5-52C8-48AD-B174-BC14224CCD8D}"/>
              </a:ext>
            </a:extLst>
          </p:cNvPr>
          <p:cNvGraphicFramePr/>
          <p:nvPr>
            <p:extLst/>
          </p:nvPr>
        </p:nvGraphicFramePr>
        <p:xfrm>
          <a:off x="7147932" y="1378454"/>
          <a:ext cx="4562088" cy="44476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39625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EBAB4-4F59-48A0-9998-48C38B2292DC}"/>
              </a:ext>
            </a:extLst>
          </p:cNvPr>
          <p:cNvSpPr>
            <a:spLocks noGrp="1"/>
          </p:cNvSpPr>
          <p:nvPr>
            <p:ph type="title"/>
          </p:nvPr>
        </p:nvSpPr>
        <p:spPr/>
        <p:txBody>
          <a:bodyPr/>
          <a:lstStyle/>
          <a:p>
            <a:r>
              <a:rPr lang="en-US" dirty="0"/>
              <a:t>Planning in JDE</a:t>
            </a:r>
          </a:p>
        </p:txBody>
      </p:sp>
      <p:sp>
        <p:nvSpPr>
          <p:cNvPr id="3" name="Content Placeholder 2">
            <a:extLst>
              <a:ext uri="{FF2B5EF4-FFF2-40B4-BE49-F238E27FC236}">
                <a16:creationId xmlns:a16="http://schemas.microsoft.com/office/drawing/2014/main" id="{BEC0FACA-51E7-4BAA-AEDC-2389710A01FC}"/>
              </a:ext>
            </a:extLst>
          </p:cNvPr>
          <p:cNvSpPr>
            <a:spLocks noGrp="1"/>
          </p:cNvSpPr>
          <p:nvPr>
            <p:ph sz="half" idx="1"/>
          </p:nvPr>
        </p:nvSpPr>
        <p:spPr/>
        <p:txBody>
          <a:bodyPr/>
          <a:lstStyle/>
          <a:p>
            <a:pPr marL="457200" indent="-457200">
              <a:buFont typeface="Arial" panose="020B0604020202020204" pitchFamily="34" charset="0"/>
              <a:buChar char="•"/>
            </a:pPr>
            <a:r>
              <a:rPr lang="en-US" dirty="0"/>
              <a:t>DRP – Distribution Requirements Planning</a:t>
            </a:r>
          </a:p>
          <a:p>
            <a:pPr marL="457200" indent="-457200">
              <a:buFont typeface="Arial" panose="020B0604020202020204" pitchFamily="34" charset="0"/>
              <a:buChar char="•"/>
            </a:pPr>
            <a:r>
              <a:rPr lang="en-US" dirty="0"/>
              <a:t>MRP – Material Requirements Planning</a:t>
            </a:r>
          </a:p>
          <a:p>
            <a:pPr marL="457200" indent="-457200">
              <a:buFont typeface="Arial" panose="020B0604020202020204" pitchFamily="34" charset="0"/>
              <a:buChar char="•"/>
            </a:pPr>
            <a:r>
              <a:rPr lang="en-US" dirty="0"/>
              <a:t>MPS – Master Production Scheduling</a:t>
            </a:r>
          </a:p>
          <a:p>
            <a:pPr marL="457200" indent="-457200">
              <a:buFont typeface="Arial" panose="020B0604020202020204" pitchFamily="34" charset="0"/>
              <a:buChar char="•"/>
            </a:pPr>
            <a:r>
              <a:rPr lang="en-US" dirty="0"/>
              <a:t>Project Requirements Planning</a:t>
            </a:r>
          </a:p>
          <a:p>
            <a:pPr marL="457200" indent="-457200">
              <a:buFont typeface="Arial" panose="020B0604020202020204" pitchFamily="34" charset="0"/>
              <a:buChar char="•"/>
            </a:pPr>
            <a:r>
              <a:rPr lang="en-US" dirty="0"/>
              <a:t>Resource Capacity Planning</a:t>
            </a:r>
          </a:p>
          <a:p>
            <a:pPr marL="457200" indent="-457200">
              <a:buFont typeface="Arial" panose="020B0604020202020204" pitchFamily="34" charset="0"/>
              <a:buChar char="•"/>
            </a:pPr>
            <a:r>
              <a:rPr lang="en-US" dirty="0"/>
              <a:t>Single Plant vs. Multiple Plants</a:t>
            </a:r>
          </a:p>
          <a:p>
            <a:pPr marL="457200" indent="-457200">
              <a:buFont typeface="Arial" panose="020B0604020202020204" pitchFamily="34" charset="0"/>
              <a:buChar char="•"/>
            </a:pPr>
            <a:r>
              <a:rPr lang="en-US" dirty="0"/>
              <a:t>Single Level vs. Multiple Levels</a:t>
            </a:r>
          </a:p>
          <a:p>
            <a:endParaRPr lang="en-US" dirty="0"/>
          </a:p>
        </p:txBody>
      </p:sp>
      <p:graphicFrame>
        <p:nvGraphicFramePr>
          <p:cNvPr id="5" name="Diagram 4">
            <a:extLst>
              <a:ext uri="{FF2B5EF4-FFF2-40B4-BE49-F238E27FC236}">
                <a16:creationId xmlns:a16="http://schemas.microsoft.com/office/drawing/2014/main" id="{03D58D5F-5F51-4F66-8BAA-8D19F4C72911}"/>
              </a:ext>
            </a:extLst>
          </p:cNvPr>
          <p:cNvGraphicFramePr/>
          <p:nvPr>
            <p:extLst/>
          </p:nvPr>
        </p:nvGraphicFramePr>
        <p:xfrm>
          <a:off x="7761249" y="1550019"/>
          <a:ext cx="4430751" cy="37296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046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0791AF-9F72-4723-96DF-0A23D43BE92A}"/>
              </a:ext>
            </a:extLst>
          </p:cNvPr>
          <p:cNvSpPr>
            <a:spLocks noGrp="1"/>
          </p:cNvSpPr>
          <p:nvPr>
            <p:ph type="title"/>
          </p:nvPr>
        </p:nvSpPr>
        <p:spPr/>
        <p:txBody>
          <a:bodyPr/>
          <a:lstStyle/>
          <a:p>
            <a:r>
              <a:rPr lang="en-US" dirty="0"/>
              <a:t>Key Concepts of MRP</a:t>
            </a:r>
          </a:p>
        </p:txBody>
      </p:sp>
      <p:sp>
        <p:nvSpPr>
          <p:cNvPr id="3" name="Content Placeholder 2">
            <a:extLst>
              <a:ext uri="{FF2B5EF4-FFF2-40B4-BE49-F238E27FC236}">
                <a16:creationId xmlns:a16="http://schemas.microsoft.com/office/drawing/2014/main" id="{7C402F2A-740E-43BD-B6DD-940D0A71C454}"/>
              </a:ext>
            </a:extLst>
          </p:cNvPr>
          <p:cNvSpPr>
            <a:spLocks noGrp="1"/>
          </p:cNvSpPr>
          <p:nvPr>
            <p:ph sz="half" idx="1"/>
          </p:nvPr>
        </p:nvSpPr>
        <p:spPr/>
        <p:txBody>
          <a:bodyPr/>
          <a:lstStyle/>
          <a:p>
            <a:pPr marL="457200" indent="-457200">
              <a:buFont typeface="Arial" panose="020B0604020202020204" pitchFamily="34" charset="0"/>
              <a:buChar char="•"/>
            </a:pPr>
            <a:r>
              <a:rPr lang="en-US" dirty="0"/>
              <a:t>Balancing Supply and Demand</a:t>
            </a:r>
          </a:p>
          <a:p>
            <a:pPr marL="457200" indent="-457200">
              <a:buFont typeface="Arial" panose="020B0604020202020204" pitchFamily="34" charset="0"/>
              <a:buChar char="•"/>
            </a:pPr>
            <a:r>
              <a:rPr lang="en-US" dirty="0"/>
              <a:t>Defining Sources of Demand</a:t>
            </a:r>
          </a:p>
          <a:p>
            <a:pPr marL="1143000" lvl="1" indent="-457200">
              <a:buFont typeface="Arial" panose="020B0604020202020204" pitchFamily="34" charset="0"/>
              <a:buChar char="•"/>
            </a:pPr>
            <a:r>
              <a:rPr lang="en-US" dirty="0"/>
              <a:t>Independent vs Dependent Demand</a:t>
            </a:r>
          </a:p>
          <a:p>
            <a:pPr marL="457200" indent="-457200">
              <a:buFont typeface="Arial" panose="020B0604020202020204" pitchFamily="34" charset="0"/>
              <a:buChar char="•"/>
            </a:pPr>
            <a:r>
              <a:rPr lang="en-US" dirty="0"/>
              <a:t>Defining Sources of Supply</a:t>
            </a:r>
          </a:p>
          <a:p>
            <a:pPr marL="457200" indent="-457200">
              <a:buFont typeface="Arial" panose="020B0604020202020204" pitchFamily="34" charset="0"/>
              <a:buChar char="•"/>
            </a:pPr>
            <a:r>
              <a:rPr lang="en-US" dirty="0"/>
              <a:t>Pegging</a:t>
            </a:r>
          </a:p>
          <a:p>
            <a:pPr marL="457200" indent="-457200">
              <a:buFont typeface="Arial" panose="020B0604020202020204" pitchFamily="34" charset="0"/>
              <a:buChar char="•"/>
            </a:pPr>
            <a:r>
              <a:rPr lang="en-US" dirty="0"/>
              <a:t>Time Fences</a:t>
            </a:r>
          </a:p>
          <a:p>
            <a:pPr marL="457200" indent="-457200">
              <a:buFont typeface="Arial" panose="020B0604020202020204" pitchFamily="34" charset="0"/>
              <a:buChar char="•"/>
            </a:pPr>
            <a:r>
              <a:rPr lang="en-US" dirty="0"/>
              <a:t>Planning Horizon </a:t>
            </a:r>
          </a:p>
          <a:p>
            <a:pPr marL="457200" indent="-457200">
              <a:buFont typeface="Arial" panose="020B0604020202020204" pitchFamily="34" charset="0"/>
              <a:buChar char="•"/>
            </a:pPr>
            <a:endParaRPr lang="en-US" dirty="0"/>
          </a:p>
        </p:txBody>
      </p:sp>
      <p:graphicFrame>
        <p:nvGraphicFramePr>
          <p:cNvPr id="4" name="Diagram 3">
            <a:extLst>
              <a:ext uri="{FF2B5EF4-FFF2-40B4-BE49-F238E27FC236}">
                <a16:creationId xmlns:a16="http://schemas.microsoft.com/office/drawing/2014/main" id="{78CD02E3-4B60-4588-B812-699AC616F819}"/>
              </a:ext>
            </a:extLst>
          </p:cNvPr>
          <p:cNvGraphicFramePr/>
          <p:nvPr>
            <p:extLst/>
          </p:nvPr>
        </p:nvGraphicFramePr>
        <p:xfrm>
          <a:off x="6445405" y="1309003"/>
          <a:ext cx="5588000" cy="38703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843242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2ED56-3E18-4A78-A3DC-99D2F4741437}"/>
              </a:ext>
            </a:extLst>
          </p:cNvPr>
          <p:cNvSpPr>
            <a:spLocks noGrp="1"/>
          </p:cNvSpPr>
          <p:nvPr>
            <p:ph type="title"/>
          </p:nvPr>
        </p:nvSpPr>
        <p:spPr/>
        <p:txBody>
          <a:bodyPr/>
          <a:lstStyle/>
          <a:p>
            <a:r>
              <a:rPr lang="en-US" dirty="0"/>
              <a:t>Key Data Elements of Planning</a:t>
            </a:r>
          </a:p>
        </p:txBody>
      </p:sp>
      <p:sp>
        <p:nvSpPr>
          <p:cNvPr id="3" name="Content Placeholder 2">
            <a:extLst>
              <a:ext uri="{FF2B5EF4-FFF2-40B4-BE49-F238E27FC236}">
                <a16:creationId xmlns:a16="http://schemas.microsoft.com/office/drawing/2014/main" id="{CBCE2D6E-F8F8-4AC0-87C1-531A88C00F35}"/>
              </a:ext>
            </a:extLst>
          </p:cNvPr>
          <p:cNvSpPr>
            <a:spLocks noGrp="1"/>
          </p:cNvSpPr>
          <p:nvPr>
            <p:ph sz="half" idx="1"/>
          </p:nvPr>
        </p:nvSpPr>
        <p:spPr/>
        <p:txBody>
          <a:bodyPr/>
          <a:lstStyle/>
          <a:p>
            <a:pPr marL="457200" indent="-457200">
              <a:buFont typeface="Arial" panose="020B0604020202020204" pitchFamily="34" charset="0"/>
              <a:buChar char="•"/>
            </a:pPr>
            <a:r>
              <a:rPr lang="en-US" dirty="0"/>
              <a:t>Item Data</a:t>
            </a:r>
          </a:p>
          <a:p>
            <a:pPr marL="457200" indent="-457200">
              <a:buFont typeface="Arial" panose="020B0604020202020204" pitchFamily="34" charset="0"/>
              <a:buChar char="•"/>
            </a:pPr>
            <a:r>
              <a:rPr lang="en-US" dirty="0"/>
              <a:t>Bill of Materials</a:t>
            </a:r>
          </a:p>
          <a:p>
            <a:pPr marL="457200" indent="-457200">
              <a:buFont typeface="Arial" panose="020B0604020202020204" pitchFamily="34" charset="0"/>
              <a:buChar char="•"/>
            </a:pPr>
            <a:r>
              <a:rPr lang="en-US" dirty="0"/>
              <a:t>Routing</a:t>
            </a:r>
          </a:p>
          <a:p>
            <a:pPr marL="457200" indent="-457200">
              <a:buFont typeface="Arial" panose="020B0604020202020204" pitchFamily="34" charset="0"/>
              <a:buChar char="•"/>
            </a:pPr>
            <a:r>
              <a:rPr lang="en-US" dirty="0"/>
              <a:t>Work Centers/Work Center Rates</a:t>
            </a:r>
          </a:p>
          <a:p>
            <a:pPr marL="457200" indent="-457200">
              <a:buFont typeface="Arial" panose="020B0604020202020204" pitchFamily="34" charset="0"/>
              <a:buChar char="•"/>
            </a:pPr>
            <a:r>
              <a:rPr lang="en-US" dirty="0"/>
              <a:t>Branch Relationships</a:t>
            </a:r>
          </a:p>
          <a:p>
            <a:pPr marL="457200" indent="-457200">
              <a:buFont typeface="Arial" panose="020B0604020202020204" pitchFamily="34" charset="0"/>
              <a:buChar char="•"/>
            </a:pPr>
            <a:r>
              <a:rPr lang="en-US" dirty="0"/>
              <a:t>Supplier Schedules</a:t>
            </a:r>
          </a:p>
          <a:p>
            <a:pPr marL="457200" indent="-457200">
              <a:buFont typeface="Arial" panose="020B0604020202020204" pitchFamily="34" charset="0"/>
              <a:buChar char="•"/>
            </a:pPr>
            <a:r>
              <a:rPr lang="en-US" dirty="0"/>
              <a:t>Safety Stock</a:t>
            </a:r>
          </a:p>
        </p:txBody>
      </p:sp>
      <p:graphicFrame>
        <p:nvGraphicFramePr>
          <p:cNvPr id="4" name="Diagram 3">
            <a:extLst>
              <a:ext uri="{FF2B5EF4-FFF2-40B4-BE49-F238E27FC236}">
                <a16:creationId xmlns:a16="http://schemas.microsoft.com/office/drawing/2014/main" id="{CB8949FA-FE03-4494-B69E-D56B804B798C}"/>
              </a:ext>
            </a:extLst>
          </p:cNvPr>
          <p:cNvGraphicFramePr/>
          <p:nvPr>
            <p:extLst/>
          </p:nvPr>
        </p:nvGraphicFramePr>
        <p:xfrm>
          <a:off x="6556918" y="1524543"/>
          <a:ext cx="5298068" cy="43127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6348985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D3A0C-8A5B-403C-8B5D-ECBF9728A205}"/>
              </a:ext>
            </a:extLst>
          </p:cNvPr>
          <p:cNvSpPr>
            <a:spLocks noGrp="1"/>
          </p:cNvSpPr>
          <p:nvPr>
            <p:ph type="title"/>
          </p:nvPr>
        </p:nvSpPr>
        <p:spPr/>
        <p:txBody>
          <a:bodyPr/>
          <a:lstStyle/>
          <a:p>
            <a:r>
              <a:rPr lang="en-US" dirty="0"/>
              <a:t>Fields that Impact Planning</a:t>
            </a:r>
          </a:p>
        </p:txBody>
      </p:sp>
      <p:sp>
        <p:nvSpPr>
          <p:cNvPr id="3" name="Content Placeholder 2">
            <a:extLst>
              <a:ext uri="{FF2B5EF4-FFF2-40B4-BE49-F238E27FC236}">
                <a16:creationId xmlns:a16="http://schemas.microsoft.com/office/drawing/2014/main" id="{DD66237A-B9EA-4B42-8D6A-C08B2F2B69C7}"/>
              </a:ext>
            </a:extLst>
          </p:cNvPr>
          <p:cNvSpPr>
            <a:spLocks noGrp="1"/>
          </p:cNvSpPr>
          <p:nvPr>
            <p:ph sz="half" idx="1"/>
          </p:nvPr>
        </p:nvSpPr>
        <p:spPr/>
        <p:txBody>
          <a:bodyPr>
            <a:normAutofit fontScale="92500" lnSpcReduction="20000"/>
          </a:bodyPr>
          <a:lstStyle/>
          <a:p>
            <a:pPr marL="457200" indent="-457200">
              <a:buFont typeface="Arial" panose="020B0604020202020204" pitchFamily="34" charset="0"/>
              <a:buChar char="•"/>
            </a:pPr>
            <a:r>
              <a:rPr lang="en-US" dirty="0"/>
              <a:t>Stocking Type</a:t>
            </a:r>
          </a:p>
          <a:p>
            <a:pPr marL="457200" indent="-457200">
              <a:buFont typeface="Arial" panose="020B0604020202020204" pitchFamily="34" charset="0"/>
              <a:buChar char="•"/>
            </a:pPr>
            <a:r>
              <a:rPr lang="en-US" dirty="0"/>
              <a:t>Planner Number</a:t>
            </a:r>
          </a:p>
          <a:p>
            <a:pPr marL="457200" indent="-457200">
              <a:buFont typeface="Arial" panose="020B0604020202020204" pitchFamily="34" charset="0"/>
              <a:buChar char="•"/>
            </a:pPr>
            <a:r>
              <a:rPr lang="en-US" dirty="0"/>
              <a:t>Buyer Number</a:t>
            </a:r>
          </a:p>
          <a:p>
            <a:pPr marL="457200" indent="-457200">
              <a:buFont typeface="Arial" panose="020B0604020202020204" pitchFamily="34" charset="0"/>
              <a:buChar char="•"/>
            </a:pPr>
            <a:r>
              <a:rPr lang="en-US" dirty="0"/>
              <a:t>Supplier</a:t>
            </a:r>
          </a:p>
          <a:p>
            <a:pPr marL="457200" indent="-457200">
              <a:buFont typeface="Arial" panose="020B0604020202020204" pitchFamily="34" charset="0"/>
              <a:buChar char="•"/>
            </a:pPr>
            <a:r>
              <a:rPr lang="en-US" dirty="0"/>
              <a:t>Lot Process Type</a:t>
            </a:r>
          </a:p>
          <a:p>
            <a:pPr marL="457200" indent="-457200">
              <a:buFont typeface="Arial" panose="020B0604020202020204" pitchFamily="34" charset="0"/>
              <a:buChar char="•"/>
            </a:pPr>
            <a:r>
              <a:rPr lang="en-US" dirty="0"/>
              <a:t>Master Planning Family</a:t>
            </a:r>
          </a:p>
          <a:p>
            <a:pPr marL="457200" indent="-457200">
              <a:buFont typeface="Arial" panose="020B0604020202020204" pitchFamily="34" charset="0"/>
              <a:buChar char="•"/>
            </a:pPr>
            <a:r>
              <a:rPr lang="en-US" dirty="0"/>
              <a:t>Category Code</a:t>
            </a:r>
          </a:p>
          <a:p>
            <a:pPr marL="457200" indent="-457200">
              <a:buFont typeface="Arial" panose="020B0604020202020204" pitchFamily="34" charset="0"/>
              <a:buChar char="•"/>
            </a:pPr>
            <a:r>
              <a:rPr lang="en-US" dirty="0"/>
              <a:t>Unit of Measure</a:t>
            </a:r>
          </a:p>
          <a:p>
            <a:pPr marL="457200" indent="-457200">
              <a:buFont typeface="Arial" panose="020B0604020202020204" pitchFamily="34" charset="0"/>
              <a:buChar char="•"/>
            </a:pPr>
            <a:r>
              <a:rPr lang="en-US" dirty="0"/>
              <a:t>Order Policy Code</a:t>
            </a:r>
          </a:p>
        </p:txBody>
      </p:sp>
      <p:sp>
        <p:nvSpPr>
          <p:cNvPr id="4" name="Content Placeholder 3">
            <a:extLst>
              <a:ext uri="{FF2B5EF4-FFF2-40B4-BE49-F238E27FC236}">
                <a16:creationId xmlns:a16="http://schemas.microsoft.com/office/drawing/2014/main" id="{0D427250-3F8A-4372-B4C3-0452FCBAD366}"/>
              </a:ext>
            </a:extLst>
          </p:cNvPr>
          <p:cNvSpPr>
            <a:spLocks noGrp="1"/>
          </p:cNvSpPr>
          <p:nvPr>
            <p:ph sz="half" idx="10"/>
          </p:nvPr>
        </p:nvSpPr>
        <p:spPr/>
        <p:txBody>
          <a:bodyPr>
            <a:normAutofit fontScale="92500" lnSpcReduction="20000"/>
          </a:bodyPr>
          <a:lstStyle/>
          <a:p>
            <a:pPr marL="457200" indent="-457200">
              <a:buFont typeface="Arial" panose="020B0604020202020204" pitchFamily="34" charset="0"/>
              <a:buChar char="•"/>
            </a:pPr>
            <a:r>
              <a:rPr lang="en-US" dirty="0"/>
              <a:t>Value Order Policy</a:t>
            </a:r>
          </a:p>
          <a:p>
            <a:pPr marL="457200" indent="-457200">
              <a:buFont typeface="Arial" panose="020B0604020202020204" pitchFamily="34" charset="0"/>
              <a:buChar char="•"/>
            </a:pPr>
            <a:r>
              <a:rPr lang="en-US" dirty="0"/>
              <a:t>Planning Code</a:t>
            </a:r>
          </a:p>
          <a:p>
            <a:pPr marL="457200" indent="-457200">
              <a:buFont typeface="Arial" panose="020B0604020202020204" pitchFamily="34" charset="0"/>
              <a:buChar char="•"/>
            </a:pPr>
            <a:r>
              <a:rPr lang="en-US" dirty="0"/>
              <a:t>Planning Time Fence</a:t>
            </a:r>
          </a:p>
          <a:p>
            <a:pPr marL="457200" indent="-457200">
              <a:buFont typeface="Arial" panose="020B0604020202020204" pitchFamily="34" charset="0"/>
              <a:buChar char="•"/>
            </a:pPr>
            <a:r>
              <a:rPr lang="en-US" dirty="0"/>
              <a:t>Freeze Fence</a:t>
            </a:r>
          </a:p>
          <a:p>
            <a:pPr marL="457200" indent="-457200">
              <a:buFont typeface="Arial" panose="020B0604020202020204" pitchFamily="34" charset="0"/>
              <a:buChar char="•"/>
            </a:pPr>
            <a:r>
              <a:rPr lang="en-US" dirty="0"/>
              <a:t>Message Display Fence</a:t>
            </a:r>
          </a:p>
          <a:p>
            <a:pPr marL="457200" indent="-457200">
              <a:buFont typeface="Arial" panose="020B0604020202020204" pitchFamily="34" charset="0"/>
              <a:buChar char="•"/>
            </a:pPr>
            <a:r>
              <a:rPr lang="en-US" dirty="0"/>
              <a:t>Time Basis</a:t>
            </a:r>
          </a:p>
          <a:p>
            <a:pPr marL="457200" indent="-457200">
              <a:buFont typeface="Arial" panose="020B0604020202020204" pitchFamily="34" charset="0"/>
              <a:buChar char="•"/>
            </a:pPr>
            <a:r>
              <a:rPr lang="en-US" dirty="0"/>
              <a:t>Shrink Factor</a:t>
            </a:r>
          </a:p>
          <a:p>
            <a:pPr marL="457200" indent="-457200">
              <a:buFont typeface="Arial" panose="020B0604020202020204" pitchFamily="34" charset="0"/>
              <a:buChar char="•"/>
            </a:pPr>
            <a:r>
              <a:rPr lang="en-US" dirty="0"/>
              <a:t>Lead-times</a:t>
            </a:r>
          </a:p>
          <a:p>
            <a:pPr marL="457200" indent="-457200">
              <a:buFont typeface="Arial" panose="020B0604020202020204" pitchFamily="34" charset="0"/>
              <a:buChar char="•"/>
            </a:pPr>
            <a:r>
              <a:rPr lang="en-US" dirty="0"/>
              <a:t>Reorder Quantities </a:t>
            </a:r>
          </a:p>
        </p:txBody>
      </p:sp>
    </p:spTree>
    <p:extLst>
      <p:ext uri="{BB962C8B-B14F-4D97-AF65-F5344CB8AC3E}">
        <p14:creationId xmlns:p14="http://schemas.microsoft.com/office/powerpoint/2010/main" val="16039293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D8DA8-28E8-4922-B88C-7F1132D315CC}"/>
              </a:ext>
            </a:extLst>
          </p:cNvPr>
          <p:cNvSpPr>
            <a:spLocks noGrp="1"/>
          </p:cNvSpPr>
          <p:nvPr>
            <p:ph type="title"/>
          </p:nvPr>
        </p:nvSpPr>
        <p:spPr/>
        <p:txBody>
          <a:bodyPr/>
          <a:lstStyle/>
          <a:p>
            <a:r>
              <a:rPr lang="en-US" dirty="0"/>
              <a:t>BOM Explosion – Multi Level</a:t>
            </a:r>
          </a:p>
        </p:txBody>
      </p:sp>
      <p:pic>
        <p:nvPicPr>
          <p:cNvPr id="4" name="Content Placeholder 3">
            <a:extLst>
              <a:ext uri="{FF2B5EF4-FFF2-40B4-BE49-F238E27FC236}">
                <a16:creationId xmlns:a16="http://schemas.microsoft.com/office/drawing/2014/main" id="{38179EC2-BB96-45A5-B95F-BC2EE4502FE4}"/>
              </a:ext>
            </a:extLst>
          </p:cNvPr>
          <p:cNvPicPr>
            <a:picLocks noGrp="1" noChangeAspect="1"/>
          </p:cNvPicPr>
          <p:nvPr>
            <p:ph sz="half" idx="1"/>
          </p:nvPr>
        </p:nvPicPr>
        <p:blipFill>
          <a:blip r:embed="rId2"/>
          <a:stretch>
            <a:fillRect/>
          </a:stretch>
        </p:blipFill>
        <p:spPr>
          <a:xfrm>
            <a:off x="2280543" y="1825625"/>
            <a:ext cx="7672189" cy="3870325"/>
          </a:xfrm>
          <a:prstGeom prst="rect">
            <a:avLst/>
          </a:prstGeom>
        </p:spPr>
      </p:pic>
    </p:spTree>
    <p:extLst>
      <p:ext uri="{BB962C8B-B14F-4D97-AF65-F5344CB8AC3E}">
        <p14:creationId xmlns:p14="http://schemas.microsoft.com/office/powerpoint/2010/main" val="182740231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28FE38-DF0E-414A-8BFA-A149A7AAC054}"/>
              </a:ext>
            </a:extLst>
          </p:cNvPr>
          <p:cNvSpPr>
            <a:spLocks noGrp="1"/>
          </p:cNvSpPr>
          <p:nvPr>
            <p:ph type="title"/>
          </p:nvPr>
        </p:nvSpPr>
        <p:spPr/>
        <p:txBody>
          <a:bodyPr/>
          <a:lstStyle/>
          <a:p>
            <a:r>
              <a:rPr lang="en-US" dirty="0"/>
              <a:t>Planning Fences</a:t>
            </a:r>
          </a:p>
        </p:txBody>
      </p:sp>
      <p:pic>
        <p:nvPicPr>
          <p:cNvPr id="4" name="Content Placeholder 3">
            <a:extLst>
              <a:ext uri="{FF2B5EF4-FFF2-40B4-BE49-F238E27FC236}">
                <a16:creationId xmlns:a16="http://schemas.microsoft.com/office/drawing/2014/main" id="{A87EC032-6B26-4286-B5D8-04CC5D987456}"/>
              </a:ext>
            </a:extLst>
          </p:cNvPr>
          <p:cNvPicPr>
            <a:picLocks noGrp="1" noChangeAspect="1"/>
          </p:cNvPicPr>
          <p:nvPr>
            <p:ph sz="half" idx="1"/>
          </p:nvPr>
        </p:nvPicPr>
        <p:blipFill>
          <a:blip r:embed="rId2"/>
          <a:stretch>
            <a:fillRect/>
          </a:stretch>
        </p:blipFill>
        <p:spPr>
          <a:xfrm>
            <a:off x="1354419" y="1825625"/>
            <a:ext cx="9524436" cy="3870325"/>
          </a:xfrm>
          <a:prstGeom prst="rect">
            <a:avLst/>
          </a:prstGeom>
        </p:spPr>
      </p:pic>
    </p:spTree>
    <p:extLst>
      <p:ext uri="{BB962C8B-B14F-4D97-AF65-F5344CB8AC3E}">
        <p14:creationId xmlns:p14="http://schemas.microsoft.com/office/powerpoint/2010/main" val="25461694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7DCCD-555E-4DB0-870E-756655334405}"/>
              </a:ext>
            </a:extLst>
          </p:cNvPr>
          <p:cNvSpPr>
            <a:spLocks noGrp="1"/>
          </p:cNvSpPr>
          <p:nvPr>
            <p:ph type="title"/>
          </p:nvPr>
        </p:nvSpPr>
        <p:spPr/>
        <p:txBody>
          <a:bodyPr/>
          <a:lstStyle/>
          <a:p>
            <a:r>
              <a:rPr lang="en-US" dirty="0"/>
              <a:t>Understanding Planning Messages</a:t>
            </a:r>
          </a:p>
        </p:txBody>
      </p:sp>
      <p:sp>
        <p:nvSpPr>
          <p:cNvPr id="3" name="Content Placeholder 2">
            <a:extLst>
              <a:ext uri="{FF2B5EF4-FFF2-40B4-BE49-F238E27FC236}">
                <a16:creationId xmlns:a16="http://schemas.microsoft.com/office/drawing/2014/main" id="{3562F47E-650A-4C2A-B105-0DCB10998D91}"/>
              </a:ext>
            </a:extLst>
          </p:cNvPr>
          <p:cNvSpPr>
            <a:spLocks noGrp="1"/>
          </p:cNvSpPr>
          <p:nvPr>
            <p:ph sz="half" idx="1"/>
          </p:nvPr>
        </p:nvSpPr>
        <p:spPr/>
        <p:txBody>
          <a:bodyPr>
            <a:normAutofit fontScale="92500" lnSpcReduction="20000"/>
          </a:bodyPr>
          <a:lstStyle/>
          <a:p>
            <a:r>
              <a:rPr lang="en-US" dirty="0"/>
              <a:t>A	Warning Messages</a:t>
            </a:r>
          </a:p>
          <a:p>
            <a:r>
              <a:rPr lang="en-US" dirty="0"/>
              <a:t>B	Order and Expedite</a:t>
            </a:r>
          </a:p>
          <a:p>
            <a:r>
              <a:rPr lang="en-US" dirty="0"/>
              <a:t>C	Cancel</a:t>
            </a:r>
          </a:p>
          <a:p>
            <a:r>
              <a:rPr lang="en-US" dirty="0"/>
              <a:t>D	Defer</a:t>
            </a:r>
          </a:p>
          <a:p>
            <a:r>
              <a:rPr lang="en-US" dirty="0"/>
              <a:t>E	Expedite</a:t>
            </a:r>
          </a:p>
          <a:p>
            <a:r>
              <a:rPr lang="en-US" dirty="0"/>
              <a:t>F	Frozen Order</a:t>
            </a:r>
          </a:p>
          <a:p>
            <a:r>
              <a:rPr lang="en-US" dirty="0"/>
              <a:t>G	Increase Order Quantity to</a:t>
            </a:r>
          </a:p>
          <a:p>
            <a:r>
              <a:rPr lang="en-US" dirty="0"/>
              <a:t>H	Decrease Rate Quantity to</a:t>
            </a:r>
          </a:p>
          <a:p>
            <a:r>
              <a:rPr lang="en-US" dirty="0"/>
              <a:t>I	Increase Rate Quantity to</a:t>
            </a:r>
          </a:p>
          <a:p>
            <a:endParaRPr lang="en-US" dirty="0"/>
          </a:p>
        </p:txBody>
      </p:sp>
      <p:sp>
        <p:nvSpPr>
          <p:cNvPr id="7" name="Content Placeholder 6">
            <a:extLst>
              <a:ext uri="{FF2B5EF4-FFF2-40B4-BE49-F238E27FC236}">
                <a16:creationId xmlns:a16="http://schemas.microsoft.com/office/drawing/2014/main" id="{1DEC94D5-BDE9-480D-8320-7D7A744DA989}"/>
              </a:ext>
            </a:extLst>
          </p:cNvPr>
          <p:cNvSpPr>
            <a:spLocks noGrp="1"/>
          </p:cNvSpPr>
          <p:nvPr>
            <p:ph sz="half" idx="10"/>
          </p:nvPr>
        </p:nvSpPr>
        <p:spPr>
          <a:xfrm>
            <a:off x="6172199" y="1825625"/>
            <a:ext cx="5781907" cy="3870325"/>
          </a:xfrm>
        </p:spPr>
        <p:txBody>
          <a:bodyPr>
            <a:normAutofit/>
          </a:bodyPr>
          <a:lstStyle/>
          <a:p>
            <a:pPr>
              <a:lnSpc>
                <a:spcPct val="70000"/>
              </a:lnSpc>
            </a:pPr>
            <a:r>
              <a:rPr lang="en-US" sz="2600" dirty="0"/>
              <a:t>L	Decrease Order Quantity to</a:t>
            </a:r>
          </a:p>
          <a:p>
            <a:pPr>
              <a:lnSpc>
                <a:spcPct val="70000"/>
              </a:lnSpc>
            </a:pPr>
            <a:r>
              <a:rPr lang="en-US" sz="2600" dirty="0"/>
              <a:t>M	Manual Reminder</a:t>
            </a:r>
          </a:p>
          <a:p>
            <a:pPr>
              <a:lnSpc>
                <a:spcPct val="70000"/>
              </a:lnSpc>
            </a:pPr>
            <a:r>
              <a:rPr lang="en-US" sz="2600" dirty="0"/>
              <a:t>N	Create Rate</a:t>
            </a:r>
          </a:p>
          <a:p>
            <a:pPr>
              <a:lnSpc>
                <a:spcPct val="70000"/>
              </a:lnSpc>
            </a:pPr>
            <a:r>
              <a:rPr lang="en-US" sz="2600" dirty="0"/>
              <a:t>O	Order</a:t>
            </a:r>
          </a:p>
          <a:p>
            <a:pPr>
              <a:lnSpc>
                <a:spcPct val="70000"/>
              </a:lnSpc>
            </a:pPr>
            <a:r>
              <a:rPr lang="en-US" sz="2600" dirty="0"/>
              <a:t>P	Firm Order</a:t>
            </a:r>
          </a:p>
          <a:p>
            <a:pPr>
              <a:lnSpc>
                <a:spcPct val="70000"/>
              </a:lnSpc>
            </a:pPr>
            <a:r>
              <a:rPr lang="en-US" sz="2600" dirty="0"/>
              <a:t>S	FPO Adjustment Suggestion</a:t>
            </a:r>
          </a:p>
          <a:p>
            <a:pPr>
              <a:lnSpc>
                <a:spcPct val="70000"/>
              </a:lnSpc>
            </a:pPr>
            <a:r>
              <a:rPr lang="en-US" sz="2600" dirty="0"/>
              <a:t>T	Past Due Order</a:t>
            </a:r>
          </a:p>
          <a:p>
            <a:pPr>
              <a:lnSpc>
                <a:spcPct val="70000"/>
              </a:lnSpc>
            </a:pPr>
            <a:r>
              <a:rPr lang="en-US" sz="2600" dirty="0"/>
              <a:t>W	Warning, Create Related PO</a:t>
            </a:r>
            <a:endParaRPr lang="en-US" sz="2400" dirty="0"/>
          </a:p>
        </p:txBody>
      </p:sp>
    </p:spTree>
    <p:extLst>
      <p:ext uri="{BB962C8B-B14F-4D97-AF65-F5344CB8AC3E}">
        <p14:creationId xmlns:p14="http://schemas.microsoft.com/office/powerpoint/2010/main" val="15410520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6FB33-FDC5-474F-9A1F-A19FA60C623E}"/>
              </a:ext>
            </a:extLst>
          </p:cNvPr>
          <p:cNvSpPr>
            <a:spLocks noGrp="1"/>
          </p:cNvSpPr>
          <p:nvPr>
            <p:ph type="title"/>
          </p:nvPr>
        </p:nvSpPr>
        <p:spPr/>
        <p:txBody>
          <a:bodyPr/>
          <a:lstStyle/>
          <a:p>
            <a:r>
              <a:rPr lang="en-US" dirty="0"/>
              <a:t>Data Structure</a:t>
            </a:r>
          </a:p>
        </p:txBody>
      </p:sp>
      <p:sp>
        <p:nvSpPr>
          <p:cNvPr id="3" name="Content Placeholder 2">
            <a:extLst>
              <a:ext uri="{FF2B5EF4-FFF2-40B4-BE49-F238E27FC236}">
                <a16:creationId xmlns:a16="http://schemas.microsoft.com/office/drawing/2014/main" id="{A2778934-B542-40F0-BC5E-0074BA8DD6B3}"/>
              </a:ext>
            </a:extLst>
          </p:cNvPr>
          <p:cNvSpPr>
            <a:spLocks noGrp="1"/>
          </p:cNvSpPr>
          <p:nvPr>
            <p:ph sz="half" idx="1"/>
          </p:nvPr>
        </p:nvSpPr>
        <p:spPr/>
        <p:txBody>
          <a:bodyPr/>
          <a:lstStyle/>
          <a:p>
            <a:pPr marL="457200" indent="-457200">
              <a:buFont typeface="Arial" panose="020B0604020202020204" pitchFamily="34" charset="0"/>
              <a:buChar char="•"/>
            </a:pPr>
            <a:r>
              <a:rPr lang="en-US" dirty="0"/>
              <a:t>Master Planning Family</a:t>
            </a:r>
          </a:p>
          <a:p>
            <a:pPr marL="457200" indent="-457200">
              <a:buFont typeface="Arial" panose="020B0604020202020204" pitchFamily="34" charset="0"/>
              <a:buChar char="•"/>
            </a:pPr>
            <a:r>
              <a:rPr lang="en-US" dirty="0"/>
              <a:t>Planner Number</a:t>
            </a:r>
          </a:p>
          <a:p>
            <a:pPr marL="457200" indent="-457200">
              <a:buFont typeface="Arial" panose="020B0604020202020204" pitchFamily="34" charset="0"/>
              <a:buChar char="•"/>
            </a:pPr>
            <a:r>
              <a:rPr lang="en-US" dirty="0"/>
              <a:t>Buyer Number</a:t>
            </a:r>
          </a:p>
          <a:p>
            <a:pPr marL="457200" indent="-457200">
              <a:buFont typeface="Arial" panose="020B0604020202020204" pitchFamily="34" charset="0"/>
              <a:buChar char="•"/>
            </a:pPr>
            <a:r>
              <a:rPr lang="en-US" dirty="0"/>
              <a:t>Supplier Number</a:t>
            </a:r>
          </a:p>
        </p:txBody>
      </p:sp>
      <p:graphicFrame>
        <p:nvGraphicFramePr>
          <p:cNvPr id="4" name="Diagram 3">
            <a:extLst>
              <a:ext uri="{FF2B5EF4-FFF2-40B4-BE49-F238E27FC236}">
                <a16:creationId xmlns:a16="http://schemas.microsoft.com/office/drawing/2014/main" id="{6D7252C9-D903-4FE4-887A-E72476F579EF}"/>
              </a:ext>
            </a:extLst>
          </p:cNvPr>
          <p:cNvGraphicFramePr/>
          <p:nvPr>
            <p:extLst/>
          </p:nvPr>
        </p:nvGraphicFramePr>
        <p:xfrm>
          <a:off x="5491432" y="1413623"/>
          <a:ext cx="4963532" cy="40307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67001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4162857-D835-4A46-B755-D62F6FEDA38E}"/>
              </a:ext>
            </a:extLst>
          </p:cNvPr>
          <p:cNvSpPr txBox="1">
            <a:spLocks/>
          </p:cNvSpPr>
          <p:nvPr/>
        </p:nvSpPr>
        <p:spPr>
          <a:xfrm>
            <a:off x="1590040" y="1423884"/>
            <a:ext cx="9306464"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rgbClr val="002661"/>
                </a:solidFill>
                <a:latin typeface="Arial" charset="0"/>
                <a:ea typeface="Arial" charset="0"/>
                <a:cs typeface="Arial" charset="0"/>
              </a:defRPr>
            </a:lvl1pPr>
          </a:lstStyle>
          <a:p>
            <a:endParaRPr lang="en-US" sz="5000" dirty="0">
              <a:latin typeface="Open Sans Condensed Light" charset="0"/>
              <a:ea typeface="Open Sans Condensed Light" charset="0"/>
              <a:cs typeface="Open Sans Condensed Light" charset="0"/>
            </a:endParaRPr>
          </a:p>
        </p:txBody>
      </p:sp>
      <p:sp>
        <p:nvSpPr>
          <p:cNvPr id="6" name="Rectangle 5">
            <a:extLst>
              <a:ext uri="{FF2B5EF4-FFF2-40B4-BE49-F238E27FC236}">
                <a16:creationId xmlns:a16="http://schemas.microsoft.com/office/drawing/2014/main" id="{03D305F0-2662-4024-8E99-5FB785CBB6CE}"/>
              </a:ext>
            </a:extLst>
          </p:cNvPr>
          <p:cNvSpPr/>
          <p:nvPr/>
        </p:nvSpPr>
        <p:spPr>
          <a:xfrm>
            <a:off x="158602" y="1467027"/>
            <a:ext cx="5823172" cy="2737691"/>
          </a:xfrm>
          <a:prstGeom prst="rect">
            <a:avLst/>
          </a:prstGeom>
          <a:solidFill>
            <a:schemeClr val="bg1"/>
          </a:solidFill>
          <a:ln w="3175">
            <a:solidFill>
              <a:schemeClr val="bg2"/>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7" name="Rectangle 6">
            <a:extLst>
              <a:ext uri="{FF2B5EF4-FFF2-40B4-BE49-F238E27FC236}">
                <a16:creationId xmlns:a16="http://schemas.microsoft.com/office/drawing/2014/main" id="{C41FB36F-024D-4A7A-B7FE-6FD52307DF6A}"/>
              </a:ext>
            </a:extLst>
          </p:cNvPr>
          <p:cNvSpPr/>
          <p:nvPr/>
        </p:nvSpPr>
        <p:spPr>
          <a:xfrm>
            <a:off x="158602" y="1467027"/>
            <a:ext cx="2951191" cy="2737691"/>
          </a:xfrm>
          <a:prstGeom prst="rect">
            <a:avLst/>
          </a:prstGeom>
          <a:solidFill>
            <a:srgbClr val="0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bg2">
                  <a:lumMod val="25000"/>
                </a:schemeClr>
              </a:solidFill>
              <a:highlight>
                <a:srgbClr val="002661"/>
              </a:highlight>
            </a:endParaRPr>
          </a:p>
        </p:txBody>
      </p:sp>
      <p:pic>
        <p:nvPicPr>
          <p:cNvPr id="8" name="Picture 7">
            <a:extLst>
              <a:ext uri="{FF2B5EF4-FFF2-40B4-BE49-F238E27FC236}">
                <a16:creationId xmlns:a16="http://schemas.microsoft.com/office/drawing/2014/main" id="{C6EA8311-1929-470C-B6CF-777C48FE5EA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62847" y="1627072"/>
            <a:ext cx="1965871" cy="829925"/>
          </a:xfrm>
          <a:prstGeom prst="rect">
            <a:avLst/>
          </a:prstGeom>
        </p:spPr>
      </p:pic>
      <p:sp>
        <p:nvSpPr>
          <p:cNvPr id="9" name="TextBox 8">
            <a:extLst>
              <a:ext uri="{FF2B5EF4-FFF2-40B4-BE49-F238E27FC236}">
                <a16:creationId xmlns:a16="http://schemas.microsoft.com/office/drawing/2014/main" id="{16DB723B-AF17-4A18-B954-909C798292FB}"/>
              </a:ext>
            </a:extLst>
          </p:cNvPr>
          <p:cNvSpPr txBox="1"/>
          <p:nvPr/>
        </p:nvSpPr>
        <p:spPr>
          <a:xfrm>
            <a:off x="1351670" y="2572301"/>
            <a:ext cx="1823500" cy="625877"/>
          </a:xfrm>
          <a:prstGeom prst="rect">
            <a:avLst/>
          </a:prstGeom>
          <a:noFill/>
        </p:spPr>
        <p:txBody>
          <a:bodyPr wrap="square" rtlCol="0">
            <a:spAutoFit/>
          </a:bodyPr>
          <a:lstStyle/>
          <a:p>
            <a:r>
              <a:rPr lang="en-US" sz="1867" b="1" dirty="0">
                <a:solidFill>
                  <a:srgbClr val="FFFFFF"/>
                </a:solidFill>
              </a:rPr>
              <a:t>Bryan Rose</a:t>
            </a:r>
          </a:p>
          <a:p>
            <a:r>
              <a:rPr lang="en-US" sz="1600" dirty="0">
                <a:solidFill>
                  <a:srgbClr val="FFFFFF">
                    <a:lumMod val="85000"/>
                  </a:srgbClr>
                </a:solidFill>
              </a:rPr>
              <a:t>MFG. Team Lead</a:t>
            </a:r>
          </a:p>
        </p:txBody>
      </p:sp>
      <p:pic>
        <p:nvPicPr>
          <p:cNvPr id="10" name="Picture 9">
            <a:extLst>
              <a:ext uri="{FF2B5EF4-FFF2-40B4-BE49-F238E27FC236}">
                <a16:creationId xmlns:a16="http://schemas.microsoft.com/office/drawing/2014/main" id="{BE93F3CD-8D5A-4344-9D2E-0AA71AFAB1F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12214" y="3446329"/>
            <a:ext cx="2067135" cy="520431"/>
          </a:xfrm>
          <a:prstGeom prst="rect">
            <a:avLst/>
          </a:prstGeom>
        </p:spPr>
      </p:pic>
      <p:sp>
        <p:nvSpPr>
          <p:cNvPr id="11" name="TextBox 10">
            <a:extLst>
              <a:ext uri="{FF2B5EF4-FFF2-40B4-BE49-F238E27FC236}">
                <a16:creationId xmlns:a16="http://schemas.microsoft.com/office/drawing/2014/main" id="{A55B88B6-732A-4948-AAC1-843848BC5A07}"/>
              </a:ext>
            </a:extLst>
          </p:cNvPr>
          <p:cNvSpPr txBox="1"/>
          <p:nvPr/>
        </p:nvSpPr>
        <p:spPr>
          <a:xfrm>
            <a:off x="3323069" y="2592818"/>
            <a:ext cx="2485304" cy="584775"/>
          </a:xfrm>
          <a:prstGeom prst="rect">
            <a:avLst/>
          </a:prstGeom>
          <a:noFill/>
        </p:spPr>
        <p:txBody>
          <a:bodyPr wrap="square" rtlCol="0">
            <a:spAutoFit/>
          </a:bodyPr>
          <a:lstStyle/>
          <a:p>
            <a:pPr algn="ctr"/>
            <a:r>
              <a:rPr lang="en-US" sz="1600" dirty="0">
                <a:solidFill>
                  <a:srgbClr val="FFFFFF">
                    <a:lumMod val="50000"/>
                  </a:srgbClr>
                </a:solidFill>
              </a:rPr>
              <a:t>513-621-9500 </a:t>
            </a:r>
            <a:r>
              <a:rPr lang="en-US" sz="1600" dirty="0">
                <a:solidFill>
                  <a:srgbClr val="000000"/>
                </a:solidFill>
              </a:rPr>
              <a:t>Office</a:t>
            </a:r>
          </a:p>
          <a:p>
            <a:pPr algn="ctr"/>
            <a:r>
              <a:rPr lang="en-US" sz="1600" dirty="0">
                <a:solidFill>
                  <a:srgbClr val="FFFFFF">
                    <a:lumMod val="50000"/>
                  </a:srgbClr>
                </a:solidFill>
              </a:rPr>
              <a:t>brose@terillium.com</a:t>
            </a:r>
          </a:p>
        </p:txBody>
      </p:sp>
      <p:sp>
        <p:nvSpPr>
          <p:cNvPr id="12" name="Rectangle 11">
            <a:extLst>
              <a:ext uri="{FF2B5EF4-FFF2-40B4-BE49-F238E27FC236}">
                <a16:creationId xmlns:a16="http://schemas.microsoft.com/office/drawing/2014/main" id="{B781B325-E8A5-4E6C-B4EF-95D077A4EE17}"/>
              </a:ext>
            </a:extLst>
          </p:cNvPr>
          <p:cNvSpPr/>
          <p:nvPr/>
        </p:nvSpPr>
        <p:spPr>
          <a:xfrm>
            <a:off x="6208302" y="1467027"/>
            <a:ext cx="5823172" cy="2737691"/>
          </a:xfrm>
          <a:prstGeom prst="rect">
            <a:avLst/>
          </a:prstGeom>
          <a:solidFill>
            <a:schemeClr val="bg1"/>
          </a:solidFill>
          <a:ln w="3175">
            <a:solidFill>
              <a:schemeClr val="bg2"/>
            </a:solid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sp>
        <p:nvSpPr>
          <p:cNvPr id="13" name="Rectangle 12">
            <a:extLst>
              <a:ext uri="{FF2B5EF4-FFF2-40B4-BE49-F238E27FC236}">
                <a16:creationId xmlns:a16="http://schemas.microsoft.com/office/drawing/2014/main" id="{F8525D40-D867-41DA-A728-EC44D892A826}"/>
              </a:ext>
            </a:extLst>
          </p:cNvPr>
          <p:cNvSpPr/>
          <p:nvPr/>
        </p:nvSpPr>
        <p:spPr>
          <a:xfrm>
            <a:off x="6208302" y="1467027"/>
            <a:ext cx="2951191" cy="2737691"/>
          </a:xfrm>
          <a:prstGeom prst="rect">
            <a:avLst/>
          </a:prstGeom>
          <a:solidFill>
            <a:srgbClr val="0026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rgbClr val="FFFFFF"/>
              </a:solidFill>
            </a:endParaRPr>
          </a:p>
        </p:txBody>
      </p:sp>
      <p:pic>
        <p:nvPicPr>
          <p:cNvPr id="14" name="Picture 13">
            <a:extLst>
              <a:ext uri="{FF2B5EF4-FFF2-40B4-BE49-F238E27FC236}">
                <a16:creationId xmlns:a16="http://schemas.microsoft.com/office/drawing/2014/main" id="{59318224-EF26-40A5-8899-695F76BC6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12547" y="1647146"/>
            <a:ext cx="1965871" cy="829925"/>
          </a:xfrm>
          <a:prstGeom prst="rect">
            <a:avLst/>
          </a:prstGeom>
        </p:spPr>
      </p:pic>
      <p:sp>
        <p:nvSpPr>
          <p:cNvPr id="15" name="TextBox 14">
            <a:extLst>
              <a:ext uri="{FF2B5EF4-FFF2-40B4-BE49-F238E27FC236}">
                <a16:creationId xmlns:a16="http://schemas.microsoft.com/office/drawing/2014/main" id="{FDC7A1F4-00FC-4356-B8EA-7E342EB0E52E}"/>
              </a:ext>
            </a:extLst>
          </p:cNvPr>
          <p:cNvSpPr txBox="1"/>
          <p:nvPr/>
        </p:nvSpPr>
        <p:spPr>
          <a:xfrm>
            <a:off x="7132800" y="2572301"/>
            <a:ext cx="2026377" cy="625877"/>
          </a:xfrm>
          <a:prstGeom prst="rect">
            <a:avLst/>
          </a:prstGeom>
          <a:noFill/>
        </p:spPr>
        <p:txBody>
          <a:bodyPr wrap="square" rtlCol="0">
            <a:spAutoFit/>
          </a:bodyPr>
          <a:lstStyle/>
          <a:p>
            <a:r>
              <a:rPr lang="en-US" sz="1867" b="1" dirty="0">
                <a:solidFill>
                  <a:srgbClr val="FFFFFF"/>
                </a:solidFill>
              </a:rPr>
              <a:t>David Moon</a:t>
            </a:r>
          </a:p>
          <a:p>
            <a:r>
              <a:rPr lang="en-US" sz="1600" dirty="0">
                <a:solidFill>
                  <a:srgbClr val="FFFFFF">
                    <a:lumMod val="85000"/>
                  </a:srgbClr>
                </a:solidFill>
              </a:rPr>
              <a:t>Senior Consultant</a:t>
            </a:r>
          </a:p>
        </p:txBody>
      </p:sp>
      <p:pic>
        <p:nvPicPr>
          <p:cNvPr id="16" name="Picture 15">
            <a:extLst>
              <a:ext uri="{FF2B5EF4-FFF2-40B4-BE49-F238E27FC236}">
                <a16:creationId xmlns:a16="http://schemas.microsoft.com/office/drawing/2014/main" id="{7CDBD352-3624-4E89-96CE-34B777953FA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12547" y="3468256"/>
            <a:ext cx="2067135" cy="520431"/>
          </a:xfrm>
          <a:prstGeom prst="rect">
            <a:avLst/>
          </a:prstGeom>
        </p:spPr>
      </p:pic>
      <p:sp>
        <p:nvSpPr>
          <p:cNvPr id="17" name="TextBox 16">
            <a:extLst>
              <a:ext uri="{FF2B5EF4-FFF2-40B4-BE49-F238E27FC236}">
                <a16:creationId xmlns:a16="http://schemas.microsoft.com/office/drawing/2014/main" id="{57F0980D-E2E7-401E-A6B5-2B6D59C25E47}"/>
              </a:ext>
            </a:extLst>
          </p:cNvPr>
          <p:cNvSpPr txBox="1"/>
          <p:nvPr/>
        </p:nvSpPr>
        <p:spPr>
          <a:xfrm>
            <a:off x="9256551" y="2657191"/>
            <a:ext cx="2677860" cy="584775"/>
          </a:xfrm>
          <a:prstGeom prst="rect">
            <a:avLst/>
          </a:prstGeom>
          <a:noFill/>
        </p:spPr>
        <p:txBody>
          <a:bodyPr wrap="square" rtlCol="0">
            <a:spAutoFit/>
          </a:bodyPr>
          <a:lstStyle/>
          <a:p>
            <a:pPr algn="ctr"/>
            <a:r>
              <a:rPr lang="en-US" sz="1600" dirty="0">
                <a:solidFill>
                  <a:srgbClr val="FFFFFF">
                    <a:lumMod val="50000"/>
                  </a:srgbClr>
                </a:solidFill>
              </a:rPr>
              <a:t>513-621-9500 </a:t>
            </a:r>
            <a:r>
              <a:rPr lang="en-US" sz="1600" dirty="0">
                <a:solidFill>
                  <a:srgbClr val="000000"/>
                </a:solidFill>
              </a:rPr>
              <a:t>Office</a:t>
            </a:r>
          </a:p>
          <a:p>
            <a:pPr algn="ctr"/>
            <a:r>
              <a:rPr lang="en-US" sz="1600" dirty="0">
                <a:solidFill>
                  <a:srgbClr val="FFFFFF">
                    <a:lumMod val="50000"/>
                  </a:srgbClr>
                </a:solidFill>
              </a:rPr>
              <a:t>dmoon@terillium.com</a:t>
            </a:r>
          </a:p>
        </p:txBody>
      </p:sp>
    </p:spTree>
    <p:extLst>
      <p:ext uri="{BB962C8B-B14F-4D97-AF65-F5344CB8AC3E}">
        <p14:creationId xmlns:p14="http://schemas.microsoft.com/office/powerpoint/2010/main" val="39758546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DA445-A23A-4B9B-BB92-AB9D9D54BB27}"/>
              </a:ext>
            </a:extLst>
          </p:cNvPr>
          <p:cNvSpPr>
            <a:spLocks noGrp="1"/>
          </p:cNvSpPr>
          <p:nvPr>
            <p:ph type="title"/>
          </p:nvPr>
        </p:nvSpPr>
        <p:spPr/>
        <p:txBody>
          <a:bodyPr/>
          <a:lstStyle/>
          <a:p>
            <a:r>
              <a:rPr lang="en-US" dirty="0"/>
              <a:t>MRP Best Practices</a:t>
            </a:r>
          </a:p>
        </p:txBody>
      </p:sp>
      <p:sp>
        <p:nvSpPr>
          <p:cNvPr id="3" name="Content Placeholder 2">
            <a:extLst>
              <a:ext uri="{FF2B5EF4-FFF2-40B4-BE49-F238E27FC236}">
                <a16:creationId xmlns:a16="http://schemas.microsoft.com/office/drawing/2014/main" id="{9B341228-7825-491C-87DF-20AE09CF8477}"/>
              </a:ext>
            </a:extLst>
          </p:cNvPr>
          <p:cNvSpPr>
            <a:spLocks noGrp="1"/>
          </p:cNvSpPr>
          <p:nvPr>
            <p:ph sz="half" idx="1"/>
          </p:nvPr>
        </p:nvSpPr>
        <p:spPr>
          <a:xfrm>
            <a:off x="838199" y="1690688"/>
            <a:ext cx="10556631" cy="4252911"/>
          </a:xfrm>
        </p:spPr>
        <p:txBody>
          <a:bodyPr>
            <a:normAutofit fontScale="85000" lnSpcReduction="20000"/>
          </a:bodyPr>
          <a:lstStyle/>
          <a:p>
            <a:pPr marL="457200" indent="-457200">
              <a:buFont typeface="Arial" panose="020B0604020202020204" pitchFamily="34" charset="0"/>
              <a:buChar char="•"/>
            </a:pPr>
            <a:r>
              <a:rPr lang="en-US" dirty="0"/>
              <a:t>Understand the results</a:t>
            </a:r>
          </a:p>
          <a:p>
            <a:pPr marL="457200" indent="-457200">
              <a:buFont typeface="Arial" panose="020B0604020202020204" pitchFamily="34" charset="0"/>
              <a:buChar char="•"/>
            </a:pPr>
            <a:r>
              <a:rPr lang="en-US" dirty="0"/>
              <a:t>How often should I run planning</a:t>
            </a:r>
          </a:p>
          <a:p>
            <a:pPr marL="1143000" lvl="1" indent="-457200">
              <a:buFont typeface="Arial" panose="020B0604020202020204" pitchFamily="34" charset="0"/>
              <a:buChar char="•"/>
            </a:pPr>
            <a:r>
              <a:rPr lang="en-US" dirty="0"/>
              <a:t>Planning vs. Exception Management</a:t>
            </a:r>
          </a:p>
          <a:p>
            <a:pPr marL="457200" indent="-457200">
              <a:buFont typeface="Arial" panose="020B0604020202020204" pitchFamily="34" charset="0"/>
              <a:buChar char="•"/>
            </a:pPr>
            <a:r>
              <a:rPr lang="en-US" dirty="0"/>
              <a:t>Understanding Company Metrics (KPI’s)</a:t>
            </a:r>
          </a:p>
          <a:p>
            <a:pPr marL="1143000" lvl="1" indent="-457200">
              <a:buFont typeface="Arial" panose="020B0604020202020204" pitchFamily="34" charset="0"/>
              <a:buChar char="•"/>
            </a:pPr>
            <a:r>
              <a:rPr lang="en-US" dirty="0"/>
              <a:t>Conflicting Goals</a:t>
            </a:r>
          </a:p>
          <a:p>
            <a:pPr marL="457200" indent="-457200">
              <a:buFont typeface="Arial" panose="020B0604020202020204" pitchFamily="34" charset="0"/>
              <a:buChar char="•"/>
            </a:pPr>
            <a:r>
              <a:rPr lang="en-US" dirty="0"/>
              <a:t>Alerts and Notifications</a:t>
            </a:r>
          </a:p>
          <a:p>
            <a:pPr marL="457200" indent="-457200">
              <a:buFont typeface="Arial" panose="020B0604020202020204" pitchFamily="34" charset="0"/>
              <a:buChar char="•"/>
            </a:pPr>
            <a:r>
              <a:rPr lang="en-US" dirty="0"/>
              <a:t>Improved Performance</a:t>
            </a:r>
          </a:p>
          <a:p>
            <a:pPr marL="1143000" lvl="1" indent="-457200">
              <a:buFont typeface="Arial" panose="020B0604020202020204" pitchFamily="34" charset="0"/>
              <a:buChar char="•"/>
            </a:pPr>
            <a:r>
              <a:rPr lang="en-US" dirty="0"/>
              <a:t>Planning Configuration</a:t>
            </a:r>
          </a:p>
          <a:p>
            <a:pPr marL="1143000" lvl="1" indent="-457200">
              <a:buFont typeface="Arial" panose="020B0604020202020204" pitchFamily="34" charset="0"/>
              <a:buChar char="•"/>
            </a:pPr>
            <a:r>
              <a:rPr lang="en-US" dirty="0"/>
              <a:t>Parallel Processing </a:t>
            </a:r>
          </a:p>
          <a:p>
            <a:pPr marL="457200" indent="-457200">
              <a:buFont typeface="Arial" panose="020B0604020202020204" pitchFamily="34" charset="0"/>
              <a:buChar char="•"/>
            </a:pPr>
            <a:r>
              <a:rPr lang="en-US" dirty="0"/>
              <a:t>Utilize the new tools provided by Oracle</a:t>
            </a:r>
          </a:p>
          <a:p>
            <a:pPr marL="457200" indent="-457200">
              <a:buFont typeface="Arial" panose="020B0604020202020204" pitchFamily="34" charset="0"/>
              <a:buChar char="•"/>
            </a:pPr>
            <a:r>
              <a:rPr lang="en-US" dirty="0"/>
              <a:t>Good inventory Management Practices</a:t>
            </a:r>
          </a:p>
          <a:p>
            <a:pPr marL="1143000" lvl="1" indent="-457200">
              <a:buFont typeface="Arial" panose="020B0604020202020204" pitchFamily="34" charset="0"/>
              <a:buChar char="•"/>
            </a:pPr>
            <a:r>
              <a:rPr lang="en-US" dirty="0"/>
              <a:t>Cycle Counting </a:t>
            </a:r>
          </a:p>
          <a:p>
            <a:pPr marL="457200" indent="-457200">
              <a:buFont typeface="Arial" panose="020B0604020202020204" pitchFamily="34" charset="0"/>
              <a:buChar char="•"/>
            </a:pPr>
            <a:endParaRPr lang="en-US" dirty="0"/>
          </a:p>
        </p:txBody>
      </p:sp>
      <p:sp>
        <p:nvSpPr>
          <p:cNvPr id="4" name="Scroll: Vertical 3">
            <a:extLst>
              <a:ext uri="{FF2B5EF4-FFF2-40B4-BE49-F238E27FC236}">
                <a16:creationId xmlns:a16="http://schemas.microsoft.com/office/drawing/2014/main" id="{A3AB4E85-CFEA-44FE-B542-F6FF55A76A29}"/>
              </a:ext>
            </a:extLst>
          </p:cNvPr>
          <p:cNvSpPr/>
          <p:nvPr/>
        </p:nvSpPr>
        <p:spPr>
          <a:xfrm>
            <a:off x="7727795" y="2074127"/>
            <a:ext cx="3925229" cy="1984917"/>
          </a:xfrm>
          <a:prstGeom prst="verticalScroll">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t>#1 in Customer Satisfaction</a:t>
            </a:r>
          </a:p>
        </p:txBody>
      </p:sp>
    </p:spTree>
    <p:extLst>
      <p:ext uri="{BB962C8B-B14F-4D97-AF65-F5344CB8AC3E}">
        <p14:creationId xmlns:p14="http://schemas.microsoft.com/office/powerpoint/2010/main" val="6136468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3DC66-EDA5-488A-BD66-C919BC34EE25}"/>
              </a:ext>
            </a:extLst>
          </p:cNvPr>
          <p:cNvSpPr>
            <a:spLocks noGrp="1"/>
          </p:cNvSpPr>
          <p:nvPr>
            <p:ph type="title"/>
          </p:nvPr>
        </p:nvSpPr>
        <p:spPr/>
        <p:txBody>
          <a:bodyPr/>
          <a:lstStyle/>
          <a:p>
            <a:r>
              <a:rPr lang="en-US" dirty="0"/>
              <a:t>UX One Planning Page</a:t>
            </a:r>
          </a:p>
        </p:txBody>
      </p:sp>
      <p:pic>
        <p:nvPicPr>
          <p:cNvPr id="4" name="Content Placeholder 3">
            <a:extLst>
              <a:ext uri="{FF2B5EF4-FFF2-40B4-BE49-F238E27FC236}">
                <a16:creationId xmlns:a16="http://schemas.microsoft.com/office/drawing/2014/main" id="{6B388DA1-FF81-403F-8673-BDF8DDE0A840}"/>
              </a:ext>
            </a:extLst>
          </p:cNvPr>
          <p:cNvPicPr>
            <a:picLocks noGrp="1" noChangeAspect="1"/>
          </p:cNvPicPr>
          <p:nvPr>
            <p:ph sz="half" idx="1"/>
          </p:nvPr>
        </p:nvPicPr>
        <p:blipFill>
          <a:blip r:embed="rId2"/>
          <a:stretch>
            <a:fillRect/>
          </a:stretch>
        </p:blipFill>
        <p:spPr>
          <a:xfrm>
            <a:off x="2173484" y="1825625"/>
            <a:ext cx="7886307" cy="3870325"/>
          </a:xfrm>
          <a:prstGeom prst="rect">
            <a:avLst/>
          </a:prstGeom>
        </p:spPr>
      </p:pic>
    </p:spTree>
    <p:extLst>
      <p:ext uri="{BB962C8B-B14F-4D97-AF65-F5344CB8AC3E}">
        <p14:creationId xmlns:p14="http://schemas.microsoft.com/office/powerpoint/2010/main" val="4188795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6218A-1778-4A70-8527-091F270AD91E}"/>
              </a:ext>
            </a:extLst>
          </p:cNvPr>
          <p:cNvSpPr>
            <a:spLocks noGrp="1"/>
          </p:cNvSpPr>
          <p:nvPr>
            <p:ph type="title"/>
          </p:nvPr>
        </p:nvSpPr>
        <p:spPr/>
        <p:txBody>
          <a:bodyPr/>
          <a:lstStyle/>
          <a:p>
            <a:r>
              <a:rPr lang="en-US" dirty="0"/>
              <a:t>Advanced Planning Solutions</a:t>
            </a:r>
          </a:p>
        </p:txBody>
      </p:sp>
      <p:sp>
        <p:nvSpPr>
          <p:cNvPr id="3" name="Content Placeholder 2">
            <a:extLst>
              <a:ext uri="{FF2B5EF4-FFF2-40B4-BE49-F238E27FC236}">
                <a16:creationId xmlns:a16="http://schemas.microsoft.com/office/drawing/2014/main" id="{0AEAC038-03CC-43AA-88A6-0801B559E1FC}"/>
              </a:ext>
            </a:extLst>
          </p:cNvPr>
          <p:cNvSpPr>
            <a:spLocks noGrp="1"/>
          </p:cNvSpPr>
          <p:nvPr>
            <p:ph sz="half" idx="1"/>
          </p:nvPr>
        </p:nvSpPr>
        <p:spPr/>
        <p:txBody>
          <a:bodyPr/>
          <a:lstStyle/>
          <a:p>
            <a:pPr marL="457200" indent="-457200">
              <a:buFont typeface="Arial" panose="020B0604020202020204" pitchFamily="34" charset="0"/>
              <a:buChar char="•"/>
            </a:pPr>
            <a:r>
              <a:rPr lang="en-US" dirty="0"/>
              <a:t>ASCP – Advanced Supply Chain Planning</a:t>
            </a:r>
          </a:p>
          <a:p>
            <a:pPr marL="457200" indent="-457200">
              <a:buFont typeface="Arial" panose="020B0604020202020204" pitchFamily="34" charset="0"/>
              <a:buChar char="•"/>
            </a:pPr>
            <a:r>
              <a:rPr lang="en-US" dirty="0"/>
              <a:t>Demantra – Advanced Forecasting</a:t>
            </a:r>
          </a:p>
          <a:p>
            <a:pPr marL="457200" indent="-457200">
              <a:buFont typeface="Arial" panose="020B0604020202020204" pitchFamily="34" charset="0"/>
              <a:buChar char="•"/>
            </a:pPr>
            <a:r>
              <a:rPr lang="en-US" dirty="0"/>
              <a:t>PS - Production Scheduling </a:t>
            </a:r>
          </a:p>
        </p:txBody>
      </p:sp>
    </p:spTree>
    <p:extLst>
      <p:ext uri="{BB962C8B-B14F-4D97-AF65-F5344CB8AC3E}">
        <p14:creationId xmlns:p14="http://schemas.microsoft.com/office/powerpoint/2010/main" val="9006017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8DE4-7115-477F-9C88-CA63BE2A41A6}"/>
              </a:ext>
            </a:extLst>
          </p:cNvPr>
          <p:cNvSpPr>
            <a:spLocks noGrp="1"/>
          </p:cNvSpPr>
          <p:nvPr>
            <p:ph type="title"/>
          </p:nvPr>
        </p:nvSpPr>
        <p:spPr/>
        <p:txBody>
          <a:bodyPr/>
          <a:lstStyle/>
          <a:p>
            <a:r>
              <a:rPr lang="en-US" dirty="0"/>
              <a:t>Manage Assets Like a Pro! - Agenda</a:t>
            </a:r>
          </a:p>
        </p:txBody>
      </p:sp>
      <p:sp>
        <p:nvSpPr>
          <p:cNvPr id="3" name="Content Placeholder 2">
            <a:extLst>
              <a:ext uri="{FF2B5EF4-FFF2-40B4-BE49-F238E27FC236}">
                <a16:creationId xmlns:a16="http://schemas.microsoft.com/office/drawing/2014/main" id="{64BD3182-CCFB-465A-BA01-FD30E78D9704}"/>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dirty="0"/>
              <a:t>High Level Overview Of Asset Management</a:t>
            </a:r>
          </a:p>
          <a:p>
            <a:pPr marL="1143000" lvl="1" indent="-457200">
              <a:buFont typeface="Arial" panose="020B0604020202020204" pitchFamily="34" charset="0"/>
              <a:buChar char="•"/>
            </a:pPr>
            <a:r>
              <a:rPr lang="en-US" dirty="0"/>
              <a:t>Equipment / Asset Master</a:t>
            </a:r>
          </a:p>
          <a:p>
            <a:pPr marL="1143000" lvl="1" indent="-457200">
              <a:buFont typeface="Arial" panose="020B0604020202020204" pitchFamily="34" charset="0"/>
              <a:buChar char="•"/>
            </a:pPr>
            <a:r>
              <a:rPr lang="en-US" dirty="0"/>
              <a:t>PM Schedules </a:t>
            </a:r>
          </a:p>
          <a:p>
            <a:pPr marL="1143000" lvl="1" indent="-457200">
              <a:buFont typeface="Arial" panose="020B0604020202020204" pitchFamily="34" charset="0"/>
              <a:buChar char="•"/>
            </a:pPr>
            <a:r>
              <a:rPr lang="en-US" dirty="0"/>
              <a:t>Meter Readings</a:t>
            </a:r>
          </a:p>
          <a:p>
            <a:pPr marL="457200" indent="-457200">
              <a:buFont typeface="Arial" panose="020B0604020202020204" pitchFamily="34" charset="0"/>
              <a:buChar char="•"/>
            </a:pPr>
            <a:r>
              <a:rPr lang="en-US" dirty="0"/>
              <a:t>Orchestrator Overview 	</a:t>
            </a:r>
          </a:p>
          <a:p>
            <a:pPr marL="457200" indent="-457200">
              <a:buFont typeface="Arial" panose="020B0604020202020204" pitchFamily="34" charset="0"/>
              <a:buChar char="•"/>
            </a:pPr>
            <a:r>
              <a:rPr lang="en-US" dirty="0"/>
              <a:t>Q &amp; A</a:t>
            </a:r>
          </a:p>
        </p:txBody>
      </p:sp>
    </p:spTree>
    <p:extLst>
      <p:ext uri="{BB962C8B-B14F-4D97-AF65-F5344CB8AC3E}">
        <p14:creationId xmlns:p14="http://schemas.microsoft.com/office/powerpoint/2010/main" val="6310433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12F0B6-78C9-48FA-8355-CE0CC90FB203}"/>
              </a:ext>
            </a:extLst>
          </p:cNvPr>
          <p:cNvSpPr>
            <a:spLocks noGrp="1"/>
          </p:cNvSpPr>
          <p:nvPr>
            <p:ph type="title"/>
          </p:nvPr>
        </p:nvSpPr>
        <p:spPr/>
        <p:txBody>
          <a:bodyPr/>
          <a:lstStyle/>
          <a:p>
            <a:r>
              <a:rPr lang="en-US" dirty="0"/>
              <a:t>Asset Management Strategies </a:t>
            </a:r>
          </a:p>
        </p:txBody>
      </p:sp>
      <p:pic>
        <p:nvPicPr>
          <p:cNvPr id="4" name="Content Placeholder 3">
            <a:extLst>
              <a:ext uri="{FF2B5EF4-FFF2-40B4-BE49-F238E27FC236}">
                <a16:creationId xmlns:a16="http://schemas.microsoft.com/office/drawing/2014/main" id="{3024E420-0944-41A0-BA8B-0EBDFA03157F}"/>
              </a:ext>
            </a:extLst>
          </p:cNvPr>
          <p:cNvPicPr>
            <a:picLocks noGrp="1" noChangeAspect="1"/>
          </p:cNvPicPr>
          <p:nvPr>
            <p:ph sz="half" idx="1"/>
          </p:nvPr>
        </p:nvPicPr>
        <p:blipFill>
          <a:blip r:embed="rId3"/>
          <a:stretch>
            <a:fillRect/>
          </a:stretch>
        </p:blipFill>
        <p:spPr>
          <a:xfrm>
            <a:off x="2925317" y="1825625"/>
            <a:ext cx="6382641" cy="38703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326791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2CDF5E-9AF7-49C0-B4C2-75EFE56D2A75}"/>
              </a:ext>
            </a:extLst>
          </p:cNvPr>
          <p:cNvSpPr>
            <a:spLocks noGrp="1"/>
          </p:cNvSpPr>
          <p:nvPr>
            <p:ph type="title"/>
          </p:nvPr>
        </p:nvSpPr>
        <p:spPr/>
        <p:txBody>
          <a:bodyPr/>
          <a:lstStyle/>
          <a:p>
            <a:r>
              <a:rPr lang="en-US" dirty="0"/>
              <a:t>Asset Management Blocks</a:t>
            </a:r>
          </a:p>
        </p:txBody>
      </p:sp>
      <p:graphicFrame>
        <p:nvGraphicFramePr>
          <p:cNvPr id="5" name="Diagram 4">
            <a:extLst>
              <a:ext uri="{FF2B5EF4-FFF2-40B4-BE49-F238E27FC236}">
                <a16:creationId xmlns:a16="http://schemas.microsoft.com/office/drawing/2014/main" id="{24421F81-206D-498E-A686-B0EFF8A88B41}"/>
              </a:ext>
            </a:extLst>
          </p:cNvPr>
          <p:cNvGraphicFramePr/>
          <p:nvPr>
            <p:extLst>
              <p:ext uri="{D42A27DB-BD31-4B8C-83A1-F6EECF244321}">
                <p14:modId xmlns:p14="http://schemas.microsoft.com/office/powerpoint/2010/main" val="461920828"/>
              </p:ext>
            </p:extLst>
          </p:nvPr>
        </p:nvGraphicFramePr>
        <p:xfrm>
          <a:off x="251552" y="1690688"/>
          <a:ext cx="11688896" cy="35533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91570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933BAC-477F-483A-BE30-F02670959C8E}"/>
              </a:ext>
            </a:extLst>
          </p:cNvPr>
          <p:cNvSpPr>
            <a:spLocks noGrp="1"/>
          </p:cNvSpPr>
          <p:nvPr>
            <p:ph type="title"/>
          </p:nvPr>
        </p:nvSpPr>
        <p:spPr/>
        <p:txBody>
          <a:bodyPr/>
          <a:lstStyle/>
          <a:p>
            <a:r>
              <a:rPr lang="en-US" dirty="0"/>
              <a:t>Equipment / Asset Master</a:t>
            </a:r>
          </a:p>
        </p:txBody>
      </p:sp>
      <p:sp>
        <p:nvSpPr>
          <p:cNvPr id="3" name="Content Placeholder 2">
            <a:extLst>
              <a:ext uri="{FF2B5EF4-FFF2-40B4-BE49-F238E27FC236}">
                <a16:creationId xmlns:a16="http://schemas.microsoft.com/office/drawing/2014/main" id="{D79ABE19-727F-45F9-A7DA-B3834F3B6BE2}"/>
              </a:ext>
            </a:extLst>
          </p:cNvPr>
          <p:cNvSpPr>
            <a:spLocks noGrp="1"/>
          </p:cNvSpPr>
          <p:nvPr>
            <p:ph sz="half" idx="1"/>
          </p:nvPr>
        </p:nvSpPr>
        <p:spPr/>
        <p:txBody>
          <a:bodyPr/>
          <a:lstStyle/>
          <a:p>
            <a:r>
              <a:rPr lang="en-US" dirty="0"/>
              <a:t>What is the Equipment Master? </a:t>
            </a:r>
          </a:p>
          <a:p>
            <a:pPr marL="1143000" lvl="1" indent="-457200">
              <a:buFont typeface="Arial" panose="020B0604020202020204" pitchFamily="34" charset="0"/>
              <a:buChar char="•"/>
            </a:pPr>
            <a:r>
              <a:rPr lang="en-US" dirty="0"/>
              <a:t>The “Item Master” for Equipment </a:t>
            </a:r>
          </a:p>
          <a:p>
            <a:pPr marL="1143000" lvl="1" indent="-457200">
              <a:buFont typeface="Arial" panose="020B0604020202020204" pitchFamily="34" charset="0"/>
              <a:buChar char="•"/>
            </a:pPr>
            <a:r>
              <a:rPr lang="en-US" dirty="0"/>
              <a:t>Holds all basic information about a piece of equipment:</a:t>
            </a:r>
          </a:p>
          <a:p>
            <a:pPr marL="1600200" lvl="2" indent="-457200">
              <a:buFont typeface="Arial" panose="020B0604020202020204" pitchFamily="34" charset="0"/>
              <a:buChar char="•"/>
            </a:pPr>
            <a:r>
              <a:rPr lang="en-US" dirty="0"/>
              <a:t>ID Numbers</a:t>
            </a:r>
          </a:p>
          <a:p>
            <a:pPr marL="1600200" lvl="2" indent="-457200">
              <a:buFont typeface="Arial" panose="020B0604020202020204" pitchFamily="34" charset="0"/>
              <a:buChar char="•"/>
            </a:pPr>
            <a:r>
              <a:rPr lang="en-US" dirty="0"/>
              <a:t>Category Codes</a:t>
            </a:r>
          </a:p>
          <a:p>
            <a:pPr marL="1600200" lvl="2" indent="-457200">
              <a:buFont typeface="Arial" panose="020B0604020202020204" pitchFamily="34" charset="0"/>
              <a:buChar char="•"/>
            </a:pPr>
            <a:r>
              <a:rPr lang="en-US" dirty="0"/>
              <a:t>Dates</a:t>
            </a:r>
          </a:p>
          <a:p>
            <a:pPr marL="1600200" lvl="2" indent="-457200">
              <a:buFont typeface="Arial" panose="020B0604020202020204" pitchFamily="34" charset="0"/>
              <a:buChar char="•"/>
            </a:pPr>
            <a:r>
              <a:rPr lang="en-US" dirty="0"/>
              <a:t>Location</a:t>
            </a:r>
          </a:p>
          <a:p>
            <a:pPr marL="1600200" lvl="2" indent="-457200">
              <a:buFont typeface="Arial" panose="020B0604020202020204" pitchFamily="34" charset="0"/>
              <a:buChar char="•"/>
            </a:pPr>
            <a:r>
              <a:rPr lang="en-US" dirty="0"/>
              <a:t>Status </a:t>
            </a:r>
          </a:p>
          <a:p>
            <a:pPr marL="1600200" lvl="2" indent="-457200">
              <a:buFont typeface="Arial" panose="020B0604020202020204" pitchFamily="34" charset="0"/>
              <a:buChar char="•"/>
            </a:pPr>
            <a:r>
              <a:rPr lang="en-US" dirty="0"/>
              <a:t>Etc. </a:t>
            </a:r>
          </a:p>
        </p:txBody>
      </p:sp>
    </p:spTree>
    <p:extLst>
      <p:ext uri="{BB962C8B-B14F-4D97-AF65-F5344CB8AC3E}">
        <p14:creationId xmlns:p14="http://schemas.microsoft.com/office/powerpoint/2010/main" val="263198732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D88C0-FD8D-4792-B780-18A8A1659FAC}"/>
              </a:ext>
            </a:extLst>
          </p:cNvPr>
          <p:cNvSpPr>
            <a:spLocks noGrp="1"/>
          </p:cNvSpPr>
          <p:nvPr>
            <p:ph type="title"/>
          </p:nvPr>
        </p:nvSpPr>
        <p:spPr/>
        <p:txBody>
          <a:bodyPr/>
          <a:lstStyle/>
          <a:p>
            <a:r>
              <a:rPr lang="en-US" dirty="0"/>
              <a:t>PM Schedules</a:t>
            </a:r>
          </a:p>
        </p:txBody>
      </p:sp>
      <p:sp>
        <p:nvSpPr>
          <p:cNvPr id="3" name="Content Placeholder 2">
            <a:extLst>
              <a:ext uri="{FF2B5EF4-FFF2-40B4-BE49-F238E27FC236}">
                <a16:creationId xmlns:a16="http://schemas.microsoft.com/office/drawing/2014/main" id="{330FCED9-5A68-4522-996C-BE2299BA9612}"/>
              </a:ext>
            </a:extLst>
          </p:cNvPr>
          <p:cNvSpPr>
            <a:spLocks noGrp="1"/>
          </p:cNvSpPr>
          <p:nvPr>
            <p:ph sz="half" idx="1"/>
          </p:nvPr>
        </p:nvSpPr>
        <p:spPr/>
        <p:txBody>
          <a:bodyPr>
            <a:normAutofit fontScale="92500" lnSpcReduction="20000"/>
          </a:bodyPr>
          <a:lstStyle/>
          <a:p>
            <a:r>
              <a:rPr lang="en-US" dirty="0"/>
              <a:t>What is a PM Schedule</a:t>
            </a:r>
          </a:p>
          <a:p>
            <a:pPr marL="457200" indent="-457200">
              <a:buFont typeface="Arial" panose="020B0604020202020204" pitchFamily="34" charset="0"/>
              <a:buChar char="•"/>
            </a:pPr>
            <a:r>
              <a:rPr lang="en-US" dirty="0"/>
              <a:t>PM schedules are the foundation of the preventive maintenance program. PM schedules determine the types of service and the frequency of each service type for each piece of equipment that you maintain.</a:t>
            </a:r>
          </a:p>
          <a:p>
            <a:pPr marL="457200" indent="-457200">
              <a:buFont typeface="Arial" panose="020B0604020202020204" pitchFamily="34" charset="0"/>
              <a:buChar char="•"/>
            </a:pPr>
            <a:r>
              <a:rPr lang="en-US" dirty="0"/>
              <a:t>This includes:</a:t>
            </a:r>
          </a:p>
          <a:p>
            <a:pPr marL="1143000" lvl="1" indent="-457200">
              <a:buFont typeface="Arial" panose="020B0604020202020204" pitchFamily="34" charset="0"/>
              <a:buChar char="•"/>
            </a:pPr>
            <a:r>
              <a:rPr lang="en-US" dirty="0"/>
              <a:t>Rules : Maintenance rules determine when the system schedules preventive maintenance tasks</a:t>
            </a:r>
          </a:p>
          <a:p>
            <a:pPr marL="1143000" lvl="1" indent="-457200">
              <a:buFont typeface="Arial" panose="020B0604020202020204" pitchFamily="34" charset="0"/>
              <a:buChar char="•"/>
            </a:pPr>
            <a:r>
              <a:rPr lang="en-US" dirty="0"/>
              <a:t>Routes : Create a maintenance route when you need to perform identical routine maintenance tasks, such as equipment inspections, on multiple pieces of equipment</a:t>
            </a:r>
          </a:p>
          <a:p>
            <a:pPr marL="1143000" lvl="1" indent="-457200">
              <a:buFont typeface="Arial" panose="020B0604020202020204" pitchFamily="34" charset="0"/>
              <a:buChar char="•"/>
            </a:pPr>
            <a:r>
              <a:rPr lang="en-US" dirty="0"/>
              <a:t>Associations: For each piece of equipment that you maintain, you can link several related service types to a primary service type</a:t>
            </a:r>
          </a:p>
        </p:txBody>
      </p:sp>
    </p:spTree>
    <p:extLst>
      <p:ext uri="{BB962C8B-B14F-4D97-AF65-F5344CB8AC3E}">
        <p14:creationId xmlns:p14="http://schemas.microsoft.com/office/powerpoint/2010/main" val="1562860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8FCD67-8D12-49F2-8155-20CCD4F6BFCF}"/>
              </a:ext>
            </a:extLst>
          </p:cNvPr>
          <p:cNvSpPr>
            <a:spLocks noGrp="1"/>
          </p:cNvSpPr>
          <p:nvPr>
            <p:ph type="title"/>
          </p:nvPr>
        </p:nvSpPr>
        <p:spPr/>
        <p:txBody>
          <a:bodyPr/>
          <a:lstStyle/>
          <a:p>
            <a:r>
              <a:rPr lang="en-US" dirty="0"/>
              <a:t>Meter Readings</a:t>
            </a:r>
          </a:p>
        </p:txBody>
      </p:sp>
      <p:sp>
        <p:nvSpPr>
          <p:cNvPr id="3" name="Content Placeholder 2">
            <a:extLst>
              <a:ext uri="{FF2B5EF4-FFF2-40B4-BE49-F238E27FC236}">
                <a16:creationId xmlns:a16="http://schemas.microsoft.com/office/drawing/2014/main" id="{AE0C266A-B9EE-489E-B6E5-119D36343769}"/>
              </a:ext>
            </a:extLst>
          </p:cNvPr>
          <p:cNvSpPr>
            <a:spLocks noGrp="1"/>
          </p:cNvSpPr>
          <p:nvPr>
            <p:ph sz="half" idx="1"/>
          </p:nvPr>
        </p:nvSpPr>
        <p:spPr>
          <a:xfrm>
            <a:off x="838200" y="1825625"/>
            <a:ext cx="10556631" cy="3870325"/>
          </a:xfrm>
        </p:spPr>
        <p:txBody>
          <a:bodyPr>
            <a:normAutofit lnSpcReduction="10000"/>
          </a:bodyPr>
          <a:lstStyle/>
          <a:p>
            <a:r>
              <a:rPr lang="en-US" dirty="0"/>
              <a:t>What are Meter Readings? </a:t>
            </a:r>
          </a:p>
          <a:p>
            <a:pPr marL="457200" indent="-457200">
              <a:buFont typeface="Arial" panose="020B0604020202020204" pitchFamily="34" charset="0"/>
              <a:buChar char="•"/>
            </a:pPr>
            <a:r>
              <a:rPr lang="en-US" dirty="0"/>
              <a:t>Meter reading programs enable you to enter or update meter information about the equipment. You use meter readings to monitor equipment use and initiate maintenance tasks that are based on accumulated statistical units such as miles.</a:t>
            </a:r>
          </a:p>
          <a:p>
            <a:pPr marL="457200" indent="-457200">
              <a:buFont typeface="Arial" panose="020B0604020202020204" pitchFamily="34" charset="0"/>
              <a:buChar char="•"/>
            </a:pPr>
            <a:r>
              <a:rPr lang="en-US" dirty="0"/>
              <a:t>Track up to 6 individual meter types</a:t>
            </a:r>
          </a:p>
          <a:p>
            <a:pPr marL="1143000" lvl="1" indent="-457200">
              <a:buFont typeface="Arial" panose="020B0604020202020204" pitchFamily="34" charset="0"/>
              <a:buChar char="•"/>
            </a:pPr>
            <a:r>
              <a:rPr lang="en-US" dirty="0"/>
              <a:t>Hours</a:t>
            </a:r>
          </a:p>
          <a:p>
            <a:pPr marL="1143000" lvl="1" indent="-457200">
              <a:buFont typeface="Arial" panose="020B0604020202020204" pitchFamily="34" charset="0"/>
              <a:buChar char="•"/>
            </a:pPr>
            <a:r>
              <a:rPr lang="en-US" dirty="0"/>
              <a:t>Miles</a:t>
            </a:r>
          </a:p>
          <a:p>
            <a:pPr marL="1143000" lvl="1" indent="-457200">
              <a:buFont typeface="Arial" panose="020B0604020202020204" pitchFamily="34" charset="0"/>
              <a:buChar char="•"/>
            </a:pPr>
            <a:r>
              <a:rPr lang="en-US" dirty="0"/>
              <a:t>Fuel Level</a:t>
            </a:r>
          </a:p>
          <a:p>
            <a:pPr marL="1143000" lvl="1" indent="-457200">
              <a:buFont typeface="Arial" panose="020B0604020202020204" pitchFamily="34" charset="0"/>
              <a:buChar char="•"/>
            </a:pPr>
            <a:r>
              <a:rPr lang="en-US" dirty="0"/>
              <a:t>Etc. </a:t>
            </a:r>
          </a:p>
        </p:txBody>
      </p:sp>
    </p:spTree>
    <p:extLst>
      <p:ext uri="{BB962C8B-B14F-4D97-AF65-F5344CB8AC3E}">
        <p14:creationId xmlns:p14="http://schemas.microsoft.com/office/powerpoint/2010/main" val="23769177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EFB9EE-FBC1-4240-97D1-FB8049DC2BFF}"/>
              </a:ext>
            </a:extLst>
          </p:cNvPr>
          <p:cNvSpPr>
            <a:spLocks noGrp="1"/>
          </p:cNvSpPr>
          <p:nvPr>
            <p:ph type="title"/>
          </p:nvPr>
        </p:nvSpPr>
        <p:spPr/>
        <p:txBody>
          <a:bodyPr/>
          <a:lstStyle/>
          <a:p>
            <a:r>
              <a:rPr lang="en-US" dirty="0"/>
              <a:t>PM Schedules / Meter Readings</a:t>
            </a:r>
          </a:p>
        </p:txBody>
      </p:sp>
      <p:sp>
        <p:nvSpPr>
          <p:cNvPr id="4" name="Content Placeholder 3">
            <a:extLst>
              <a:ext uri="{FF2B5EF4-FFF2-40B4-BE49-F238E27FC236}">
                <a16:creationId xmlns:a16="http://schemas.microsoft.com/office/drawing/2014/main" id="{A09F7D29-A2B6-4CFB-A656-09B280EBD1DF}"/>
              </a:ext>
            </a:extLst>
          </p:cNvPr>
          <p:cNvSpPr>
            <a:spLocks noGrp="1"/>
          </p:cNvSpPr>
          <p:nvPr>
            <p:ph sz="half" idx="1"/>
          </p:nvPr>
        </p:nvSpPr>
        <p:spPr/>
        <p:txBody>
          <a:bodyPr/>
          <a:lstStyle/>
          <a:p>
            <a:r>
              <a:rPr lang="en-US" dirty="0"/>
              <a:t>Why do most PM Schedule implementations fail?</a:t>
            </a:r>
          </a:p>
          <a:p>
            <a:endParaRPr lang="en-US" dirty="0"/>
          </a:p>
          <a:p>
            <a:pPr marL="457200" indent="-457200">
              <a:buFont typeface="Arial" panose="020B0604020202020204" pitchFamily="34" charset="0"/>
              <a:buChar char="•"/>
            </a:pPr>
            <a:r>
              <a:rPr lang="en-US" dirty="0"/>
              <a:t>DATA!!!</a:t>
            </a:r>
          </a:p>
          <a:p>
            <a:pPr marL="1143000" lvl="1" indent="-457200">
              <a:buFont typeface="Arial" panose="020B0604020202020204" pitchFamily="34" charset="0"/>
              <a:buChar char="•"/>
            </a:pPr>
            <a:r>
              <a:rPr lang="en-US" dirty="0"/>
              <a:t>No time to capture</a:t>
            </a:r>
          </a:p>
          <a:p>
            <a:pPr marL="1143000" lvl="1" indent="-457200">
              <a:buFont typeface="Arial" panose="020B0604020202020204" pitchFamily="34" charset="0"/>
              <a:buChar char="•"/>
            </a:pPr>
            <a:r>
              <a:rPr lang="en-US" dirty="0"/>
              <a:t>Manually capturing opens the process up for mistakes</a:t>
            </a:r>
          </a:p>
          <a:p>
            <a:pPr marL="1143000" lvl="1" indent="-457200">
              <a:buFont typeface="Arial" panose="020B0604020202020204" pitchFamily="34" charset="0"/>
              <a:buChar char="•"/>
            </a:pPr>
            <a:r>
              <a:rPr lang="en-US" dirty="0"/>
              <a:t>Using a disconnected  3</a:t>
            </a:r>
            <a:r>
              <a:rPr lang="en-US" baseline="30000" dirty="0"/>
              <a:t>rd</a:t>
            </a:r>
            <a:r>
              <a:rPr lang="en-US" dirty="0"/>
              <a:t> party software to capture data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a:p>
            <a:pPr marL="1143000" lvl="1" indent="-457200">
              <a:buFont typeface="Arial" panose="020B0604020202020204" pitchFamily="34" charset="0"/>
              <a:buChar char="•"/>
            </a:pPr>
            <a:endParaRPr lang="en-US" dirty="0"/>
          </a:p>
        </p:txBody>
      </p:sp>
    </p:spTree>
    <p:extLst>
      <p:ext uri="{BB962C8B-B14F-4D97-AF65-F5344CB8AC3E}">
        <p14:creationId xmlns:p14="http://schemas.microsoft.com/office/powerpoint/2010/main" val="9897870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80E081-020F-4389-A1AA-FE31BF492052}"/>
              </a:ext>
            </a:extLst>
          </p:cNvPr>
          <p:cNvSpPr>
            <a:spLocks noGrp="1"/>
          </p:cNvSpPr>
          <p:nvPr>
            <p:ph type="title"/>
          </p:nvPr>
        </p:nvSpPr>
        <p:spPr/>
        <p:txBody>
          <a:bodyPr/>
          <a:lstStyle/>
          <a:p>
            <a:r>
              <a:rPr lang="en-US" dirty="0"/>
              <a:t>Work Shop Structure </a:t>
            </a:r>
          </a:p>
        </p:txBody>
      </p:sp>
      <p:sp>
        <p:nvSpPr>
          <p:cNvPr id="3" name="Content Placeholder 2">
            <a:extLst>
              <a:ext uri="{FF2B5EF4-FFF2-40B4-BE49-F238E27FC236}">
                <a16:creationId xmlns:a16="http://schemas.microsoft.com/office/drawing/2014/main" id="{67111188-BEEB-4C3F-830C-1D26E88CF98A}"/>
              </a:ext>
            </a:extLst>
          </p:cNvPr>
          <p:cNvSpPr>
            <a:spLocks noGrp="1"/>
          </p:cNvSpPr>
          <p:nvPr>
            <p:ph sz="half" idx="1"/>
          </p:nvPr>
        </p:nvSpPr>
        <p:spPr/>
        <p:txBody>
          <a:bodyPr/>
          <a:lstStyle/>
          <a:p>
            <a:pPr marL="457200" indent="-457200">
              <a:buFont typeface="Arial" panose="020B0604020202020204" pitchFamily="34" charset="0"/>
              <a:buChar char="•"/>
            </a:pPr>
            <a:r>
              <a:rPr lang="en-US" dirty="0"/>
              <a:t>4 sessions</a:t>
            </a:r>
          </a:p>
          <a:p>
            <a:pPr marL="457200" indent="-457200">
              <a:buFont typeface="Arial" panose="020B0604020202020204" pitchFamily="34" charset="0"/>
              <a:buChar char="•"/>
            </a:pPr>
            <a:r>
              <a:rPr lang="en-US" dirty="0"/>
              <a:t>40 – 10 – 10 breakout </a:t>
            </a:r>
          </a:p>
          <a:p>
            <a:pPr marL="457200" indent="-457200">
              <a:buFont typeface="Arial" panose="020B0604020202020204" pitchFamily="34" charset="0"/>
              <a:buChar char="•"/>
            </a:pPr>
            <a:r>
              <a:rPr lang="en-US" dirty="0"/>
              <a:t>Mix of PowerPoint and demonstrations </a:t>
            </a:r>
          </a:p>
          <a:p>
            <a:pPr marL="457200" indent="-457200">
              <a:buFont typeface="Arial" panose="020B0604020202020204" pitchFamily="34" charset="0"/>
              <a:buChar char="•"/>
            </a:pPr>
            <a:r>
              <a:rPr lang="en-US" dirty="0"/>
              <a:t>Please feel free to ask questions throughout the presentations </a:t>
            </a:r>
          </a:p>
          <a:p>
            <a:pPr marL="457200" indent="-457200">
              <a:buFont typeface="Arial" panose="020B0604020202020204" pitchFamily="34" charset="0"/>
              <a:buChar char="•"/>
            </a:pPr>
            <a:r>
              <a:rPr lang="en-US" dirty="0"/>
              <a:t>We are here to help! </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4262705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32660-D3B2-4AFB-BE7C-8C8C3A2866F7}"/>
              </a:ext>
            </a:extLst>
          </p:cNvPr>
          <p:cNvSpPr>
            <a:spLocks noGrp="1"/>
          </p:cNvSpPr>
          <p:nvPr>
            <p:ph type="title"/>
          </p:nvPr>
        </p:nvSpPr>
        <p:spPr/>
        <p:txBody>
          <a:bodyPr/>
          <a:lstStyle/>
          <a:p>
            <a:r>
              <a:rPr lang="en-US" dirty="0"/>
              <a:t>There Must Be a Better Way! </a:t>
            </a:r>
          </a:p>
        </p:txBody>
      </p:sp>
      <p:pic>
        <p:nvPicPr>
          <p:cNvPr id="4" name="Picture 2" descr="Image result for Question">
            <a:extLst>
              <a:ext uri="{FF2B5EF4-FFF2-40B4-BE49-F238E27FC236}">
                <a16:creationId xmlns:a16="http://schemas.microsoft.com/office/drawing/2014/main" id="{70A3AF68-5942-4F3D-B313-0A4B60A73B1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160837" y="1493837"/>
            <a:ext cx="3870325" cy="3870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30068774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EDA26-783C-45DB-99F7-C5268D281B4E}"/>
              </a:ext>
            </a:extLst>
          </p:cNvPr>
          <p:cNvSpPr>
            <a:spLocks noGrp="1"/>
          </p:cNvSpPr>
          <p:nvPr>
            <p:ph type="title"/>
          </p:nvPr>
        </p:nvSpPr>
        <p:spPr/>
        <p:txBody>
          <a:bodyPr/>
          <a:lstStyle/>
          <a:p>
            <a:r>
              <a:rPr lang="en-US" dirty="0"/>
              <a:t>Orchestrator</a:t>
            </a:r>
          </a:p>
        </p:txBody>
      </p:sp>
      <p:sp>
        <p:nvSpPr>
          <p:cNvPr id="6" name="Content Placeholder 5">
            <a:extLst>
              <a:ext uri="{FF2B5EF4-FFF2-40B4-BE49-F238E27FC236}">
                <a16:creationId xmlns:a16="http://schemas.microsoft.com/office/drawing/2014/main" id="{CCF52B23-3520-4A90-A497-80D1465635E8}"/>
              </a:ext>
            </a:extLst>
          </p:cNvPr>
          <p:cNvSpPr>
            <a:spLocks noGrp="1"/>
          </p:cNvSpPr>
          <p:nvPr>
            <p:ph sz="half" idx="1"/>
          </p:nvPr>
        </p:nvSpPr>
        <p:spPr/>
        <p:txBody>
          <a:bodyPr/>
          <a:lstStyle/>
          <a:p>
            <a:endParaRPr lang="en-US" dirty="0"/>
          </a:p>
        </p:txBody>
      </p:sp>
      <p:pic>
        <p:nvPicPr>
          <p:cNvPr id="7" name="Picture 6">
            <a:extLst>
              <a:ext uri="{FF2B5EF4-FFF2-40B4-BE49-F238E27FC236}">
                <a16:creationId xmlns:a16="http://schemas.microsoft.com/office/drawing/2014/main" id="{1F520BDA-3CD7-46AA-ACD1-D49F557FCD25}"/>
              </a:ext>
            </a:extLst>
          </p:cNvPr>
          <p:cNvPicPr>
            <a:picLocks noChangeAspect="1"/>
          </p:cNvPicPr>
          <p:nvPr/>
        </p:nvPicPr>
        <p:blipFill>
          <a:blip r:embed="rId3"/>
          <a:stretch>
            <a:fillRect/>
          </a:stretch>
        </p:blipFill>
        <p:spPr>
          <a:xfrm>
            <a:off x="1313570" y="1573664"/>
            <a:ext cx="8355724" cy="437424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8" name="Rectangle 7">
            <a:extLst>
              <a:ext uri="{FF2B5EF4-FFF2-40B4-BE49-F238E27FC236}">
                <a16:creationId xmlns:a16="http://schemas.microsoft.com/office/drawing/2014/main" id="{C926F815-CC93-4BB4-AAF9-8485861AB357}"/>
              </a:ext>
            </a:extLst>
          </p:cNvPr>
          <p:cNvSpPr/>
          <p:nvPr/>
        </p:nvSpPr>
        <p:spPr>
          <a:xfrm>
            <a:off x="1387366" y="1825625"/>
            <a:ext cx="4319751" cy="4340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A6DC648-4D24-4BD3-907C-AB1A6B89ADCC}"/>
              </a:ext>
            </a:extLst>
          </p:cNvPr>
          <p:cNvSpPr/>
          <p:nvPr/>
        </p:nvSpPr>
        <p:spPr>
          <a:xfrm>
            <a:off x="1510671" y="5772375"/>
            <a:ext cx="1341073" cy="1462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F829F3-7066-426C-95DC-6E1160FF2B00}"/>
              </a:ext>
            </a:extLst>
          </p:cNvPr>
          <p:cNvSpPr/>
          <p:nvPr/>
        </p:nvSpPr>
        <p:spPr>
          <a:xfrm>
            <a:off x="1510671" y="5918662"/>
            <a:ext cx="1229240" cy="10567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2" descr="Image result for FTP Folder">
            <a:extLst>
              <a:ext uri="{FF2B5EF4-FFF2-40B4-BE49-F238E27FC236}">
                <a16:creationId xmlns:a16="http://schemas.microsoft.com/office/drawing/2014/main" id="{2D4C6DA7-B2BA-4190-A82A-DBB5A40C07C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8263" y="4875484"/>
            <a:ext cx="503119" cy="503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6419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D8DF-BB53-4864-AB56-334971EB659E}"/>
              </a:ext>
            </a:extLst>
          </p:cNvPr>
          <p:cNvSpPr>
            <a:spLocks noGrp="1"/>
          </p:cNvSpPr>
          <p:nvPr>
            <p:ph type="title"/>
          </p:nvPr>
        </p:nvSpPr>
        <p:spPr/>
        <p:txBody>
          <a:bodyPr/>
          <a:lstStyle/>
          <a:p>
            <a:r>
              <a:rPr lang="en-US" dirty="0"/>
              <a:t>Old Fashion Way (Manual)  </a:t>
            </a:r>
          </a:p>
        </p:txBody>
      </p:sp>
      <p:pic>
        <p:nvPicPr>
          <p:cNvPr id="4" name="Content Placeholder 3">
            <a:extLst>
              <a:ext uri="{FF2B5EF4-FFF2-40B4-BE49-F238E27FC236}">
                <a16:creationId xmlns:a16="http://schemas.microsoft.com/office/drawing/2014/main" id="{E411C4A3-6BCB-4A6B-ACF3-06662AA7685E}"/>
              </a:ext>
            </a:extLst>
          </p:cNvPr>
          <p:cNvPicPr>
            <a:picLocks noGrp="1" noChangeAspect="1"/>
          </p:cNvPicPr>
          <p:nvPr>
            <p:ph sz="half" idx="1"/>
          </p:nvPr>
        </p:nvPicPr>
        <p:blipFill>
          <a:blip r:embed="rId2"/>
          <a:stretch>
            <a:fillRect/>
          </a:stretch>
        </p:blipFill>
        <p:spPr>
          <a:xfrm>
            <a:off x="3319662" y="1825625"/>
            <a:ext cx="5593951" cy="38703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2833288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3900C-7DFD-4259-B924-0809AB6EAB90}"/>
              </a:ext>
            </a:extLst>
          </p:cNvPr>
          <p:cNvSpPr>
            <a:spLocks noGrp="1"/>
          </p:cNvSpPr>
          <p:nvPr>
            <p:ph type="title"/>
          </p:nvPr>
        </p:nvSpPr>
        <p:spPr/>
        <p:txBody>
          <a:bodyPr/>
          <a:lstStyle/>
          <a:p>
            <a:r>
              <a:rPr lang="en-US" dirty="0"/>
              <a:t>Collection Types : Mobile Meter Reading</a:t>
            </a:r>
          </a:p>
        </p:txBody>
      </p:sp>
      <p:pic>
        <p:nvPicPr>
          <p:cNvPr id="8" name="Content Placeholder 7" descr="A close up of a sign&#10;&#10;Description generated with very high confidence">
            <a:extLst>
              <a:ext uri="{FF2B5EF4-FFF2-40B4-BE49-F238E27FC236}">
                <a16:creationId xmlns:a16="http://schemas.microsoft.com/office/drawing/2014/main" id="{D6FDC590-1F97-4742-8DB8-EF513FCE14B9}"/>
              </a:ext>
            </a:extLst>
          </p:cNvPr>
          <p:cNvPicPr>
            <a:picLocks noGrp="1" noChangeAspect="1"/>
          </p:cNvPicPr>
          <p:nvPr>
            <p:ph sz="half" idx="1"/>
          </p:nvPr>
        </p:nvPicPr>
        <p:blipFill>
          <a:blip r:embed="rId2"/>
          <a:stretch>
            <a:fillRect/>
          </a:stretch>
        </p:blipFill>
        <p:spPr>
          <a:xfrm>
            <a:off x="1962615" y="2164036"/>
            <a:ext cx="2343576" cy="314272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5" name="Picture 4" descr="Image result for JD Edwards">
            <a:extLst>
              <a:ext uri="{FF2B5EF4-FFF2-40B4-BE49-F238E27FC236}">
                <a16:creationId xmlns:a16="http://schemas.microsoft.com/office/drawing/2014/main" id="{5BFB8D97-ADF7-4F88-B475-565A696C6A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0907" y="2908262"/>
            <a:ext cx="3581400" cy="12763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6" name="Arrow: Right 5">
            <a:extLst>
              <a:ext uri="{FF2B5EF4-FFF2-40B4-BE49-F238E27FC236}">
                <a16:creationId xmlns:a16="http://schemas.microsoft.com/office/drawing/2014/main" id="{DB25CEA1-4B4D-42BE-8929-87FE044C38D7}"/>
              </a:ext>
            </a:extLst>
          </p:cNvPr>
          <p:cNvSpPr/>
          <p:nvPr/>
        </p:nvSpPr>
        <p:spPr>
          <a:xfrm>
            <a:off x="4636710" y="3400288"/>
            <a:ext cx="663678" cy="398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106143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9280A-611B-4F0B-907A-8475E0FF62DC}"/>
              </a:ext>
            </a:extLst>
          </p:cNvPr>
          <p:cNvSpPr>
            <a:spLocks noGrp="1"/>
          </p:cNvSpPr>
          <p:nvPr>
            <p:ph type="title"/>
          </p:nvPr>
        </p:nvSpPr>
        <p:spPr>
          <a:xfrm>
            <a:off x="595305" y="374084"/>
            <a:ext cx="9306464" cy="1325563"/>
          </a:xfrm>
        </p:spPr>
        <p:txBody>
          <a:bodyPr/>
          <a:lstStyle/>
          <a:p>
            <a:r>
              <a:rPr lang="en-US" dirty="0"/>
              <a:t>Collection Types: 3</a:t>
            </a:r>
            <a:r>
              <a:rPr lang="en-US" baseline="30000" dirty="0"/>
              <a:t>rd</a:t>
            </a:r>
            <a:r>
              <a:rPr lang="en-US" dirty="0"/>
              <a:t> Party API Pieces</a:t>
            </a:r>
          </a:p>
        </p:txBody>
      </p:sp>
      <p:pic>
        <p:nvPicPr>
          <p:cNvPr id="2050" name="Picture 2" descr="Image result for visionlink">
            <a:extLst>
              <a:ext uri="{FF2B5EF4-FFF2-40B4-BE49-F238E27FC236}">
                <a16:creationId xmlns:a16="http://schemas.microsoft.com/office/drawing/2014/main" id="{B351547B-8495-4AAF-B58F-98C9CEF18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641" y="2645402"/>
            <a:ext cx="3903702" cy="28575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5" name="Content Placeholder 4">
            <a:extLst>
              <a:ext uri="{FF2B5EF4-FFF2-40B4-BE49-F238E27FC236}">
                <a16:creationId xmlns:a16="http://schemas.microsoft.com/office/drawing/2014/main" id="{8098EC33-E795-43DA-8A23-1945C5B234DE}"/>
              </a:ext>
            </a:extLst>
          </p:cNvPr>
          <p:cNvPicPr>
            <a:picLocks noGrp="1" noChangeAspect="1"/>
          </p:cNvPicPr>
          <p:nvPr>
            <p:ph sz="half" idx="1"/>
          </p:nvPr>
        </p:nvPicPr>
        <p:blipFill>
          <a:blip r:embed="rId3"/>
          <a:stretch>
            <a:fillRect/>
          </a:stretch>
        </p:blipFill>
        <p:spPr>
          <a:xfrm>
            <a:off x="5511053" y="2908262"/>
            <a:ext cx="1971675" cy="19335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Picture 4" descr="Image result for JD Edwards">
            <a:extLst>
              <a:ext uri="{FF2B5EF4-FFF2-40B4-BE49-F238E27FC236}">
                <a16:creationId xmlns:a16="http://schemas.microsoft.com/office/drawing/2014/main" id="{34F1E10F-6ED1-4CEC-9CE9-0A2D96B2F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3317" y="3106928"/>
            <a:ext cx="3581400" cy="12763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7" name="Arrow: Right 6">
            <a:extLst>
              <a:ext uri="{FF2B5EF4-FFF2-40B4-BE49-F238E27FC236}">
                <a16:creationId xmlns:a16="http://schemas.microsoft.com/office/drawing/2014/main" id="{AB68A6AC-B15F-4FA1-A41C-C418322D7D73}"/>
              </a:ext>
            </a:extLst>
          </p:cNvPr>
          <p:cNvSpPr/>
          <p:nvPr/>
        </p:nvSpPr>
        <p:spPr>
          <a:xfrm>
            <a:off x="4584859" y="3675945"/>
            <a:ext cx="663678" cy="398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0F2ED7AD-8DF6-4303-AB24-C3D83ED82734}"/>
              </a:ext>
            </a:extLst>
          </p:cNvPr>
          <p:cNvSpPr/>
          <p:nvPr/>
        </p:nvSpPr>
        <p:spPr>
          <a:xfrm>
            <a:off x="7641183" y="3673056"/>
            <a:ext cx="663678" cy="398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388773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89BF2-BC14-41C3-A05C-AEA2F6B85253}"/>
              </a:ext>
            </a:extLst>
          </p:cNvPr>
          <p:cNvSpPr>
            <a:spLocks noGrp="1"/>
          </p:cNvSpPr>
          <p:nvPr>
            <p:ph type="title"/>
          </p:nvPr>
        </p:nvSpPr>
        <p:spPr/>
        <p:txBody>
          <a:bodyPr/>
          <a:lstStyle/>
          <a:p>
            <a:r>
              <a:rPr lang="en-US" dirty="0"/>
              <a:t>Collection Types : Excel Sheet </a:t>
            </a:r>
          </a:p>
        </p:txBody>
      </p:sp>
      <p:pic>
        <p:nvPicPr>
          <p:cNvPr id="3074" name="Picture 2" descr="Image result for FTP Folder">
            <a:extLst>
              <a:ext uri="{FF2B5EF4-FFF2-40B4-BE49-F238E27FC236}">
                <a16:creationId xmlns:a16="http://schemas.microsoft.com/office/drawing/2014/main" id="{B3BF41C9-7773-4C3E-AF84-ADA2EE8864D1}"/>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74005" y="2284845"/>
            <a:ext cx="2731012" cy="273101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pic>
        <p:nvPicPr>
          <p:cNvPr id="6" name="Picture 4" descr="Image result for JD Edwards">
            <a:extLst>
              <a:ext uri="{FF2B5EF4-FFF2-40B4-BE49-F238E27FC236}">
                <a16:creationId xmlns:a16="http://schemas.microsoft.com/office/drawing/2014/main" id="{8272D667-3A6A-4696-97EA-70215299E8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3964" y="3012176"/>
            <a:ext cx="3581400" cy="12763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
        <p:nvSpPr>
          <p:cNvPr id="7" name="Arrow: Right 6">
            <a:extLst>
              <a:ext uri="{FF2B5EF4-FFF2-40B4-BE49-F238E27FC236}">
                <a16:creationId xmlns:a16="http://schemas.microsoft.com/office/drawing/2014/main" id="{6F907D2D-B664-42C1-A7E4-44252EA86425}"/>
              </a:ext>
            </a:extLst>
          </p:cNvPr>
          <p:cNvSpPr/>
          <p:nvPr/>
        </p:nvSpPr>
        <p:spPr>
          <a:xfrm>
            <a:off x="3629592" y="3502741"/>
            <a:ext cx="663678" cy="398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Arrow: Right 7">
            <a:extLst>
              <a:ext uri="{FF2B5EF4-FFF2-40B4-BE49-F238E27FC236}">
                <a16:creationId xmlns:a16="http://schemas.microsoft.com/office/drawing/2014/main" id="{027CD0B2-CE40-43AA-A838-7864882730DE}"/>
              </a:ext>
            </a:extLst>
          </p:cNvPr>
          <p:cNvSpPr/>
          <p:nvPr/>
        </p:nvSpPr>
        <p:spPr>
          <a:xfrm>
            <a:off x="7298593" y="3502741"/>
            <a:ext cx="663678" cy="39820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Content Placeholder 4">
            <a:extLst>
              <a:ext uri="{FF2B5EF4-FFF2-40B4-BE49-F238E27FC236}">
                <a16:creationId xmlns:a16="http://schemas.microsoft.com/office/drawing/2014/main" id="{18D5DD57-B1E6-45C1-8FA4-7DC9FC2219B5}"/>
              </a:ext>
            </a:extLst>
          </p:cNvPr>
          <p:cNvPicPr>
            <a:picLocks noChangeAspect="1"/>
          </p:cNvPicPr>
          <p:nvPr/>
        </p:nvPicPr>
        <p:blipFill>
          <a:blip r:embed="rId5"/>
          <a:stretch>
            <a:fillRect/>
          </a:stretch>
        </p:blipFill>
        <p:spPr>
          <a:xfrm>
            <a:off x="4935226" y="2735056"/>
            <a:ext cx="1971675" cy="19335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7625352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BC460-5720-4940-863E-ED3DC4BAB1FC}"/>
              </a:ext>
            </a:extLst>
          </p:cNvPr>
          <p:cNvSpPr>
            <a:spLocks noGrp="1"/>
          </p:cNvSpPr>
          <p:nvPr>
            <p:ph type="title"/>
          </p:nvPr>
        </p:nvSpPr>
        <p:spPr/>
        <p:txBody>
          <a:bodyPr/>
          <a:lstStyle/>
          <a:p>
            <a:r>
              <a:rPr lang="en-US" dirty="0"/>
              <a:t>Understanding Orchestrator</a:t>
            </a:r>
          </a:p>
        </p:txBody>
      </p:sp>
      <p:sp>
        <p:nvSpPr>
          <p:cNvPr id="3" name="Content Placeholder 2">
            <a:extLst>
              <a:ext uri="{FF2B5EF4-FFF2-40B4-BE49-F238E27FC236}">
                <a16:creationId xmlns:a16="http://schemas.microsoft.com/office/drawing/2014/main" id="{FA35249C-23F5-423E-83E5-DED7237B1EF5}"/>
              </a:ext>
            </a:extLst>
          </p:cNvPr>
          <p:cNvSpPr>
            <a:spLocks noGrp="1"/>
          </p:cNvSpPr>
          <p:nvPr>
            <p:ph sz="half" idx="1"/>
          </p:nvPr>
        </p:nvSpPr>
        <p:spPr/>
        <p:txBody>
          <a:bodyPr>
            <a:normAutofit/>
          </a:bodyPr>
          <a:lstStyle/>
          <a:p>
            <a:r>
              <a:rPr lang="en-US" dirty="0"/>
              <a:t>The JD Edwards EnterpriseOne Orchestrator leverages the Application Interface Services (AIS) server to integrate, automate, and extend business processes within E1.</a:t>
            </a:r>
          </a:p>
          <a:p>
            <a:endParaRPr lang="en-US" dirty="0"/>
          </a:p>
          <a:p>
            <a:r>
              <a:rPr lang="en-US" dirty="0"/>
              <a:t>Orchestrator accesses the “digital gold” within the EnterpriseOne application layer to perform business logic as-if an E1 application was performing the actions being orchestrated.</a:t>
            </a:r>
          </a:p>
        </p:txBody>
      </p:sp>
    </p:spTree>
    <p:extLst>
      <p:ext uri="{BB962C8B-B14F-4D97-AF65-F5344CB8AC3E}">
        <p14:creationId xmlns:p14="http://schemas.microsoft.com/office/powerpoint/2010/main" val="12042469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B475-4B69-465F-BF1E-7A0429741C45}"/>
              </a:ext>
            </a:extLst>
          </p:cNvPr>
          <p:cNvSpPr>
            <a:spLocks noGrp="1"/>
          </p:cNvSpPr>
          <p:nvPr>
            <p:ph type="title"/>
          </p:nvPr>
        </p:nvSpPr>
        <p:spPr/>
        <p:txBody>
          <a:bodyPr/>
          <a:lstStyle/>
          <a:p>
            <a:r>
              <a:rPr lang="en-US" dirty="0"/>
              <a:t>Orchestrator Tools</a:t>
            </a:r>
          </a:p>
        </p:txBody>
      </p:sp>
      <p:sp>
        <p:nvSpPr>
          <p:cNvPr id="3" name="Content Placeholder 2">
            <a:extLst>
              <a:ext uri="{FF2B5EF4-FFF2-40B4-BE49-F238E27FC236}">
                <a16:creationId xmlns:a16="http://schemas.microsoft.com/office/drawing/2014/main" id="{8E572D13-9234-4E8B-ACCA-6E2FA79B6673}"/>
              </a:ext>
            </a:extLst>
          </p:cNvPr>
          <p:cNvSpPr>
            <a:spLocks noGrp="1"/>
          </p:cNvSpPr>
          <p:nvPr>
            <p:ph sz="half" idx="1"/>
          </p:nvPr>
        </p:nvSpPr>
        <p:spPr>
          <a:xfrm>
            <a:off x="838199" y="1390650"/>
            <a:ext cx="10556631" cy="4305300"/>
          </a:xfrm>
        </p:spPr>
        <p:txBody>
          <a:bodyPr/>
          <a:lstStyle/>
          <a:p>
            <a:r>
              <a:rPr lang="en-US" dirty="0"/>
              <a:t>Orchestrator Studio</a:t>
            </a:r>
          </a:p>
        </p:txBody>
      </p:sp>
      <p:pic>
        <p:nvPicPr>
          <p:cNvPr id="5" name="Picture 4">
            <a:extLst>
              <a:ext uri="{FF2B5EF4-FFF2-40B4-BE49-F238E27FC236}">
                <a16:creationId xmlns:a16="http://schemas.microsoft.com/office/drawing/2014/main" id="{7D324812-5244-4466-BCED-BC68A01D5794}"/>
              </a:ext>
            </a:extLst>
          </p:cNvPr>
          <p:cNvPicPr>
            <a:picLocks noChangeAspect="1"/>
          </p:cNvPicPr>
          <p:nvPr/>
        </p:nvPicPr>
        <p:blipFill>
          <a:blip r:embed="rId2"/>
          <a:stretch>
            <a:fillRect/>
          </a:stretch>
        </p:blipFill>
        <p:spPr>
          <a:xfrm>
            <a:off x="1396386" y="1924050"/>
            <a:ext cx="10452714" cy="388493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587583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B475-4B69-465F-BF1E-7A0429741C45}"/>
              </a:ext>
            </a:extLst>
          </p:cNvPr>
          <p:cNvSpPr>
            <a:spLocks noGrp="1"/>
          </p:cNvSpPr>
          <p:nvPr>
            <p:ph type="title"/>
          </p:nvPr>
        </p:nvSpPr>
        <p:spPr/>
        <p:txBody>
          <a:bodyPr/>
          <a:lstStyle/>
          <a:p>
            <a:r>
              <a:rPr lang="en-US" dirty="0"/>
              <a:t>Orchestrator Tools</a:t>
            </a:r>
          </a:p>
        </p:txBody>
      </p:sp>
      <p:sp>
        <p:nvSpPr>
          <p:cNvPr id="3" name="Content Placeholder 2">
            <a:extLst>
              <a:ext uri="{FF2B5EF4-FFF2-40B4-BE49-F238E27FC236}">
                <a16:creationId xmlns:a16="http://schemas.microsoft.com/office/drawing/2014/main" id="{8E572D13-9234-4E8B-ACCA-6E2FA79B6673}"/>
              </a:ext>
            </a:extLst>
          </p:cNvPr>
          <p:cNvSpPr>
            <a:spLocks noGrp="1"/>
          </p:cNvSpPr>
          <p:nvPr>
            <p:ph sz="half" idx="1"/>
          </p:nvPr>
        </p:nvSpPr>
        <p:spPr>
          <a:xfrm>
            <a:off x="838199" y="1381125"/>
            <a:ext cx="10556631" cy="4314825"/>
          </a:xfrm>
        </p:spPr>
        <p:txBody>
          <a:bodyPr/>
          <a:lstStyle/>
          <a:p>
            <a:r>
              <a:rPr lang="en-US" dirty="0"/>
              <a:t>Orchestrator Client</a:t>
            </a:r>
          </a:p>
        </p:txBody>
      </p:sp>
      <p:pic>
        <p:nvPicPr>
          <p:cNvPr id="5" name="Picture 4">
            <a:extLst>
              <a:ext uri="{FF2B5EF4-FFF2-40B4-BE49-F238E27FC236}">
                <a16:creationId xmlns:a16="http://schemas.microsoft.com/office/drawing/2014/main" id="{1C1FE5D4-1503-4C8C-B871-BF0D3B36DFE2}"/>
              </a:ext>
            </a:extLst>
          </p:cNvPr>
          <p:cNvPicPr>
            <a:picLocks noChangeAspect="1"/>
          </p:cNvPicPr>
          <p:nvPr/>
        </p:nvPicPr>
        <p:blipFill>
          <a:blip r:embed="rId2"/>
          <a:stretch>
            <a:fillRect/>
          </a:stretch>
        </p:blipFill>
        <p:spPr>
          <a:xfrm>
            <a:off x="1348519" y="1854522"/>
            <a:ext cx="9535989" cy="394214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52640705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B475-4B69-465F-BF1E-7A0429741C45}"/>
              </a:ext>
            </a:extLst>
          </p:cNvPr>
          <p:cNvSpPr>
            <a:spLocks noGrp="1"/>
          </p:cNvSpPr>
          <p:nvPr>
            <p:ph type="title"/>
          </p:nvPr>
        </p:nvSpPr>
        <p:spPr/>
        <p:txBody>
          <a:bodyPr/>
          <a:lstStyle/>
          <a:p>
            <a:r>
              <a:rPr lang="en-US" dirty="0"/>
              <a:t>Orchestrator Tools</a:t>
            </a:r>
          </a:p>
        </p:txBody>
      </p:sp>
      <p:sp>
        <p:nvSpPr>
          <p:cNvPr id="3" name="Content Placeholder 2">
            <a:extLst>
              <a:ext uri="{FF2B5EF4-FFF2-40B4-BE49-F238E27FC236}">
                <a16:creationId xmlns:a16="http://schemas.microsoft.com/office/drawing/2014/main" id="{8E572D13-9234-4E8B-ACCA-6E2FA79B6673}"/>
              </a:ext>
            </a:extLst>
          </p:cNvPr>
          <p:cNvSpPr>
            <a:spLocks noGrp="1"/>
          </p:cNvSpPr>
          <p:nvPr>
            <p:ph sz="half" idx="1"/>
          </p:nvPr>
        </p:nvSpPr>
        <p:spPr>
          <a:xfrm>
            <a:off x="838199" y="1381125"/>
            <a:ext cx="10556631" cy="4314825"/>
          </a:xfrm>
        </p:spPr>
        <p:txBody>
          <a:bodyPr/>
          <a:lstStyle/>
          <a:p>
            <a:r>
              <a:rPr lang="en-US" dirty="0"/>
              <a:t>Orchestration Monitor</a:t>
            </a:r>
          </a:p>
        </p:txBody>
      </p:sp>
      <p:pic>
        <p:nvPicPr>
          <p:cNvPr id="5" name="Picture 2" descr="Description of Figure 6-1 follows">
            <a:extLst>
              <a:ext uri="{FF2B5EF4-FFF2-40B4-BE49-F238E27FC236}">
                <a16:creationId xmlns:a16="http://schemas.microsoft.com/office/drawing/2014/main" id="{1072F732-998C-4CEB-A40A-FFD4008F82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0506" y="1825625"/>
            <a:ext cx="6792262" cy="38703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3128026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1D524-5817-4838-BE12-54EC5C4FA1B0}"/>
              </a:ext>
            </a:extLst>
          </p:cNvPr>
          <p:cNvSpPr>
            <a:spLocks noGrp="1"/>
          </p:cNvSpPr>
          <p:nvPr>
            <p:ph type="title"/>
          </p:nvPr>
        </p:nvSpPr>
        <p:spPr/>
        <p:txBody>
          <a:bodyPr/>
          <a:lstStyle/>
          <a:p>
            <a:r>
              <a:rPr lang="en-US" dirty="0"/>
              <a:t>Agenda</a:t>
            </a:r>
          </a:p>
        </p:txBody>
      </p:sp>
      <p:sp>
        <p:nvSpPr>
          <p:cNvPr id="3" name="Content Placeholder 2">
            <a:extLst>
              <a:ext uri="{FF2B5EF4-FFF2-40B4-BE49-F238E27FC236}">
                <a16:creationId xmlns:a16="http://schemas.microsoft.com/office/drawing/2014/main" id="{0B869FBA-CEEB-4B46-884B-5265A85CC9B2}"/>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dirty="0"/>
              <a:t>Background and Introductions</a:t>
            </a:r>
          </a:p>
          <a:p>
            <a:pPr marL="457200" indent="-457200">
              <a:buFont typeface="Arial" panose="020B0604020202020204" pitchFamily="34" charset="0"/>
              <a:buChar char="•"/>
            </a:pPr>
            <a:r>
              <a:rPr lang="en-US" dirty="0"/>
              <a:t>MRP – Getting Better Results Instead of Noise</a:t>
            </a:r>
          </a:p>
          <a:p>
            <a:pPr marL="457200" indent="-457200">
              <a:buFont typeface="Arial" panose="020B0604020202020204" pitchFamily="34" charset="0"/>
              <a:buChar char="•"/>
            </a:pPr>
            <a:r>
              <a:rPr lang="en-US" dirty="0"/>
              <a:t>Manage Assets Like a Pro! </a:t>
            </a:r>
          </a:p>
          <a:p>
            <a:pPr marL="457200" indent="-457200">
              <a:buFont typeface="Arial" panose="020B0604020202020204" pitchFamily="34" charset="0"/>
              <a:buChar char="•"/>
            </a:pPr>
            <a:r>
              <a:rPr lang="en-US" dirty="0"/>
              <a:t>Keep Your Shop Floor Capacity in Check</a:t>
            </a:r>
          </a:p>
          <a:p>
            <a:pPr marL="457200" indent="-457200">
              <a:buFont typeface="Arial" panose="020B0604020202020204" pitchFamily="34" charset="0"/>
              <a:buChar char="•"/>
            </a:pPr>
            <a:r>
              <a:rPr lang="en-US" dirty="0"/>
              <a:t>Manufacturing Analytics Made Simple</a:t>
            </a:r>
          </a:p>
          <a:p>
            <a:pPr marL="457200" indent="-457200">
              <a:buFont typeface="Arial" panose="020B0604020202020204" pitchFamily="34" charset="0"/>
              <a:buChar char="•"/>
            </a:pPr>
            <a:r>
              <a:rPr lang="en-US" dirty="0"/>
              <a:t>Q &amp; A Following Each Session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20771828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A2B475-4B69-465F-BF1E-7A0429741C45}"/>
              </a:ext>
            </a:extLst>
          </p:cNvPr>
          <p:cNvSpPr>
            <a:spLocks noGrp="1"/>
          </p:cNvSpPr>
          <p:nvPr>
            <p:ph type="title"/>
          </p:nvPr>
        </p:nvSpPr>
        <p:spPr/>
        <p:txBody>
          <a:bodyPr/>
          <a:lstStyle/>
          <a:p>
            <a:r>
              <a:rPr lang="en-US" dirty="0"/>
              <a:t>Orchestrator Tools</a:t>
            </a:r>
          </a:p>
        </p:txBody>
      </p:sp>
      <p:sp>
        <p:nvSpPr>
          <p:cNvPr id="3" name="Content Placeholder 2">
            <a:extLst>
              <a:ext uri="{FF2B5EF4-FFF2-40B4-BE49-F238E27FC236}">
                <a16:creationId xmlns:a16="http://schemas.microsoft.com/office/drawing/2014/main" id="{8E572D13-9234-4E8B-ACCA-6E2FA79B6673}"/>
              </a:ext>
            </a:extLst>
          </p:cNvPr>
          <p:cNvSpPr>
            <a:spLocks noGrp="1"/>
          </p:cNvSpPr>
          <p:nvPr>
            <p:ph sz="half" idx="1"/>
          </p:nvPr>
        </p:nvSpPr>
        <p:spPr>
          <a:xfrm>
            <a:off x="838199" y="1381125"/>
            <a:ext cx="10556631" cy="4314825"/>
          </a:xfrm>
        </p:spPr>
        <p:txBody>
          <a:bodyPr/>
          <a:lstStyle/>
          <a:p>
            <a:r>
              <a:rPr lang="en-US" dirty="0"/>
              <a:t>Process Recorder</a:t>
            </a:r>
          </a:p>
        </p:txBody>
      </p:sp>
      <p:pic>
        <p:nvPicPr>
          <p:cNvPr id="4" name="Picture 3">
            <a:extLst>
              <a:ext uri="{FF2B5EF4-FFF2-40B4-BE49-F238E27FC236}">
                <a16:creationId xmlns:a16="http://schemas.microsoft.com/office/drawing/2014/main" id="{FF5C3B98-9702-42EA-8BF0-573AA10E70E6}"/>
              </a:ext>
            </a:extLst>
          </p:cNvPr>
          <p:cNvPicPr>
            <a:picLocks noChangeAspect="1"/>
          </p:cNvPicPr>
          <p:nvPr/>
        </p:nvPicPr>
        <p:blipFill>
          <a:blip r:embed="rId2"/>
          <a:stretch>
            <a:fillRect/>
          </a:stretch>
        </p:blipFill>
        <p:spPr>
          <a:xfrm>
            <a:off x="1173953" y="2047875"/>
            <a:ext cx="10646570" cy="345414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6954542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EDA26-783C-45DB-99F7-C5268D281B4E}"/>
              </a:ext>
            </a:extLst>
          </p:cNvPr>
          <p:cNvSpPr>
            <a:spLocks noGrp="1"/>
          </p:cNvSpPr>
          <p:nvPr>
            <p:ph type="title"/>
          </p:nvPr>
        </p:nvSpPr>
        <p:spPr/>
        <p:txBody>
          <a:bodyPr/>
          <a:lstStyle/>
          <a:p>
            <a:r>
              <a:rPr lang="en-US" dirty="0"/>
              <a:t>Orchestrator Components</a:t>
            </a:r>
          </a:p>
        </p:txBody>
      </p:sp>
      <p:pic>
        <p:nvPicPr>
          <p:cNvPr id="4" name="Content Placeholder 3">
            <a:extLst>
              <a:ext uri="{FF2B5EF4-FFF2-40B4-BE49-F238E27FC236}">
                <a16:creationId xmlns:a16="http://schemas.microsoft.com/office/drawing/2014/main" id="{75CC5704-02C7-49F9-9713-C2F65F6E4260}"/>
              </a:ext>
            </a:extLst>
          </p:cNvPr>
          <p:cNvPicPr>
            <a:picLocks noGrp="1" noChangeAspect="1"/>
          </p:cNvPicPr>
          <p:nvPr>
            <p:ph sz="half" idx="1"/>
          </p:nvPr>
        </p:nvPicPr>
        <p:blipFill>
          <a:blip r:embed="rId2"/>
          <a:stretch>
            <a:fillRect/>
          </a:stretch>
        </p:blipFill>
        <p:spPr>
          <a:xfrm>
            <a:off x="863600" y="2441575"/>
            <a:ext cx="10506075" cy="20478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02166084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248-85B6-4E09-806A-8DB54C87963F}"/>
              </a:ext>
            </a:extLst>
          </p:cNvPr>
          <p:cNvSpPr>
            <a:spLocks noGrp="1"/>
          </p:cNvSpPr>
          <p:nvPr>
            <p:ph type="title"/>
          </p:nvPr>
        </p:nvSpPr>
        <p:spPr/>
        <p:txBody>
          <a:bodyPr/>
          <a:lstStyle/>
          <a:p>
            <a:r>
              <a:rPr lang="en-US" dirty="0"/>
              <a:t>Orchestrator Components</a:t>
            </a:r>
          </a:p>
        </p:txBody>
      </p:sp>
      <p:sp>
        <p:nvSpPr>
          <p:cNvPr id="3" name="Content Placeholder 2">
            <a:extLst>
              <a:ext uri="{FF2B5EF4-FFF2-40B4-BE49-F238E27FC236}">
                <a16:creationId xmlns:a16="http://schemas.microsoft.com/office/drawing/2014/main" id="{11C238FF-46D8-450B-8C45-178A18D3E142}"/>
              </a:ext>
            </a:extLst>
          </p:cNvPr>
          <p:cNvSpPr>
            <a:spLocks noGrp="1"/>
          </p:cNvSpPr>
          <p:nvPr>
            <p:ph sz="half" idx="1"/>
          </p:nvPr>
        </p:nvSpPr>
        <p:spPr>
          <a:xfrm>
            <a:off x="838199" y="1825625"/>
            <a:ext cx="5972175" cy="3870325"/>
          </a:xfrm>
        </p:spPr>
        <p:txBody>
          <a:bodyPr>
            <a:normAutofit/>
          </a:bodyPr>
          <a:lstStyle/>
          <a:p>
            <a:r>
              <a:rPr lang="en-US" b="1" dirty="0"/>
              <a:t>Orchestration</a:t>
            </a:r>
          </a:p>
          <a:p>
            <a:pPr marL="457200" indent="-457200">
              <a:buFont typeface="Arial" panose="020B0604020202020204" pitchFamily="34" charset="0"/>
              <a:buChar char="•"/>
            </a:pPr>
            <a:r>
              <a:rPr lang="en-US" dirty="0"/>
              <a:t>The master process that defines the inputs for the orchestration and provides a unique name for the orchestration process in the Orchestrator.</a:t>
            </a:r>
          </a:p>
        </p:txBody>
      </p:sp>
      <p:pic>
        <p:nvPicPr>
          <p:cNvPr id="5" name="Content Placeholder 4">
            <a:extLst>
              <a:ext uri="{FF2B5EF4-FFF2-40B4-BE49-F238E27FC236}">
                <a16:creationId xmlns:a16="http://schemas.microsoft.com/office/drawing/2014/main" id="{00A95EAC-1F1F-43F8-806F-C0CC7D99BA2A}"/>
              </a:ext>
            </a:extLst>
          </p:cNvPr>
          <p:cNvPicPr>
            <a:picLocks noGrp="1" noChangeAspect="1"/>
          </p:cNvPicPr>
          <p:nvPr>
            <p:ph sz="half" idx="10"/>
          </p:nvPr>
        </p:nvPicPr>
        <p:blipFill>
          <a:blip r:embed="rId2"/>
          <a:stretch>
            <a:fillRect/>
          </a:stretch>
        </p:blipFill>
        <p:spPr>
          <a:xfrm>
            <a:off x="7810687" y="2378375"/>
            <a:ext cx="2333977" cy="22888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7887746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248-85B6-4E09-806A-8DB54C87963F}"/>
              </a:ext>
            </a:extLst>
          </p:cNvPr>
          <p:cNvSpPr>
            <a:spLocks noGrp="1"/>
          </p:cNvSpPr>
          <p:nvPr>
            <p:ph type="title"/>
          </p:nvPr>
        </p:nvSpPr>
        <p:spPr/>
        <p:txBody>
          <a:bodyPr/>
          <a:lstStyle/>
          <a:p>
            <a:r>
              <a:rPr lang="en-US" dirty="0"/>
              <a:t>Orchestrator Components</a:t>
            </a:r>
          </a:p>
        </p:txBody>
      </p:sp>
      <p:sp>
        <p:nvSpPr>
          <p:cNvPr id="3" name="Content Placeholder 2">
            <a:extLst>
              <a:ext uri="{FF2B5EF4-FFF2-40B4-BE49-F238E27FC236}">
                <a16:creationId xmlns:a16="http://schemas.microsoft.com/office/drawing/2014/main" id="{11C238FF-46D8-450B-8C45-178A18D3E142}"/>
              </a:ext>
            </a:extLst>
          </p:cNvPr>
          <p:cNvSpPr>
            <a:spLocks noGrp="1"/>
          </p:cNvSpPr>
          <p:nvPr>
            <p:ph sz="half" idx="1"/>
          </p:nvPr>
        </p:nvSpPr>
        <p:spPr>
          <a:xfrm>
            <a:off x="838199" y="1825625"/>
            <a:ext cx="5972175" cy="3870325"/>
          </a:xfrm>
        </p:spPr>
        <p:txBody>
          <a:bodyPr>
            <a:normAutofit/>
          </a:bodyPr>
          <a:lstStyle/>
          <a:p>
            <a:r>
              <a:rPr lang="en-US" b="1" dirty="0"/>
              <a:t>Service Request</a:t>
            </a:r>
          </a:p>
          <a:p>
            <a:pPr marL="457200" indent="-457200">
              <a:buFont typeface="Arial" panose="020B0604020202020204" pitchFamily="34" charset="0"/>
              <a:buChar char="•"/>
            </a:pPr>
            <a:r>
              <a:rPr lang="en-US" dirty="0"/>
              <a:t>An invocation of a JD Edwards EnterpriseOne interactive application or a Java application via a REST service call to the EnterpriseOne Application Interface Services (AIS) Server.</a:t>
            </a:r>
          </a:p>
        </p:txBody>
      </p:sp>
      <p:sp>
        <p:nvSpPr>
          <p:cNvPr id="6" name="Content Placeholder 5">
            <a:extLst>
              <a:ext uri="{FF2B5EF4-FFF2-40B4-BE49-F238E27FC236}">
                <a16:creationId xmlns:a16="http://schemas.microsoft.com/office/drawing/2014/main" id="{E9E563F7-9CCC-487D-A484-59F27B007F04}"/>
              </a:ext>
            </a:extLst>
          </p:cNvPr>
          <p:cNvSpPr>
            <a:spLocks noGrp="1"/>
          </p:cNvSpPr>
          <p:nvPr>
            <p:ph sz="half" idx="10"/>
          </p:nvPr>
        </p:nvSpPr>
        <p:spPr/>
        <p:txBody>
          <a:bodyPr/>
          <a:lstStyle/>
          <a:p>
            <a:endParaRPr lang="en-US" dirty="0"/>
          </a:p>
        </p:txBody>
      </p:sp>
      <p:pic>
        <p:nvPicPr>
          <p:cNvPr id="8" name="Picture 7">
            <a:extLst>
              <a:ext uri="{FF2B5EF4-FFF2-40B4-BE49-F238E27FC236}">
                <a16:creationId xmlns:a16="http://schemas.microsoft.com/office/drawing/2014/main" id="{B74FA803-C965-4B51-A696-E31DE2FBEB0B}"/>
              </a:ext>
            </a:extLst>
          </p:cNvPr>
          <p:cNvPicPr>
            <a:picLocks noChangeAspect="1"/>
          </p:cNvPicPr>
          <p:nvPr/>
        </p:nvPicPr>
        <p:blipFill>
          <a:blip r:embed="rId2"/>
          <a:stretch>
            <a:fillRect/>
          </a:stretch>
        </p:blipFill>
        <p:spPr>
          <a:xfrm>
            <a:off x="7739409" y="2378374"/>
            <a:ext cx="2405255" cy="22888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5223475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248-85B6-4E09-806A-8DB54C87963F}"/>
              </a:ext>
            </a:extLst>
          </p:cNvPr>
          <p:cNvSpPr>
            <a:spLocks noGrp="1"/>
          </p:cNvSpPr>
          <p:nvPr>
            <p:ph type="title"/>
          </p:nvPr>
        </p:nvSpPr>
        <p:spPr/>
        <p:txBody>
          <a:bodyPr/>
          <a:lstStyle/>
          <a:p>
            <a:r>
              <a:rPr lang="en-US" dirty="0"/>
              <a:t>Orchestrator Components</a:t>
            </a:r>
          </a:p>
        </p:txBody>
      </p:sp>
      <p:sp>
        <p:nvSpPr>
          <p:cNvPr id="3" name="Content Placeholder 2">
            <a:extLst>
              <a:ext uri="{FF2B5EF4-FFF2-40B4-BE49-F238E27FC236}">
                <a16:creationId xmlns:a16="http://schemas.microsoft.com/office/drawing/2014/main" id="{11C238FF-46D8-450B-8C45-178A18D3E142}"/>
              </a:ext>
            </a:extLst>
          </p:cNvPr>
          <p:cNvSpPr>
            <a:spLocks noGrp="1"/>
          </p:cNvSpPr>
          <p:nvPr>
            <p:ph sz="half" idx="1"/>
          </p:nvPr>
        </p:nvSpPr>
        <p:spPr>
          <a:xfrm>
            <a:off x="838199" y="1825625"/>
            <a:ext cx="5972175" cy="3870325"/>
          </a:xfrm>
        </p:spPr>
        <p:txBody>
          <a:bodyPr>
            <a:normAutofit/>
          </a:bodyPr>
          <a:lstStyle/>
          <a:p>
            <a:r>
              <a:rPr lang="en-US" b="1" dirty="0"/>
              <a:t>Service Request Types</a:t>
            </a:r>
          </a:p>
          <a:p>
            <a:endParaRPr lang="en-US" dirty="0"/>
          </a:p>
        </p:txBody>
      </p:sp>
      <p:sp>
        <p:nvSpPr>
          <p:cNvPr id="6" name="Content Placeholder 5">
            <a:extLst>
              <a:ext uri="{FF2B5EF4-FFF2-40B4-BE49-F238E27FC236}">
                <a16:creationId xmlns:a16="http://schemas.microsoft.com/office/drawing/2014/main" id="{E9E563F7-9CCC-487D-A484-59F27B007F04}"/>
              </a:ext>
            </a:extLst>
          </p:cNvPr>
          <p:cNvSpPr>
            <a:spLocks noGrp="1"/>
          </p:cNvSpPr>
          <p:nvPr>
            <p:ph sz="half" idx="10"/>
          </p:nvPr>
        </p:nvSpPr>
        <p:spPr/>
        <p:txBody>
          <a:bodyPr/>
          <a:lstStyle/>
          <a:p>
            <a:endParaRPr lang="en-US" dirty="0"/>
          </a:p>
        </p:txBody>
      </p:sp>
      <p:pic>
        <p:nvPicPr>
          <p:cNvPr id="8" name="Picture 7">
            <a:extLst>
              <a:ext uri="{FF2B5EF4-FFF2-40B4-BE49-F238E27FC236}">
                <a16:creationId xmlns:a16="http://schemas.microsoft.com/office/drawing/2014/main" id="{B74FA803-C965-4B51-A696-E31DE2FBEB0B}"/>
              </a:ext>
            </a:extLst>
          </p:cNvPr>
          <p:cNvPicPr>
            <a:picLocks noChangeAspect="1"/>
          </p:cNvPicPr>
          <p:nvPr/>
        </p:nvPicPr>
        <p:blipFill>
          <a:blip r:embed="rId2"/>
          <a:stretch>
            <a:fillRect/>
          </a:stretch>
        </p:blipFill>
        <p:spPr>
          <a:xfrm>
            <a:off x="7739409" y="2378374"/>
            <a:ext cx="2405255" cy="22888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4" name="Picture 3">
            <a:extLst>
              <a:ext uri="{FF2B5EF4-FFF2-40B4-BE49-F238E27FC236}">
                <a16:creationId xmlns:a16="http://schemas.microsoft.com/office/drawing/2014/main" id="{F34F4935-2B70-42A6-A477-E09DFB4981A0}"/>
              </a:ext>
            </a:extLst>
          </p:cNvPr>
          <p:cNvPicPr>
            <a:picLocks noChangeAspect="1"/>
          </p:cNvPicPr>
          <p:nvPr/>
        </p:nvPicPr>
        <p:blipFill>
          <a:blip r:embed="rId3"/>
          <a:stretch>
            <a:fillRect/>
          </a:stretch>
        </p:blipFill>
        <p:spPr>
          <a:xfrm>
            <a:off x="1548246" y="2378374"/>
            <a:ext cx="2866592" cy="3175104"/>
          </a:xfrm>
          <a:prstGeom prst="rect">
            <a:avLst/>
          </a:prstGeom>
        </p:spPr>
      </p:pic>
    </p:spTree>
    <p:extLst>
      <p:ext uri="{BB962C8B-B14F-4D97-AF65-F5344CB8AC3E}">
        <p14:creationId xmlns:p14="http://schemas.microsoft.com/office/powerpoint/2010/main" val="175993353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EA81221-1C9A-4F98-8F05-9B137905E8E8}"/>
              </a:ext>
            </a:extLst>
          </p:cNvPr>
          <p:cNvPicPr>
            <a:picLocks noGrp="1" noChangeAspect="1"/>
          </p:cNvPicPr>
          <p:nvPr>
            <p:ph sz="half" idx="10"/>
          </p:nvPr>
        </p:nvPicPr>
        <p:blipFill>
          <a:blip r:embed="rId2"/>
          <a:stretch>
            <a:fillRect/>
          </a:stretch>
        </p:blipFill>
        <p:spPr>
          <a:xfrm>
            <a:off x="7739408" y="2316349"/>
            <a:ext cx="2405256" cy="23509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2" name="Title 1">
            <a:extLst>
              <a:ext uri="{FF2B5EF4-FFF2-40B4-BE49-F238E27FC236}">
                <a16:creationId xmlns:a16="http://schemas.microsoft.com/office/drawing/2014/main" id="{4F75F248-85B6-4E09-806A-8DB54C87963F}"/>
              </a:ext>
            </a:extLst>
          </p:cNvPr>
          <p:cNvSpPr>
            <a:spLocks noGrp="1"/>
          </p:cNvSpPr>
          <p:nvPr>
            <p:ph type="title"/>
          </p:nvPr>
        </p:nvSpPr>
        <p:spPr/>
        <p:txBody>
          <a:bodyPr/>
          <a:lstStyle/>
          <a:p>
            <a:r>
              <a:rPr lang="en-US" dirty="0"/>
              <a:t>Orchestrator Components</a:t>
            </a:r>
          </a:p>
        </p:txBody>
      </p:sp>
      <p:sp>
        <p:nvSpPr>
          <p:cNvPr id="3" name="Content Placeholder 2">
            <a:extLst>
              <a:ext uri="{FF2B5EF4-FFF2-40B4-BE49-F238E27FC236}">
                <a16:creationId xmlns:a16="http://schemas.microsoft.com/office/drawing/2014/main" id="{11C238FF-46D8-450B-8C45-178A18D3E142}"/>
              </a:ext>
            </a:extLst>
          </p:cNvPr>
          <p:cNvSpPr>
            <a:spLocks noGrp="1"/>
          </p:cNvSpPr>
          <p:nvPr>
            <p:ph sz="half" idx="1"/>
          </p:nvPr>
        </p:nvSpPr>
        <p:spPr>
          <a:xfrm>
            <a:off x="838199" y="1825625"/>
            <a:ext cx="5972175" cy="3870325"/>
          </a:xfrm>
        </p:spPr>
        <p:txBody>
          <a:bodyPr>
            <a:normAutofit fontScale="92500" lnSpcReduction="10000"/>
          </a:bodyPr>
          <a:lstStyle/>
          <a:p>
            <a:r>
              <a:rPr lang="en-US" b="1" dirty="0"/>
              <a:t>Rule</a:t>
            </a:r>
          </a:p>
          <a:p>
            <a:pPr marL="457200" indent="-457200">
              <a:buFont typeface="Arial" panose="020B0604020202020204" pitchFamily="34" charset="0"/>
              <a:buChar char="•"/>
            </a:pPr>
            <a:r>
              <a:rPr lang="en-US" dirty="0"/>
              <a:t>Contains a set of conditions against which the orchestration input is evaluated to produce a true or false state. </a:t>
            </a:r>
          </a:p>
          <a:p>
            <a:pPr marL="457200" indent="-457200">
              <a:buFont typeface="Arial" panose="020B0604020202020204" pitchFamily="34" charset="0"/>
              <a:buChar char="•"/>
            </a:pPr>
            <a:r>
              <a:rPr lang="en-US" dirty="0"/>
              <a:t>Rules can be nested to produce complex evaluations. </a:t>
            </a:r>
          </a:p>
          <a:p>
            <a:pPr marL="457200" indent="-457200">
              <a:buFont typeface="Arial" panose="020B0604020202020204" pitchFamily="34" charset="0"/>
              <a:buChar char="•"/>
            </a:pPr>
            <a:r>
              <a:rPr lang="en-US" dirty="0"/>
              <a:t>Rules determine how the orchestration is processed at runtime.</a:t>
            </a:r>
          </a:p>
        </p:txBody>
      </p:sp>
    </p:spTree>
    <p:extLst>
      <p:ext uri="{BB962C8B-B14F-4D97-AF65-F5344CB8AC3E}">
        <p14:creationId xmlns:p14="http://schemas.microsoft.com/office/powerpoint/2010/main" val="5587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2A00E2C-F2F8-40D3-ACFD-1AA2B65FF29D}"/>
              </a:ext>
            </a:extLst>
          </p:cNvPr>
          <p:cNvPicPr>
            <a:picLocks noGrp="1" noChangeAspect="1"/>
          </p:cNvPicPr>
          <p:nvPr>
            <p:ph sz="half" idx="10"/>
          </p:nvPr>
        </p:nvPicPr>
        <p:blipFill>
          <a:blip r:embed="rId2"/>
          <a:stretch>
            <a:fillRect/>
          </a:stretch>
        </p:blipFill>
        <p:spPr>
          <a:xfrm>
            <a:off x="7739408" y="2378374"/>
            <a:ext cx="2405255" cy="2288875"/>
          </a:xfrm>
          <a:prstGeom prst="rect">
            <a:avLst/>
          </a:prstGeom>
        </p:spPr>
      </p:pic>
      <p:sp>
        <p:nvSpPr>
          <p:cNvPr id="2" name="Title 1">
            <a:extLst>
              <a:ext uri="{FF2B5EF4-FFF2-40B4-BE49-F238E27FC236}">
                <a16:creationId xmlns:a16="http://schemas.microsoft.com/office/drawing/2014/main" id="{4F75F248-85B6-4E09-806A-8DB54C87963F}"/>
              </a:ext>
            </a:extLst>
          </p:cNvPr>
          <p:cNvSpPr>
            <a:spLocks noGrp="1"/>
          </p:cNvSpPr>
          <p:nvPr>
            <p:ph type="title"/>
          </p:nvPr>
        </p:nvSpPr>
        <p:spPr/>
        <p:txBody>
          <a:bodyPr/>
          <a:lstStyle/>
          <a:p>
            <a:r>
              <a:rPr lang="en-US" dirty="0"/>
              <a:t>Orchestrator Components</a:t>
            </a:r>
          </a:p>
        </p:txBody>
      </p:sp>
      <p:sp>
        <p:nvSpPr>
          <p:cNvPr id="3" name="Content Placeholder 2">
            <a:extLst>
              <a:ext uri="{FF2B5EF4-FFF2-40B4-BE49-F238E27FC236}">
                <a16:creationId xmlns:a16="http://schemas.microsoft.com/office/drawing/2014/main" id="{11C238FF-46D8-450B-8C45-178A18D3E142}"/>
              </a:ext>
            </a:extLst>
          </p:cNvPr>
          <p:cNvSpPr>
            <a:spLocks noGrp="1"/>
          </p:cNvSpPr>
          <p:nvPr>
            <p:ph sz="half" idx="1"/>
          </p:nvPr>
        </p:nvSpPr>
        <p:spPr>
          <a:xfrm>
            <a:off x="838199" y="1825625"/>
            <a:ext cx="5972175" cy="3870325"/>
          </a:xfrm>
        </p:spPr>
        <p:txBody>
          <a:bodyPr>
            <a:normAutofit lnSpcReduction="10000"/>
          </a:bodyPr>
          <a:lstStyle/>
          <a:p>
            <a:r>
              <a:rPr lang="en-US" b="1" dirty="0"/>
              <a:t>Cross Reference</a:t>
            </a:r>
          </a:p>
          <a:p>
            <a:pPr marL="457200" indent="-457200">
              <a:buFont typeface="Arial" panose="020B0604020202020204" pitchFamily="34" charset="0"/>
              <a:buChar char="•"/>
            </a:pPr>
            <a:r>
              <a:rPr lang="en-US" dirty="0"/>
              <a:t>A set of data relationships defined by the designer of the orchestration that enriches the minimal input from devices. </a:t>
            </a:r>
          </a:p>
          <a:p>
            <a:pPr marL="457200" indent="-457200">
              <a:buFont typeface="Arial" panose="020B0604020202020204" pitchFamily="34" charset="0"/>
              <a:buChar char="•"/>
            </a:pPr>
            <a:r>
              <a:rPr lang="en-US" dirty="0"/>
              <a:t>For example, a device's serial number can be cross-referenced to a JD Edwards EnterpriseOne Equipment Number for use in service requests.</a:t>
            </a:r>
          </a:p>
        </p:txBody>
      </p:sp>
    </p:spTree>
    <p:extLst>
      <p:ext uri="{BB962C8B-B14F-4D97-AF65-F5344CB8AC3E}">
        <p14:creationId xmlns:p14="http://schemas.microsoft.com/office/powerpoint/2010/main" val="284559768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F9528F8-70F3-418F-85CA-C87958DA1493}"/>
              </a:ext>
            </a:extLst>
          </p:cNvPr>
          <p:cNvPicPr>
            <a:picLocks noGrp="1" noChangeAspect="1"/>
          </p:cNvPicPr>
          <p:nvPr>
            <p:ph sz="half" idx="10"/>
          </p:nvPr>
        </p:nvPicPr>
        <p:blipFill>
          <a:blip r:embed="rId2"/>
          <a:stretch>
            <a:fillRect/>
          </a:stretch>
        </p:blipFill>
        <p:spPr>
          <a:xfrm>
            <a:off x="7739408" y="2378374"/>
            <a:ext cx="2405256" cy="2288875"/>
          </a:xfrm>
          <a:prstGeom prst="rect">
            <a:avLst/>
          </a:prstGeom>
        </p:spPr>
      </p:pic>
      <p:sp>
        <p:nvSpPr>
          <p:cNvPr id="2" name="Title 1">
            <a:extLst>
              <a:ext uri="{FF2B5EF4-FFF2-40B4-BE49-F238E27FC236}">
                <a16:creationId xmlns:a16="http://schemas.microsoft.com/office/drawing/2014/main" id="{4F75F248-85B6-4E09-806A-8DB54C87963F}"/>
              </a:ext>
            </a:extLst>
          </p:cNvPr>
          <p:cNvSpPr>
            <a:spLocks noGrp="1"/>
          </p:cNvSpPr>
          <p:nvPr>
            <p:ph type="title"/>
          </p:nvPr>
        </p:nvSpPr>
        <p:spPr/>
        <p:txBody>
          <a:bodyPr/>
          <a:lstStyle/>
          <a:p>
            <a:r>
              <a:rPr lang="en-US" dirty="0"/>
              <a:t>Orchestrator Components</a:t>
            </a:r>
          </a:p>
        </p:txBody>
      </p:sp>
      <p:sp>
        <p:nvSpPr>
          <p:cNvPr id="3" name="Content Placeholder 2">
            <a:extLst>
              <a:ext uri="{FF2B5EF4-FFF2-40B4-BE49-F238E27FC236}">
                <a16:creationId xmlns:a16="http://schemas.microsoft.com/office/drawing/2014/main" id="{11C238FF-46D8-450B-8C45-178A18D3E142}"/>
              </a:ext>
            </a:extLst>
          </p:cNvPr>
          <p:cNvSpPr>
            <a:spLocks noGrp="1"/>
          </p:cNvSpPr>
          <p:nvPr>
            <p:ph sz="half" idx="1"/>
          </p:nvPr>
        </p:nvSpPr>
        <p:spPr>
          <a:xfrm>
            <a:off x="838199" y="1825625"/>
            <a:ext cx="5972175" cy="3870325"/>
          </a:xfrm>
        </p:spPr>
        <p:txBody>
          <a:bodyPr>
            <a:normAutofit/>
          </a:bodyPr>
          <a:lstStyle/>
          <a:p>
            <a:r>
              <a:rPr lang="en-US" b="1" dirty="0"/>
              <a:t>White List</a:t>
            </a:r>
          </a:p>
          <a:p>
            <a:pPr marL="457200" indent="-457200">
              <a:buFont typeface="Arial" panose="020B0604020202020204" pitchFamily="34" charset="0"/>
              <a:buChar char="•"/>
            </a:pPr>
            <a:r>
              <a:rPr lang="en-US" dirty="0"/>
              <a:t>An initial rudimentary pass/fail check of the incoming message's device signature against a predefined list of signatures. </a:t>
            </a:r>
          </a:p>
          <a:p>
            <a:pPr marL="457200" indent="-457200">
              <a:buFont typeface="Arial" panose="020B0604020202020204" pitchFamily="34" charset="0"/>
              <a:buChar char="•"/>
            </a:pPr>
            <a:r>
              <a:rPr lang="en-US" dirty="0"/>
              <a:t>A white list provides an additional layer of security to the Orchestrator security.</a:t>
            </a:r>
          </a:p>
        </p:txBody>
      </p:sp>
    </p:spTree>
    <p:extLst>
      <p:ext uri="{BB962C8B-B14F-4D97-AF65-F5344CB8AC3E}">
        <p14:creationId xmlns:p14="http://schemas.microsoft.com/office/powerpoint/2010/main" val="33444862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248-85B6-4E09-806A-8DB54C87963F}"/>
              </a:ext>
            </a:extLst>
          </p:cNvPr>
          <p:cNvSpPr>
            <a:spLocks noGrp="1"/>
          </p:cNvSpPr>
          <p:nvPr>
            <p:ph type="title"/>
          </p:nvPr>
        </p:nvSpPr>
        <p:spPr/>
        <p:txBody>
          <a:bodyPr/>
          <a:lstStyle/>
          <a:p>
            <a:r>
              <a:rPr lang="en-US" dirty="0"/>
              <a:t>Orchestrator Components</a:t>
            </a:r>
          </a:p>
        </p:txBody>
      </p:sp>
      <p:sp>
        <p:nvSpPr>
          <p:cNvPr id="3" name="Content Placeholder 2">
            <a:extLst>
              <a:ext uri="{FF2B5EF4-FFF2-40B4-BE49-F238E27FC236}">
                <a16:creationId xmlns:a16="http://schemas.microsoft.com/office/drawing/2014/main" id="{11C238FF-46D8-450B-8C45-178A18D3E142}"/>
              </a:ext>
            </a:extLst>
          </p:cNvPr>
          <p:cNvSpPr>
            <a:spLocks noGrp="1"/>
          </p:cNvSpPr>
          <p:nvPr>
            <p:ph sz="half" idx="1"/>
          </p:nvPr>
        </p:nvSpPr>
        <p:spPr>
          <a:xfrm>
            <a:off x="838199" y="1825625"/>
            <a:ext cx="5972175" cy="3870325"/>
          </a:xfrm>
        </p:spPr>
        <p:txBody>
          <a:bodyPr>
            <a:normAutofit/>
          </a:bodyPr>
          <a:lstStyle/>
          <a:p>
            <a:r>
              <a:rPr lang="en-US" b="1" dirty="0"/>
              <a:t>Connections</a:t>
            </a:r>
          </a:p>
          <a:p>
            <a:pPr marL="457200" indent="-457200">
              <a:buFont typeface="Arial" panose="020B0604020202020204" pitchFamily="34" charset="0"/>
              <a:buChar char="•"/>
            </a:pPr>
            <a:r>
              <a:rPr lang="en-US" dirty="0"/>
              <a:t>Connector service requests require soft coding records to provide a secure access to external resources, such as a REST service, database, or an orchestration or notification on another EnterpriseOne system</a:t>
            </a:r>
          </a:p>
          <a:p>
            <a:pPr marL="457200" indent="-457200">
              <a:buFont typeface="Arial" panose="020B0604020202020204" pitchFamily="34" charset="0"/>
              <a:buChar char="•"/>
            </a:pPr>
            <a:endParaRPr lang="en-US" dirty="0"/>
          </a:p>
        </p:txBody>
      </p:sp>
      <p:pic>
        <p:nvPicPr>
          <p:cNvPr id="5" name="Content Placeholder 3">
            <a:extLst>
              <a:ext uri="{FF2B5EF4-FFF2-40B4-BE49-F238E27FC236}">
                <a16:creationId xmlns:a16="http://schemas.microsoft.com/office/drawing/2014/main" id="{E8DC60E0-2B6E-45F0-9262-61EE1E1D2D58}"/>
              </a:ext>
            </a:extLst>
          </p:cNvPr>
          <p:cNvPicPr>
            <a:picLocks noChangeAspect="1"/>
          </p:cNvPicPr>
          <p:nvPr/>
        </p:nvPicPr>
        <p:blipFill>
          <a:blip r:embed="rId3"/>
          <a:stretch>
            <a:fillRect/>
          </a:stretch>
        </p:blipFill>
        <p:spPr>
          <a:xfrm>
            <a:off x="7724774" y="2432362"/>
            <a:ext cx="2714625" cy="242063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7" name="Content Placeholder 6">
            <a:extLst>
              <a:ext uri="{FF2B5EF4-FFF2-40B4-BE49-F238E27FC236}">
                <a16:creationId xmlns:a16="http://schemas.microsoft.com/office/drawing/2014/main" id="{15C565FD-026C-48E9-B161-AE4B87655E38}"/>
              </a:ext>
            </a:extLst>
          </p:cNvPr>
          <p:cNvSpPr>
            <a:spLocks noGrp="1"/>
          </p:cNvSpPr>
          <p:nvPr>
            <p:ph sz="half" idx="10"/>
          </p:nvPr>
        </p:nvSpPr>
        <p:spPr/>
        <p:txBody>
          <a:bodyPr/>
          <a:lstStyle/>
          <a:p>
            <a:endParaRPr lang="en-US" dirty="0"/>
          </a:p>
        </p:txBody>
      </p:sp>
    </p:spTree>
    <p:extLst>
      <p:ext uri="{BB962C8B-B14F-4D97-AF65-F5344CB8AC3E}">
        <p14:creationId xmlns:p14="http://schemas.microsoft.com/office/powerpoint/2010/main" val="141748693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A19F6F-B5B2-47A2-B800-CB402F7B18E6}"/>
              </a:ext>
            </a:extLst>
          </p:cNvPr>
          <p:cNvSpPr>
            <a:spLocks noGrp="1"/>
          </p:cNvSpPr>
          <p:nvPr>
            <p:ph type="title"/>
          </p:nvPr>
        </p:nvSpPr>
        <p:spPr/>
        <p:txBody>
          <a:bodyPr/>
          <a:lstStyle/>
          <a:p>
            <a:r>
              <a:rPr lang="en-US" dirty="0"/>
              <a:t>Orchestrator UDO Features</a:t>
            </a:r>
          </a:p>
        </p:txBody>
      </p:sp>
      <p:sp>
        <p:nvSpPr>
          <p:cNvPr id="5" name="Content Placeholder 4">
            <a:extLst>
              <a:ext uri="{FF2B5EF4-FFF2-40B4-BE49-F238E27FC236}">
                <a16:creationId xmlns:a16="http://schemas.microsoft.com/office/drawing/2014/main" id="{4AD9DBFE-6198-4441-AAA8-5FD9DF743981}"/>
              </a:ext>
            </a:extLst>
          </p:cNvPr>
          <p:cNvSpPr>
            <a:spLocks noGrp="1"/>
          </p:cNvSpPr>
          <p:nvPr>
            <p:ph sz="half" idx="1"/>
          </p:nvPr>
        </p:nvSpPr>
        <p:spPr/>
        <p:txBody>
          <a:bodyPr/>
          <a:lstStyle/>
          <a:p>
            <a:endParaRPr lang="en-US" dirty="0"/>
          </a:p>
        </p:txBody>
      </p:sp>
      <p:pic>
        <p:nvPicPr>
          <p:cNvPr id="6" name="Picture 5">
            <a:extLst>
              <a:ext uri="{FF2B5EF4-FFF2-40B4-BE49-F238E27FC236}">
                <a16:creationId xmlns:a16="http://schemas.microsoft.com/office/drawing/2014/main" id="{8FE0DB68-E3CC-40D1-8D02-7967B0F899D2}"/>
              </a:ext>
            </a:extLst>
          </p:cNvPr>
          <p:cNvPicPr>
            <a:picLocks noChangeAspect="1"/>
          </p:cNvPicPr>
          <p:nvPr/>
        </p:nvPicPr>
        <p:blipFill>
          <a:blip r:embed="rId2"/>
          <a:stretch>
            <a:fillRect/>
          </a:stretch>
        </p:blipFill>
        <p:spPr>
          <a:xfrm>
            <a:off x="1723697" y="1668659"/>
            <a:ext cx="8476086" cy="42981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0076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Know JD Edwards.</a:t>
            </a:r>
          </a:p>
        </p:txBody>
      </p:sp>
      <p:sp>
        <p:nvSpPr>
          <p:cNvPr id="4" name="Content Placeholder 3"/>
          <p:cNvSpPr>
            <a:spLocks noGrp="1"/>
          </p:cNvSpPr>
          <p:nvPr>
            <p:ph sz="half" idx="1"/>
          </p:nvPr>
        </p:nvSpPr>
        <p:spPr>
          <a:xfrm>
            <a:off x="1447800" y="2185988"/>
            <a:ext cx="5181600" cy="4081462"/>
          </a:xfrm>
        </p:spPr>
        <p:txBody>
          <a:bodyPr/>
          <a:lstStyle/>
          <a:p>
            <a:pPr marL="457200" indent="-457200">
              <a:buFont typeface="Arial" charset="0"/>
              <a:buChar char="•"/>
            </a:pPr>
            <a:r>
              <a:rPr lang="en-US" dirty="0"/>
              <a:t>Implementations</a:t>
            </a:r>
          </a:p>
          <a:p>
            <a:pPr marL="457200" indent="-457200">
              <a:buFont typeface="Arial" charset="0"/>
              <a:buChar char="•"/>
            </a:pPr>
            <a:r>
              <a:rPr lang="en-US" dirty="0"/>
              <a:t>Upgrades</a:t>
            </a:r>
          </a:p>
          <a:p>
            <a:pPr marL="457200" indent="-457200">
              <a:buFont typeface="Arial" charset="0"/>
              <a:buChar char="•"/>
            </a:pPr>
            <a:r>
              <a:rPr lang="en-US" dirty="0"/>
              <a:t>Managed Services</a:t>
            </a:r>
          </a:p>
          <a:p>
            <a:pPr marL="457200" indent="-457200">
              <a:buFont typeface="Arial" charset="0"/>
              <a:buChar char="•"/>
            </a:pPr>
            <a:r>
              <a:rPr lang="en-US" dirty="0"/>
              <a:t>Special Projects</a:t>
            </a:r>
          </a:p>
          <a:p>
            <a:endParaRPr lang="en-US" dirty="0"/>
          </a:p>
        </p:txBody>
      </p:sp>
      <p:sp>
        <p:nvSpPr>
          <p:cNvPr id="5" name="Content Placeholder 3"/>
          <p:cNvSpPr txBox="1">
            <a:spLocks/>
          </p:cNvSpPr>
          <p:nvPr/>
        </p:nvSpPr>
        <p:spPr>
          <a:xfrm>
            <a:off x="6172200" y="2185988"/>
            <a:ext cx="5181600" cy="4081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bg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buFont typeface="Arial" charset="0"/>
              <a:buChar char="•"/>
            </a:pPr>
            <a:r>
              <a:rPr lang="en-US" dirty="0"/>
              <a:t>Software Licensing</a:t>
            </a:r>
          </a:p>
          <a:p>
            <a:pPr marL="457200" indent="-457200">
              <a:buFont typeface="Arial" charset="0"/>
              <a:buChar char="•"/>
            </a:pPr>
            <a:r>
              <a:rPr lang="en-US" dirty="0"/>
              <a:t>Cloud Integrations</a:t>
            </a:r>
          </a:p>
          <a:p>
            <a:pPr marL="457200" indent="-457200">
              <a:buFont typeface="Arial" charset="0"/>
              <a:buChar char="•"/>
            </a:pPr>
            <a:r>
              <a:rPr lang="en-US" dirty="0"/>
              <a:t>Hosting</a:t>
            </a:r>
          </a:p>
          <a:p>
            <a:pPr marL="457200" indent="-457200">
              <a:buFont typeface="Arial" charset="0"/>
              <a:buChar char="•"/>
            </a:pPr>
            <a:r>
              <a:rPr lang="en-US" dirty="0"/>
              <a:t>Custom Development</a:t>
            </a:r>
          </a:p>
          <a:p>
            <a:endParaRPr lang="en-US" dirty="0"/>
          </a:p>
        </p:txBody>
      </p:sp>
    </p:spTree>
    <p:extLst>
      <p:ext uri="{BB962C8B-B14F-4D97-AF65-F5344CB8AC3E}">
        <p14:creationId xmlns:p14="http://schemas.microsoft.com/office/powerpoint/2010/main" val="1332721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332A-BA33-4AF9-8E70-9992F3E8496D}"/>
              </a:ext>
            </a:extLst>
          </p:cNvPr>
          <p:cNvSpPr>
            <a:spLocks noGrp="1"/>
          </p:cNvSpPr>
          <p:nvPr>
            <p:ph type="title"/>
          </p:nvPr>
        </p:nvSpPr>
        <p:spPr/>
        <p:txBody>
          <a:bodyPr/>
          <a:lstStyle/>
          <a:p>
            <a:r>
              <a:rPr lang="en-US" dirty="0"/>
              <a:t>Demonstration: </a:t>
            </a:r>
          </a:p>
        </p:txBody>
      </p:sp>
      <p:pic>
        <p:nvPicPr>
          <p:cNvPr id="2050" name="Picture 2" descr="Image result for Demo">
            <a:extLst>
              <a:ext uri="{FF2B5EF4-FFF2-40B4-BE49-F238E27FC236}">
                <a16:creationId xmlns:a16="http://schemas.microsoft.com/office/drawing/2014/main" id="{EBFBE75F-F0D3-430A-97A8-693BE587308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70358" y="1534510"/>
            <a:ext cx="8574306" cy="40113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10159453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0CFE-B9A5-4961-9EDF-F304F38144DD}"/>
              </a:ext>
            </a:extLst>
          </p:cNvPr>
          <p:cNvSpPr>
            <a:spLocks noGrp="1"/>
          </p:cNvSpPr>
          <p:nvPr>
            <p:ph type="title"/>
          </p:nvPr>
        </p:nvSpPr>
        <p:spPr/>
        <p:txBody>
          <a:bodyPr/>
          <a:lstStyle/>
          <a:p>
            <a:r>
              <a:rPr lang="en-US" dirty="0"/>
              <a:t>Round Table / Questions</a:t>
            </a:r>
          </a:p>
        </p:txBody>
      </p:sp>
      <p:pic>
        <p:nvPicPr>
          <p:cNvPr id="3074" name="Picture 2" descr="Image result for Question">
            <a:extLst>
              <a:ext uri="{FF2B5EF4-FFF2-40B4-BE49-F238E27FC236}">
                <a16:creationId xmlns:a16="http://schemas.microsoft.com/office/drawing/2014/main" id="{F20EA971-9057-4CAE-8A9C-D3D251EC456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181475" y="1825625"/>
            <a:ext cx="3870325" cy="3870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42696737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101D3-9102-40E2-AA9B-09020F95569B}"/>
              </a:ext>
            </a:extLst>
          </p:cNvPr>
          <p:cNvSpPr>
            <a:spLocks noGrp="1"/>
          </p:cNvSpPr>
          <p:nvPr>
            <p:ph type="title"/>
          </p:nvPr>
        </p:nvSpPr>
        <p:spPr>
          <a:xfrm>
            <a:off x="838200" y="365125"/>
            <a:ext cx="10188388" cy="1325563"/>
          </a:xfrm>
        </p:spPr>
        <p:txBody>
          <a:bodyPr>
            <a:normAutofit fontScale="90000"/>
          </a:bodyPr>
          <a:lstStyle/>
          <a:p>
            <a:r>
              <a:rPr lang="en-US" b="1" dirty="0"/>
              <a:t>Keep your Shop Floor Capacity in Check</a:t>
            </a:r>
            <a:br>
              <a:rPr lang="en-US" b="1" dirty="0"/>
            </a:br>
            <a:endParaRPr lang="en-US" dirty="0"/>
          </a:p>
        </p:txBody>
      </p:sp>
      <p:sp>
        <p:nvSpPr>
          <p:cNvPr id="3" name="Content Placeholder 2">
            <a:extLst>
              <a:ext uri="{FF2B5EF4-FFF2-40B4-BE49-F238E27FC236}">
                <a16:creationId xmlns:a16="http://schemas.microsoft.com/office/drawing/2014/main" id="{EA7D085C-394D-428A-8EF1-738D4158CFAF}"/>
              </a:ext>
            </a:extLst>
          </p:cNvPr>
          <p:cNvSpPr>
            <a:spLocks noGrp="1"/>
          </p:cNvSpPr>
          <p:nvPr>
            <p:ph sz="half" idx="1"/>
          </p:nvPr>
        </p:nvSpPr>
        <p:spPr>
          <a:xfrm>
            <a:off x="838199" y="1411941"/>
            <a:ext cx="10556631" cy="4284009"/>
          </a:xfrm>
        </p:spPr>
        <p:txBody>
          <a:bodyPr>
            <a:normAutofit fontScale="92500"/>
          </a:bodyPr>
          <a:lstStyle/>
          <a:p>
            <a:r>
              <a:rPr lang="en-US" dirty="0"/>
              <a:t>Are you having issues scheduling your facility due to capacity reasons? In this session you will learn about the JDE capacity planning module and how it can help get your production line within your specific capacity constraints.  We will also include best practices for grouping like orders and products together to increase efficiencies.</a:t>
            </a:r>
          </a:p>
          <a:p>
            <a:r>
              <a:rPr lang="en-US" dirty="0"/>
              <a:t>Objectives </a:t>
            </a:r>
          </a:p>
          <a:p>
            <a:pPr lvl="1"/>
            <a:r>
              <a:rPr lang="en-US" dirty="0"/>
              <a:t>Better understanding of Capacity planning based on defined capacities</a:t>
            </a:r>
          </a:p>
          <a:p>
            <a:pPr lvl="1"/>
            <a:r>
              <a:rPr lang="en-US" dirty="0"/>
              <a:t>How to categorize like items for increasing shop floor throughput</a:t>
            </a:r>
          </a:p>
          <a:p>
            <a:pPr lvl="1"/>
            <a:r>
              <a:rPr lang="en-US" dirty="0"/>
              <a:t>Paperless processing to better coordinate scheduling and shop floor employees</a:t>
            </a:r>
          </a:p>
          <a:p>
            <a:pPr lvl="1"/>
            <a:r>
              <a:rPr lang="en-US" dirty="0"/>
              <a:t>Supplier Shipment Reference</a:t>
            </a:r>
          </a:p>
          <a:p>
            <a:endParaRPr lang="en-US" dirty="0"/>
          </a:p>
        </p:txBody>
      </p:sp>
    </p:spTree>
    <p:extLst>
      <p:ext uri="{BB962C8B-B14F-4D97-AF65-F5344CB8AC3E}">
        <p14:creationId xmlns:p14="http://schemas.microsoft.com/office/powerpoint/2010/main" val="39493643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3F70-9AD1-4BF4-9A61-38625987A46D}"/>
              </a:ext>
            </a:extLst>
          </p:cNvPr>
          <p:cNvSpPr>
            <a:spLocks noGrp="1"/>
          </p:cNvSpPr>
          <p:nvPr>
            <p:ph type="title"/>
          </p:nvPr>
        </p:nvSpPr>
        <p:spPr/>
        <p:txBody>
          <a:bodyPr>
            <a:normAutofit fontScale="90000"/>
          </a:bodyPr>
          <a:lstStyle/>
          <a:p>
            <a:r>
              <a:rPr lang="en-US" dirty="0"/>
              <a:t>Better understanding of Capacity planning based on defined capacities</a:t>
            </a:r>
          </a:p>
        </p:txBody>
      </p:sp>
      <p:sp>
        <p:nvSpPr>
          <p:cNvPr id="3" name="Content Placeholder 2">
            <a:extLst>
              <a:ext uri="{FF2B5EF4-FFF2-40B4-BE49-F238E27FC236}">
                <a16:creationId xmlns:a16="http://schemas.microsoft.com/office/drawing/2014/main" id="{24E20578-3B21-4C61-B4C5-629A506804D0}"/>
              </a:ext>
            </a:extLst>
          </p:cNvPr>
          <p:cNvSpPr>
            <a:spLocks noGrp="1"/>
          </p:cNvSpPr>
          <p:nvPr>
            <p:ph sz="half" idx="1"/>
          </p:nvPr>
        </p:nvSpPr>
        <p:spPr/>
        <p:txBody>
          <a:bodyPr/>
          <a:lstStyle/>
          <a:p>
            <a:pPr marL="457200" indent="-457200">
              <a:buFont typeface="Arial" panose="020B0604020202020204" pitchFamily="34" charset="0"/>
              <a:buChar char="•"/>
            </a:pPr>
            <a:r>
              <a:rPr lang="en-US" dirty="0"/>
              <a:t>Three levels of Capacity Planning</a:t>
            </a:r>
          </a:p>
          <a:p>
            <a:pPr marL="1143000" lvl="1" indent="-457200">
              <a:buFont typeface="Arial" panose="020B0604020202020204" pitchFamily="34" charset="0"/>
              <a:buChar char="•"/>
            </a:pPr>
            <a:r>
              <a:rPr lang="en-US" dirty="0"/>
              <a:t>Resource Requirements Planning (RRP)</a:t>
            </a:r>
          </a:p>
          <a:p>
            <a:pPr marL="1143000" lvl="1" indent="-457200">
              <a:buFont typeface="Arial" panose="020B0604020202020204" pitchFamily="34" charset="0"/>
              <a:buChar char="•"/>
            </a:pPr>
            <a:r>
              <a:rPr lang="en-US" dirty="0"/>
              <a:t>Rough Cut Capacity Planning (RCCP)</a:t>
            </a:r>
          </a:p>
          <a:p>
            <a:pPr marL="1143000" lvl="1" indent="-457200">
              <a:buFont typeface="Arial" panose="020B0604020202020204" pitchFamily="34" charset="0"/>
              <a:buChar char="•"/>
            </a:pPr>
            <a:r>
              <a:rPr lang="en-US" dirty="0"/>
              <a:t>Capacity Requirements Planning</a:t>
            </a:r>
          </a:p>
          <a:p>
            <a:pPr marL="457200" indent="-457200">
              <a:buFont typeface="Arial" panose="020B0604020202020204" pitchFamily="34" charset="0"/>
              <a:buChar char="•"/>
            </a:pPr>
            <a:r>
              <a:rPr lang="en-US" dirty="0"/>
              <a:t>Primary Capacity Constraints</a:t>
            </a:r>
          </a:p>
          <a:p>
            <a:pPr marL="1143000" lvl="1" indent="-457200">
              <a:buFont typeface="Arial" panose="020B0604020202020204" pitchFamily="34" charset="0"/>
              <a:buChar char="•"/>
            </a:pPr>
            <a:r>
              <a:rPr lang="en-US" dirty="0"/>
              <a:t>Machine</a:t>
            </a:r>
          </a:p>
          <a:p>
            <a:pPr marL="1143000" lvl="1" indent="-457200">
              <a:buFont typeface="Arial" panose="020B0604020202020204" pitchFamily="34" charset="0"/>
              <a:buChar char="•"/>
            </a:pPr>
            <a:r>
              <a:rPr lang="en-US" dirty="0"/>
              <a:t>Labor</a:t>
            </a:r>
          </a:p>
          <a:p>
            <a:pPr marL="457200" indent="-457200">
              <a:buFont typeface="Arial" panose="020B0604020202020204" pitchFamily="34" charset="0"/>
              <a:buChar char="•"/>
            </a:pPr>
            <a:r>
              <a:rPr lang="en-US" dirty="0"/>
              <a:t>Critical Work Centers</a:t>
            </a:r>
          </a:p>
        </p:txBody>
      </p:sp>
    </p:spTree>
    <p:extLst>
      <p:ext uri="{BB962C8B-B14F-4D97-AF65-F5344CB8AC3E}">
        <p14:creationId xmlns:p14="http://schemas.microsoft.com/office/powerpoint/2010/main" val="299875112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5BF28-9974-4A34-908F-48D2A749FDDC}"/>
              </a:ext>
            </a:extLst>
          </p:cNvPr>
          <p:cNvSpPr>
            <a:spLocks noGrp="1"/>
          </p:cNvSpPr>
          <p:nvPr>
            <p:ph type="title"/>
          </p:nvPr>
        </p:nvSpPr>
        <p:spPr>
          <a:xfrm>
            <a:off x="838200" y="365125"/>
            <a:ext cx="9306464" cy="2566334"/>
          </a:xfrm>
        </p:spPr>
        <p:txBody>
          <a:bodyPr>
            <a:normAutofit/>
          </a:bodyPr>
          <a:lstStyle/>
          <a:p>
            <a:r>
              <a:rPr lang="en-US" dirty="0"/>
              <a:t>Capacity </a:t>
            </a:r>
            <a:br>
              <a:rPr lang="en-US" dirty="0"/>
            </a:br>
            <a:r>
              <a:rPr lang="en-US" dirty="0"/>
              <a:t>Planning</a:t>
            </a:r>
            <a:br>
              <a:rPr lang="en-US" dirty="0"/>
            </a:br>
            <a:r>
              <a:rPr lang="en-US" dirty="0"/>
              <a:t>Objectives</a:t>
            </a:r>
          </a:p>
        </p:txBody>
      </p:sp>
      <p:pic>
        <p:nvPicPr>
          <p:cNvPr id="4" name="Content Placeholder 3">
            <a:extLst>
              <a:ext uri="{FF2B5EF4-FFF2-40B4-BE49-F238E27FC236}">
                <a16:creationId xmlns:a16="http://schemas.microsoft.com/office/drawing/2014/main" id="{3BB36E6D-31EA-4E25-A000-BD18BE85AA6E}"/>
              </a:ext>
            </a:extLst>
          </p:cNvPr>
          <p:cNvPicPr>
            <a:picLocks noGrp="1" noChangeAspect="1"/>
          </p:cNvPicPr>
          <p:nvPr>
            <p:ph sz="half" idx="1"/>
          </p:nvPr>
        </p:nvPicPr>
        <p:blipFill>
          <a:blip r:embed="rId2"/>
          <a:stretch>
            <a:fillRect/>
          </a:stretch>
        </p:blipFill>
        <p:spPr>
          <a:xfrm>
            <a:off x="4450977" y="-44892"/>
            <a:ext cx="6019322" cy="6069173"/>
          </a:xfrm>
          <a:prstGeom prst="rect">
            <a:avLst/>
          </a:prstGeom>
        </p:spPr>
      </p:pic>
    </p:spTree>
    <p:extLst>
      <p:ext uri="{BB962C8B-B14F-4D97-AF65-F5344CB8AC3E}">
        <p14:creationId xmlns:p14="http://schemas.microsoft.com/office/powerpoint/2010/main" val="1281678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A106D-B945-4E79-99C0-20D643F160CC}"/>
              </a:ext>
            </a:extLst>
          </p:cNvPr>
          <p:cNvSpPr>
            <a:spLocks noGrp="1"/>
          </p:cNvSpPr>
          <p:nvPr>
            <p:ph type="title"/>
          </p:nvPr>
        </p:nvSpPr>
        <p:spPr/>
        <p:txBody>
          <a:bodyPr/>
          <a:lstStyle/>
          <a:p>
            <a:r>
              <a:rPr lang="en-US" dirty="0"/>
              <a:t>Work Center Definition for Capacity Planning</a:t>
            </a:r>
          </a:p>
        </p:txBody>
      </p:sp>
      <p:sp>
        <p:nvSpPr>
          <p:cNvPr id="3" name="Content Placeholder 2">
            <a:extLst>
              <a:ext uri="{FF2B5EF4-FFF2-40B4-BE49-F238E27FC236}">
                <a16:creationId xmlns:a16="http://schemas.microsoft.com/office/drawing/2014/main" id="{09A358DA-43CF-4463-88A5-ADD7F33F2B55}"/>
              </a:ext>
            </a:extLst>
          </p:cNvPr>
          <p:cNvSpPr>
            <a:spLocks noGrp="1"/>
          </p:cNvSpPr>
          <p:nvPr>
            <p:ph sz="half" idx="1"/>
          </p:nvPr>
        </p:nvSpPr>
        <p:spPr/>
        <p:txBody>
          <a:bodyPr>
            <a:normAutofit fontScale="85000" lnSpcReduction="20000"/>
          </a:bodyPr>
          <a:lstStyle/>
          <a:p>
            <a:pPr marL="457200" indent="-457200">
              <a:buFont typeface="Arial" panose="020B0604020202020204" pitchFamily="34" charset="0"/>
              <a:buChar char="•"/>
            </a:pPr>
            <a:r>
              <a:rPr lang="en-US" dirty="0"/>
              <a:t>Dispatch Groups</a:t>
            </a:r>
          </a:p>
          <a:p>
            <a:pPr marL="457200" indent="-457200">
              <a:buFont typeface="Arial" panose="020B0604020202020204" pitchFamily="34" charset="0"/>
              <a:buChar char="•"/>
            </a:pPr>
            <a:r>
              <a:rPr lang="en-US" dirty="0"/>
              <a:t>Prime Load Codes</a:t>
            </a:r>
          </a:p>
          <a:p>
            <a:pPr marL="1143000" lvl="1" indent="-457200">
              <a:buFont typeface="Arial" panose="020B0604020202020204" pitchFamily="34" charset="0"/>
              <a:buChar char="•"/>
            </a:pPr>
            <a:r>
              <a:rPr lang="en-US" dirty="0"/>
              <a:t>Labor, Machine, Setup</a:t>
            </a:r>
          </a:p>
          <a:p>
            <a:pPr marL="457200" indent="-457200">
              <a:buFont typeface="Arial" panose="020B0604020202020204" pitchFamily="34" charset="0"/>
              <a:buChar char="•"/>
            </a:pPr>
            <a:r>
              <a:rPr lang="en-US" dirty="0"/>
              <a:t>Critical Work Center</a:t>
            </a:r>
          </a:p>
          <a:p>
            <a:pPr marL="457200" indent="-457200">
              <a:buFont typeface="Arial" panose="020B0604020202020204" pitchFamily="34" charset="0"/>
              <a:buChar char="•"/>
            </a:pPr>
            <a:r>
              <a:rPr lang="en-US" dirty="0"/>
              <a:t>Standard Capacity</a:t>
            </a:r>
          </a:p>
          <a:p>
            <a:pPr marL="1143000" lvl="1" indent="-457200">
              <a:buFont typeface="Arial" panose="020B0604020202020204" pitchFamily="34" charset="0"/>
              <a:buChar char="•"/>
            </a:pPr>
            <a:r>
              <a:rPr lang="en-US" dirty="0"/>
              <a:t>Min/Max</a:t>
            </a:r>
          </a:p>
          <a:p>
            <a:pPr marL="457200" indent="-457200">
              <a:buFont typeface="Arial" panose="020B0604020202020204" pitchFamily="34" charset="0"/>
              <a:buChar char="•"/>
            </a:pPr>
            <a:r>
              <a:rPr lang="en-US" dirty="0"/>
              <a:t>Capacity Offsets</a:t>
            </a:r>
          </a:p>
          <a:p>
            <a:pPr marL="1143000" lvl="1" indent="-457200">
              <a:buFont typeface="Arial" panose="020B0604020202020204" pitchFamily="34" charset="0"/>
              <a:buChar char="•"/>
            </a:pPr>
            <a:r>
              <a:rPr lang="en-US" dirty="0"/>
              <a:t>Queue hours, Move Hours</a:t>
            </a:r>
          </a:p>
          <a:p>
            <a:pPr marL="1143000" lvl="1" indent="-457200">
              <a:buFont typeface="Arial" panose="020B0604020202020204" pitchFamily="34" charset="0"/>
              <a:buChar char="•"/>
            </a:pPr>
            <a:r>
              <a:rPr lang="en-US" dirty="0"/>
              <a:t>Replenishment Hours</a:t>
            </a:r>
          </a:p>
          <a:p>
            <a:pPr marL="457200" indent="-457200">
              <a:buFont typeface="Arial" panose="020B0604020202020204" pitchFamily="34" charset="0"/>
              <a:buChar char="•"/>
            </a:pPr>
            <a:r>
              <a:rPr lang="en-US" dirty="0"/>
              <a:t>Efficiency</a:t>
            </a:r>
          </a:p>
          <a:p>
            <a:pPr marL="457200" indent="-457200">
              <a:buFont typeface="Arial" panose="020B0604020202020204" pitchFamily="34" charset="0"/>
              <a:buChar char="•"/>
            </a:pPr>
            <a:r>
              <a:rPr lang="en-US" dirty="0"/>
              <a:t>Utilization</a:t>
            </a:r>
          </a:p>
          <a:p>
            <a:pPr marL="1143000" lvl="1" indent="-457200">
              <a:buFont typeface="Arial" panose="020B0604020202020204" pitchFamily="34" charset="0"/>
              <a:buChar char="•"/>
            </a:pPr>
            <a:endParaRPr lang="en-US" dirty="0"/>
          </a:p>
        </p:txBody>
      </p:sp>
      <p:graphicFrame>
        <p:nvGraphicFramePr>
          <p:cNvPr id="4" name="Diagram 3">
            <a:extLst>
              <a:ext uri="{FF2B5EF4-FFF2-40B4-BE49-F238E27FC236}">
                <a16:creationId xmlns:a16="http://schemas.microsoft.com/office/drawing/2014/main" id="{05217444-8D3F-443F-941C-929549099EFC}"/>
              </a:ext>
            </a:extLst>
          </p:cNvPr>
          <p:cNvGraphicFramePr/>
          <p:nvPr>
            <p:extLst/>
          </p:nvPr>
        </p:nvGraphicFramePr>
        <p:xfrm>
          <a:off x="5391150" y="1550458"/>
          <a:ext cx="5835649" cy="42333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1349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62721-07F4-491B-BAA0-E43D72B8E4F6}"/>
              </a:ext>
            </a:extLst>
          </p:cNvPr>
          <p:cNvSpPr>
            <a:spLocks noGrp="1"/>
          </p:cNvSpPr>
          <p:nvPr>
            <p:ph type="title"/>
          </p:nvPr>
        </p:nvSpPr>
        <p:spPr/>
        <p:txBody>
          <a:bodyPr/>
          <a:lstStyle/>
          <a:p>
            <a:r>
              <a:rPr lang="en-US" dirty="0"/>
              <a:t>Work Center Resource Units</a:t>
            </a:r>
          </a:p>
        </p:txBody>
      </p:sp>
      <p:pic>
        <p:nvPicPr>
          <p:cNvPr id="4" name="Content Placeholder 3">
            <a:extLst>
              <a:ext uri="{FF2B5EF4-FFF2-40B4-BE49-F238E27FC236}">
                <a16:creationId xmlns:a16="http://schemas.microsoft.com/office/drawing/2014/main" id="{B7FDA8AE-35C6-48AF-A198-8991345F83F7}"/>
              </a:ext>
            </a:extLst>
          </p:cNvPr>
          <p:cNvPicPr>
            <a:picLocks noGrp="1" noChangeAspect="1"/>
          </p:cNvPicPr>
          <p:nvPr>
            <p:ph sz="half" idx="1"/>
          </p:nvPr>
        </p:nvPicPr>
        <p:blipFill>
          <a:blip r:embed="rId2"/>
          <a:stretch>
            <a:fillRect/>
          </a:stretch>
        </p:blipFill>
        <p:spPr>
          <a:xfrm>
            <a:off x="3056035" y="1825625"/>
            <a:ext cx="6121204" cy="3870325"/>
          </a:xfrm>
          <a:prstGeom prst="rect">
            <a:avLst/>
          </a:prstGeom>
        </p:spPr>
      </p:pic>
    </p:spTree>
    <p:extLst>
      <p:ext uri="{BB962C8B-B14F-4D97-AF65-F5344CB8AC3E}">
        <p14:creationId xmlns:p14="http://schemas.microsoft.com/office/powerpoint/2010/main" val="397920112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FAEF-0CFE-4634-805F-540F16CA858A}"/>
              </a:ext>
            </a:extLst>
          </p:cNvPr>
          <p:cNvSpPr>
            <a:spLocks noGrp="1"/>
          </p:cNvSpPr>
          <p:nvPr>
            <p:ph type="title"/>
          </p:nvPr>
        </p:nvSpPr>
        <p:spPr/>
        <p:txBody>
          <a:bodyPr>
            <a:normAutofit/>
          </a:bodyPr>
          <a:lstStyle/>
          <a:p>
            <a:r>
              <a:rPr lang="en-US" dirty="0"/>
              <a:t>How to categorize like items for increasing shop floor throughput</a:t>
            </a:r>
          </a:p>
        </p:txBody>
      </p:sp>
      <p:sp>
        <p:nvSpPr>
          <p:cNvPr id="3" name="Content Placeholder 2">
            <a:extLst>
              <a:ext uri="{FF2B5EF4-FFF2-40B4-BE49-F238E27FC236}">
                <a16:creationId xmlns:a16="http://schemas.microsoft.com/office/drawing/2014/main" id="{2ED3FBA9-076A-4F1E-9918-6BAB4CE748A5}"/>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dirty="0"/>
              <a:t>Dispatch Groups</a:t>
            </a:r>
          </a:p>
          <a:p>
            <a:pPr marL="1143000" lvl="1" indent="-457200">
              <a:buFont typeface="Arial" panose="020B0604020202020204" pitchFamily="34" charset="0"/>
              <a:buChar char="•"/>
            </a:pPr>
            <a:r>
              <a:rPr lang="en-US" dirty="0"/>
              <a:t>Similar/interchangeable </a:t>
            </a:r>
          </a:p>
          <a:p>
            <a:pPr marL="457200" indent="-457200">
              <a:buFont typeface="Arial" panose="020B0604020202020204" pitchFamily="34" charset="0"/>
              <a:buChar char="•"/>
            </a:pPr>
            <a:r>
              <a:rPr lang="en-US" dirty="0"/>
              <a:t>Work Centers</a:t>
            </a:r>
          </a:p>
          <a:p>
            <a:pPr marL="457200" indent="-457200">
              <a:buFont typeface="Arial" panose="020B0604020202020204" pitchFamily="34" charset="0"/>
              <a:buChar char="•"/>
            </a:pPr>
            <a:r>
              <a:rPr lang="en-US" dirty="0"/>
              <a:t>Critical Work Centers</a:t>
            </a:r>
          </a:p>
          <a:p>
            <a:pPr marL="457200" indent="-457200">
              <a:buFont typeface="Arial" panose="020B0604020202020204" pitchFamily="34" charset="0"/>
              <a:buChar char="•"/>
            </a:pPr>
            <a:r>
              <a:rPr lang="en-US" dirty="0"/>
              <a:t>Product Structures</a:t>
            </a:r>
          </a:p>
          <a:p>
            <a:pPr marL="457200" indent="-457200">
              <a:buFont typeface="Arial" panose="020B0604020202020204" pitchFamily="34" charset="0"/>
              <a:buChar char="•"/>
            </a:pPr>
            <a:r>
              <a:rPr lang="en-US" dirty="0"/>
              <a:t>Results of a good sequence</a:t>
            </a:r>
          </a:p>
          <a:p>
            <a:pPr marL="1143000" lvl="1" indent="-457200">
              <a:buFont typeface="Arial" panose="020B0604020202020204" pitchFamily="34" charset="0"/>
              <a:buChar char="•"/>
            </a:pPr>
            <a:r>
              <a:rPr lang="en-US" dirty="0"/>
              <a:t>Minimize Changeovers</a:t>
            </a:r>
          </a:p>
          <a:p>
            <a:pPr marL="1143000" lvl="1" indent="-457200">
              <a:buFont typeface="Arial" panose="020B0604020202020204" pitchFamily="34" charset="0"/>
              <a:buChar char="•"/>
            </a:pPr>
            <a:r>
              <a:rPr lang="en-US" dirty="0"/>
              <a:t>Improve throughput</a:t>
            </a:r>
          </a:p>
        </p:txBody>
      </p:sp>
      <p:graphicFrame>
        <p:nvGraphicFramePr>
          <p:cNvPr id="5" name="Diagram 4">
            <a:extLst>
              <a:ext uri="{FF2B5EF4-FFF2-40B4-BE49-F238E27FC236}">
                <a16:creationId xmlns:a16="http://schemas.microsoft.com/office/drawing/2014/main" id="{CB271D6D-6158-4292-BF82-E1174009FD59}"/>
              </a:ext>
            </a:extLst>
          </p:cNvPr>
          <p:cNvGraphicFramePr/>
          <p:nvPr>
            <p:extLst/>
          </p:nvPr>
        </p:nvGraphicFramePr>
        <p:xfrm>
          <a:off x="5543550" y="1085850"/>
          <a:ext cx="6318789" cy="59430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830920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794C5-584F-4302-93A0-B55FA2718205}"/>
              </a:ext>
            </a:extLst>
          </p:cNvPr>
          <p:cNvSpPr>
            <a:spLocks noGrp="1"/>
          </p:cNvSpPr>
          <p:nvPr>
            <p:ph type="title"/>
          </p:nvPr>
        </p:nvSpPr>
        <p:spPr/>
        <p:txBody>
          <a:bodyPr/>
          <a:lstStyle/>
          <a:p>
            <a:r>
              <a:rPr lang="en-US" dirty="0"/>
              <a:t>Work Center Capacity</a:t>
            </a:r>
          </a:p>
        </p:txBody>
      </p:sp>
      <p:pic>
        <p:nvPicPr>
          <p:cNvPr id="4" name="Content Placeholder 3">
            <a:extLst>
              <a:ext uri="{FF2B5EF4-FFF2-40B4-BE49-F238E27FC236}">
                <a16:creationId xmlns:a16="http://schemas.microsoft.com/office/drawing/2014/main" id="{783EDD50-AEF2-4F49-B49D-6FB53769AB59}"/>
              </a:ext>
            </a:extLst>
          </p:cNvPr>
          <p:cNvPicPr>
            <a:picLocks noGrp="1" noChangeAspect="1"/>
          </p:cNvPicPr>
          <p:nvPr>
            <p:ph sz="half" idx="1"/>
          </p:nvPr>
        </p:nvPicPr>
        <p:blipFill>
          <a:blip r:embed="rId2"/>
          <a:stretch>
            <a:fillRect/>
          </a:stretch>
        </p:blipFill>
        <p:spPr>
          <a:xfrm>
            <a:off x="2191081" y="1825625"/>
            <a:ext cx="7851113" cy="3870325"/>
          </a:xfrm>
          <a:prstGeom prst="rect">
            <a:avLst/>
          </a:prstGeom>
        </p:spPr>
      </p:pic>
    </p:spTree>
    <p:extLst>
      <p:ext uri="{BB962C8B-B14F-4D97-AF65-F5344CB8AC3E}">
        <p14:creationId xmlns:p14="http://schemas.microsoft.com/office/powerpoint/2010/main" val="4102751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E6DEA-A1D9-4F92-B262-04757EEFC695}"/>
              </a:ext>
            </a:extLst>
          </p:cNvPr>
          <p:cNvSpPr>
            <a:spLocks noGrp="1"/>
          </p:cNvSpPr>
          <p:nvPr>
            <p:ph type="title"/>
          </p:nvPr>
        </p:nvSpPr>
        <p:spPr>
          <a:xfrm>
            <a:off x="838200" y="365125"/>
            <a:ext cx="9986682" cy="1325563"/>
          </a:xfrm>
        </p:spPr>
        <p:txBody>
          <a:bodyPr>
            <a:normAutofit fontScale="90000"/>
          </a:bodyPr>
          <a:lstStyle/>
          <a:p>
            <a:r>
              <a:rPr lang="en-US" dirty="0"/>
              <a:t>Paperless processing to better coordinate scheduling and shop floor employees</a:t>
            </a:r>
          </a:p>
        </p:txBody>
      </p:sp>
      <p:sp>
        <p:nvSpPr>
          <p:cNvPr id="3" name="Content Placeholder 2">
            <a:extLst>
              <a:ext uri="{FF2B5EF4-FFF2-40B4-BE49-F238E27FC236}">
                <a16:creationId xmlns:a16="http://schemas.microsoft.com/office/drawing/2014/main" id="{7BB7CB2B-AE7C-41AA-AE68-DA393392C23B}"/>
              </a:ext>
            </a:extLst>
          </p:cNvPr>
          <p:cNvSpPr>
            <a:spLocks noGrp="1"/>
          </p:cNvSpPr>
          <p:nvPr>
            <p:ph sz="half" idx="1"/>
          </p:nvPr>
        </p:nvSpPr>
        <p:spPr/>
        <p:txBody>
          <a:bodyPr/>
          <a:lstStyle/>
          <a:p>
            <a:pPr marL="457200" indent="-457200">
              <a:buFont typeface="Arial" panose="020B0604020202020204" pitchFamily="34" charset="0"/>
              <a:buChar char="•"/>
            </a:pPr>
            <a:r>
              <a:rPr lang="en-US" dirty="0"/>
              <a:t>Visual Displays of Schedule </a:t>
            </a:r>
          </a:p>
          <a:p>
            <a:r>
              <a:rPr lang="en-US" dirty="0"/>
              <a:t>       on shop floor</a:t>
            </a:r>
          </a:p>
          <a:p>
            <a:pPr marL="457200" indent="-457200">
              <a:buFont typeface="Arial" panose="020B0604020202020204" pitchFamily="34" charset="0"/>
              <a:buChar char="•"/>
            </a:pPr>
            <a:r>
              <a:rPr lang="en-US" dirty="0"/>
              <a:t>Realtime Data Processing</a:t>
            </a:r>
          </a:p>
          <a:p>
            <a:pPr marL="457200" indent="-457200">
              <a:buFont typeface="Arial" panose="020B0604020202020204" pitchFamily="34" charset="0"/>
              <a:buChar char="•"/>
            </a:pPr>
            <a:r>
              <a:rPr lang="en-US" dirty="0"/>
              <a:t>Meter Reading/Counting </a:t>
            </a:r>
          </a:p>
          <a:p>
            <a:pPr marL="457200" indent="-457200">
              <a:buFont typeface="Arial" panose="020B0604020202020204" pitchFamily="34" charset="0"/>
              <a:buChar char="•"/>
            </a:pPr>
            <a:r>
              <a:rPr lang="en-US" dirty="0"/>
              <a:t>LEAN processing </a:t>
            </a:r>
          </a:p>
          <a:p>
            <a:pPr marL="457200" indent="-457200">
              <a:buFont typeface="Arial" panose="020B0604020202020204" pitchFamily="34" charset="0"/>
              <a:buChar char="•"/>
            </a:pPr>
            <a:r>
              <a:rPr lang="en-US" dirty="0"/>
              <a:t>Watchlists </a:t>
            </a:r>
          </a:p>
          <a:p>
            <a:pPr marL="457200" indent="-457200">
              <a:buFont typeface="Arial" panose="020B0604020202020204" pitchFamily="34" charset="0"/>
              <a:buChar char="•"/>
            </a:pPr>
            <a:r>
              <a:rPr lang="en-US" dirty="0"/>
              <a:t>Notifications</a:t>
            </a:r>
          </a:p>
          <a:p>
            <a:pPr marL="457200" indent="-457200">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F4FFE04C-A986-4BA6-97F8-A7E52835EA3B}"/>
              </a:ext>
            </a:extLst>
          </p:cNvPr>
          <p:cNvPicPr>
            <a:picLocks noChangeAspect="1"/>
          </p:cNvPicPr>
          <p:nvPr/>
        </p:nvPicPr>
        <p:blipFill>
          <a:blip r:embed="rId2"/>
          <a:stretch>
            <a:fillRect/>
          </a:stretch>
        </p:blipFill>
        <p:spPr>
          <a:xfrm>
            <a:off x="6438900" y="1779587"/>
            <a:ext cx="5283200" cy="3962400"/>
          </a:xfrm>
          <a:prstGeom prst="rect">
            <a:avLst/>
          </a:prstGeom>
        </p:spPr>
      </p:pic>
    </p:spTree>
    <p:extLst>
      <p:ext uri="{BB962C8B-B14F-4D97-AF65-F5344CB8AC3E}">
        <p14:creationId xmlns:p14="http://schemas.microsoft.com/office/powerpoint/2010/main" val="3055752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We Know JD Edwards.</a:t>
            </a:r>
          </a:p>
        </p:txBody>
      </p:sp>
      <p:sp>
        <p:nvSpPr>
          <p:cNvPr id="4" name="Content Placeholder 3"/>
          <p:cNvSpPr>
            <a:spLocks noGrp="1"/>
          </p:cNvSpPr>
          <p:nvPr>
            <p:ph sz="half" idx="1"/>
          </p:nvPr>
        </p:nvSpPr>
        <p:spPr>
          <a:xfrm>
            <a:off x="990600" y="2185988"/>
            <a:ext cx="5181600" cy="4081462"/>
          </a:xfrm>
        </p:spPr>
        <p:txBody>
          <a:bodyPr/>
          <a:lstStyle/>
          <a:p>
            <a:pPr marL="457200" indent="-457200">
              <a:spcAft>
                <a:spcPts val="1200"/>
              </a:spcAft>
              <a:buFont typeface="Arial" charset="0"/>
              <a:buChar char="•"/>
            </a:pPr>
            <a:r>
              <a:rPr lang="en-US" dirty="0"/>
              <a:t>15-Time Oracle Excellence Award Winner</a:t>
            </a:r>
          </a:p>
          <a:p>
            <a:pPr marL="457200" indent="-457200">
              <a:spcAft>
                <a:spcPts val="1200"/>
              </a:spcAft>
              <a:buFont typeface="Arial" charset="0"/>
              <a:buChar char="•"/>
            </a:pPr>
            <a:r>
              <a:rPr lang="en-US" dirty="0"/>
              <a:t>170+ full-time employees across the United States</a:t>
            </a:r>
          </a:p>
          <a:p>
            <a:pPr marL="457200" indent="-457200">
              <a:spcAft>
                <a:spcPts val="1200"/>
              </a:spcAft>
              <a:buFont typeface="Arial" charset="0"/>
              <a:buChar char="•"/>
            </a:pPr>
            <a:r>
              <a:rPr lang="en-US" dirty="0"/>
              <a:t>Average of 18 years experience among consultants</a:t>
            </a:r>
          </a:p>
          <a:p>
            <a:pPr>
              <a:spcAft>
                <a:spcPts val="1200"/>
              </a:spcAft>
            </a:pPr>
            <a:endParaRPr lang="en-US" dirty="0"/>
          </a:p>
        </p:txBody>
      </p:sp>
      <p:sp>
        <p:nvSpPr>
          <p:cNvPr id="5" name="Content Placeholder 3"/>
          <p:cNvSpPr txBox="1">
            <a:spLocks/>
          </p:cNvSpPr>
          <p:nvPr/>
        </p:nvSpPr>
        <p:spPr>
          <a:xfrm>
            <a:off x="6381750" y="2185988"/>
            <a:ext cx="5181600" cy="40814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a:buNone/>
              <a:defRPr sz="2800" kern="1200">
                <a:solidFill>
                  <a:schemeClr val="bg1"/>
                </a:solidFill>
                <a:latin typeface="Open Sans" charset="0"/>
                <a:ea typeface="Open Sans" charset="0"/>
                <a:cs typeface="Open Sans" charset="0"/>
              </a:defRPr>
            </a:lvl1pPr>
            <a:lvl2pPr marL="685800" indent="-228600" algn="l" defTabSz="914400" rtl="0" eaLnBrk="1" latinLnBrk="0" hangingPunct="1">
              <a:lnSpc>
                <a:spcPct val="90000"/>
              </a:lnSpc>
              <a:spcBef>
                <a:spcPts val="500"/>
              </a:spcBef>
              <a:buFont typeface="Arial"/>
              <a:buChar char="•"/>
              <a:defRPr sz="2400" kern="1200">
                <a:solidFill>
                  <a:schemeClr val="bg1"/>
                </a:solidFill>
                <a:latin typeface="Open Sans" charset="0"/>
                <a:ea typeface="Open Sans" charset="0"/>
                <a:cs typeface="Open Sans" charset="0"/>
              </a:defRPr>
            </a:lvl2pPr>
            <a:lvl3pPr marL="1143000" indent="-228600" algn="l" defTabSz="914400" rtl="0" eaLnBrk="1" latinLnBrk="0" hangingPunct="1">
              <a:lnSpc>
                <a:spcPct val="90000"/>
              </a:lnSpc>
              <a:spcBef>
                <a:spcPts val="500"/>
              </a:spcBef>
              <a:buFont typeface="Arial"/>
              <a:buChar char="•"/>
              <a:defRPr sz="2000" kern="1200">
                <a:solidFill>
                  <a:schemeClr val="bg1"/>
                </a:solidFill>
                <a:latin typeface="Open Sans" charset="0"/>
                <a:ea typeface="Open Sans" charset="0"/>
                <a:cs typeface="Open Sans" charset="0"/>
              </a:defRPr>
            </a:lvl3pPr>
            <a:lvl4pPr marL="1600200" indent="-228600" algn="l" defTabSz="914400" rtl="0" eaLnBrk="1" latinLnBrk="0" hangingPunct="1">
              <a:lnSpc>
                <a:spcPct val="90000"/>
              </a:lnSpc>
              <a:spcBef>
                <a:spcPts val="500"/>
              </a:spcBef>
              <a:buFont typeface="Arial"/>
              <a:buChar char="•"/>
              <a:defRPr sz="1800" kern="1200">
                <a:solidFill>
                  <a:schemeClr val="bg1"/>
                </a:solidFill>
                <a:latin typeface="Open Sans" charset="0"/>
                <a:ea typeface="Open Sans" charset="0"/>
                <a:cs typeface="Open Sans" charset="0"/>
              </a:defRPr>
            </a:lvl4pPr>
            <a:lvl5pPr marL="2057400" indent="-228600" algn="l" defTabSz="914400" rtl="0" eaLnBrk="1" latinLnBrk="0" hangingPunct="1">
              <a:lnSpc>
                <a:spcPct val="90000"/>
              </a:lnSpc>
              <a:spcBef>
                <a:spcPts val="500"/>
              </a:spcBef>
              <a:buFont typeface="Arial"/>
              <a:buChar char="•"/>
              <a:defRPr sz="1800" kern="1200">
                <a:solidFill>
                  <a:schemeClr val="bg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457200" indent="-457200">
              <a:spcAft>
                <a:spcPts val="1200"/>
              </a:spcAft>
              <a:buFont typeface="Arial" charset="0"/>
              <a:buChar char="•"/>
            </a:pPr>
            <a:r>
              <a:rPr lang="en-US" dirty="0"/>
              <a:t>Global leader in JDE upgrades</a:t>
            </a:r>
          </a:p>
          <a:p>
            <a:pPr marL="457200" indent="-457200">
              <a:spcAft>
                <a:spcPts val="1200"/>
              </a:spcAft>
              <a:buFont typeface="Arial" charset="0"/>
              <a:buChar char="•"/>
            </a:pPr>
            <a:r>
              <a:rPr lang="en-US" dirty="0"/>
              <a:t>100% managed services customer retention in 2017, 2018 &amp; 2019</a:t>
            </a:r>
          </a:p>
          <a:p>
            <a:pPr marL="457200" indent="-457200">
              <a:spcAft>
                <a:spcPts val="1200"/>
              </a:spcAft>
              <a:buFont typeface="Arial" charset="0"/>
              <a:buChar char="•"/>
            </a:pPr>
            <a:r>
              <a:rPr lang="en-US" dirty="0"/>
              <a:t>700+ customers chose us</a:t>
            </a:r>
          </a:p>
          <a:p>
            <a:endParaRPr lang="en-US" dirty="0"/>
          </a:p>
        </p:txBody>
      </p:sp>
    </p:spTree>
    <p:extLst>
      <p:ext uri="{BB962C8B-B14F-4D97-AF65-F5344CB8AC3E}">
        <p14:creationId xmlns:p14="http://schemas.microsoft.com/office/powerpoint/2010/main" val="9694620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54AD8-2526-4220-B62B-7E319DC273B0}"/>
              </a:ext>
            </a:extLst>
          </p:cNvPr>
          <p:cNvSpPr>
            <a:spLocks noGrp="1"/>
          </p:cNvSpPr>
          <p:nvPr>
            <p:ph type="title"/>
          </p:nvPr>
        </p:nvSpPr>
        <p:spPr/>
        <p:txBody>
          <a:bodyPr/>
          <a:lstStyle/>
          <a:p>
            <a:r>
              <a:rPr lang="en-US" dirty="0"/>
              <a:t>Supplier Shipment Reference</a:t>
            </a:r>
          </a:p>
        </p:txBody>
      </p:sp>
      <p:sp>
        <p:nvSpPr>
          <p:cNvPr id="3" name="Content Placeholder 2">
            <a:extLst>
              <a:ext uri="{FF2B5EF4-FFF2-40B4-BE49-F238E27FC236}">
                <a16:creationId xmlns:a16="http://schemas.microsoft.com/office/drawing/2014/main" id="{927F9DDB-9D9A-46D6-AC1B-A0E468E6774B}"/>
              </a:ext>
            </a:extLst>
          </p:cNvPr>
          <p:cNvSpPr>
            <a:spLocks noGrp="1"/>
          </p:cNvSpPr>
          <p:nvPr>
            <p:ph sz="half" idx="1"/>
          </p:nvPr>
        </p:nvSpPr>
        <p:spPr/>
        <p:txBody>
          <a:bodyPr/>
          <a:lstStyle/>
          <a:p>
            <a:pPr marL="457200" indent="-457200">
              <a:buFont typeface="Arial" panose="020B0604020202020204" pitchFamily="34" charset="0"/>
              <a:buChar char="•"/>
            </a:pPr>
            <a:r>
              <a:rPr lang="en-US" dirty="0"/>
              <a:t>Consistent Shipping Information</a:t>
            </a:r>
          </a:p>
          <a:p>
            <a:pPr marL="457200" indent="-457200">
              <a:buFont typeface="Arial" panose="020B0604020202020204" pitchFamily="34" charset="0"/>
              <a:buChar char="•"/>
            </a:pPr>
            <a:r>
              <a:rPr lang="en-US" dirty="0"/>
              <a:t>Optimizing material flow</a:t>
            </a:r>
          </a:p>
          <a:p>
            <a:pPr marL="457200" indent="-457200">
              <a:buFont typeface="Arial" panose="020B0604020202020204" pitchFamily="34" charset="0"/>
              <a:buChar char="•"/>
            </a:pPr>
            <a:r>
              <a:rPr lang="en-US" dirty="0"/>
              <a:t>Minimize Production Interruption’s</a:t>
            </a:r>
          </a:p>
          <a:p>
            <a:pPr marL="457200" indent="-457200">
              <a:buFont typeface="Arial" panose="020B0604020202020204" pitchFamily="34" charset="0"/>
              <a:buChar char="•"/>
            </a:pPr>
            <a:r>
              <a:rPr lang="en-US" dirty="0"/>
              <a:t>Better Schedule Attainment </a:t>
            </a:r>
          </a:p>
          <a:p>
            <a:pPr marL="457200" indent="-457200">
              <a:buFont typeface="Arial" panose="020B0604020202020204" pitchFamily="34" charset="0"/>
              <a:buChar char="•"/>
            </a:pPr>
            <a:r>
              <a:rPr lang="en-US" dirty="0"/>
              <a:t>Supplier Self Service</a:t>
            </a:r>
          </a:p>
          <a:p>
            <a:pPr marL="457200" indent="-457200">
              <a:buFont typeface="Arial" panose="020B0604020202020204" pitchFamily="34" charset="0"/>
              <a:buChar char="•"/>
            </a:pPr>
            <a:r>
              <a:rPr lang="en-US" dirty="0"/>
              <a:t>Supplier Collaboration</a:t>
            </a:r>
          </a:p>
          <a:p>
            <a:pPr marL="457200" indent="-457200">
              <a:buFont typeface="Arial" panose="020B0604020202020204" pitchFamily="34" charset="0"/>
              <a:buChar char="•"/>
            </a:pPr>
            <a:endParaRPr lang="en-US" dirty="0"/>
          </a:p>
        </p:txBody>
      </p:sp>
    </p:spTree>
    <p:extLst>
      <p:ext uri="{BB962C8B-B14F-4D97-AF65-F5344CB8AC3E}">
        <p14:creationId xmlns:p14="http://schemas.microsoft.com/office/powerpoint/2010/main" val="16091423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537F0-D99D-4168-A20B-111590EAE0DD}"/>
              </a:ext>
            </a:extLst>
          </p:cNvPr>
          <p:cNvSpPr>
            <a:spLocks noGrp="1"/>
          </p:cNvSpPr>
          <p:nvPr>
            <p:ph type="title"/>
          </p:nvPr>
        </p:nvSpPr>
        <p:spPr/>
        <p:txBody>
          <a:bodyPr/>
          <a:lstStyle/>
          <a:p>
            <a:r>
              <a:rPr lang="en-US" dirty="0"/>
              <a:t>Manufacturing Analytics Made Simple - Agenda</a:t>
            </a:r>
          </a:p>
        </p:txBody>
      </p:sp>
      <p:sp>
        <p:nvSpPr>
          <p:cNvPr id="3" name="Content Placeholder 2">
            <a:extLst>
              <a:ext uri="{FF2B5EF4-FFF2-40B4-BE49-F238E27FC236}">
                <a16:creationId xmlns:a16="http://schemas.microsoft.com/office/drawing/2014/main" id="{92C8C2CB-7532-46D9-90C6-70EEFAA6EB26}"/>
              </a:ext>
            </a:extLst>
          </p:cNvPr>
          <p:cNvSpPr>
            <a:spLocks noGrp="1"/>
          </p:cNvSpPr>
          <p:nvPr>
            <p:ph sz="half" idx="1"/>
          </p:nvPr>
        </p:nvSpPr>
        <p:spPr/>
        <p:txBody>
          <a:bodyPr>
            <a:normAutofit lnSpcReduction="10000"/>
          </a:bodyPr>
          <a:lstStyle/>
          <a:p>
            <a:pPr marL="457200" indent="-457200">
              <a:buFont typeface="Arial" panose="020B0604020202020204" pitchFamily="34" charset="0"/>
              <a:buChar char="•"/>
            </a:pPr>
            <a:r>
              <a:rPr lang="en-US" dirty="0"/>
              <a:t>High Level Overview of UX One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UX One Components</a:t>
            </a:r>
          </a:p>
          <a:p>
            <a:pPr marL="1143000" lvl="1" indent="-457200">
              <a:buFont typeface="Arial" panose="020B0604020202020204" pitchFamily="34" charset="0"/>
              <a:buChar char="•"/>
            </a:pPr>
            <a:r>
              <a:rPr lang="en-US" dirty="0"/>
              <a:t>Watchlists</a:t>
            </a:r>
          </a:p>
          <a:p>
            <a:pPr marL="1143000" lvl="1" indent="-457200">
              <a:buFont typeface="Arial" panose="020B0604020202020204" pitchFamily="34" charset="0"/>
              <a:buChar char="•"/>
            </a:pPr>
            <a:r>
              <a:rPr lang="en-US" dirty="0"/>
              <a:t>Composite Pages</a:t>
            </a:r>
          </a:p>
          <a:p>
            <a:pPr marL="1143000" lvl="1" indent="-457200">
              <a:buFont typeface="Arial" panose="020B0604020202020204" pitchFamily="34" charset="0"/>
              <a:buChar char="•"/>
            </a:pPr>
            <a:r>
              <a:rPr lang="en-US" dirty="0"/>
              <a:t>Notifications</a:t>
            </a:r>
          </a:p>
          <a:p>
            <a:pPr marL="1143000" lvl="1" indent="-457200">
              <a:buFont typeface="Arial" panose="020B0604020202020204" pitchFamily="34" charset="0"/>
              <a:buChar char="•"/>
            </a:pPr>
            <a:r>
              <a:rPr lang="en-US" dirty="0"/>
              <a:t>E1 Search </a:t>
            </a:r>
          </a:p>
          <a:p>
            <a:pPr marL="457200" indent="-457200">
              <a:buFont typeface="Arial" panose="020B0604020202020204" pitchFamily="34" charset="0"/>
              <a:buChar char="•"/>
            </a:pPr>
            <a:endParaRPr lang="en-US" dirty="0"/>
          </a:p>
          <a:p>
            <a:pPr marL="457200" indent="-457200">
              <a:buFont typeface="Arial" panose="020B0604020202020204" pitchFamily="34" charset="0"/>
              <a:buChar char="•"/>
            </a:pPr>
            <a:r>
              <a:rPr lang="en-US" dirty="0"/>
              <a:t>Q &amp; A</a:t>
            </a:r>
          </a:p>
          <a:p>
            <a:endParaRPr lang="en-US" dirty="0"/>
          </a:p>
        </p:txBody>
      </p:sp>
    </p:spTree>
    <p:extLst>
      <p:ext uri="{BB962C8B-B14F-4D97-AF65-F5344CB8AC3E}">
        <p14:creationId xmlns:p14="http://schemas.microsoft.com/office/powerpoint/2010/main" val="71338719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01DE89-208E-4131-AE1C-EF5A4787F66B}"/>
              </a:ext>
            </a:extLst>
          </p:cNvPr>
          <p:cNvSpPr>
            <a:spLocks noGrp="1"/>
          </p:cNvSpPr>
          <p:nvPr>
            <p:ph type="title"/>
          </p:nvPr>
        </p:nvSpPr>
        <p:spPr/>
        <p:txBody>
          <a:bodyPr>
            <a:normAutofit/>
          </a:bodyPr>
          <a:lstStyle/>
          <a:p>
            <a:r>
              <a:rPr lang="en-US" dirty="0"/>
              <a:t>Alert </a:t>
            </a:r>
            <a:r>
              <a:rPr lang="en-US" dirty="0">
                <a:sym typeface="Wingdings" panose="05000000000000000000" pitchFamily="2" charset="2"/>
              </a:rPr>
              <a:t> Analyze  Act</a:t>
            </a:r>
            <a:endParaRPr lang="en-US" dirty="0"/>
          </a:p>
        </p:txBody>
      </p:sp>
      <p:pic>
        <p:nvPicPr>
          <p:cNvPr id="5" name="Content Placeholder 4">
            <a:extLst>
              <a:ext uri="{FF2B5EF4-FFF2-40B4-BE49-F238E27FC236}">
                <a16:creationId xmlns:a16="http://schemas.microsoft.com/office/drawing/2014/main" id="{29B6F2E4-FF3C-411D-A5E5-5643D433DE8F}"/>
              </a:ext>
            </a:extLst>
          </p:cNvPr>
          <p:cNvPicPr>
            <a:picLocks noGrp="1" noChangeAspect="1"/>
          </p:cNvPicPr>
          <p:nvPr>
            <p:ph sz="half" idx="1"/>
          </p:nvPr>
        </p:nvPicPr>
        <p:blipFill>
          <a:blip r:embed="rId2"/>
          <a:stretch>
            <a:fillRect/>
          </a:stretch>
        </p:blipFill>
        <p:spPr>
          <a:xfrm>
            <a:off x="1855793" y="1825625"/>
            <a:ext cx="8521688" cy="38703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417124768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C9EF9-C858-4C20-AC61-16B36E064903}"/>
              </a:ext>
            </a:extLst>
          </p:cNvPr>
          <p:cNvSpPr>
            <a:spLocks noGrp="1"/>
          </p:cNvSpPr>
          <p:nvPr>
            <p:ph type="title"/>
          </p:nvPr>
        </p:nvSpPr>
        <p:spPr/>
        <p:txBody>
          <a:bodyPr/>
          <a:lstStyle/>
          <a:p>
            <a:r>
              <a:rPr lang="en-US" dirty="0"/>
              <a:t>Role Based Solutions</a:t>
            </a:r>
          </a:p>
        </p:txBody>
      </p:sp>
      <p:sp>
        <p:nvSpPr>
          <p:cNvPr id="7" name="Content Placeholder 6">
            <a:extLst>
              <a:ext uri="{FF2B5EF4-FFF2-40B4-BE49-F238E27FC236}">
                <a16:creationId xmlns:a16="http://schemas.microsoft.com/office/drawing/2014/main" id="{08D7282B-FA03-441B-AFC1-D04C0A1BC631}"/>
              </a:ext>
            </a:extLst>
          </p:cNvPr>
          <p:cNvSpPr>
            <a:spLocks noGrp="1"/>
          </p:cNvSpPr>
          <p:nvPr>
            <p:ph sz="half" idx="1"/>
          </p:nvPr>
        </p:nvSpPr>
        <p:spPr/>
        <p:txBody>
          <a:bodyPr/>
          <a:lstStyle/>
          <a:p>
            <a:pPr marL="457200" indent="-457200">
              <a:buFont typeface="Arial" panose="020B0604020202020204" pitchFamily="34" charset="0"/>
              <a:buChar char="•"/>
            </a:pPr>
            <a:r>
              <a:rPr lang="en-US" dirty="0"/>
              <a:t>Over 50 out of the box role based solutions</a:t>
            </a:r>
          </a:p>
          <a:p>
            <a:pPr marL="1143000" lvl="1" indent="-457200">
              <a:buFont typeface="Arial" panose="020B0604020202020204" pitchFamily="34" charset="0"/>
              <a:buChar char="•"/>
            </a:pPr>
            <a:r>
              <a:rPr lang="en-US" dirty="0"/>
              <a:t>Accounts Payable Manger</a:t>
            </a:r>
          </a:p>
          <a:p>
            <a:pPr marL="1143000" lvl="1" indent="-457200">
              <a:buFont typeface="Arial" panose="020B0604020202020204" pitchFamily="34" charset="0"/>
              <a:buChar char="•"/>
            </a:pPr>
            <a:r>
              <a:rPr lang="en-US" dirty="0"/>
              <a:t>Inventory Control Manager </a:t>
            </a:r>
          </a:p>
          <a:p>
            <a:pPr marL="1143000" lvl="1" indent="-457200">
              <a:buFont typeface="Arial" panose="020B0604020202020204" pitchFamily="34" charset="0"/>
              <a:buChar char="•"/>
            </a:pPr>
            <a:r>
              <a:rPr lang="en-US" dirty="0"/>
              <a:t>Procurement Manager </a:t>
            </a:r>
          </a:p>
          <a:p>
            <a:pPr marL="1143000" lvl="1" indent="-457200">
              <a:buFont typeface="Arial" panose="020B0604020202020204" pitchFamily="34" charset="0"/>
              <a:buChar char="•"/>
            </a:pPr>
            <a:r>
              <a:rPr lang="en-US" dirty="0"/>
              <a:t>Much more</a:t>
            </a:r>
          </a:p>
          <a:p>
            <a:endParaRPr lang="en-US" dirty="0"/>
          </a:p>
        </p:txBody>
      </p:sp>
      <p:pic>
        <p:nvPicPr>
          <p:cNvPr id="8" name="Content Placeholder 3">
            <a:extLst>
              <a:ext uri="{FF2B5EF4-FFF2-40B4-BE49-F238E27FC236}">
                <a16:creationId xmlns:a16="http://schemas.microsoft.com/office/drawing/2014/main" id="{25768B67-5ABD-466E-8E05-B8F453659B31}"/>
              </a:ext>
            </a:extLst>
          </p:cNvPr>
          <p:cNvPicPr>
            <a:picLocks noGrp="1" noChangeAspect="1"/>
          </p:cNvPicPr>
          <p:nvPr>
            <p:ph sz="half" idx="10"/>
          </p:nvPr>
        </p:nvPicPr>
        <p:blipFill>
          <a:blip r:embed="rId2"/>
          <a:stretch>
            <a:fillRect/>
          </a:stretch>
        </p:blipFill>
        <p:spPr>
          <a:xfrm>
            <a:off x="6172200" y="2549752"/>
            <a:ext cx="5181600" cy="242207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32379756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C45165-34E0-43D2-A912-F51194DBFA29}"/>
              </a:ext>
            </a:extLst>
          </p:cNvPr>
          <p:cNvSpPr>
            <a:spLocks noGrp="1"/>
          </p:cNvSpPr>
          <p:nvPr>
            <p:ph type="title"/>
          </p:nvPr>
        </p:nvSpPr>
        <p:spPr/>
        <p:txBody>
          <a:bodyPr/>
          <a:lstStyle/>
          <a:p>
            <a:r>
              <a:rPr lang="en-US" dirty="0"/>
              <a:t>Example of Role Based Page </a:t>
            </a:r>
          </a:p>
        </p:txBody>
      </p:sp>
      <p:pic>
        <p:nvPicPr>
          <p:cNvPr id="4" name="Content Placeholder 3">
            <a:extLst>
              <a:ext uri="{FF2B5EF4-FFF2-40B4-BE49-F238E27FC236}">
                <a16:creationId xmlns:a16="http://schemas.microsoft.com/office/drawing/2014/main" id="{877861FA-D075-4A45-B0F1-9D5FECE21E5F}"/>
              </a:ext>
            </a:extLst>
          </p:cNvPr>
          <p:cNvPicPr>
            <a:picLocks noGrp="1" noChangeAspect="1"/>
          </p:cNvPicPr>
          <p:nvPr>
            <p:ph sz="half" idx="1"/>
          </p:nvPr>
        </p:nvPicPr>
        <p:blipFill>
          <a:blip r:embed="rId2"/>
          <a:stretch>
            <a:fillRect/>
          </a:stretch>
        </p:blipFill>
        <p:spPr>
          <a:xfrm>
            <a:off x="2401125" y="1825625"/>
            <a:ext cx="7431024" cy="38703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3562179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83CFF8-5255-4E4A-835C-70B6D68E8B5B}"/>
              </a:ext>
            </a:extLst>
          </p:cNvPr>
          <p:cNvSpPr>
            <a:spLocks noGrp="1"/>
          </p:cNvSpPr>
          <p:nvPr>
            <p:ph type="title"/>
          </p:nvPr>
        </p:nvSpPr>
        <p:spPr/>
        <p:txBody>
          <a:bodyPr/>
          <a:lstStyle/>
          <a:p>
            <a:r>
              <a:rPr lang="en-US" dirty="0"/>
              <a:t>Composite Pages Overview</a:t>
            </a:r>
          </a:p>
        </p:txBody>
      </p:sp>
      <p:sp>
        <p:nvSpPr>
          <p:cNvPr id="4" name="Content Placeholder 3">
            <a:extLst>
              <a:ext uri="{FF2B5EF4-FFF2-40B4-BE49-F238E27FC236}">
                <a16:creationId xmlns:a16="http://schemas.microsoft.com/office/drawing/2014/main" id="{42B3BF2A-EC45-40C0-A141-EFE4F939877E}"/>
              </a:ext>
            </a:extLst>
          </p:cNvPr>
          <p:cNvSpPr>
            <a:spLocks noGrp="1"/>
          </p:cNvSpPr>
          <p:nvPr>
            <p:ph sz="half" idx="1"/>
          </p:nvPr>
        </p:nvSpPr>
        <p:spPr/>
        <p:txBody>
          <a:bodyPr>
            <a:normAutofit fontScale="85000" lnSpcReduction="20000"/>
          </a:bodyPr>
          <a:lstStyle/>
          <a:p>
            <a:r>
              <a:rPr lang="en-US" dirty="0"/>
              <a:t>Composed EnterpriseOne Pages are user defined layouts that you can create and design. They provide a user experience that enables you to access multiple content types from a single page. Composed EnterpriseOne Pages enable you to access web pages, EnterpriseOne application forms, One View Reports, Classic Pages, Designer Panes, Watchlist Panes, Springboard Panes, OBIEE objects, and ADF applications from page layouts you create in EnterpriseOne.</a:t>
            </a:r>
          </a:p>
        </p:txBody>
      </p:sp>
      <p:pic>
        <p:nvPicPr>
          <p:cNvPr id="6" name="Content Placeholder 3">
            <a:extLst>
              <a:ext uri="{FF2B5EF4-FFF2-40B4-BE49-F238E27FC236}">
                <a16:creationId xmlns:a16="http://schemas.microsoft.com/office/drawing/2014/main" id="{A52AAFDD-6864-4BD8-81F2-4DA101162325}"/>
              </a:ext>
            </a:extLst>
          </p:cNvPr>
          <p:cNvPicPr>
            <a:picLocks noGrp="1" noChangeAspect="1"/>
          </p:cNvPicPr>
          <p:nvPr>
            <p:ph sz="half" idx="10"/>
          </p:nvPr>
        </p:nvPicPr>
        <p:blipFill>
          <a:blip r:embed="rId2"/>
          <a:stretch>
            <a:fillRect/>
          </a:stretch>
        </p:blipFill>
        <p:spPr>
          <a:xfrm>
            <a:off x="6172200" y="2411412"/>
            <a:ext cx="5181600" cy="269875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3815464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7DDC-491E-4713-9625-B7D14033F64C}"/>
              </a:ext>
            </a:extLst>
          </p:cNvPr>
          <p:cNvSpPr>
            <a:spLocks noGrp="1"/>
          </p:cNvSpPr>
          <p:nvPr>
            <p:ph type="title"/>
          </p:nvPr>
        </p:nvSpPr>
        <p:spPr/>
        <p:txBody>
          <a:bodyPr/>
          <a:lstStyle/>
          <a:p>
            <a:r>
              <a:rPr lang="en-US" dirty="0"/>
              <a:t>Technical Requirements </a:t>
            </a:r>
          </a:p>
        </p:txBody>
      </p:sp>
      <p:sp>
        <p:nvSpPr>
          <p:cNvPr id="3" name="Content Placeholder 2">
            <a:extLst>
              <a:ext uri="{FF2B5EF4-FFF2-40B4-BE49-F238E27FC236}">
                <a16:creationId xmlns:a16="http://schemas.microsoft.com/office/drawing/2014/main" id="{41E25BA5-5D04-4368-AA06-575A2B389759}"/>
              </a:ext>
            </a:extLst>
          </p:cNvPr>
          <p:cNvSpPr>
            <a:spLocks noGrp="1"/>
          </p:cNvSpPr>
          <p:nvPr>
            <p:ph sz="half" idx="1"/>
          </p:nvPr>
        </p:nvSpPr>
        <p:spPr/>
        <p:txBody>
          <a:bodyPr/>
          <a:lstStyle/>
          <a:p>
            <a:r>
              <a:rPr lang="en-US" dirty="0"/>
              <a:t>Must be running a minimum of EnterpriseOne Tools Release 9.2</a:t>
            </a:r>
          </a:p>
          <a:p>
            <a:endParaRPr lang="en-US" dirty="0"/>
          </a:p>
          <a:p>
            <a:endParaRPr lang="en-US" dirty="0"/>
          </a:p>
        </p:txBody>
      </p:sp>
      <p:pic>
        <p:nvPicPr>
          <p:cNvPr id="4102" name="Picture 6" descr="Image result for Technical tools">
            <a:extLst>
              <a:ext uri="{FF2B5EF4-FFF2-40B4-BE49-F238E27FC236}">
                <a16:creationId xmlns:a16="http://schemas.microsoft.com/office/drawing/2014/main" id="{3790236C-3179-450F-8175-218E7C28BFCD}"/>
              </a:ext>
            </a:extLst>
          </p:cNvPr>
          <p:cNvPicPr>
            <a:picLocks noGrp="1" noChangeAspect="1" noChangeArrowheads="1"/>
          </p:cNvPicPr>
          <p:nvPr>
            <p:ph sz="half" idx="10"/>
          </p:nvPr>
        </p:nvPicPr>
        <p:blipFill>
          <a:blip r:embed="rId3">
            <a:extLst>
              <a:ext uri="{28A0092B-C50C-407E-A947-70E740481C1C}">
                <a14:useLocalDpi xmlns:a14="http://schemas.microsoft.com/office/drawing/2010/main" val="0"/>
              </a:ext>
            </a:extLst>
          </a:blip>
          <a:srcRect/>
          <a:stretch>
            <a:fillRect/>
          </a:stretch>
        </p:blipFill>
        <p:spPr bwMode="auto">
          <a:xfrm>
            <a:off x="6172200" y="1966658"/>
            <a:ext cx="5181600" cy="35882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12794133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C2D247-1BB9-449A-982A-8E0643CEEAFA}"/>
              </a:ext>
            </a:extLst>
          </p:cNvPr>
          <p:cNvSpPr>
            <a:spLocks noGrp="1"/>
          </p:cNvSpPr>
          <p:nvPr>
            <p:ph type="title"/>
          </p:nvPr>
        </p:nvSpPr>
        <p:spPr/>
        <p:txBody>
          <a:bodyPr/>
          <a:lstStyle/>
          <a:p>
            <a:r>
              <a:rPr lang="en-US" dirty="0"/>
              <a:t>Content Types</a:t>
            </a:r>
          </a:p>
        </p:txBody>
      </p:sp>
      <p:pic>
        <p:nvPicPr>
          <p:cNvPr id="6" name="Content Placeholder 5">
            <a:extLst>
              <a:ext uri="{FF2B5EF4-FFF2-40B4-BE49-F238E27FC236}">
                <a16:creationId xmlns:a16="http://schemas.microsoft.com/office/drawing/2014/main" id="{5DE3A489-6376-4F3A-B2F5-1E14D9976800}"/>
              </a:ext>
            </a:extLst>
          </p:cNvPr>
          <p:cNvPicPr>
            <a:picLocks noGrp="1" noChangeAspect="1"/>
          </p:cNvPicPr>
          <p:nvPr>
            <p:ph sz="half" idx="1"/>
          </p:nvPr>
        </p:nvPicPr>
        <p:blipFill>
          <a:blip r:embed="rId2"/>
          <a:stretch>
            <a:fillRect/>
          </a:stretch>
        </p:blipFill>
        <p:spPr>
          <a:xfrm>
            <a:off x="4594762" y="1203876"/>
            <a:ext cx="3002476" cy="4450247"/>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2778662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332A-BA33-4AF9-8E70-9992F3E8496D}"/>
              </a:ext>
            </a:extLst>
          </p:cNvPr>
          <p:cNvSpPr>
            <a:spLocks noGrp="1"/>
          </p:cNvSpPr>
          <p:nvPr>
            <p:ph type="title"/>
          </p:nvPr>
        </p:nvSpPr>
        <p:spPr/>
        <p:txBody>
          <a:bodyPr/>
          <a:lstStyle/>
          <a:p>
            <a:r>
              <a:rPr lang="en-US" dirty="0"/>
              <a:t>Demonstration: </a:t>
            </a:r>
          </a:p>
        </p:txBody>
      </p:sp>
      <p:pic>
        <p:nvPicPr>
          <p:cNvPr id="2050" name="Picture 2" descr="Image result for Demo">
            <a:extLst>
              <a:ext uri="{FF2B5EF4-FFF2-40B4-BE49-F238E27FC236}">
                <a16:creationId xmlns:a16="http://schemas.microsoft.com/office/drawing/2014/main" id="{EBFBE75F-F0D3-430A-97A8-693BE587308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70358" y="1534510"/>
            <a:ext cx="8574306" cy="4011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27366216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28DBD2-9791-486F-A26C-991A2751EB71}"/>
              </a:ext>
            </a:extLst>
          </p:cNvPr>
          <p:cNvSpPr>
            <a:spLocks noGrp="1"/>
          </p:cNvSpPr>
          <p:nvPr>
            <p:ph type="title"/>
          </p:nvPr>
        </p:nvSpPr>
        <p:spPr>
          <a:xfrm>
            <a:off x="838200" y="365125"/>
            <a:ext cx="9306464" cy="1325563"/>
          </a:xfrm>
        </p:spPr>
        <p:txBody>
          <a:bodyPr/>
          <a:lstStyle/>
          <a:p>
            <a:r>
              <a:rPr lang="en-US" dirty="0"/>
              <a:t>Notifications Overview</a:t>
            </a:r>
          </a:p>
        </p:txBody>
      </p:sp>
      <p:sp>
        <p:nvSpPr>
          <p:cNvPr id="4" name="Content Placeholder 3">
            <a:extLst>
              <a:ext uri="{FF2B5EF4-FFF2-40B4-BE49-F238E27FC236}">
                <a16:creationId xmlns:a16="http://schemas.microsoft.com/office/drawing/2014/main" id="{55BEFBFF-0925-4378-B801-1DCCA4C37D5E}"/>
              </a:ext>
            </a:extLst>
          </p:cNvPr>
          <p:cNvSpPr>
            <a:spLocks noGrp="1"/>
          </p:cNvSpPr>
          <p:nvPr>
            <p:ph sz="half" idx="1"/>
          </p:nvPr>
        </p:nvSpPr>
        <p:spPr>
          <a:xfrm>
            <a:off x="838200" y="1825625"/>
            <a:ext cx="5181600" cy="3870325"/>
          </a:xfrm>
        </p:spPr>
        <p:txBody>
          <a:bodyPr>
            <a:normAutofit lnSpcReduction="10000"/>
          </a:bodyPr>
          <a:lstStyle/>
          <a:p>
            <a:r>
              <a:rPr lang="en-US" dirty="0"/>
              <a:t>JD Edwards EnterpriseOne Notifications enable you to improve your business efficiency through the use of proactive notifications that are actionable. Proactive notifications enable the system to notify users of business events as they happen without the need for the user to be online</a:t>
            </a:r>
          </a:p>
        </p:txBody>
      </p:sp>
      <p:pic>
        <p:nvPicPr>
          <p:cNvPr id="10" name="Content Placeholder 3">
            <a:extLst>
              <a:ext uri="{FF2B5EF4-FFF2-40B4-BE49-F238E27FC236}">
                <a16:creationId xmlns:a16="http://schemas.microsoft.com/office/drawing/2014/main" id="{395E53DA-8B1B-448F-8F60-B20CDB830D53}"/>
              </a:ext>
            </a:extLst>
          </p:cNvPr>
          <p:cNvPicPr>
            <a:picLocks noGrp="1" noChangeAspect="1"/>
          </p:cNvPicPr>
          <p:nvPr>
            <p:ph sz="half" idx="10"/>
          </p:nvPr>
        </p:nvPicPr>
        <p:blipFill>
          <a:blip r:embed="rId3"/>
          <a:stretch>
            <a:fillRect/>
          </a:stretch>
        </p:blipFill>
        <p:spPr>
          <a:xfrm>
            <a:off x="6096000" y="2186152"/>
            <a:ext cx="5717176" cy="2879521"/>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5432706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BA2DC-EBA0-4341-B904-6F85D39F0927}"/>
              </a:ext>
            </a:extLst>
          </p:cNvPr>
          <p:cNvSpPr>
            <a:spLocks noGrp="1"/>
          </p:cNvSpPr>
          <p:nvPr>
            <p:ph type="ctrTitle"/>
          </p:nvPr>
        </p:nvSpPr>
        <p:spPr/>
        <p:txBody>
          <a:bodyPr/>
          <a:lstStyle/>
          <a:p>
            <a:endParaRPr lang="en-US" dirty="0"/>
          </a:p>
        </p:txBody>
      </p:sp>
      <p:sp>
        <p:nvSpPr>
          <p:cNvPr id="3" name="Subtitle 2">
            <a:extLst>
              <a:ext uri="{FF2B5EF4-FFF2-40B4-BE49-F238E27FC236}">
                <a16:creationId xmlns:a16="http://schemas.microsoft.com/office/drawing/2014/main" id="{81F11A43-3277-CB4C-B6F8-B36682246640}"/>
              </a:ext>
            </a:extLst>
          </p:cNvPr>
          <p:cNvSpPr>
            <a:spLocks noGrp="1"/>
          </p:cNvSpPr>
          <p:nvPr>
            <p:ph type="subTitle" idx="1"/>
          </p:nvPr>
        </p:nvSpPr>
        <p:spPr/>
        <p:txBody>
          <a:bodyPr/>
          <a:lstStyle/>
          <a:p>
            <a:endParaRPr lang="en-US" dirty="0"/>
          </a:p>
        </p:txBody>
      </p:sp>
      <p:pic>
        <p:nvPicPr>
          <p:cNvPr id="17" name="Picture 16">
            <a:extLst>
              <a:ext uri="{FF2B5EF4-FFF2-40B4-BE49-F238E27FC236}">
                <a16:creationId xmlns:a16="http://schemas.microsoft.com/office/drawing/2014/main" id="{4B63DE6B-8F3B-8D49-AF07-5B5D1616F984}"/>
              </a:ext>
            </a:extLst>
          </p:cNvPr>
          <p:cNvPicPr>
            <a:picLocks noChangeAspect="1"/>
          </p:cNvPicPr>
          <p:nvPr/>
        </p:nvPicPr>
        <p:blipFill rotWithShape="1">
          <a:blip r:embed="rId2">
            <a:extLst>
              <a:ext uri="{28A0092B-C50C-407E-A947-70E740481C1C}">
                <a14:useLocalDpi xmlns:a14="http://schemas.microsoft.com/office/drawing/2010/main" val="0"/>
              </a:ext>
            </a:extLst>
          </a:blip>
          <a:srcRect l="1852" r="1852"/>
          <a:stretch/>
        </p:blipFill>
        <p:spPr>
          <a:xfrm>
            <a:off x="0" y="0"/>
            <a:ext cx="12192000" cy="6858000"/>
          </a:xfrm>
          <a:prstGeom prst="rect">
            <a:avLst/>
          </a:prstGeom>
        </p:spPr>
      </p:pic>
    </p:spTree>
    <p:extLst>
      <p:ext uri="{BB962C8B-B14F-4D97-AF65-F5344CB8AC3E}">
        <p14:creationId xmlns:p14="http://schemas.microsoft.com/office/powerpoint/2010/main" val="27235062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DD7DDC-491E-4713-9625-B7D14033F64C}"/>
              </a:ext>
            </a:extLst>
          </p:cNvPr>
          <p:cNvSpPr>
            <a:spLocks noGrp="1"/>
          </p:cNvSpPr>
          <p:nvPr>
            <p:ph type="title"/>
          </p:nvPr>
        </p:nvSpPr>
        <p:spPr/>
        <p:txBody>
          <a:bodyPr/>
          <a:lstStyle/>
          <a:p>
            <a:r>
              <a:rPr lang="en-US" dirty="0"/>
              <a:t>Technical Requirements </a:t>
            </a:r>
          </a:p>
        </p:txBody>
      </p:sp>
      <p:sp>
        <p:nvSpPr>
          <p:cNvPr id="3" name="Content Placeholder 2">
            <a:extLst>
              <a:ext uri="{FF2B5EF4-FFF2-40B4-BE49-F238E27FC236}">
                <a16:creationId xmlns:a16="http://schemas.microsoft.com/office/drawing/2014/main" id="{41E25BA5-5D04-4368-AA06-575A2B389759}"/>
              </a:ext>
            </a:extLst>
          </p:cNvPr>
          <p:cNvSpPr>
            <a:spLocks noGrp="1"/>
          </p:cNvSpPr>
          <p:nvPr>
            <p:ph sz="half" idx="1"/>
          </p:nvPr>
        </p:nvSpPr>
        <p:spPr/>
        <p:txBody>
          <a:bodyPr/>
          <a:lstStyle/>
          <a:p>
            <a:r>
              <a:rPr lang="en-US" dirty="0"/>
              <a:t>Must be running a minimum of EnterpriseOne Tools Release 9.2.2</a:t>
            </a:r>
          </a:p>
          <a:p>
            <a:endParaRPr lang="en-US" dirty="0"/>
          </a:p>
          <a:p>
            <a:r>
              <a:rPr lang="en-US" dirty="0"/>
              <a:t>Deploy an Application Interface Services (AIS) Server</a:t>
            </a:r>
          </a:p>
        </p:txBody>
      </p:sp>
      <p:pic>
        <p:nvPicPr>
          <p:cNvPr id="4102" name="Picture 6" descr="Image result for Technical tools">
            <a:extLst>
              <a:ext uri="{FF2B5EF4-FFF2-40B4-BE49-F238E27FC236}">
                <a16:creationId xmlns:a16="http://schemas.microsoft.com/office/drawing/2014/main" id="{3790236C-3179-450F-8175-218E7C28BFCD}"/>
              </a:ext>
            </a:extLst>
          </p:cNvPr>
          <p:cNvPicPr>
            <a:picLocks noGrp="1" noChangeAspect="1" noChangeArrowheads="1"/>
          </p:cNvPicPr>
          <p:nvPr>
            <p:ph sz="half" idx="10"/>
          </p:nvPr>
        </p:nvPicPr>
        <p:blipFill>
          <a:blip r:embed="rId3">
            <a:extLst>
              <a:ext uri="{28A0092B-C50C-407E-A947-70E740481C1C}">
                <a14:useLocalDpi xmlns:a14="http://schemas.microsoft.com/office/drawing/2010/main" val="0"/>
              </a:ext>
            </a:extLst>
          </a:blip>
          <a:srcRect/>
          <a:stretch>
            <a:fillRect/>
          </a:stretch>
        </p:blipFill>
        <p:spPr bwMode="auto">
          <a:xfrm>
            <a:off x="6172200" y="1966658"/>
            <a:ext cx="5181600" cy="3588258"/>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1281098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A45AA-8172-4745-92AC-4D3B33748564}"/>
              </a:ext>
            </a:extLst>
          </p:cNvPr>
          <p:cNvSpPr>
            <a:spLocks noGrp="1"/>
          </p:cNvSpPr>
          <p:nvPr>
            <p:ph type="title"/>
          </p:nvPr>
        </p:nvSpPr>
        <p:spPr>
          <a:xfrm>
            <a:off x="838200" y="365125"/>
            <a:ext cx="9306464" cy="1325563"/>
          </a:xfrm>
        </p:spPr>
        <p:txBody>
          <a:bodyPr/>
          <a:lstStyle/>
          <a:p>
            <a:r>
              <a:rPr lang="en-US" dirty="0"/>
              <a:t>How it Works? </a:t>
            </a:r>
          </a:p>
        </p:txBody>
      </p:sp>
      <p:sp>
        <p:nvSpPr>
          <p:cNvPr id="3" name="Content Placeholder 2">
            <a:extLst>
              <a:ext uri="{FF2B5EF4-FFF2-40B4-BE49-F238E27FC236}">
                <a16:creationId xmlns:a16="http://schemas.microsoft.com/office/drawing/2014/main" id="{95F2407A-46FC-455F-BBFE-BB6AF3D0C580}"/>
              </a:ext>
            </a:extLst>
          </p:cNvPr>
          <p:cNvSpPr>
            <a:spLocks noGrp="1"/>
          </p:cNvSpPr>
          <p:nvPr>
            <p:ph sz="half" idx="1"/>
          </p:nvPr>
        </p:nvSpPr>
        <p:spPr>
          <a:xfrm>
            <a:off x="838200" y="1825625"/>
            <a:ext cx="5181600" cy="3870325"/>
          </a:xfrm>
        </p:spPr>
        <p:txBody>
          <a:bodyPr/>
          <a:lstStyle/>
          <a:p>
            <a:r>
              <a:rPr lang="en-US" dirty="0"/>
              <a:t>Notifications use inputs, such as counts from Watchlists or data collected through orchestrations, and apply rules to decide whether a notification message should be dispatched to subscribers.</a:t>
            </a:r>
          </a:p>
        </p:txBody>
      </p:sp>
      <p:pic>
        <p:nvPicPr>
          <p:cNvPr id="5" name="Content Placeholder 3">
            <a:extLst>
              <a:ext uri="{FF2B5EF4-FFF2-40B4-BE49-F238E27FC236}">
                <a16:creationId xmlns:a16="http://schemas.microsoft.com/office/drawing/2014/main" id="{E01635F0-A64F-4917-A84A-F6B0D475BC32}"/>
              </a:ext>
            </a:extLst>
          </p:cNvPr>
          <p:cNvPicPr>
            <a:picLocks noGrp="1" noChangeAspect="1"/>
          </p:cNvPicPr>
          <p:nvPr>
            <p:ph sz="half" idx="10"/>
          </p:nvPr>
        </p:nvPicPr>
        <p:blipFill>
          <a:blip r:embed="rId3"/>
          <a:stretch>
            <a:fillRect/>
          </a:stretch>
        </p:blipFill>
        <p:spPr>
          <a:xfrm>
            <a:off x="5947789" y="1583887"/>
            <a:ext cx="6244211" cy="3072196"/>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32480729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363C0-AA28-4757-A89B-E2EA35E2D2B2}"/>
              </a:ext>
            </a:extLst>
          </p:cNvPr>
          <p:cNvSpPr>
            <a:spLocks noGrp="1"/>
          </p:cNvSpPr>
          <p:nvPr>
            <p:ph type="title"/>
          </p:nvPr>
        </p:nvSpPr>
        <p:spPr/>
        <p:txBody>
          <a:bodyPr/>
          <a:lstStyle/>
          <a:p>
            <a:r>
              <a:rPr lang="en-US" dirty="0"/>
              <a:t>Notification Types - Simple</a:t>
            </a:r>
          </a:p>
        </p:txBody>
      </p:sp>
      <p:sp>
        <p:nvSpPr>
          <p:cNvPr id="3" name="Content Placeholder 2">
            <a:extLst>
              <a:ext uri="{FF2B5EF4-FFF2-40B4-BE49-F238E27FC236}">
                <a16:creationId xmlns:a16="http://schemas.microsoft.com/office/drawing/2014/main" id="{190A837F-F48B-47DD-8075-E4C8C3A6D148}"/>
              </a:ext>
            </a:extLst>
          </p:cNvPr>
          <p:cNvSpPr>
            <a:spLocks noGrp="1"/>
          </p:cNvSpPr>
          <p:nvPr>
            <p:ph sz="half" idx="1"/>
          </p:nvPr>
        </p:nvSpPr>
        <p:spPr/>
        <p:txBody>
          <a:bodyPr>
            <a:normAutofit lnSpcReduction="10000"/>
          </a:bodyPr>
          <a:lstStyle/>
          <a:p>
            <a:r>
              <a:rPr lang="en-US" b="1" dirty="0"/>
              <a:t>Simple Notification</a:t>
            </a:r>
            <a:r>
              <a:rPr lang="en-US" dirty="0"/>
              <a:t>. A simple notification provides a way to send reminders or updates and include shortcuts to applications in a notification message. This type of message is not dependent on any business event tied to the data in JD Edwards EnterpriseOne</a:t>
            </a:r>
          </a:p>
        </p:txBody>
      </p:sp>
      <p:pic>
        <p:nvPicPr>
          <p:cNvPr id="5" name="Content Placeholder 4">
            <a:extLst>
              <a:ext uri="{FF2B5EF4-FFF2-40B4-BE49-F238E27FC236}">
                <a16:creationId xmlns:a16="http://schemas.microsoft.com/office/drawing/2014/main" id="{82049D8D-2855-433D-96BF-1B8B96F15E22}"/>
              </a:ext>
            </a:extLst>
          </p:cNvPr>
          <p:cNvPicPr>
            <a:picLocks noGrp="1" noChangeAspect="1"/>
          </p:cNvPicPr>
          <p:nvPr>
            <p:ph sz="half" idx="10"/>
          </p:nvPr>
        </p:nvPicPr>
        <p:blipFill>
          <a:blip r:embed="rId3"/>
          <a:stretch>
            <a:fillRect/>
          </a:stretch>
        </p:blipFill>
        <p:spPr>
          <a:xfrm>
            <a:off x="6569786" y="2483998"/>
            <a:ext cx="4784014" cy="119919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6200804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363C0-AA28-4757-A89B-E2EA35E2D2B2}"/>
              </a:ext>
            </a:extLst>
          </p:cNvPr>
          <p:cNvSpPr>
            <a:spLocks noGrp="1"/>
          </p:cNvSpPr>
          <p:nvPr>
            <p:ph type="title"/>
          </p:nvPr>
        </p:nvSpPr>
        <p:spPr/>
        <p:txBody>
          <a:bodyPr/>
          <a:lstStyle/>
          <a:p>
            <a:r>
              <a:rPr lang="en-US" dirty="0"/>
              <a:t>Notification Types - Watchlist</a:t>
            </a:r>
          </a:p>
        </p:txBody>
      </p:sp>
      <p:sp>
        <p:nvSpPr>
          <p:cNvPr id="3" name="Content Placeholder 2">
            <a:extLst>
              <a:ext uri="{FF2B5EF4-FFF2-40B4-BE49-F238E27FC236}">
                <a16:creationId xmlns:a16="http://schemas.microsoft.com/office/drawing/2014/main" id="{190A837F-F48B-47DD-8075-E4C8C3A6D148}"/>
              </a:ext>
            </a:extLst>
          </p:cNvPr>
          <p:cNvSpPr>
            <a:spLocks noGrp="1"/>
          </p:cNvSpPr>
          <p:nvPr>
            <p:ph sz="half" idx="1"/>
          </p:nvPr>
        </p:nvSpPr>
        <p:spPr/>
        <p:txBody>
          <a:bodyPr/>
          <a:lstStyle/>
          <a:p>
            <a:r>
              <a:rPr lang="en-US" b="1" dirty="0"/>
              <a:t>Watchlist-based Notification</a:t>
            </a:r>
            <a:r>
              <a:rPr lang="en-US" dirty="0"/>
              <a:t>. A notification based on a Watchlist enables you to use existing Watchlists to send notification messages that include threshold levels, counts, and application shortcuts to subscribers.</a:t>
            </a:r>
          </a:p>
        </p:txBody>
      </p:sp>
      <p:pic>
        <p:nvPicPr>
          <p:cNvPr id="5" name="Content Placeholder 4">
            <a:extLst>
              <a:ext uri="{FF2B5EF4-FFF2-40B4-BE49-F238E27FC236}">
                <a16:creationId xmlns:a16="http://schemas.microsoft.com/office/drawing/2014/main" id="{D176ABAA-BE7E-4E44-B399-B3231C3B4C5D}"/>
              </a:ext>
            </a:extLst>
          </p:cNvPr>
          <p:cNvPicPr>
            <a:picLocks noGrp="1" noChangeAspect="1"/>
          </p:cNvPicPr>
          <p:nvPr>
            <p:ph sz="half" idx="10"/>
          </p:nvPr>
        </p:nvPicPr>
        <p:blipFill>
          <a:blip r:embed="rId3"/>
          <a:stretch>
            <a:fillRect/>
          </a:stretch>
        </p:blipFill>
        <p:spPr>
          <a:xfrm>
            <a:off x="6957355" y="1752600"/>
            <a:ext cx="3190875" cy="33528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02097163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363C0-AA28-4757-A89B-E2EA35E2D2B2}"/>
              </a:ext>
            </a:extLst>
          </p:cNvPr>
          <p:cNvSpPr>
            <a:spLocks noGrp="1"/>
          </p:cNvSpPr>
          <p:nvPr>
            <p:ph type="title"/>
          </p:nvPr>
        </p:nvSpPr>
        <p:spPr/>
        <p:txBody>
          <a:bodyPr/>
          <a:lstStyle/>
          <a:p>
            <a:r>
              <a:rPr lang="en-US" dirty="0"/>
              <a:t>Notification Types - Orchestration</a:t>
            </a:r>
          </a:p>
        </p:txBody>
      </p:sp>
      <p:sp>
        <p:nvSpPr>
          <p:cNvPr id="3" name="Content Placeholder 2">
            <a:extLst>
              <a:ext uri="{FF2B5EF4-FFF2-40B4-BE49-F238E27FC236}">
                <a16:creationId xmlns:a16="http://schemas.microsoft.com/office/drawing/2014/main" id="{190A837F-F48B-47DD-8075-E4C8C3A6D148}"/>
              </a:ext>
            </a:extLst>
          </p:cNvPr>
          <p:cNvSpPr>
            <a:spLocks noGrp="1"/>
          </p:cNvSpPr>
          <p:nvPr>
            <p:ph sz="half" idx="1"/>
          </p:nvPr>
        </p:nvSpPr>
        <p:spPr/>
        <p:txBody>
          <a:bodyPr/>
          <a:lstStyle/>
          <a:p>
            <a:r>
              <a:rPr lang="en-US" b="1" dirty="0"/>
              <a:t>Orchestration-based Notification</a:t>
            </a:r>
            <a:r>
              <a:rPr lang="en-US" dirty="0"/>
              <a:t>. A notification based on an orchestration enables you to use all of the functionality available in an orchestration and proactively deliver the data to subscribers in a notification message.</a:t>
            </a:r>
          </a:p>
        </p:txBody>
      </p:sp>
      <p:pic>
        <p:nvPicPr>
          <p:cNvPr id="5" name="Content Placeholder 4">
            <a:extLst>
              <a:ext uri="{FF2B5EF4-FFF2-40B4-BE49-F238E27FC236}">
                <a16:creationId xmlns:a16="http://schemas.microsoft.com/office/drawing/2014/main" id="{94110D4E-5F5D-472C-84FF-4082156000CD}"/>
              </a:ext>
            </a:extLst>
          </p:cNvPr>
          <p:cNvPicPr>
            <a:picLocks noGrp="1" noChangeAspect="1"/>
          </p:cNvPicPr>
          <p:nvPr>
            <p:ph sz="half" idx="10"/>
          </p:nvPr>
        </p:nvPicPr>
        <p:blipFill>
          <a:blip r:embed="rId3"/>
          <a:stretch>
            <a:fillRect/>
          </a:stretch>
        </p:blipFill>
        <p:spPr>
          <a:xfrm>
            <a:off x="6408089" y="1493837"/>
            <a:ext cx="4709821" cy="387032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0054363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7727F-22BF-4DEE-B207-1366F6834DC1}"/>
              </a:ext>
            </a:extLst>
          </p:cNvPr>
          <p:cNvSpPr>
            <a:spLocks noGrp="1"/>
          </p:cNvSpPr>
          <p:nvPr>
            <p:ph type="title"/>
          </p:nvPr>
        </p:nvSpPr>
        <p:spPr/>
        <p:txBody>
          <a:bodyPr/>
          <a:lstStyle/>
          <a:p>
            <a:r>
              <a:rPr lang="en-US" dirty="0"/>
              <a:t>Schedules </a:t>
            </a:r>
          </a:p>
        </p:txBody>
      </p:sp>
      <p:sp>
        <p:nvSpPr>
          <p:cNvPr id="3" name="Content Placeholder 2">
            <a:extLst>
              <a:ext uri="{FF2B5EF4-FFF2-40B4-BE49-F238E27FC236}">
                <a16:creationId xmlns:a16="http://schemas.microsoft.com/office/drawing/2014/main" id="{3D946438-12BC-4CA2-A8B8-6886300DC54C}"/>
              </a:ext>
            </a:extLst>
          </p:cNvPr>
          <p:cNvSpPr>
            <a:spLocks noGrp="1"/>
          </p:cNvSpPr>
          <p:nvPr>
            <p:ph sz="half" idx="1"/>
          </p:nvPr>
        </p:nvSpPr>
        <p:spPr/>
        <p:txBody>
          <a:bodyPr>
            <a:normAutofit fontScale="92500" lnSpcReduction="10000"/>
          </a:bodyPr>
          <a:lstStyle/>
          <a:p>
            <a:r>
              <a:rPr lang="en-US" dirty="0"/>
              <a:t> A schedule defines how often the system executes a notification. You can define a schedule using minutes, hours, days, or a Cron string (for example, every Tuesday at 2:00 pm). The schedule is then attached to a notification to determine how often the notification runs. You can attach the same schedule to multiple notifications.</a:t>
            </a:r>
          </a:p>
        </p:txBody>
      </p:sp>
      <p:pic>
        <p:nvPicPr>
          <p:cNvPr id="1030" name="Picture 6" descr="Image result for Schedule">
            <a:extLst>
              <a:ext uri="{FF2B5EF4-FFF2-40B4-BE49-F238E27FC236}">
                <a16:creationId xmlns:a16="http://schemas.microsoft.com/office/drawing/2014/main" id="{94DFFB88-128A-41AE-AB86-1A5706C47700}"/>
              </a:ext>
            </a:extLst>
          </p:cNvPr>
          <p:cNvPicPr>
            <a:picLocks noGrp="1" noChangeAspect="1" noChangeArrowheads="1"/>
          </p:cNvPicPr>
          <p:nvPr>
            <p:ph sz="half" idx="10"/>
          </p:nvPr>
        </p:nvPicPr>
        <p:blipFill>
          <a:blip r:embed="rId3">
            <a:extLst>
              <a:ext uri="{28A0092B-C50C-407E-A947-70E740481C1C}">
                <a14:useLocalDpi xmlns:a14="http://schemas.microsoft.com/office/drawing/2010/main" val="0"/>
              </a:ext>
            </a:extLst>
          </a:blip>
          <a:srcRect/>
          <a:stretch>
            <a:fillRect/>
          </a:stretch>
        </p:blipFill>
        <p:spPr bwMode="auto">
          <a:xfrm>
            <a:off x="7355271" y="1825625"/>
            <a:ext cx="2857500" cy="28575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a:extLst/>
        </p:spPr>
      </p:pic>
    </p:spTree>
    <p:extLst>
      <p:ext uri="{BB962C8B-B14F-4D97-AF65-F5344CB8AC3E}">
        <p14:creationId xmlns:p14="http://schemas.microsoft.com/office/powerpoint/2010/main" val="296456280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540EB-9445-4D8B-981D-C8446424E20F}"/>
              </a:ext>
            </a:extLst>
          </p:cNvPr>
          <p:cNvSpPr>
            <a:spLocks noGrp="1"/>
          </p:cNvSpPr>
          <p:nvPr>
            <p:ph type="title"/>
          </p:nvPr>
        </p:nvSpPr>
        <p:spPr/>
        <p:txBody>
          <a:bodyPr/>
          <a:lstStyle/>
          <a:p>
            <a:r>
              <a:rPr lang="en-US" dirty="0"/>
              <a:t>Subscriptions</a:t>
            </a:r>
          </a:p>
        </p:txBody>
      </p:sp>
      <p:sp>
        <p:nvSpPr>
          <p:cNvPr id="3" name="Content Placeholder 2">
            <a:extLst>
              <a:ext uri="{FF2B5EF4-FFF2-40B4-BE49-F238E27FC236}">
                <a16:creationId xmlns:a16="http://schemas.microsoft.com/office/drawing/2014/main" id="{362FD5E9-3052-4122-8023-BFF67687BF5D}"/>
              </a:ext>
            </a:extLst>
          </p:cNvPr>
          <p:cNvSpPr>
            <a:spLocks noGrp="1"/>
          </p:cNvSpPr>
          <p:nvPr>
            <p:ph sz="half" idx="1"/>
          </p:nvPr>
        </p:nvSpPr>
        <p:spPr/>
        <p:txBody>
          <a:bodyPr/>
          <a:lstStyle/>
          <a:p>
            <a:r>
              <a:rPr lang="en-US" dirty="0"/>
              <a:t>Once a notification is built, users or business analyst must define the “Subscription” List</a:t>
            </a:r>
          </a:p>
          <a:p>
            <a:pPr marL="457200" indent="-457200">
              <a:buFont typeface="Arial" panose="020B0604020202020204" pitchFamily="34" charset="0"/>
              <a:buChar char="•"/>
            </a:pPr>
            <a:endParaRPr lang="en-US" dirty="0"/>
          </a:p>
          <a:p>
            <a:r>
              <a:rPr lang="en-US" dirty="0"/>
              <a:t>These can applied by user or role </a:t>
            </a:r>
          </a:p>
        </p:txBody>
      </p:sp>
      <p:pic>
        <p:nvPicPr>
          <p:cNvPr id="5" name="Content Placeholder 4">
            <a:extLst>
              <a:ext uri="{FF2B5EF4-FFF2-40B4-BE49-F238E27FC236}">
                <a16:creationId xmlns:a16="http://schemas.microsoft.com/office/drawing/2014/main" id="{26B14459-AAFF-4A87-9D01-C6D7423B4BFB}"/>
              </a:ext>
            </a:extLst>
          </p:cNvPr>
          <p:cNvPicPr>
            <a:picLocks noGrp="1" noChangeAspect="1"/>
          </p:cNvPicPr>
          <p:nvPr>
            <p:ph sz="half" idx="10"/>
          </p:nvPr>
        </p:nvPicPr>
        <p:blipFill>
          <a:blip r:embed="rId3"/>
          <a:stretch>
            <a:fillRect/>
          </a:stretch>
        </p:blipFill>
        <p:spPr>
          <a:xfrm>
            <a:off x="6913562" y="1690688"/>
            <a:ext cx="3919538" cy="3542344"/>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79897784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87FE7F-878B-4101-B48A-F75D32773854}"/>
              </a:ext>
            </a:extLst>
          </p:cNvPr>
          <p:cNvSpPr>
            <a:spLocks noGrp="1"/>
          </p:cNvSpPr>
          <p:nvPr>
            <p:ph type="title"/>
          </p:nvPr>
        </p:nvSpPr>
        <p:spPr/>
        <p:txBody>
          <a:bodyPr/>
          <a:lstStyle/>
          <a:p>
            <a:r>
              <a:rPr lang="en-US" dirty="0"/>
              <a:t>Use Cases: Labor Entry  </a:t>
            </a:r>
          </a:p>
        </p:txBody>
      </p:sp>
      <p:sp>
        <p:nvSpPr>
          <p:cNvPr id="7" name="Content Placeholder 6">
            <a:extLst>
              <a:ext uri="{FF2B5EF4-FFF2-40B4-BE49-F238E27FC236}">
                <a16:creationId xmlns:a16="http://schemas.microsoft.com/office/drawing/2014/main" id="{0004FB1E-CEAC-457B-8053-8AFF06EE8DDE}"/>
              </a:ext>
            </a:extLst>
          </p:cNvPr>
          <p:cNvSpPr>
            <a:spLocks noGrp="1"/>
          </p:cNvSpPr>
          <p:nvPr>
            <p:ph sz="half" idx="1"/>
          </p:nvPr>
        </p:nvSpPr>
        <p:spPr/>
        <p:txBody>
          <a:bodyPr>
            <a:normAutofit lnSpcReduction="10000"/>
          </a:bodyPr>
          <a:lstStyle/>
          <a:p>
            <a:r>
              <a:rPr lang="en-US" b="1" dirty="0"/>
              <a:t>Problem</a:t>
            </a:r>
            <a:r>
              <a:rPr lang="en-US" dirty="0"/>
              <a:t>: Some of Company A's employees have been forgetting to enter their work time or entering them late.</a:t>
            </a:r>
          </a:p>
          <a:p>
            <a:endParaRPr lang="en-US" dirty="0"/>
          </a:p>
          <a:p>
            <a:r>
              <a:rPr lang="en-US" b="1" dirty="0"/>
              <a:t>Solution</a:t>
            </a:r>
            <a:r>
              <a:rPr lang="en-US" dirty="0"/>
              <a:t>: Company A's manager schedules a notification message to be sent each morning to remind them to enter their expenses.</a:t>
            </a:r>
          </a:p>
        </p:txBody>
      </p:sp>
      <p:pic>
        <p:nvPicPr>
          <p:cNvPr id="6" name="Content Placeholder 5">
            <a:extLst>
              <a:ext uri="{FF2B5EF4-FFF2-40B4-BE49-F238E27FC236}">
                <a16:creationId xmlns:a16="http://schemas.microsoft.com/office/drawing/2014/main" id="{CD98F8D4-BE73-43B7-AB93-03BD9738DAF4}"/>
              </a:ext>
            </a:extLst>
          </p:cNvPr>
          <p:cNvPicPr>
            <a:picLocks noGrp="1" noChangeAspect="1"/>
          </p:cNvPicPr>
          <p:nvPr>
            <p:ph sz="half" idx="10"/>
          </p:nvPr>
        </p:nvPicPr>
        <p:blipFill>
          <a:blip r:embed="rId3"/>
          <a:stretch>
            <a:fillRect/>
          </a:stretch>
        </p:blipFill>
        <p:spPr>
          <a:xfrm>
            <a:off x="6929437" y="1936750"/>
            <a:ext cx="3667125" cy="3648075"/>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55254900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3B2B78-B0ED-4E03-AA7F-516C405F3C49}"/>
              </a:ext>
            </a:extLst>
          </p:cNvPr>
          <p:cNvSpPr>
            <a:spLocks noGrp="1"/>
          </p:cNvSpPr>
          <p:nvPr>
            <p:ph type="title"/>
          </p:nvPr>
        </p:nvSpPr>
        <p:spPr/>
        <p:txBody>
          <a:bodyPr/>
          <a:lstStyle/>
          <a:p>
            <a:r>
              <a:rPr lang="en-US" dirty="0"/>
              <a:t>Use Case: Material Shortages</a:t>
            </a:r>
          </a:p>
        </p:txBody>
      </p:sp>
      <p:sp>
        <p:nvSpPr>
          <p:cNvPr id="4" name="Content Placeholder 3">
            <a:extLst>
              <a:ext uri="{FF2B5EF4-FFF2-40B4-BE49-F238E27FC236}">
                <a16:creationId xmlns:a16="http://schemas.microsoft.com/office/drawing/2014/main" id="{7B9D69AA-FC80-4B36-BE51-174CD5C59B07}"/>
              </a:ext>
            </a:extLst>
          </p:cNvPr>
          <p:cNvSpPr>
            <a:spLocks noGrp="1"/>
          </p:cNvSpPr>
          <p:nvPr>
            <p:ph sz="half" idx="1"/>
          </p:nvPr>
        </p:nvSpPr>
        <p:spPr/>
        <p:txBody>
          <a:bodyPr>
            <a:normAutofit/>
          </a:bodyPr>
          <a:lstStyle/>
          <a:p>
            <a:r>
              <a:rPr lang="en-US" b="1" dirty="0"/>
              <a:t>Problem</a:t>
            </a:r>
            <a:r>
              <a:rPr lang="en-US" dirty="0"/>
              <a:t>: Company C is having issues managing part shortages on work orders</a:t>
            </a:r>
          </a:p>
          <a:p>
            <a:r>
              <a:rPr lang="en-US" b="1" dirty="0"/>
              <a:t>Solution</a:t>
            </a:r>
            <a:r>
              <a:rPr lang="en-US" dirty="0"/>
              <a:t>: Company C schedules a notification message based on an watchlist to be sent to the production scheduler who manages work orders.</a:t>
            </a:r>
          </a:p>
          <a:p>
            <a:endParaRPr lang="en-US" dirty="0"/>
          </a:p>
        </p:txBody>
      </p:sp>
      <p:pic>
        <p:nvPicPr>
          <p:cNvPr id="9" name="Content Placeholder 8">
            <a:extLst>
              <a:ext uri="{FF2B5EF4-FFF2-40B4-BE49-F238E27FC236}">
                <a16:creationId xmlns:a16="http://schemas.microsoft.com/office/drawing/2014/main" id="{EF99EE9E-2EC0-4EFB-BBA4-B1D925F6243C}"/>
              </a:ext>
            </a:extLst>
          </p:cNvPr>
          <p:cNvPicPr>
            <a:picLocks noGrp="1" noChangeAspect="1"/>
          </p:cNvPicPr>
          <p:nvPr>
            <p:ph sz="half" idx="10"/>
          </p:nvPr>
        </p:nvPicPr>
        <p:blipFill>
          <a:blip r:embed="rId3"/>
          <a:stretch>
            <a:fillRect/>
          </a:stretch>
        </p:blipFill>
        <p:spPr>
          <a:xfrm>
            <a:off x="6172200" y="2255611"/>
            <a:ext cx="5181600" cy="301035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18135140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319E9E-2197-47E1-BB5F-19B88EEA87C5}"/>
              </a:ext>
            </a:extLst>
          </p:cNvPr>
          <p:cNvSpPr>
            <a:spLocks noGrp="1"/>
          </p:cNvSpPr>
          <p:nvPr>
            <p:ph type="title"/>
          </p:nvPr>
        </p:nvSpPr>
        <p:spPr/>
        <p:txBody>
          <a:bodyPr/>
          <a:lstStyle/>
          <a:p>
            <a:r>
              <a:rPr lang="en-US" dirty="0"/>
              <a:t>Use Case: Negative Inventory </a:t>
            </a:r>
          </a:p>
        </p:txBody>
      </p:sp>
      <p:sp>
        <p:nvSpPr>
          <p:cNvPr id="4" name="Content Placeholder 3">
            <a:extLst>
              <a:ext uri="{FF2B5EF4-FFF2-40B4-BE49-F238E27FC236}">
                <a16:creationId xmlns:a16="http://schemas.microsoft.com/office/drawing/2014/main" id="{5896E525-4A38-434E-88E9-57817FDB26EB}"/>
              </a:ext>
            </a:extLst>
          </p:cNvPr>
          <p:cNvSpPr>
            <a:spLocks noGrp="1"/>
          </p:cNvSpPr>
          <p:nvPr>
            <p:ph sz="half" idx="1"/>
          </p:nvPr>
        </p:nvSpPr>
        <p:spPr/>
        <p:txBody>
          <a:bodyPr>
            <a:normAutofit lnSpcReduction="10000"/>
          </a:bodyPr>
          <a:lstStyle/>
          <a:p>
            <a:r>
              <a:rPr lang="en-US" b="1" dirty="0"/>
              <a:t>Problem</a:t>
            </a:r>
            <a:r>
              <a:rPr lang="en-US" dirty="0"/>
              <a:t>: Company B’s has trouble being timely on managing negative inventory. </a:t>
            </a:r>
          </a:p>
          <a:p>
            <a:endParaRPr lang="en-US" b="1" dirty="0"/>
          </a:p>
          <a:p>
            <a:r>
              <a:rPr lang="en-US" b="1" dirty="0"/>
              <a:t>Solution</a:t>
            </a:r>
            <a:r>
              <a:rPr lang="en-US" dirty="0"/>
              <a:t>: Company B schedules a notification message based on an Orchestrations to be sent to the inventory control group when an item goes negative. </a:t>
            </a:r>
          </a:p>
          <a:p>
            <a:endParaRPr lang="en-US" dirty="0"/>
          </a:p>
        </p:txBody>
      </p:sp>
      <p:pic>
        <p:nvPicPr>
          <p:cNvPr id="9" name="Content Placeholder 8">
            <a:extLst>
              <a:ext uri="{FF2B5EF4-FFF2-40B4-BE49-F238E27FC236}">
                <a16:creationId xmlns:a16="http://schemas.microsoft.com/office/drawing/2014/main" id="{ED6AF8C4-8D5F-47B4-A345-E272CF3906D7}"/>
              </a:ext>
            </a:extLst>
          </p:cNvPr>
          <p:cNvPicPr>
            <a:picLocks noGrp="1" noChangeAspect="1"/>
          </p:cNvPicPr>
          <p:nvPr>
            <p:ph sz="half" idx="10"/>
          </p:nvPr>
        </p:nvPicPr>
        <p:blipFill>
          <a:blip r:embed="rId3"/>
          <a:stretch>
            <a:fillRect/>
          </a:stretch>
        </p:blipFill>
        <p:spPr>
          <a:xfrm>
            <a:off x="6172200" y="2241461"/>
            <a:ext cx="5181600" cy="303865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2059865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4D26A-2AAE-D94F-A01C-A3390FC7EB8B}"/>
              </a:ext>
            </a:extLst>
          </p:cNvPr>
          <p:cNvSpPr>
            <a:spLocks noGrp="1"/>
          </p:cNvSpPr>
          <p:nvPr>
            <p:ph type="title"/>
          </p:nvPr>
        </p:nvSpPr>
        <p:spPr>
          <a:xfrm>
            <a:off x="648929" y="629266"/>
            <a:ext cx="3651467" cy="1676603"/>
          </a:xfrm>
        </p:spPr>
        <p:txBody>
          <a:bodyPr vert="horz" lIns="91440" tIns="45720" rIns="91440" bIns="45720" rtlCol="0" anchor="ctr">
            <a:normAutofit/>
          </a:bodyPr>
          <a:lstStyle/>
          <a:p>
            <a:r>
              <a:rPr lang="en-US" sz="3600" b="1" dirty="0">
                <a:solidFill>
                  <a:schemeClr val="tx1">
                    <a:lumMod val="65000"/>
                    <a:lumOff val="35000"/>
                  </a:schemeClr>
                </a:solidFill>
                <a:latin typeface="Open Sans Condensed" panose="020B0606030504020204" pitchFamily="34" charset="0"/>
                <a:ea typeface="Open Sans Condensed" panose="020B0606030504020204" pitchFamily="34" charset="0"/>
                <a:cs typeface="Open Sans Condensed" panose="020B0606030504020204" pitchFamily="34" charset="0"/>
              </a:rPr>
              <a:t>TERILLIUM TAVERN</a:t>
            </a:r>
            <a:br>
              <a:rPr lang="en-US" sz="3600" b="1" dirty="0">
                <a:solidFill>
                  <a:schemeClr val="tx1">
                    <a:lumMod val="65000"/>
                    <a:lumOff val="35000"/>
                  </a:schemeClr>
                </a:solidFill>
                <a:latin typeface="Open Sans Condensed" panose="020B0606030504020204" pitchFamily="34" charset="0"/>
                <a:ea typeface="Open Sans Condensed" panose="020B0606030504020204" pitchFamily="34" charset="0"/>
                <a:cs typeface="Open Sans Condensed" panose="020B0606030504020204" pitchFamily="34" charset="0"/>
              </a:rPr>
            </a:br>
            <a:r>
              <a:rPr lang="en-US" sz="3600" b="1" dirty="0">
                <a:solidFill>
                  <a:schemeClr val="tx1">
                    <a:lumMod val="65000"/>
                    <a:lumOff val="35000"/>
                  </a:schemeClr>
                </a:solidFill>
                <a:latin typeface="Open Sans Condensed" panose="020B0606030504020204" pitchFamily="34" charset="0"/>
                <a:ea typeface="Open Sans Condensed" panose="020B0606030504020204" pitchFamily="34" charset="0"/>
                <a:cs typeface="Open Sans Condensed" panose="020B0606030504020204" pitchFamily="34" charset="0"/>
              </a:rPr>
              <a:t>BOOTH #659</a:t>
            </a:r>
          </a:p>
        </p:txBody>
      </p:sp>
      <p:sp>
        <p:nvSpPr>
          <p:cNvPr id="4" name="Text Placeholder 3">
            <a:extLst>
              <a:ext uri="{FF2B5EF4-FFF2-40B4-BE49-F238E27FC236}">
                <a16:creationId xmlns:a16="http://schemas.microsoft.com/office/drawing/2014/main" id="{EA34A214-5BCC-F04E-97C5-53B52457247D}"/>
              </a:ext>
            </a:extLst>
          </p:cNvPr>
          <p:cNvSpPr>
            <a:spLocks noGrp="1"/>
          </p:cNvSpPr>
          <p:nvPr>
            <p:ph type="body" sz="half" idx="2"/>
          </p:nvPr>
        </p:nvSpPr>
        <p:spPr>
          <a:xfrm>
            <a:off x="648931" y="2438400"/>
            <a:ext cx="3651466" cy="3785419"/>
          </a:xfrm>
        </p:spPr>
        <p:txBody>
          <a:bodyPr vert="horz" lIns="91440" tIns="45720" rIns="91440" bIns="45720" rtlCol="0">
            <a:noAutofit/>
          </a:bodyPr>
          <a:lstStyle/>
          <a:p>
            <a:r>
              <a:rPr lang="en-US" sz="28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Stop by for some:</a:t>
            </a:r>
          </a:p>
          <a:p>
            <a:pPr marL="742950" lvl="1" indent="-285750">
              <a:buFont typeface="Arial" panose="020B0604020202020204" pitchFamily="34" charset="0"/>
              <a:buChar char="•"/>
            </a:pPr>
            <a:r>
              <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Texas Hold Em’</a:t>
            </a:r>
          </a:p>
          <a:p>
            <a:pPr marL="742950" lvl="1" indent="-285750">
              <a:buFont typeface="Arial" panose="020B0604020202020204" pitchFamily="34" charset="0"/>
              <a:buChar char="•"/>
            </a:pPr>
            <a:r>
              <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Terillium “Ale”</a:t>
            </a:r>
          </a:p>
          <a:p>
            <a:pPr marL="742950" lvl="1" indent="-285750">
              <a:buFont typeface="Arial" panose="020B0604020202020204" pitchFamily="34" charset="0"/>
              <a:buChar char="•"/>
            </a:pPr>
            <a:r>
              <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Prizes</a:t>
            </a:r>
          </a:p>
        </p:txBody>
      </p:sp>
      <p:pic>
        <p:nvPicPr>
          <p:cNvPr id="21" name="Picture Placeholder 20">
            <a:extLst>
              <a:ext uri="{FF2B5EF4-FFF2-40B4-BE49-F238E27FC236}">
                <a16:creationId xmlns:a16="http://schemas.microsoft.com/office/drawing/2014/main" id="{52675776-34FE-3842-AF9D-C8930F3AE95D}"/>
              </a:ext>
            </a:extLst>
          </p:cNvPr>
          <p:cNvPicPr>
            <a:picLocks noGrp="1" noChangeAspect="1"/>
          </p:cNvPicPr>
          <p:nvPr>
            <p:ph type="pic" idx="1"/>
          </p:nvPr>
        </p:nvPicPr>
        <p:blipFill rotWithShape="1">
          <a:blip r:embed="rId2">
            <a:extLst>
              <a:ext uri="{28A0092B-C50C-407E-A947-70E740481C1C}">
                <a14:useLocalDpi xmlns:a14="http://schemas.microsoft.com/office/drawing/2010/main" val="0"/>
              </a:ext>
            </a:extLst>
          </a:blip>
          <a:srcRect l="15543" r="16174" b="-1"/>
          <a:stretch/>
        </p:blipFill>
        <p:spPr>
          <a:xfrm>
            <a:off x="4639056" y="10"/>
            <a:ext cx="7552944" cy="6857990"/>
          </a:xfrm>
          <a:prstGeom prst="rect">
            <a:avLst/>
          </a:prstGeom>
          <a:effectLst/>
        </p:spPr>
      </p:pic>
    </p:spTree>
    <p:extLst>
      <p:ext uri="{BB962C8B-B14F-4D97-AF65-F5344CB8AC3E}">
        <p14:creationId xmlns:p14="http://schemas.microsoft.com/office/powerpoint/2010/main" val="197720156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1332A-BA33-4AF9-8E70-9992F3E8496D}"/>
              </a:ext>
            </a:extLst>
          </p:cNvPr>
          <p:cNvSpPr>
            <a:spLocks noGrp="1"/>
          </p:cNvSpPr>
          <p:nvPr>
            <p:ph type="title"/>
          </p:nvPr>
        </p:nvSpPr>
        <p:spPr/>
        <p:txBody>
          <a:bodyPr/>
          <a:lstStyle/>
          <a:p>
            <a:r>
              <a:rPr lang="en-US" dirty="0"/>
              <a:t>Demonstration: </a:t>
            </a:r>
          </a:p>
        </p:txBody>
      </p:sp>
      <p:pic>
        <p:nvPicPr>
          <p:cNvPr id="2050" name="Picture 2" descr="Image result for Demo">
            <a:extLst>
              <a:ext uri="{FF2B5EF4-FFF2-40B4-BE49-F238E27FC236}">
                <a16:creationId xmlns:a16="http://schemas.microsoft.com/office/drawing/2014/main" id="{EBFBE75F-F0D3-430A-97A8-693BE5873085}"/>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570358" y="1534510"/>
            <a:ext cx="8574306" cy="40113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11088669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70CFE-B9A5-4961-9EDF-F304F38144DD}"/>
              </a:ext>
            </a:extLst>
          </p:cNvPr>
          <p:cNvSpPr>
            <a:spLocks noGrp="1"/>
          </p:cNvSpPr>
          <p:nvPr>
            <p:ph type="title"/>
          </p:nvPr>
        </p:nvSpPr>
        <p:spPr/>
        <p:txBody>
          <a:bodyPr/>
          <a:lstStyle/>
          <a:p>
            <a:r>
              <a:rPr lang="en-US" dirty="0"/>
              <a:t>Round Table / Questions</a:t>
            </a:r>
          </a:p>
        </p:txBody>
      </p:sp>
      <p:pic>
        <p:nvPicPr>
          <p:cNvPr id="3074" name="Picture 2" descr="Image result for Question">
            <a:extLst>
              <a:ext uri="{FF2B5EF4-FFF2-40B4-BE49-F238E27FC236}">
                <a16:creationId xmlns:a16="http://schemas.microsoft.com/office/drawing/2014/main" id="{F20EA971-9057-4CAE-8A9C-D3D251EC456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4181475" y="1825625"/>
            <a:ext cx="3870325" cy="3870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Tree>
    <p:extLst>
      <p:ext uri="{BB962C8B-B14F-4D97-AF65-F5344CB8AC3E}">
        <p14:creationId xmlns:p14="http://schemas.microsoft.com/office/powerpoint/2010/main" val="2985141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B8DE4-7115-477F-9C88-CA63BE2A41A6}"/>
              </a:ext>
            </a:extLst>
          </p:cNvPr>
          <p:cNvSpPr>
            <a:spLocks noGrp="1"/>
          </p:cNvSpPr>
          <p:nvPr>
            <p:ph type="title"/>
          </p:nvPr>
        </p:nvSpPr>
        <p:spPr/>
        <p:txBody>
          <a:bodyPr/>
          <a:lstStyle/>
          <a:p>
            <a:r>
              <a:rPr lang="en-US" dirty="0"/>
              <a:t>Apple Gift Card Drawing  </a:t>
            </a:r>
          </a:p>
        </p:txBody>
      </p:sp>
      <p:sp>
        <p:nvSpPr>
          <p:cNvPr id="4" name="Content Placeholder 3">
            <a:extLst>
              <a:ext uri="{FF2B5EF4-FFF2-40B4-BE49-F238E27FC236}">
                <a16:creationId xmlns:a16="http://schemas.microsoft.com/office/drawing/2014/main" id="{795C3292-4802-41F3-82B5-EBA7C1F3108E}"/>
              </a:ext>
            </a:extLst>
          </p:cNvPr>
          <p:cNvSpPr>
            <a:spLocks noGrp="1"/>
          </p:cNvSpPr>
          <p:nvPr>
            <p:ph sz="half" idx="1"/>
          </p:nvPr>
        </p:nvSpPr>
        <p:spPr/>
        <p:txBody>
          <a:bodyPr>
            <a:normAutofit/>
          </a:bodyPr>
          <a:lstStyle/>
          <a:p>
            <a:pPr marL="457200" indent="-457200">
              <a:buFont typeface="Arial" panose="020B0604020202020204" pitchFamily="34" charset="0"/>
              <a:buChar char="•"/>
            </a:pPr>
            <a:r>
              <a:rPr lang="en-US" sz="3400" dirty="0"/>
              <a:t>$500 Gift Card</a:t>
            </a:r>
          </a:p>
          <a:p>
            <a:pPr marL="457200" indent="-457200">
              <a:buFont typeface="Arial" panose="020B0604020202020204" pitchFamily="34" charset="0"/>
              <a:buChar char="•"/>
            </a:pPr>
            <a:endParaRPr lang="en-US" sz="3400" dirty="0"/>
          </a:p>
          <a:p>
            <a:pPr marL="457200" indent="-457200">
              <a:buFont typeface="Arial" panose="020B0604020202020204" pitchFamily="34" charset="0"/>
              <a:buChar char="•"/>
            </a:pPr>
            <a:r>
              <a:rPr lang="en-US" sz="3400" dirty="0"/>
              <a:t>Raffle tickets given for each session you attend (up to 4 tickets per person) </a:t>
            </a:r>
          </a:p>
        </p:txBody>
      </p:sp>
      <p:pic>
        <p:nvPicPr>
          <p:cNvPr id="8196" name="Picture 4" descr="Image result for Apple logo">
            <a:extLst>
              <a:ext uri="{FF2B5EF4-FFF2-40B4-BE49-F238E27FC236}">
                <a16:creationId xmlns:a16="http://schemas.microsoft.com/office/drawing/2014/main" id="{7D34CD87-2868-40A7-A559-F5807EC8B64B}"/>
              </a:ext>
            </a:extLst>
          </p:cNvPr>
          <p:cNvPicPr>
            <a:picLocks noGrp="1" noChangeAspect="1" noChangeArrowheads="1"/>
          </p:cNvPicPr>
          <p:nvPr>
            <p:ph sz="half" idx="10"/>
          </p:nvPr>
        </p:nvPicPr>
        <p:blipFill>
          <a:blip r:embed="rId3">
            <a:extLst>
              <a:ext uri="{28A0092B-C50C-407E-A947-70E740481C1C}">
                <a14:useLocalDpi xmlns:a14="http://schemas.microsoft.com/office/drawing/2010/main" val="0"/>
              </a:ext>
            </a:extLst>
          </a:blip>
          <a:srcRect/>
          <a:stretch>
            <a:fillRect/>
          </a:stretch>
        </p:blipFill>
        <p:spPr bwMode="auto">
          <a:xfrm>
            <a:off x="6992937" y="1165225"/>
            <a:ext cx="3870325" cy="387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986806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56E3BB5890324CA2291B636AC9E7BF" ma:contentTypeVersion="5" ma:contentTypeDescription="Create a new document." ma:contentTypeScope="" ma:versionID="53dc53a60be069d78e3f2c3bc8aa0e54">
  <xsd:schema xmlns:xsd="http://www.w3.org/2001/XMLSchema" xmlns:xs="http://www.w3.org/2001/XMLSchema" xmlns:p="http://schemas.microsoft.com/office/2006/metadata/properties" xmlns:ns2="5049bad9-44de-4e6d-a349-56f58c0e0741" xmlns:ns3="60c32f66-8dc7-4130-bd5f-cda4521f2026" targetNamespace="http://schemas.microsoft.com/office/2006/metadata/properties" ma:root="true" ma:fieldsID="609ddfc137fb1ae7994c1c80da31e7f5" ns2:_="" ns3:_="">
    <xsd:import namespace="5049bad9-44de-4e6d-a349-56f58c0e0741"/>
    <xsd:import namespace="60c32f66-8dc7-4130-bd5f-cda4521f2026"/>
    <xsd:element name="properties">
      <xsd:complexType>
        <xsd:sequence>
          <xsd:element name="documentManagement">
            <xsd:complexType>
              <xsd:all>
                <xsd:element ref="ns2:SharedWithUsers" minOccurs="0"/>
                <xsd:element ref="ns2:SharingHintHash" minOccurs="0"/>
                <xsd:element ref="ns2:SharedWithDetails"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049bad9-44de-4e6d-a349-56f58c0e074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internalName="SharingHintHash" ma:readOnly="true">
      <xsd:simpleType>
        <xsd:restriction base="dms:Text"/>
      </xsd:simpleType>
    </xsd:element>
    <xsd:element name="SharedWithDetails" ma:index="10"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0c32f66-8dc7-4130-bd5f-cda4521f2026"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3A111B-32C2-49A2-BAA4-330A94FD2FD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049bad9-44de-4e6d-a349-56f58c0e0741"/>
    <ds:schemaRef ds:uri="60c32f66-8dc7-4130-bd5f-cda4521f202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D20FD7-087F-4D3C-80FC-1992F8088C91}">
  <ds:schemaRefs>
    <ds:schemaRef ds:uri="http://purl.org/dc/elements/1.1/"/>
    <ds:schemaRef ds:uri="5049bad9-44de-4e6d-a349-56f58c0e0741"/>
    <ds:schemaRef ds:uri="http://purl.org/dc/terms/"/>
    <ds:schemaRef ds:uri="http://schemas.microsoft.com/office/2006/metadata/properties"/>
    <ds:schemaRef ds:uri="60c32f66-8dc7-4130-bd5f-cda4521f2026"/>
    <ds:schemaRef ds:uri="http://schemas.microsoft.com/office/2006/documentManagement/types"/>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customXml/itemProps3.xml><?xml version="1.0" encoding="utf-8"?>
<ds:datastoreItem xmlns:ds="http://schemas.openxmlformats.org/officeDocument/2006/customXml" ds:itemID="{DDFB7829-1364-4666-9D01-9A728EBDC96D}">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6988</TotalTime>
  <Words>1915</Words>
  <Application>Microsoft Office PowerPoint</Application>
  <PresentationFormat>Widescreen</PresentationFormat>
  <Paragraphs>411</Paragraphs>
  <Slides>81</Slides>
  <Notes>31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81</vt:i4>
      </vt:variant>
    </vt:vector>
  </HeadingPairs>
  <TitlesOfParts>
    <vt:vector size="88" baseType="lpstr">
      <vt:lpstr>Arial</vt:lpstr>
      <vt:lpstr>Calibri</vt:lpstr>
      <vt:lpstr>Open Sans</vt:lpstr>
      <vt:lpstr>Open Sans Condensed</vt:lpstr>
      <vt:lpstr>Open Sans Condensed Light</vt:lpstr>
      <vt:lpstr>Wingdings</vt:lpstr>
      <vt:lpstr>Office Theme</vt:lpstr>
      <vt:lpstr>PowerPoint Presentation</vt:lpstr>
      <vt:lpstr>PowerPoint Presentation</vt:lpstr>
      <vt:lpstr>Work Shop Structure </vt:lpstr>
      <vt:lpstr>Agenda</vt:lpstr>
      <vt:lpstr>We Know JD Edwards.</vt:lpstr>
      <vt:lpstr>We Know JD Edwards.</vt:lpstr>
      <vt:lpstr>PowerPoint Presentation</vt:lpstr>
      <vt:lpstr>TERILLIUM TAVERN BOOTH #659</vt:lpstr>
      <vt:lpstr>Apple Gift Card Drawing  </vt:lpstr>
      <vt:lpstr>MRP – Getting better results instead of noise</vt:lpstr>
      <vt:lpstr>Key Requirements of JDE Planning</vt:lpstr>
      <vt:lpstr>Planning in JDE</vt:lpstr>
      <vt:lpstr>Key Concepts of MRP</vt:lpstr>
      <vt:lpstr>Key Data Elements of Planning</vt:lpstr>
      <vt:lpstr>Fields that Impact Planning</vt:lpstr>
      <vt:lpstr>BOM Explosion – Multi Level</vt:lpstr>
      <vt:lpstr>Planning Fences</vt:lpstr>
      <vt:lpstr>Understanding Planning Messages</vt:lpstr>
      <vt:lpstr>Data Structure</vt:lpstr>
      <vt:lpstr>MRP Best Practices</vt:lpstr>
      <vt:lpstr>UX One Planning Page</vt:lpstr>
      <vt:lpstr>Advanced Planning Solutions</vt:lpstr>
      <vt:lpstr>Manage Assets Like a Pro! - Agenda</vt:lpstr>
      <vt:lpstr>Asset Management Strategies </vt:lpstr>
      <vt:lpstr>Asset Management Blocks</vt:lpstr>
      <vt:lpstr>Equipment / Asset Master</vt:lpstr>
      <vt:lpstr>PM Schedules</vt:lpstr>
      <vt:lpstr>Meter Readings</vt:lpstr>
      <vt:lpstr>PM Schedules / Meter Readings</vt:lpstr>
      <vt:lpstr>There Must Be a Better Way! </vt:lpstr>
      <vt:lpstr>Orchestrator</vt:lpstr>
      <vt:lpstr>Old Fashion Way (Manual)  </vt:lpstr>
      <vt:lpstr>Collection Types : Mobile Meter Reading</vt:lpstr>
      <vt:lpstr>Collection Types: 3rd Party API Pieces</vt:lpstr>
      <vt:lpstr>Collection Types : Excel Sheet </vt:lpstr>
      <vt:lpstr>Understanding Orchestrator</vt:lpstr>
      <vt:lpstr>Orchestrator Tools</vt:lpstr>
      <vt:lpstr>Orchestrator Tools</vt:lpstr>
      <vt:lpstr>Orchestrator Tools</vt:lpstr>
      <vt:lpstr>Orchestrator Tools</vt:lpstr>
      <vt:lpstr>Orchestrator Components</vt:lpstr>
      <vt:lpstr>Orchestrator Components</vt:lpstr>
      <vt:lpstr>Orchestrator Components</vt:lpstr>
      <vt:lpstr>Orchestrator Components</vt:lpstr>
      <vt:lpstr>Orchestrator Components</vt:lpstr>
      <vt:lpstr>Orchestrator Components</vt:lpstr>
      <vt:lpstr>Orchestrator Components</vt:lpstr>
      <vt:lpstr>Orchestrator Components</vt:lpstr>
      <vt:lpstr>Orchestrator UDO Features</vt:lpstr>
      <vt:lpstr>Demonstration: </vt:lpstr>
      <vt:lpstr>Round Table / Questions</vt:lpstr>
      <vt:lpstr>Keep your Shop Floor Capacity in Check </vt:lpstr>
      <vt:lpstr>Better understanding of Capacity planning based on defined capacities</vt:lpstr>
      <vt:lpstr>Capacity  Planning Objectives</vt:lpstr>
      <vt:lpstr>Work Center Definition for Capacity Planning</vt:lpstr>
      <vt:lpstr>Work Center Resource Units</vt:lpstr>
      <vt:lpstr>How to categorize like items for increasing shop floor throughput</vt:lpstr>
      <vt:lpstr>Work Center Capacity</vt:lpstr>
      <vt:lpstr>Paperless processing to better coordinate scheduling and shop floor employees</vt:lpstr>
      <vt:lpstr>Supplier Shipment Reference</vt:lpstr>
      <vt:lpstr>Manufacturing Analytics Made Simple - Agenda</vt:lpstr>
      <vt:lpstr>Alert  Analyze  Act</vt:lpstr>
      <vt:lpstr>Role Based Solutions</vt:lpstr>
      <vt:lpstr>Example of Role Based Page </vt:lpstr>
      <vt:lpstr>Composite Pages Overview</vt:lpstr>
      <vt:lpstr>Technical Requirements </vt:lpstr>
      <vt:lpstr>Content Types</vt:lpstr>
      <vt:lpstr>Demonstration: </vt:lpstr>
      <vt:lpstr>Notifications Overview</vt:lpstr>
      <vt:lpstr>Technical Requirements </vt:lpstr>
      <vt:lpstr>How it Works? </vt:lpstr>
      <vt:lpstr>Notification Types - Simple</vt:lpstr>
      <vt:lpstr>Notification Types - Watchlist</vt:lpstr>
      <vt:lpstr>Notification Types - Orchestration</vt:lpstr>
      <vt:lpstr>Schedules </vt:lpstr>
      <vt:lpstr>Subscriptions</vt:lpstr>
      <vt:lpstr>Use Cases: Labor Entry  </vt:lpstr>
      <vt:lpstr>Use Case: Material Shortages</vt:lpstr>
      <vt:lpstr>Use Case: Negative Inventory </vt:lpstr>
      <vt:lpstr>Demonstration: </vt:lpstr>
      <vt:lpstr>Round Table /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Laurel Nock</dc:creator>
  <cp:lastModifiedBy>Bryan Rose</cp:lastModifiedBy>
  <cp:revision>149</cp:revision>
  <dcterms:created xsi:type="dcterms:W3CDTF">2017-05-03T18:59:00Z</dcterms:created>
  <dcterms:modified xsi:type="dcterms:W3CDTF">2019-04-17T20:36:27Z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0x010100AA56E3BB5890324CA2291B636AC9E7BF</vt:lpwstr>
  </property>
</Properties>
</file>