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91" autoAdjust="0"/>
    <p:restoredTop sz="94660"/>
  </p:normalViewPr>
  <p:slideViewPr>
    <p:cSldViewPr snapToGrid="0">
      <p:cViewPr varScale="1">
        <p:scale>
          <a:sx n="38" d="100"/>
          <a:sy n="38" d="100"/>
        </p:scale>
        <p:origin x="218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4C2CA3-1257-441E-ACA5-9251A8FB1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2" t="10925" r="24254" b="7689"/>
          <a:stretch/>
        </p:blipFill>
        <p:spPr>
          <a:xfrm>
            <a:off x="139040" y="9762"/>
            <a:ext cx="7215260" cy="12192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18A322-3A53-4CB3-A42B-0D2946BF5BD0}"/>
              </a:ext>
            </a:extLst>
          </p:cNvPr>
          <p:cNvSpPr/>
          <p:nvPr userDrawn="1"/>
        </p:nvSpPr>
        <p:spPr>
          <a:xfrm>
            <a:off x="0" y="0"/>
            <a:ext cx="278081" cy="12201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30" y="-182880"/>
            <a:ext cx="4037600" cy="26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6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8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2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0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9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4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4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A96A-9E47-4B88-8A10-5DF247BB438F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9FD7-4AF0-4367-8DD6-05CD0C3F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A83636-FA2D-4EFB-94FF-1F1E49EC8D3B}"/>
              </a:ext>
            </a:extLst>
          </p:cNvPr>
          <p:cNvSpPr txBox="1"/>
          <p:nvPr/>
        </p:nvSpPr>
        <p:spPr>
          <a:xfrm>
            <a:off x="1713579" y="2277296"/>
            <a:ext cx="401392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61633"/>
                </a:solidFill>
                <a:latin typeface="Exo 2 Semi" charset="0"/>
                <a:ea typeface="Exo 2 Semi" charset="0"/>
                <a:cs typeface="Exo 2 Semi" charset="0"/>
              </a:rPr>
              <a:t>DANBURY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04D64D-EAE8-4782-B4A7-2981072A8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20849"/>
              </p:ext>
            </p:extLst>
          </p:nvPr>
        </p:nvGraphicFramePr>
        <p:xfrm>
          <a:off x="744970" y="3666074"/>
          <a:ext cx="5951114" cy="8090968"/>
        </p:xfrm>
        <a:graphic>
          <a:graphicData uri="http://schemas.openxmlformats.org/drawingml/2006/table">
            <a:tbl>
              <a:tblPr/>
              <a:tblGrid>
                <a:gridCol w="2524093">
                  <a:extLst>
                    <a:ext uri="{9D8B030D-6E8A-4147-A177-3AD203B41FA5}">
                      <a16:colId xmlns:a16="http://schemas.microsoft.com/office/drawing/2014/main" val="2278689527"/>
                    </a:ext>
                  </a:extLst>
                </a:gridCol>
                <a:gridCol w="2175235">
                  <a:extLst>
                    <a:ext uri="{9D8B030D-6E8A-4147-A177-3AD203B41FA5}">
                      <a16:colId xmlns:a16="http://schemas.microsoft.com/office/drawing/2014/main" val="1090277168"/>
                    </a:ext>
                  </a:extLst>
                </a:gridCol>
                <a:gridCol w="1251786">
                  <a:extLst>
                    <a:ext uri="{9D8B030D-6E8A-4147-A177-3AD203B41FA5}">
                      <a16:colId xmlns:a16="http://schemas.microsoft.com/office/drawing/2014/main" val="3114203031"/>
                    </a:ext>
                  </a:extLst>
                </a:gridCol>
              </a:tblGrid>
              <a:tr h="327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sng" strike="noStrike" dirty="0">
                          <a:solidFill>
                            <a:srgbClr val="C00000"/>
                          </a:solidFill>
                          <a:effectLst/>
                          <a:latin typeface="PT Sans" charset="-52"/>
                          <a:ea typeface="PT Sans" charset="-52"/>
                          <a:cs typeface="PT Sans" charset="-52"/>
                        </a:rPr>
                        <a:t>TEAM MEMBER</a:t>
                      </a:r>
                    </a:p>
                  </a:txBody>
                  <a:tcPr marL="16820" marR="16820" marT="16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sng" strike="noStrike" dirty="0">
                          <a:solidFill>
                            <a:srgbClr val="C00000"/>
                          </a:solidFill>
                          <a:effectLst/>
                          <a:latin typeface="PT Sans" charset="-52"/>
                          <a:ea typeface="PT Sans" charset="-52"/>
                          <a:cs typeface="PT Sans" charset="-52"/>
                        </a:rPr>
                        <a:t>TEAM CAPTAIN</a:t>
                      </a:r>
                    </a:p>
                  </a:txBody>
                  <a:tcPr marL="16820" marR="16820" marT="16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sng" strike="noStrike" dirty="0">
                          <a:solidFill>
                            <a:srgbClr val="C00000"/>
                          </a:solidFill>
                          <a:effectLst/>
                          <a:latin typeface="PT Sans" charset="-52"/>
                          <a:ea typeface="PT Sans" charset="-52"/>
                          <a:cs typeface="PT Sans" charset="-52"/>
                        </a:rPr>
                        <a:t>% LOST</a:t>
                      </a:r>
                    </a:p>
                  </a:txBody>
                  <a:tcPr marL="16820" marR="16820" marT="168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600367"/>
                  </a:ext>
                </a:extLst>
              </a:tr>
              <a:tr h="287051">
                <a:tc>
                  <a:txBody>
                    <a:bodyPr/>
                    <a:lstStyle/>
                    <a:p>
                      <a:r>
                        <a:rPr lang="en-US" sz="1800" b="1"/>
                        <a:t>CHRISTOPHER GALLO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Lafferty, Kevin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15.47%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40919"/>
                  </a:ext>
                </a:extLst>
              </a:tr>
              <a:tr h="390237">
                <a:tc>
                  <a:txBody>
                    <a:bodyPr/>
                    <a:lstStyle/>
                    <a:p>
                      <a:r>
                        <a:rPr lang="en-US" sz="1800" b="1"/>
                        <a:t>KATHY LAMPARELLI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Doyon, Annette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12.12%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248999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MARI SANTANA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Espinal, Jamal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10.93%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143430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MARISA TARTAGLIA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Gill, Geams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9.32%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006895"/>
                  </a:ext>
                </a:extLst>
              </a:tr>
              <a:tr h="460151">
                <a:tc>
                  <a:txBody>
                    <a:bodyPr/>
                    <a:lstStyle/>
                    <a:p>
                      <a:r>
                        <a:rPr lang="en-US" sz="1800" b="1"/>
                        <a:t>PETER BASSANI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Zuris, Nicolette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9.10%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666459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PAT COSTABLE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Tan, Anthony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8.97%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54865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CHRISTINE BROWN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Trinklein, Alicia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8.91%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497241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DENIA Z ZELEDON-DURAN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Luponio, Sydney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8.27%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199618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ANDREW DINOBILE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Rhodes, Megan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7.85%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169169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KATRINA STOCK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Morris, Christian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7.79%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119263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PEGGY BOYLE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Gill, Geams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6.98%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812965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VICTORIA JIMENEZ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Zuris, Nicolette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6.83%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77431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LISA DRACE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Doyon, Annette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6.37%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094909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SHEILA DANGELO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Morris, Christian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6.19%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055821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MICHELE KIM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Gill, Geams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4.51%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112795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BECKI COLE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Zuris, Nicolette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4.36%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716295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ROSEANNE SZAST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Zuris, Nicolette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4.29%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220856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JEFFREY FLEET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Amarah, Nasir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4.12%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127809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DAWN PERODEAU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Doyon, Annette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4.08%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099093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r>
                        <a:rPr lang="en-US" sz="1800" b="1"/>
                        <a:t>TAYLOR LOMBARDI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Zuris, Nicolette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3.68%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39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148</Words>
  <Application>Microsoft Office PowerPoint</Application>
  <PresentationFormat>Widescreen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Exo 2 Semi</vt:lpstr>
      <vt:lpstr>PT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McGrail</dc:creator>
  <cp:lastModifiedBy>Kaitlin Bischoff</cp:lastModifiedBy>
  <cp:revision>8</cp:revision>
  <cp:lastPrinted>2019-06-05T17:37:51Z</cp:lastPrinted>
  <dcterms:created xsi:type="dcterms:W3CDTF">2019-06-05T14:36:41Z</dcterms:created>
  <dcterms:modified xsi:type="dcterms:W3CDTF">2019-07-25T16:47:36Z</dcterms:modified>
</cp:coreProperties>
</file>