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38" r:id="rId3"/>
    <p:sldMasterId id="2147483739" r:id="rId4"/>
    <p:sldMasterId id="214748374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13716000" cx="24384000"/>
  <p:notesSz cx="6858000" cy="9144000"/>
  <p:embeddedFontLst>
    <p:embeddedFont>
      <p:font typeface="Roboto"/>
      <p:regular r:id="rId32"/>
      <p:bold r:id="rId33"/>
      <p:italic r:id="rId34"/>
      <p:boldItalic r:id="rId35"/>
    </p:embeddedFont>
    <p:embeddedFont>
      <p:font typeface="Open Sans SemiBold"/>
      <p:regular r:id="rId36"/>
      <p:bold r:id="rId37"/>
      <p:italic r:id="rId38"/>
      <p:boldItalic r:id="rId39"/>
    </p:embeddedFont>
    <p:embeddedFont>
      <p:font typeface="Open Sans Light"/>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OpenSansLight-regular.fntdata"/><Relationship Id="rId20" Type="http://schemas.openxmlformats.org/officeDocument/2006/relationships/slide" Target="slides/slide14.xml"/><Relationship Id="rId42" Type="http://schemas.openxmlformats.org/officeDocument/2006/relationships/font" Target="fonts/OpenSansLight-italic.fntdata"/><Relationship Id="rId41" Type="http://schemas.openxmlformats.org/officeDocument/2006/relationships/font" Target="fonts/OpenSansLight-bold.fntdata"/><Relationship Id="rId22" Type="http://schemas.openxmlformats.org/officeDocument/2006/relationships/slide" Target="slides/slide16.xml"/><Relationship Id="rId44" Type="http://schemas.openxmlformats.org/officeDocument/2006/relationships/font" Target="fonts/OpenSans-regular.fntdata"/><Relationship Id="rId21" Type="http://schemas.openxmlformats.org/officeDocument/2006/relationships/slide" Target="slides/slide15.xml"/><Relationship Id="rId43" Type="http://schemas.openxmlformats.org/officeDocument/2006/relationships/font" Target="fonts/OpenSansLight-boldItalic.fntdata"/><Relationship Id="rId24" Type="http://schemas.openxmlformats.org/officeDocument/2006/relationships/slide" Target="slides/slide18.xml"/><Relationship Id="rId46" Type="http://schemas.openxmlformats.org/officeDocument/2006/relationships/font" Target="fonts/OpenSans-italic.fntdata"/><Relationship Id="rId23" Type="http://schemas.openxmlformats.org/officeDocument/2006/relationships/slide" Target="slides/slide17.xml"/><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schemas.openxmlformats.org/officeDocument/2006/relationships/font" Target="fonts/OpenSans-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bold.fntdata"/><Relationship Id="rId10" Type="http://schemas.openxmlformats.org/officeDocument/2006/relationships/slide" Target="slides/slide4.xml"/><Relationship Id="rId32" Type="http://schemas.openxmlformats.org/officeDocument/2006/relationships/font" Target="fonts/Roboto-regular.fntdata"/><Relationship Id="rId13" Type="http://schemas.openxmlformats.org/officeDocument/2006/relationships/slide" Target="slides/slide7.xml"/><Relationship Id="rId35" Type="http://schemas.openxmlformats.org/officeDocument/2006/relationships/font" Target="fonts/Roboto-boldItalic.fntdata"/><Relationship Id="rId12" Type="http://schemas.openxmlformats.org/officeDocument/2006/relationships/slide" Target="slides/slide6.xml"/><Relationship Id="rId34" Type="http://schemas.openxmlformats.org/officeDocument/2006/relationships/font" Target="fonts/Roboto-italic.fntdata"/><Relationship Id="rId15" Type="http://schemas.openxmlformats.org/officeDocument/2006/relationships/slide" Target="slides/slide9.xml"/><Relationship Id="rId37" Type="http://schemas.openxmlformats.org/officeDocument/2006/relationships/font" Target="fonts/OpenSansSemiBold-bold.fntdata"/><Relationship Id="rId14" Type="http://schemas.openxmlformats.org/officeDocument/2006/relationships/slide" Target="slides/slide8.xml"/><Relationship Id="rId36" Type="http://schemas.openxmlformats.org/officeDocument/2006/relationships/font" Target="fonts/OpenSansSemiBold-regular.fntdata"/><Relationship Id="rId17" Type="http://schemas.openxmlformats.org/officeDocument/2006/relationships/slide" Target="slides/slide11.xml"/><Relationship Id="rId39" Type="http://schemas.openxmlformats.org/officeDocument/2006/relationships/font" Target="fonts/OpenSansSemiBold-boldItalic.fntdata"/><Relationship Id="rId16" Type="http://schemas.openxmlformats.org/officeDocument/2006/relationships/slide" Target="slides/slide10.xml"/><Relationship Id="rId38" Type="http://schemas.openxmlformats.org/officeDocument/2006/relationships/font" Target="fonts/OpenSansSemi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7999"/>
              </a:lnSpc>
              <a:spcBef>
                <a:spcPts val="0"/>
              </a:spcBef>
              <a:spcAft>
                <a:spcPts val="0"/>
              </a:spcAft>
              <a:buSzPts val="1400"/>
              <a:buNone/>
              <a:defRPr b="0" i="0" sz="2200" u="none" cap="none" strike="noStrike">
                <a:latin typeface="Arial"/>
                <a:ea typeface="Arial"/>
                <a:cs typeface="Arial"/>
                <a:sym typeface="Arial"/>
              </a:defRPr>
            </a:lvl1pPr>
            <a:lvl2pPr indent="-228600" lvl="1" marL="914400" marR="0" rtl="0" algn="l">
              <a:lnSpc>
                <a:spcPct val="117999"/>
              </a:lnSpc>
              <a:spcBef>
                <a:spcPts val="0"/>
              </a:spcBef>
              <a:spcAft>
                <a:spcPts val="0"/>
              </a:spcAft>
              <a:buSzPts val="1400"/>
              <a:buNone/>
              <a:defRPr b="0" i="0" sz="2200" u="none" cap="none" strike="noStrike">
                <a:latin typeface="Arial"/>
                <a:ea typeface="Arial"/>
                <a:cs typeface="Arial"/>
                <a:sym typeface="Arial"/>
              </a:defRPr>
            </a:lvl2pPr>
            <a:lvl3pPr indent="-228600" lvl="2" marL="1371600" marR="0" rtl="0" algn="l">
              <a:lnSpc>
                <a:spcPct val="117999"/>
              </a:lnSpc>
              <a:spcBef>
                <a:spcPts val="0"/>
              </a:spcBef>
              <a:spcAft>
                <a:spcPts val="0"/>
              </a:spcAft>
              <a:buSzPts val="1400"/>
              <a:buNone/>
              <a:defRPr b="0" i="0" sz="2200" u="none" cap="none" strike="noStrike">
                <a:latin typeface="Arial"/>
                <a:ea typeface="Arial"/>
                <a:cs typeface="Arial"/>
                <a:sym typeface="Arial"/>
              </a:defRPr>
            </a:lvl3pPr>
            <a:lvl4pPr indent="-228600" lvl="3" marL="1828800" marR="0" rtl="0" algn="l">
              <a:lnSpc>
                <a:spcPct val="117999"/>
              </a:lnSpc>
              <a:spcBef>
                <a:spcPts val="0"/>
              </a:spcBef>
              <a:spcAft>
                <a:spcPts val="0"/>
              </a:spcAft>
              <a:buSzPts val="1400"/>
              <a:buNone/>
              <a:defRPr b="0" i="0" sz="2200" u="none" cap="none" strike="noStrike">
                <a:latin typeface="Arial"/>
                <a:ea typeface="Arial"/>
                <a:cs typeface="Arial"/>
                <a:sym typeface="Arial"/>
              </a:defRPr>
            </a:lvl4pPr>
            <a:lvl5pPr indent="-228600" lvl="4" marL="2286000" marR="0" rtl="0" algn="l">
              <a:lnSpc>
                <a:spcPct val="117999"/>
              </a:lnSpc>
              <a:spcBef>
                <a:spcPts val="0"/>
              </a:spcBef>
              <a:spcAft>
                <a:spcPts val="0"/>
              </a:spcAft>
              <a:buSzPts val="1400"/>
              <a:buNone/>
              <a:defRPr b="0" i="0" sz="2200" u="none" cap="none" strike="noStrike">
                <a:latin typeface="Arial"/>
                <a:ea typeface="Arial"/>
                <a:cs typeface="Arial"/>
                <a:sym typeface="Arial"/>
              </a:defRPr>
            </a:lvl5pPr>
            <a:lvl6pPr indent="-228600" lvl="5" marL="2743200" marR="0" rtl="0" algn="l">
              <a:lnSpc>
                <a:spcPct val="117999"/>
              </a:lnSpc>
              <a:spcBef>
                <a:spcPts val="0"/>
              </a:spcBef>
              <a:spcAft>
                <a:spcPts val="0"/>
              </a:spcAft>
              <a:buSzPts val="1400"/>
              <a:buNone/>
              <a:defRPr b="0" i="0" sz="2200" u="none" cap="none" strike="noStrike">
                <a:latin typeface="Arial"/>
                <a:ea typeface="Arial"/>
                <a:cs typeface="Arial"/>
                <a:sym typeface="Arial"/>
              </a:defRPr>
            </a:lvl6pPr>
            <a:lvl7pPr indent="-228600" lvl="6" marL="3200400" marR="0" rtl="0" algn="l">
              <a:lnSpc>
                <a:spcPct val="117999"/>
              </a:lnSpc>
              <a:spcBef>
                <a:spcPts val="0"/>
              </a:spcBef>
              <a:spcAft>
                <a:spcPts val="0"/>
              </a:spcAft>
              <a:buSzPts val="1400"/>
              <a:buNone/>
              <a:defRPr b="0" i="0" sz="2200" u="none" cap="none" strike="noStrike">
                <a:latin typeface="Arial"/>
                <a:ea typeface="Arial"/>
                <a:cs typeface="Arial"/>
                <a:sym typeface="Arial"/>
              </a:defRPr>
            </a:lvl7pPr>
            <a:lvl8pPr indent="-228600" lvl="7" marL="3657600" marR="0" rtl="0" algn="l">
              <a:lnSpc>
                <a:spcPct val="117999"/>
              </a:lnSpc>
              <a:spcBef>
                <a:spcPts val="0"/>
              </a:spcBef>
              <a:spcAft>
                <a:spcPts val="0"/>
              </a:spcAft>
              <a:buSzPts val="1400"/>
              <a:buNone/>
              <a:defRPr b="0" i="0" sz="2200" u="none" cap="none" strike="noStrike">
                <a:latin typeface="Arial"/>
                <a:ea typeface="Arial"/>
                <a:cs typeface="Arial"/>
                <a:sym typeface="Arial"/>
              </a:defRPr>
            </a:lvl8pPr>
            <a:lvl9pPr indent="-228600" lvl="8" marL="4114800" marR="0" rtl="0" algn="l">
              <a:lnSpc>
                <a:spcPct val="117999"/>
              </a:lnSpc>
              <a:spcBef>
                <a:spcPts val="0"/>
              </a:spcBef>
              <a:spcAft>
                <a:spcPts val="0"/>
              </a:spcAft>
              <a:buSzPts val="1400"/>
              <a:buNone/>
              <a:defRPr b="0" i="0" sz="22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2fc683253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fc6832538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7" name="Shape 637"/>
        <p:cNvGrpSpPr/>
        <p:nvPr/>
      </p:nvGrpSpPr>
      <p:grpSpPr>
        <a:xfrm>
          <a:off x="0" y="0"/>
          <a:ext cx="0" cy="0"/>
          <a:chOff x="0" y="0"/>
          <a:chExt cx="0" cy="0"/>
        </a:xfrm>
      </p:grpSpPr>
      <p:sp>
        <p:nvSpPr>
          <p:cNvPr id="638" name="Google Shape;638;g477a264d63_0_1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477a264d63_0_15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3" name="Shape 643"/>
        <p:cNvGrpSpPr/>
        <p:nvPr/>
      </p:nvGrpSpPr>
      <p:grpSpPr>
        <a:xfrm>
          <a:off x="0" y="0"/>
          <a:ext cx="0" cy="0"/>
          <a:chOff x="0" y="0"/>
          <a:chExt cx="0" cy="0"/>
        </a:xfrm>
      </p:grpSpPr>
      <p:sp>
        <p:nvSpPr>
          <p:cNvPr id="644" name="Google Shape;644;g477a264d63_0_251:notes"/>
          <p:cNvSpPr txBox="1"/>
          <p:nvPr>
            <p:ph idx="1" type="body"/>
          </p:nvPr>
        </p:nvSpPr>
        <p:spPr>
          <a:xfrm>
            <a:off x="685800" y="4400550"/>
            <a:ext cx="5486400" cy="36006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t/>
            </a:r>
            <a:endParaRPr sz="1400"/>
          </a:p>
        </p:txBody>
      </p:sp>
      <p:sp>
        <p:nvSpPr>
          <p:cNvPr id="645" name="Google Shape;645;g477a264d63_0_251:notes"/>
          <p:cNvSpPr/>
          <p:nvPr>
            <p:ph idx="2" type="sldImg"/>
          </p:nvPr>
        </p:nvSpPr>
        <p:spPr>
          <a:xfrm>
            <a:off x="700754" y="1143000"/>
            <a:ext cx="54564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4" name="Shape 654"/>
        <p:cNvGrpSpPr/>
        <p:nvPr/>
      </p:nvGrpSpPr>
      <p:grpSpPr>
        <a:xfrm>
          <a:off x="0" y="0"/>
          <a:ext cx="0" cy="0"/>
          <a:chOff x="0" y="0"/>
          <a:chExt cx="0" cy="0"/>
        </a:xfrm>
      </p:grpSpPr>
      <p:sp>
        <p:nvSpPr>
          <p:cNvPr id="655" name="Google Shape;655;g477a264d63_0_26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g477a264d63_0_2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2" name="Shape 662"/>
        <p:cNvGrpSpPr/>
        <p:nvPr/>
      </p:nvGrpSpPr>
      <p:grpSpPr>
        <a:xfrm>
          <a:off x="0" y="0"/>
          <a:ext cx="0" cy="0"/>
          <a:chOff x="0" y="0"/>
          <a:chExt cx="0" cy="0"/>
        </a:xfrm>
      </p:grpSpPr>
      <p:sp>
        <p:nvSpPr>
          <p:cNvPr id="663" name="Google Shape;663;g61fbe9a7b1_0_9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g61fbe9a7b1_0_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0" name="Shape 670"/>
        <p:cNvGrpSpPr/>
        <p:nvPr/>
      </p:nvGrpSpPr>
      <p:grpSpPr>
        <a:xfrm>
          <a:off x="0" y="0"/>
          <a:ext cx="0" cy="0"/>
          <a:chOff x="0" y="0"/>
          <a:chExt cx="0" cy="0"/>
        </a:xfrm>
      </p:grpSpPr>
      <p:sp>
        <p:nvSpPr>
          <p:cNvPr id="671" name="Google Shape;671;g477a264d63_0_7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477a264d63_0_73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Google Shape;688;g477a264d63_0_2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9" name="Google Shape;689;g477a264d63_0_27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68653" lvl="0" marL="268653" marR="0" rtl="0" algn="l">
              <a:lnSpc>
                <a:spcPct val="117999"/>
              </a:lnSpc>
              <a:spcBef>
                <a:spcPts val="0"/>
              </a:spcBef>
              <a:spcAft>
                <a:spcPts val="0"/>
              </a:spcAft>
              <a:buSzPts val="1650"/>
              <a:buFont typeface="Arial"/>
              <a:buChar char="-"/>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6" name="Shape 706"/>
        <p:cNvGrpSpPr/>
        <p:nvPr/>
      </p:nvGrpSpPr>
      <p:grpSpPr>
        <a:xfrm>
          <a:off x="0" y="0"/>
          <a:ext cx="0" cy="0"/>
          <a:chOff x="0" y="0"/>
          <a:chExt cx="0" cy="0"/>
        </a:xfrm>
      </p:grpSpPr>
      <p:sp>
        <p:nvSpPr>
          <p:cNvPr id="707" name="Google Shape;707;g477a264d63_0_88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g477a264d63_0_8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5" name="Shape 715"/>
        <p:cNvGrpSpPr/>
        <p:nvPr/>
      </p:nvGrpSpPr>
      <p:grpSpPr>
        <a:xfrm>
          <a:off x="0" y="0"/>
          <a:ext cx="0" cy="0"/>
          <a:chOff x="0" y="0"/>
          <a:chExt cx="0" cy="0"/>
        </a:xfrm>
      </p:grpSpPr>
      <p:sp>
        <p:nvSpPr>
          <p:cNvPr id="716" name="Google Shape;716;g61fbe9a7b1_0_9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g61fbe9a7b1_0_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4" name="Shape 724"/>
        <p:cNvGrpSpPr/>
        <p:nvPr/>
      </p:nvGrpSpPr>
      <p:grpSpPr>
        <a:xfrm>
          <a:off x="0" y="0"/>
          <a:ext cx="0" cy="0"/>
          <a:chOff x="0" y="0"/>
          <a:chExt cx="0" cy="0"/>
        </a:xfrm>
      </p:grpSpPr>
      <p:sp>
        <p:nvSpPr>
          <p:cNvPr id="725" name="Google Shape;725;g61fbe9a7b1_0_10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g61fbe9a7b1_0_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3" name="Shape 733"/>
        <p:cNvGrpSpPr/>
        <p:nvPr/>
      </p:nvGrpSpPr>
      <p:grpSpPr>
        <a:xfrm>
          <a:off x="0" y="0"/>
          <a:ext cx="0" cy="0"/>
          <a:chOff x="0" y="0"/>
          <a:chExt cx="0" cy="0"/>
        </a:xfrm>
      </p:grpSpPr>
      <p:sp>
        <p:nvSpPr>
          <p:cNvPr id="734" name="Google Shape;734;g61fbe9a7b1_0_11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g61fbe9a7b1_0_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477a264d6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477a264d63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2" name="Shape 742"/>
        <p:cNvGrpSpPr/>
        <p:nvPr/>
      </p:nvGrpSpPr>
      <p:grpSpPr>
        <a:xfrm>
          <a:off x="0" y="0"/>
          <a:ext cx="0" cy="0"/>
          <a:chOff x="0" y="0"/>
          <a:chExt cx="0" cy="0"/>
        </a:xfrm>
      </p:grpSpPr>
      <p:sp>
        <p:nvSpPr>
          <p:cNvPr id="743" name="Google Shape;743;g61fbe9a7b1_0_12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g61fbe9a7b1_0_1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1" name="Shape 751"/>
        <p:cNvGrpSpPr/>
        <p:nvPr/>
      </p:nvGrpSpPr>
      <p:grpSpPr>
        <a:xfrm>
          <a:off x="0" y="0"/>
          <a:ext cx="0" cy="0"/>
          <a:chOff x="0" y="0"/>
          <a:chExt cx="0" cy="0"/>
        </a:xfrm>
      </p:grpSpPr>
      <p:sp>
        <p:nvSpPr>
          <p:cNvPr id="752" name="Google Shape;752;g61fbe9a7b1_0_13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g61fbe9a7b1_0_1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0" name="Shape 760"/>
        <p:cNvGrpSpPr/>
        <p:nvPr/>
      </p:nvGrpSpPr>
      <p:grpSpPr>
        <a:xfrm>
          <a:off x="0" y="0"/>
          <a:ext cx="0" cy="0"/>
          <a:chOff x="0" y="0"/>
          <a:chExt cx="0" cy="0"/>
        </a:xfrm>
      </p:grpSpPr>
      <p:sp>
        <p:nvSpPr>
          <p:cNvPr id="761" name="Google Shape;761;g477a264d63_0_2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2" name="Google Shape;762;g477a264d63_0_28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68653" lvl="0" marL="268653" marR="0" rtl="0" algn="l">
              <a:lnSpc>
                <a:spcPct val="117999"/>
              </a:lnSpc>
              <a:spcBef>
                <a:spcPts val="0"/>
              </a:spcBef>
              <a:spcAft>
                <a:spcPts val="0"/>
              </a:spcAft>
              <a:buSzPts val="1650"/>
              <a:buFont typeface="Arial"/>
              <a:buChar char="-"/>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7" name="Shape 767"/>
        <p:cNvGrpSpPr/>
        <p:nvPr/>
      </p:nvGrpSpPr>
      <p:grpSpPr>
        <a:xfrm>
          <a:off x="0" y="0"/>
          <a:ext cx="0" cy="0"/>
          <a:chOff x="0" y="0"/>
          <a:chExt cx="0" cy="0"/>
        </a:xfrm>
      </p:grpSpPr>
      <p:sp>
        <p:nvSpPr>
          <p:cNvPr id="768" name="Google Shape;768;g61fbe9a7b1_0_385:notes"/>
          <p:cNvSpPr txBox="1"/>
          <p:nvPr>
            <p:ph idx="1" type="body"/>
          </p:nvPr>
        </p:nvSpPr>
        <p:spPr>
          <a:xfrm>
            <a:off x="685800" y="4400550"/>
            <a:ext cx="5486400" cy="36006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t/>
            </a:r>
            <a:endParaRPr sz="1400"/>
          </a:p>
        </p:txBody>
      </p:sp>
      <p:sp>
        <p:nvSpPr>
          <p:cNvPr id="769" name="Google Shape;769;g61fbe9a7b1_0_385:notes"/>
          <p:cNvSpPr/>
          <p:nvPr>
            <p:ph idx="2" type="sldImg"/>
          </p:nvPr>
        </p:nvSpPr>
        <p:spPr>
          <a:xfrm>
            <a:off x="700754" y="1143000"/>
            <a:ext cx="54564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6" name="Shape 776"/>
        <p:cNvGrpSpPr/>
        <p:nvPr/>
      </p:nvGrpSpPr>
      <p:grpSpPr>
        <a:xfrm>
          <a:off x="0" y="0"/>
          <a:ext cx="0" cy="0"/>
          <a:chOff x="0" y="0"/>
          <a:chExt cx="0" cy="0"/>
        </a:xfrm>
      </p:grpSpPr>
      <p:sp>
        <p:nvSpPr>
          <p:cNvPr id="777" name="Google Shape;777;g477a264d63_0_10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477a264d63_0_108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3" name="Shape 1083"/>
        <p:cNvGrpSpPr/>
        <p:nvPr/>
      </p:nvGrpSpPr>
      <p:grpSpPr>
        <a:xfrm>
          <a:off x="0" y="0"/>
          <a:ext cx="0" cy="0"/>
          <a:chOff x="0" y="0"/>
          <a:chExt cx="0" cy="0"/>
        </a:xfrm>
      </p:grpSpPr>
      <p:sp>
        <p:nvSpPr>
          <p:cNvPr id="1084" name="Google Shape;1084;g63df32dafb_0_15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g63df32dafb_0_1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63df32dafb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63df32dafb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g477a264d63_0_1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477a264d63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Google Shape;585;g61fbe9a7b1_0_2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6" name="Google Shape;586;g61fbe9a7b1_0_28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68653" lvl="0" marL="268653" marR="0" rtl="0" algn="l">
              <a:lnSpc>
                <a:spcPct val="117999"/>
              </a:lnSpc>
              <a:spcBef>
                <a:spcPts val="0"/>
              </a:spcBef>
              <a:spcAft>
                <a:spcPts val="0"/>
              </a:spcAft>
              <a:buSzPts val="1650"/>
              <a:buFont typeface="Arial"/>
              <a:buChar char="-"/>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Google Shape;595;g61fbe9a7b1_0_3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6" name="Google Shape;596;g61fbe9a7b1_0_30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68653" lvl="0" marL="268653" marR="0" rtl="0" algn="l">
              <a:lnSpc>
                <a:spcPct val="117999"/>
              </a:lnSpc>
              <a:spcBef>
                <a:spcPts val="0"/>
              </a:spcBef>
              <a:spcAft>
                <a:spcPts val="0"/>
              </a:spcAft>
              <a:buSzPts val="1650"/>
              <a:buFont typeface="Arial"/>
              <a:buChar char="-"/>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g477a264d63_0_20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g477a264d63_0_2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Google Shape;617;g61fbe9a7b1_0_17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g61fbe9a7b1_0_1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Google Shape;626;g477a264d63_0_2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7" name="Google Shape;627;g477a264d63_0_2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6.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6.png"/><Relationship Id="rId3"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6.png"/><Relationship Id="rId3"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6.png"/><Relationship Id="rId3"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3.png"/><Relationship Id="rId3"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3.png"/><Relationship Id="rId3"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0.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3.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x">
  <p:cSld name="TITLE_AND_BODY">
    <p:spTree>
      <p:nvGrpSpPr>
        <p:cNvPr id="11" name="Shape 11"/>
        <p:cNvGrpSpPr/>
        <p:nvPr/>
      </p:nvGrpSpPr>
      <p:grpSpPr>
        <a:xfrm>
          <a:off x="0" y="0"/>
          <a:ext cx="0" cy="0"/>
          <a:chOff x="0" y="0"/>
          <a:chExt cx="0" cy="0"/>
        </a:xfrm>
      </p:grpSpPr>
      <p:sp>
        <p:nvSpPr>
          <p:cNvPr id="12" name="Google Shape;12;p2"/>
          <p:cNvSpPr txBox="1"/>
          <p:nvPr>
            <p:ph idx="1" type="body"/>
          </p:nvPr>
        </p:nvSpPr>
        <p:spPr>
          <a:xfrm>
            <a:off x="11393614" y="2990849"/>
            <a:ext cx="1596772" cy="622301"/>
          </a:xfrm>
          <a:prstGeom prst="rect">
            <a:avLst/>
          </a:prstGeom>
          <a:noFill/>
          <a:ln>
            <a:noFill/>
          </a:ln>
        </p:spPr>
        <p:txBody>
          <a:bodyPr anchorCtr="0" anchor="ctr" bIns="91425" lIns="91425" spcFirstLastPara="1" rIns="91425" wrap="square" tIns="91425">
            <a:noAutofit/>
          </a:bodyPr>
          <a:lstStyle>
            <a:lvl1pPr indent="-228600" lvl="0" marL="457200" marR="0" rtl="0" algn="ctr">
              <a:lnSpc>
                <a:spcPct val="130000"/>
              </a:lnSpc>
              <a:spcBef>
                <a:spcPts val="2500"/>
              </a:spcBef>
              <a:spcAft>
                <a:spcPts val="0"/>
              </a:spcAft>
              <a:buClr>
                <a:srgbClr val="8191AC"/>
              </a:buClr>
              <a:buSzPts val="3000"/>
              <a:buFont typeface="Arial"/>
              <a:buNone/>
              <a:defRPr b="0" i="0" sz="3000" u="none" cap="none" strike="noStrike">
                <a:solidFill>
                  <a:srgbClr val="8191AC"/>
                </a:solidFill>
                <a:latin typeface="Arial"/>
                <a:ea typeface="Arial"/>
                <a:cs typeface="Arial"/>
                <a:sym typeface="Arial"/>
              </a:defRPr>
            </a:lvl1pPr>
            <a:lvl2pPr indent="-419100" lvl="1" marL="9144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2pPr>
            <a:lvl3pPr indent="-419100" lvl="2" marL="13716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3pPr>
            <a:lvl4pPr indent="-419100" lvl="3" marL="18288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4pPr>
            <a:lvl5pPr indent="-419100" lvl="4" marL="22860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5pPr>
            <a:lvl6pPr indent="-419100" lvl="5" marL="27432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6pPr>
            <a:lvl7pPr indent="-419100" lvl="6" marL="32004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7pPr>
            <a:lvl8pPr indent="-419100" lvl="7" marL="36576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8pPr>
            <a:lvl9pPr indent="-419100" lvl="8" marL="41148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9pPr>
          </a:lstStyle>
          <a:p/>
        </p:txBody>
      </p:sp>
      <p:sp>
        <p:nvSpPr>
          <p:cNvPr id="13" name="Google Shape;13;p2"/>
          <p:cNvSpPr txBox="1"/>
          <p:nvPr>
            <p:ph idx="2" type="body"/>
          </p:nvPr>
        </p:nvSpPr>
        <p:spPr>
          <a:xfrm>
            <a:off x="9532810" y="7775574"/>
            <a:ext cx="5318380" cy="622301"/>
          </a:xfrm>
          <a:prstGeom prst="rect">
            <a:avLst/>
          </a:prstGeom>
          <a:noFill/>
          <a:ln>
            <a:noFill/>
          </a:ln>
        </p:spPr>
        <p:txBody>
          <a:bodyPr anchorCtr="0" anchor="ctr" bIns="91425" lIns="91425" spcFirstLastPara="1" rIns="91425" wrap="square" tIns="91425">
            <a:noAutofit/>
          </a:bodyPr>
          <a:lstStyle>
            <a:lvl1pPr indent="-228600" lvl="0" marL="457200" marR="0" rtl="0" algn="ctr">
              <a:lnSpc>
                <a:spcPct val="130000"/>
              </a:lnSpc>
              <a:spcBef>
                <a:spcPts val="2500"/>
              </a:spcBef>
              <a:spcAft>
                <a:spcPts val="0"/>
              </a:spcAft>
              <a:buClr>
                <a:srgbClr val="8191AC"/>
              </a:buClr>
              <a:buSzPts val="3000"/>
              <a:buFont typeface="Arial"/>
              <a:buNone/>
              <a:defRPr b="0" i="0" sz="3000" u="none" cap="none" strike="noStrike">
                <a:solidFill>
                  <a:srgbClr val="8191AC"/>
                </a:solidFill>
                <a:latin typeface="Arial"/>
                <a:ea typeface="Arial"/>
                <a:cs typeface="Arial"/>
                <a:sym typeface="Arial"/>
              </a:defRPr>
            </a:lvl1pPr>
            <a:lvl2pPr indent="-419100" lvl="1" marL="9144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2pPr>
            <a:lvl3pPr indent="-419100" lvl="2" marL="13716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3pPr>
            <a:lvl4pPr indent="-419100" lvl="3" marL="18288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4pPr>
            <a:lvl5pPr indent="-419100" lvl="4" marL="22860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5pPr>
            <a:lvl6pPr indent="-419100" lvl="5" marL="27432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6pPr>
            <a:lvl7pPr indent="-419100" lvl="6" marL="32004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7pPr>
            <a:lvl8pPr indent="-419100" lvl="7" marL="36576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8pPr>
            <a:lvl9pPr indent="-419100" lvl="8" marL="41148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9pPr>
          </a:lstStyle>
          <a:p/>
        </p:txBody>
      </p:sp>
      <p:sp>
        <p:nvSpPr>
          <p:cNvPr id="14" name="Google Shape;14;p2"/>
          <p:cNvSpPr txBox="1"/>
          <p:nvPr>
            <p:ph type="title"/>
          </p:nvPr>
        </p:nvSpPr>
        <p:spPr>
          <a:xfrm>
            <a:off x="4387453" y="5422114"/>
            <a:ext cx="15609095" cy="1899726"/>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2500"/>
              </a:spcBef>
              <a:spcAft>
                <a:spcPts val="0"/>
              </a:spcAft>
              <a:buClr>
                <a:srgbClr val="FFFFFF"/>
              </a:buClr>
              <a:buSzPts val="12000"/>
              <a:buNone/>
              <a:defRPr i="0" sz="12000" u="none" cap="none" strike="noStrike">
                <a:solidFill>
                  <a:srgbClr val="FFFFFF"/>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sp>
        <p:nvSpPr>
          <p:cNvPr id="15" name="Google Shape;15;p2"/>
          <p:cNvSpPr txBox="1"/>
          <p:nvPr>
            <p:ph idx="12" type="sldNum"/>
          </p:nvPr>
        </p:nvSpPr>
        <p:spPr>
          <a:xfrm>
            <a:off x="863877" y="622829"/>
            <a:ext cx="464186" cy="4095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left" showMasterSp="0">
  <p:cSld name="Image left 2">
    <p:bg>
      <p:bgPr>
        <a:solidFill>
          <a:srgbClr val="FFFFFF"/>
        </a:solidFill>
      </p:bgPr>
    </p:bg>
    <p:spTree>
      <p:nvGrpSpPr>
        <p:cNvPr id="75" name="Shape 75"/>
        <p:cNvGrpSpPr/>
        <p:nvPr/>
      </p:nvGrpSpPr>
      <p:grpSpPr>
        <a:xfrm>
          <a:off x="0" y="0"/>
          <a:ext cx="0" cy="0"/>
          <a:chOff x="0" y="0"/>
          <a:chExt cx="0" cy="0"/>
        </a:xfrm>
      </p:grpSpPr>
      <p:sp>
        <p:nvSpPr>
          <p:cNvPr id="76" name="Google Shape;76;p11"/>
          <p:cNvSpPr/>
          <p:nvPr/>
        </p:nvSpPr>
        <p:spPr>
          <a:xfrm>
            <a:off x="4914106" y="9542115"/>
            <a:ext cx="8999141" cy="8999141"/>
          </a:xfrm>
          <a:prstGeom prst="ellipse">
            <a:avLst/>
          </a:prstGeom>
          <a:solidFill>
            <a:srgbClr val="F5F3F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77" name="Google Shape;77;p11"/>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78" name="Google Shape;78;p11"/>
          <p:cNvSpPr/>
          <p:nvPr/>
        </p:nvSpPr>
        <p:spPr>
          <a:xfrm>
            <a:off x="783100" y="527446"/>
            <a:ext cx="625741" cy="625741"/>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79" name="Google Shape;79;p11"/>
          <p:cNvSpPr/>
          <p:nvPr/>
        </p:nvSpPr>
        <p:spPr>
          <a:xfrm>
            <a:off x="-8391124" y="2023636"/>
            <a:ext cx="17348700" cy="17348700"/>
          </a:xfrm>
          <a:prstGeom prst="ellipse">
            <a:avLst/>
          </a:prstGeom>
          <a:solidFill>
            <a:srgbClr val="8191AC"/>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showMasterSp="0">
  <p:cSld name="Blank dark">
    <p:bg>
      <p:bgPr>
        <a:solidFill>
          <a:srgbClr val="2E3240"/>
        </a:solidFill>
      </p:bgPr>
    </p:bg>
    <p:spTree>
      <p:nvGrpSpPr>
        <p:cNvPr id="80" name="Shape 80"/>
        <p:cNvGrpSpPr/>
        <p:nvPr/>
      </p:nvGrpSpPr>
      <p:grpSpPr>
        <a:xfrm>
          <a:off x="0" y="0"/>
          <a:ext cx="0" cy="0"/>
          <a:chOff x="0" y="0"/>
          <a:chExt cx="0" cy="0"/>
        </a:xfrm>
      </p:grpSpPr>
      <p:sp>
        <p:nvSpPr>
          <p:cNvPr id="81" name="Google Shape;81;p12"/>
          <p:cNvSpPr txBox="1"/>
          <p:nvPr>
            <p:ph idx="12" type="sldNum"/>
          </p:nvPr>
        </p:nvSpPr>
        <p:spPr>
          <a:xfrm>
            <a:off x="863877" y="622829"/>
            <a:ext cx="464186" cy="4095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solidFill>
                <a:srgbClr val="F3F3F3"/>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ght / #" showMasterSp="0">
  <p:cSld name="Light / #">
    <p:bg>
      <p:bgPr>
        <a:solidFill>
          <a:srgbClr val="FFFFFF"/>
        </a:solidFill>
      </p:bgPr>
    </p:bg>
    <p:spTree>
      <p:nvGrpSpPr>
        <p:cNvPr id="82" name="Shape 82"/>
        <p:cNvGrpSpPr/>
        <p:nvPr/>
      </p:nvGrpSpPr>
      <p:grpSpPr>
        <a:xfrm>
          <a:off x="0" y="0"/>
          <a:ext cx="0" cy="0"/>
          <a:chOff x="0" y="0"/>
          <a:chExt cx="0" cy="0"/>
        </a:xfrm>
      </p:grpSpPr>
      <p:sp>
        <p:nvSpPr>
          <p:cNvPr id="83" name="Google Shape;83;p13"/>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84" name="Google Shape;84;p13"/>
          <p:cNvSpPr/>
          <p:nvPr/>
        </p:nvSpPr>
        <p:spPr>
          <a:xfrm>
            <a:off x="783100" y="527446"/>
            <a:ext cx="625741" cy="625741"/>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ght / # caption" showMasterSp="0">
  <p:cSld name="Light / # caption">
    <p:bg>
      <p:bgPr>
        <a:solidFill>
          <a:srgbClr val="FFFFFF"/>
        </a:solidFill>
      </p:bgPr>
    </p:bg>
    <p:spTree>
      <p:nvGrpSpPr>
        <p:cNvPr id="85" name="Shape 85"/>
        <p:cNvGrpSpPr/>
        <p:nvPr/>
      </p:nvGrpSpPr>
      <p:grpSpPr>
        <a:xfrm>
          <a:off x="0" y="0"/>
          <a:ext cx="0" cy="0"/>
          <a:chOff x="0" y="0"/>
          <a:chExt cx="0" cy="0"/>
        </a:xfrm>
      </p:grpSpPr>
      <p:sp>
        <p:nvSpPr>
          <p:cNvPr id="86" name="Google Shape;86;p14"/>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87" name="Google Shape;87;p14"/>
          <p:cNvSpPr/>
          <p:nvPr/>
        </p:nvSpPr>
        <p:spPr>
          <a:xfrm>
            <a:off x="783100" y="527446"/>
            <a:ext cx="625741" cy="625741"/>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88" name="Google Shape;88;p14"/>
          <p:cNvSpPr txBox="1"/>
          <p:nvPr>
            <p:ph idx="1" type="body"/>
          </p:nvPr>
        </p:nvSpPr>
        <p:spPr>
          <a:xfrm>
            <a:off x="1713483" y="610129"/>
            <a:ext cx="2810994" cy="46037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0687F"/>
              </a:buClr>
              <a:buSzPts val="1800"/>
              <a:buNone/>
              <a:defRPr i="0" sz="1800" u="none" cap="none" strike="noStrike">
                <a:solidFill>
                  <a:srgbClr val="60687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 # caption" showMasterSp="0">
  <p:cSld name="Dark / # caption">
    <p:bg>
      <p:bgPr>
        <a:solidFill>
          <a:srgbClr val="2E3240"/>
        </a:solidFill>
      </p:bgPr>
    </p:bg>
    <p:spTree>
      <p:nvGrpSpPr>
        <p:cNvPr id="89" name="Shape 89"/>
        <p:cNvGrpSpPr/>
        <p:nvPr/>
      </p:nvGrpSpPr>
      <p:grpSpPr>
        <a:xfrm>
          <a:off x="0" y="0"/>
          <a:ext cx="0" cy="0"/>
          <a:chOff x="0" y="0"/>
          <a:chExt cx="0" cy="0"/>
        </a:xfrm>
      </p:grpSpPr>
      <p:sp>
        <p:nvSpPr>
          <p:cNvPr id="90" name="Google Shape;90;p15"/>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91" name="Google Shape;91;p15"/>
          <p:cNvSpPr/>
          <p:nvPr/>
        </p:nvSpPr>
        <p:spPr>
          <a:xfrm>
            <a:off x="783100" y="527446"/>
            <a:ext cx="625741" cy="625741"/>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92" name="Google Shape;92;p15"/>
          <p:cNvSpPr txBox="1"/>
          <p:nvPr>
            <p:ph idx="1" type="body"/>
          </p:nvPr>
        </p:nvSpPr>
        <p:spPr>
          <a:xfrm>
            <a:off x="1713483" y="610129"/>
            <a:ext cx="2810994" cy="46037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FFFFFF"/>
              </a:buClr>
              <a:buSzPts val="1800"/>
              <a:buNone/>
              <a:defRPr i="0" sz="1800" u="none" cap="none" strike="noStrike">
                <a:solidFill>
                  <a:srgbClr val="FFFFF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orange wave" showMasterSp="0">
  <p:cSld name="Idea orange wave">
    <p:bg>
      <p:bgPr>
        <a:solidFill>
          <a:srgbClr val="F6914C"/>
        </a:solidFill>
      </p:bgPr>
    </p:bg>
    <p:spTree>
      <p:nvGrpSpPr>
        <p:cNvPr id="93" name="Shape 93"/>
        <p:cNvGrpSpPr/>
        <p:nvPr/>
      </p:nvGrpSpPr>
      <p:grpSpPr>
        <a:xfrm>
          <a:off x="0" y="0"/>
          <a:ext cx="0" cy="0"/>
          <a:chOff x="0" y="0"/>
          <a:chExt cx="0" cy="0"/>
        </a:xfrm>
      </p:grpSpPr>
      <p:pic>
        <p:nvPicPr>
          <p:cNvPr descr="wave-pattern-orange.png" id="94" name="Google Shape;94;p16"/>
          <p:cNvPicPr preferRelativeResize="0"/>
          <p:nvPr/>
        </p:nvPicPr>
        <p:blipFill rotWithShape="1">
          <a:blip r:embed="rId2">
            <a:alphaModFix/>
          </a:blip>
          <a:srcRect b="0" l="0" r="0" t="0"/>
          <a:stretch/>
        </p:blipFill>
        <p:spPr>
          <a:xfrm>
            <a:off x="0" y="3178857"/>
            <a:ext cx="24384001" cy="10537143"/>
          </a:xfrm>
          <a:prstGeom prst="rect">
            <a:avLst/>
          </a:prstGeom>
          <a:noFill/>
          <a:ln>
            <a:noFill/>
          </a:ln>
        </p:spPr>
      </p:pic>
      <p:sp>
        <p:nvSpPr>
          <p:cNvPr id="95" name="Google Shape;95;p16"/>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blue circles" showMasterSp="0">
  <p:cSld name="Idea blue circles">
    <p:bg>
      <p:bgPr>
        <a:gradFill>
          <a:gsLst>
            <a:gs pos="0">
              <a:srgbClr val="2E3240"/>
            </a:gs>
            <a:gs pos="100000">
              <a:srgbClr val="495067"/>
            </a:gs>
          </a:gsLst>
          <a:lin ang="18900000" scaled="0"/>
        </a:gradFill>
      </p:bgPr>
    </p:bg>
    <p:spTree>
      <p:nvGrpSpPr>
        <p:cNvPr id="96" name="Shape 96"/>
        <p:cNvGrpSpPr/>
        <p:nvPr/>
      </p:nvGrpSpPr>
      <p:grpSpPr>
        <a:xfrm>
          <a:off x="0" y="0"/>
          <a:ext cx="0" cy="0"/>
          <a:chOff x="0" y="0"/>
          <a:chExt cx="0" cy="0"/>
        </a:xfrm>
      </p:grpSpPr>
      <p:sp>
        <p:nvSpPr>
          <p:cNvPr id="97" name="Google Shape;97;p17"/>
          <p:cNvSpPr/>
          <p:nvPr/>
        </p:nvSpPr>
        <p:spPr>
          <a:xfrm>
            <a:off x="-5918200" y="4940498"/>
            <a:ext cx="15349488" cy="15349490"/>
          </a:xfrm>
          <a:prstGeom prst="ellipse">
            <a:avLst/>
          </a:prstGeom>
          <a:solidFill>
            <a:srgbClr val="2E3240">
              <a:alpha val="20000"/>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98" name="Google Shape;98;p17"/>
          <p:cNvSpPr/>
          <p:nvPr/>
        </p:nvSpPr>
        <p:spPr>
          <a:xfrm>
            <a:off x="19312259" y="-1162447"/>
            <a:ext cx="7584035" cy="7584034"/>
          </a:xfrm>
          <a:prstGeom prst="ellipse">
            <a:avLst/>
          </a:prstGeom>
          <a:solidFill>
            <a:srgbClr val="2E3240">
              <a:alpha val="20000"/>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99" name="Google Shape;99;p17"/>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closing" showMasterSp="0">
  <p:cSld name="Thank you closing">
    <p:spTree>
      <p:nvGrpSpPr>
        <p:cNvPr id="100" name="Shape 100"/>
        <p:cNvGrpSpPr/>
        <p:nvPr/>
      </p:nvGrpSpPr>
      <p:grpSpPr>
        <a:xfrm>
          <a:off x="0" y="0"/>
          <a:ext cx="0" cy="0"/>
          <a:chOff x="0" y="0"/>
          <a:chExt cx="0" cy="0"/>
        </a:xfrm>
      </p:grpSpPr>
      <p:pic>
        <p:nvPicPr>
          <p:cNvPr descr="Tidelift-pattern-blue.png" id="101" name="Google Shape;101;p18"/>
          <p:cNvPicPr preferRelativeResize="0"/>
          <p:nvPr/>
        </p:nvPicPr>
        <p:blipFill rotWithShape="1">
          <a:blip r:embed="rId2">
            <a:alphaModFix/>
          </a:blip>
          <a:srcRect b="0" l="0" r="0" t="0"/>
          <a:stretch/>
        </p:blipFill>
        <p:spPr>
          <a:xfrm>
            <a:off x="11066326" y="0"/>
            <a:ext cx="13961673" cy="14481104"/>
          </a:xfrm>
          <a:prstGeom prst="rect">
            <a:avLst/>
          </a:prstGeom>
          <a:noFill/>
          <a:ln>
            <a:noFill/>
          </a:ln>
        </p:spPr>
      </p:pic>
      <p:sp>
        <p:nvSpPr>
          <p:cNvPr id="102" name="Google Shape;102;p18"/>
          <p:cNvSpPr txBox="1"/>
          <p:nvPr>
            <p:ph type="title"/>
          </p:nvPr>
        </p:nvSpPr>
        <p:spPr>
          <a:xfrm>
            <a:off x="4387453" y="5422114"/>
            <a:ext cx="15609095" cy="1899726"/>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2500"/>
              </a:spcBef>
              <a:spcAft>
                <a:spcPts val="0"/>
              </a:spcAft>
              <a:buClr>
                <a:srgbClr val="FFFFFF"/>
              </a:buClr>
              <a:buSzPts val="12000"/>
              <a:buNone/>
              <a:defRPr i="0" sz="12000" u="none" cap="none" strike="noStrike">
                <a:solidFill>
                  <a:srgbClr val="FFFFFF"/>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pic>
        <p:nvPicPr>
          <p:cNvPr descr="Tidelift_Logos_RGB_Tidelift_Mark_On-Blue.png" id="103" name="Google Shape;103;p18"/>
          <p:cNvPicPr preferRelativeResize="0"/>
          <p:nvPr/>
        </p:nvPicPr>
        <p:blipFill rotWithShape="1">
          <a:blip r:embed="rId3">
            <a:alphaModFix/>
          </a:blip>
          <a:srcRect b="0" l="0" r="0" t="0"/>
          <a:stretch/>
        </p:blipFill>
        <p:spPr>
          <a:xfrm>
            <a:off x="8996373" y="10997803"/>
            <a:ext cx="6391253" cy="2129235"/>
          </a:xfrm>
          <a:prstGeom prst="rect">
            <a:avLst/>
          </a:prstGeom>
          <a:noFill/>
          <a:ln>
            <a:noFill/>
          </a:ln>
        </p:spPr>
      </p:pic>
      <p:sp>
        <p:nvSpPr>
          <p:cNvPr id="104" name="Google Shape;104;p18"/>
          <p:cNvSpPr txBox="1"/>
          <p:nvPr>
            <p:ph idx="12" type="sldNum"/>
          </p:nvPr>
        </p:nvSpPr>
        <p:spPr>
          <a:xfrm>
            <a:off x="863877" y="622829"/>
            <a:ext cx="464186" cy="4095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light" showMasterSp="0">
  <p:cSld name="Blank light">
    <p:bg>
      <p:bgPr>
        <a:solidFill>
          <a:srgbClr val="FFFFFF"/>
        </a:solidFill>
      </p:bgPr>
    </p:bg>
    <p:spTree>
      <p:nvGrpSpPr>
        <p:cNvPr id="105" name="Shape 105"/>
        <p:cNvGrpSpPr/>
        <p:nvPr/>
      </p:nvGrpSpPr>
      <p:grpSpPr>
        <a:xfrm>
          <a:off x="0" y="0"/>
          <a:ext cx="0" cy="0"/>
          <a:chOff x="0" y="0"/>
          <a:chExt cx="0" cy="0"/>
        </a:xfrm>
      </p:grpSpPr>
      <p:sp>
        <p:nvSpPr>
          <p:cNvPr id="106" name="Google Shape;106;p19"/>
          <p:cNvSpPr txBox="1"/>
          <p:nvPr>
            <p:ph idx="12" type="sldNum"/>
          </p:nvPr>
        </p:nvSpPr>
        <p:spPr>
          <a:xfrm>
            <a:off x="863877" y="622829"/>
            <a:ext cx="464186" cy="4095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 #" showMasterSp="0">
  <p:cSld name="Dark / #">
    <p:bg>
      <p:bgPr>
        <a:solidFill>
          <a:srgbClr val="2E3240"/>
        </a:solidFill>
      </p:bgPr>
    </p:bg>
    <p:spTree>
      <p:nvGrpSpPr>
        <p:cNvPr id="107" name="Shape 107"/>
        <p:cNvGrpSpPr/>
        <p:nvPr/>
      </p:nvGrpSpPr>
      <p:grpSpPr>
        <a:xfrm>
          <a:off x="0" y="0"/>
          <a:ext cx="0" cy="0"/>
          <a:chOff x="0" y="0"/>
          <a:chExt cx="0" cy="0"/>
        </a:xfrm>
      </p:grpSpPr>
      <p:sp>
        <p:nvSpPr>
          <p:cNvPr id="108" name="Google Shape;108;p20"/>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109" name="Google Shape;109;p20"/>
          <p:cNvSpPr/>
          <p:nvPr/>
        </p:nvSpPr>
        <p:spPr>
          <a:xfrm>
            <a:off x="783100" y="527446"/>
            <a:ext cx="625741" cy="625741"/>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howMasterSp="0">
  <p:cSld name="Title">
    <p:spTree>
      <p:nvGrpSpPr>
        <p:cNvPr id="16" name="Shape 16"/>
        <p:cNvGrpSpPr/>
        <p:nvPr/>
      </p:nvGrpSpPr>
      <p:grpSpPr>
        <a:xfrm>
          <a:off x="0" y="0"/>
          <a:ext cx="0" cy="0"/>
          <a:chOff x="0" y="0"/>
          <a:chExt cx="0" cy="0"/>
        </a:xfrm>
      </p:grpSpPr>
      <p:pic>
        <p:nvPicPr>
          <p:cNvPr descr="Tidelift-pattern-blue.png" id="17" name="Google Shape;17;p3"/>
          <p:cNvPicPr preferRelativeResize="0"/>
          <p:nvPr/>
        </p:nvPicPr>
        <p:blipFill rotWithShape="1">
          <a:blip r:embed="rId2">
            <a:alphaModFix/>
          </a:blip>
          <a:srcRect b="0" l="0" r="0" t="0"/>
          <a:stretch/>
        </p:blipFill>
        <p:spPr>
          <a:xfrm>
            <a:off x="10710726" y="635000"/>
            <a:ext cx="13961673" cy="14481104"/>
          </a:xfrm>
          <a:prstGeom prst="rect">
            <a:avLst/>
          </a:prstGeom>
          <a:noFill/>
          <a:ln>
            <a:noFill/>
          </a:ln>
        </p:spPr>
      </p:pic>
      <p:sp>
        <p:nvSpPr>
          <p:cNvPr id="18" name="Google Shape;18;p3"/>
          <p:cNvSpPr txBox="1"/>
          <p:nvPr>
            <p:ph idx="1" type="body"/>
          </p:nvPr>
        </p:nvSpPr>
        <p:spPr>
          <a:xfrm>
            <a:off x="11393614" y="2990849"/>
            <a:ext cx="1596772" cy="622301"/>
          </a:xfrm>
          <a:prstGeom prst="rect">
            <a:avLst/>
          </a:prstGeom>
          <a:noFill/>
          <a:ln>
            <a:noFill/>
          </a:ln>
        </p:spPr>
        <p:txBody>
          <a:bodyPr anchorCtr="0" anchor="ctr" bIns="91425" lIns="91425" spcFirstLastPara="1" rIns="91425" wrap="square" tIns="91425">
            <a:noAutofit/>
          </a:bodyPr>
          <a:lstStyle>
            <a:lvl1pPr indent="-228600" lvl="0" marL="457200" marR="0" rtl="0" algn="ctr">
              <a:lnSpc>
                <a:spcPct val="130000"/>
              </a:lnSpc>
              <a:spcBef>
                <a:spcPts val="2500"/>
              </a:spcBef>
              <a:spcAft>
                <a:spcPts val="0"/>
              </a:spcAft>
              <a:buClr>
                <a:srgbClr val="8191AC"/>
              </a:buClr>
              <a:buSzPts val="3000"/>
              <a:buFont typeface="Arial"/>
              <a:buNone/>
              <a:defRPr b="0" i="0" sz="3000" u="none" cap="none" strike="noStrike">
                <a:solidFill>
                  <a:srgbClr val="8191AC"/>
                </a:solidFill>
                <a:latin typeface="Arial"/>
                <a:ea typeface="Arial"/>
                <a:cs typeface="Arial"/>
                <a:sym typeface="Arial"/>
              </a:defRPr>
            </a:lvl1pPr>
            <a:lvl2pPr indent="-419100" lvl="1" marL="9144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2pPr>
            <a:lvl3pPr indent="-419100" lvl="2" marL="13716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3pPr>
            <a:lvl4pPr indent="-419100" lvl="3" marL="18288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4pPr>
            <a:lvl5pPr indent="-419100" lvl="4" marL="22860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5pPr>
            <a:lvl6pPr indent="-419100" lvl="5" marL="27432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6pPr>
            <a:lvl7pPr indent="-419100" lvl="6" marL="32004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7pPr>
            <a:lvl8pPr indent="-419100" lvl="7" marL="36576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8pPr>
            <a:lvl9pPr indent="-419100" lvl="8" marL="41148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9pPr>
          </a:lstStyle>
          <a:p/>
        </p:txBody>
      </p:sp>
      <p:sp>
        <p:nvSpPr>
          <p:cNvPr id="19" name="Google Shape;19;p3"/>
          <p:cNvSpPr txBox="1"/>
          <p:nvPr>
            <p:ph idx="2" type="body"/>
          </p:nvPr>
        </p:nvSpPr>
        <p:spPr>
          <a:xfrm>
            <a:off x="9532810" y="7775574"/>
            <a:ext cx="5318380" cy="622301"/>
          </a:xfrm>
          <a:prstGeom prst="rect">
            <a:avLst/>
          </a:prstGeom>
          <a:noFill/>
          <a:ln>
            <a:noFill/>
          </a:ln>
        </p:spPr>
        <p:txBody>
          <a:bodyPr anchorCtr="0" anchor="ctr" bIns="91425" lIns="91425" spcFirstLastPara="1" rIns="91425" wrap="square" tIns="91425">
            <a:noAutofit/>
          </a:bodyPr>
          <a:lstStyle>
            <a:lvl1pPr indent="-228600" lvl="0" marL="457200" marR="0" rtl="0" algn="ctr">
              <a:lnSpc>
                <a:spcPct val="130000"/>
              </a:lnSpc>
              <a:spcBef>
                <a:spcPts val="2500"/>
              </a:spcBef>
              <a:spcAft>
                <a:spcPts val="0"/>
              </a:spcAft>
              <a:buClr>
                <a:srgbClr val="8191AC"/>
              </a:buClr>
              <a:buSzPts val="3000"/>
              <a:buFont typeface="Arial"/>
              <a:buNone/>
              <a:defRPr b="0" i="0" sz="3000" u="none" cap="none" strike="noStrike">
                <a:solidFill>
                  <a:srgbClr val="8191AC"/>
                </a:solidFill>
                <a:latin typeface="Arial"/>
                <a:ea typeface="Arial"/>
                <a:cs typeface="Arial"/>
                <a:sym typeface="Arial"/>
              </a:defRPr>
            </a:lvl1pPr>
            <a:lvl2pPr indent="-419100" lvl="1" marL="9144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2pPr>
            <a:lvl3pPr indent="-419100" lvl="2" marL="13716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3pPr>
            <a:lvl4pPr indent="-419100" lvl="3" marL="18288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4pPr>
            <a:lvl5pPr indent="-419100" lvl="4" marL="22860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5pPr>
            <a:lvl6pPr indent="-419100" lvl="5" marL="27432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6pPr>
            <a:lvl7pPr indent="-419100" lvl="6" marL="32004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7pPr>
            <a:lvl8pPr indent="-419100" lvl="7" marL="36576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8pPr>
            <a:lvl9pPr indent="-419100" lvl="8" marL="41148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9pPr>
          </a:lstStyle>
          <a:p/>
        </p:txBody>
      </p:sp>
      <p:sp>
        <p:nvSpPr>
          <p:cNvPr id="20" name="Google Shape;20;p3"/>
          <p:cNvSpPr txBox="1"/>
          <p:nvPr>
            <p:ph type="title"/>
          </p:nvPr>
        </p:nvSpPr>
        <p:spPr>
          <a:xfrm>
            <a:off x="4387453" y="5422114"/>
            <a:ext cx="15609095" cy="1899726"/>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2500"/>
              </a:spcBef>
              <a:spcAft>
                <a:spcPts val="0"/>
              </a:spcAft>
              <a:buClr>
                <a:srgbClr val="FFFFFF"/>
              </a:buClr>
              <a:buSzPts val="12000"/>
              <a:buNone/>
              <a:defRPr i="0" sz="12000" u="none" cap="none" strike="noStrike">
                <a:solidFill>
                  <a:srgbClr val="FFFFFF"/>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pic>
        <p:nvPicPr>
          <p:cNvPr descr="Tidelift_shorthand-logo_for-dark.png" id="21" name="Google Shape;21;p3"/>
          <p:cNvPicPr preferRelativeResize="0"/>
          <p:nvPr/>
        </p:nvPicPr>
        <p:blipFill rotWithShape="1">
          <a:blip r:embed="rId3">
            <a:alphaModFix/>
          </a:blip>
          <a:srcRect b="0" l="0" r="0" t="0"/>
          <a:stretch/>
        </p:blipFill>
        <p:spPr>
          <a:xfrm>
            <a:off x="11572360" y="11416357"/>
            <a:ext cx="1239280" cy="1039665"/>
          </a:xfrm>
          <a:prstGeom prst="rect">
            <a:avLst/>
          </a:prstGeom>
          <a:noFill/>
          <a:ln>
            <a:noFill/>
          </a:ln>
        </p:spPr>
      </p:pic>
      <p:sp>
        <p:nvSpPr>
          <p:cNvPr id="22" name="Google Shape;22;p3"/>
          <p:cNvSpPr txBox="1"/>
          <p:nvPr>
            <p:ph idx="12" type="sldNum"/>
          </p:nvPr>
        </p:nvSpPr>
        <p:spPr>
          <a:xfrm>
            <a:off x="863877" y="622829"/>
            <a:ext cx="464186" cy="4095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 # title" showMasterSp="0">
  <p:cSld name="Dark / # title">
    <p:bg>
      <p:bgPr>
        <a:solidFill>
          <a:srgbClr val="2E3240"/>
        </a:solidFill>
      </p:bgPr>
    </p:bg>
    <p:spTree>
      <p:nvGrpSpPr>
        <p:cNvPr id="110" name="Shape 110"/>
        <p:cNvGrpSpPr/>
        <p:nvPr/>
      </p:nvGrpSpPr>
      <p:grpSpPr>
        <a:xfrm>
          <a:off x="0" y="0"/>
          <a:ext cx="0" cy="0"/>
          <a:chOff x="0" y="0"/>
          <a:chExt cx="0" cy="0"/>
        </a:xfrm>
      </p:grpSpPr>
      <p:sp>
        <p:nvSpPr>
          <p:cNvPr id="111" name="Google Shape;111;p21"/>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112" name="Google Shape;112;p21"/>
          <p:cNvSpPr txBox="1"/>
          <p:nvPr>
            <p:ph type="title"/>
          </p:nvPr>
        </p:nvSpPr>
        <p:spPr>
          <a:xfrm>
            <a:off x="1269104" y="1887049"/>
            <a:ext cx="18604609" cy="2137653"/>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6914C"/>
              </a:buClr>
              <a:buSzPts val="7000"/>
              <a:buNone/>
              <a:defRPr i="0" sz="7000" u="none" cap="none" strike="noStrike">
                <a:solidFill>
                  <a:srgbClr val="F6914C"/>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sp>
        <p:nvSpPr>
          <p:cNvPr id="113" name="Google Shape;113;p21"/>
          <p:cNvSpPr/>
          <p:nvPr/>
        </p:nvSpPr>
        <p:spPr>
          <a:xfrm>
            <a:off x="783100" y="527446"/>
            <a:ext cx="625741" cy="625741"/>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ght / # title" showMasterSp="0">
  <p:cSld name="Light / # title">
    <p:bg>
      <p:bgPr>
        <a:solidFill>
          <a:srgbClr val="FFFFFF"/>
        </a:solidFill>
      </p:bgPr>
    </p:bg>
    <p:spTree>
      <p:nvGrpSpPr>
        <p:cNvPr id="114" name="Shape 114"/>
        <p:cNvGrpSpPr/>
        <p:nvPr/>
      </p:nvGrpSpPr>
      <p:grpSpPr>
        <a:xfrm>
          <a:off x="0" y="0"/>
          <a:ext cx="0" cy="0"/>
          <a:chOff x="0" y="0"/>
          <a:chExt cx="0" cy="0"/>
        </a:xfrm>
      </p:grpSpPr>
      <p:sp>
        <p:nvSpPr>
          <p:cNvPr id="115" name="Google Shape;115;p22"/>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116" name="Google Shape;116;p22"/>
          <p:cNvSpPr/>
          <p:nvPr/>
        </p:nvSpPr>
        <p:spPr>
          <a:xfrm>
            <a:off x="783100" y="527446"/>
            <a:ext cx="625741" cy="625741"/>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117" name="Google Shape;117;p22"/>
          <p:cNvSpPr txBox="1"/>
          <p:nvPr>
            <p:ph type="title"/>
          </p:nvPr>
        </p:nvSpPr>
        <p:spPr>
          <a:xfrm>
            <a:off x="1269104" y="1887049"/>
            <a:ext cx="18604609" cy="2137653"/>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6914C"/>
              </a:buClr>
              <a:buSzPts val="7000"/>
              <a:buNone/>
              <a:defRPr i="0" sz="7000" u="none" cap="none" strike="noStrike">
                <a:solidFill>
                  <a:srgbClr val="F6914C"/>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soft white color" showMasterSp="0">
  <p:cSld name="Idea soft white color">
    <p:bg>
      <p:bgPr>
        <a:solidFill>
          <a:srgbClr val="F5F3F0"/>
        </a:solidFill>
      </p:bgPr>
    </p:bg>
    <p:spTree>
      <p:nvGrpSpPr>
        <p:cNvPr id="118" name="Shape 118"/>
        <p:cNvGrpSpPr/>
        <p:nvPr/>
      </p:nvGrpSpPr>
      <p:grpSpPr>
        <a:xfrm>
          <a:off x="0" y="0"/>
          <a:ext cx="0" cy="0"/>
          <a:chOff x="0" y="0"/>
          <a:chExt cx="0" cy="0"/>
        </a:xfrm>
      </p:grpSpPr>
      <p:sp>
        <p:nvSpPr>
          <p:cNvPr id="119" name="Google Shape;119;p23"/>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soft white circles" showMasterSp="0">
  <p:cSld name="Idea soft white circles">
    <p:bg>
      <p:bgPr>
        <a:gradFill>
          <a:gsLst>
            <a:gs pos="0">
              <a:srgbClr val="FFFFFF"/>
            </a:gs>
            <a:gs pos="100000">
              <a:srgbClr val="F5F3F0"/>
            </a:gs>
          </a:gsLst>
          <a:lin ang="18900000" scaled="0"/>
        </a:gradFill>
      </p:bgPr>
    </p:bg>
    <p:spTree>
      <p:nvGrpSpPr>
        <p:cNvPr id="120" name="Shape 120"/>
        <p:cNvGrpSpPr/>
        <p:nvPr/>
      </p:nvGrpSpPr>
      <p:grpSpPr>
        <a:xfrm>
          <a:off x="0" y="0"/>
          <a:ext cx="0" cy="0"/>
          <a:chOff x="0" y="0"/>
          <a:chExt cx="0" cy="0"/>
        </a:xfrm>
      </p:grpSpPr>
      <p:sp>
        <p:nvSpPr>
          <p:cNvPr id="121" name="Google Shape;121;p24"/>
          <p:cNvSpPr/>
          <p:nvPr/>
        </p:nvSpPr>
        <p:spPr>
          <a:xfrm>
            <a:off x="-1273944" y="-4787702"/>
            <a:ext cx="15349488" cy="15349490"/>
          </a:xfrm>
          <a:prstGeom prst="ellipse">
            <a:avLst/>
          </a:prstGeom>
          <a:solidFill>
            <a:srgbClr val="FFFFFF">
              <a:alpha val="49803"/>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122" name="Google Shape;122;p24"/>
          <p:cNvSpPr/>
          <p:nvPr/>
        </p:nvSpPr>
        <p:spPr>
          <a:xfrm>
            <a:off x="15713119" y="10470753"/>
            <a:ext cx="7584035" cy="7584034"/>
          </a:xfrm>
          <a:prstGeom prst="ellipse">
            <a:avLst/>
          </a:prstGeom>
          <a:solidFill>
            <a:srgbClr val="FFFFFF">
              <a:alpha val="64705"/>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123" name="Google Shape;123;p24"/>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orange color" showMasterSp="0">
  <p:cSld name="Idea orange color">
    <p:bg>
      <p:bgPr>
        <a:solidFill>
          <a:srgbClr val="F6914C"/>
        </a:solidFill>
      </p:bgPr>
    </p:bg>
    <p:spTree>
      <p:nvGrpSpPr>
        <p:cNvPr id="124" name="Shape 124"/>
        <p:cNvGrpSpPr/>
        <p:nvPr/>
      </p:nvGrpSpPr>
      <p:grpSpPr>
        <a:xfrm>
          <a:off x="0" y="0"/>
          <a:ext cx="0" cy="0"/>
          <a:chOff x="0" y="0"/>
          <a:chExt cx="0" cy="0"/>
        </a:xfrm>
      </p:grpSpPr>
      <p:sp>
        <p:nvSpPr>
          <p:cNvPr id="125" name="Google Shape;125;p25"/>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orange circles" showMasterSp="0">
  <p:cSld name="Idea orange circles">
    <p:bg>
      <p:bgPr>
        <a:gradFill>
          <a:gsLst>
            <a:gs pos="0">
              <a:srgbClr val="F6914C"/>
            </a:gs>
            <a:gs pos="100000">
              <a:srgbClr val="FFAB4D"/>
            </a:gs>
          </a:gsLst>
          <a:lin ang="18900000" scaled="0"/>
        </a:gradFill>
      </p:bgPr>
    </p:bg>
    <p:spTree>
      <p:nvGrpSpPr>
        <p:cNvPr id="126" name="Shape 126"/>
        <p:cNvGrpSpPr/>
        <p:nvPr/>
      </p:nvGrpSpPr>
      <p:grpSpPr>
        <a:xfrm>
          <a:off x="0" y="0"/>
          <a:ext cx="0" cy="0"/>
          <a:chOff x="0" y="0"/>
          <a:chExt cx="0" cy="0"/>
        </a:xfrm>
      </p:grpSpPr>
      <p:sp>
        <p:nvSpPr>
          <p:cNvPr id="127" name="Google Shape;127;p26"/>
          <p:cNvSpPr/>
          <p:nvPr/>
        </p:nvSpPr>
        <p:spPr>
          <a:xfrm>
            <a:off x="4517256" y="8064698"/>
            <a:ext cx="15349488" cy="15349490"/>
          </a:xfrm>
          <a:prstGeom prst="ellipse">
            <a:avLst/>
          </a:prstGeom>
          <a:solidFill>
            <a:srgbClr val="FFAB4D">
              <a:alpha val="49803"/>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128" name="Google Shape;128;p26"/>
          <p:cNvSpPr/>
          <p:nvPr/>
        </p:nvSpPr>
        <p:spPr>
          <a:xfrm>
            <a:off x="12461919" y="-3270647"/>
            <a:ext cx="7584035" cy="7584034"/>
          </a:xfrm>
          <a:prstGeom prst="ellipse">
            <a:avLst/>
          </a:prstGeom>
          <a:solidFill>
            <a:srgbClr val="FFAB4D">
              <a:alpha val="64705"/>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129" name="Google Shape;129;p26"/>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blue color" showMasterSp="0">
  <p:cSld name="Idea blue color">
    <p:spTree>
      <p:nvGrpSpPr>
        <p:cNvPr id="130" name="Shape 130"/>
        <p:cNvGrpSpPr/>
        <p:nvPr/>
      </p:nvGrpSpPr>
      <p:grpSpPr>
        <a:xfrm>
          <a:off x="0" y="0"/>
          <a:ext cx="0" cy="0"/>
          <a:chOff x="0" y="0"/>
          <a:chExt cx="0" cy="0"/>
        </a:xfrm>
      </p:grpSpPr>
      <p:sp>
        <p:nvSpPr>
          <p:cNvPr id="131" name="Google Shape;131;p27"/>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blue wave" showMasterSp="0">
  <p:cSld name="Idea blue wave">
    <p:spTree>
      <p:nvGrpSpPr>
        <p:cNvPr id="132" name="Shape 132"/>
        <p:cNvGrpSpPr/>
        <p:nvPr/>
      </p:nvGrpSpPr>
      <p:grpSpPr>
        <a:xfrm>
          <a:off x="0" y="0"/>
          <a:ext cx="0" cy="0"/>
          <a:chOff x="0" y="0"/>
          <a:chExt cx="0" cy="0"/>
        </a:xfrm>
      </p:grpSpPr>
      <p:pic>
        <p:nvPicPr>
          <p:cNvPr descr="wave-pattern-blue-01.png" id="133" name="Google Shape;133;p28"/>
          <p:cNvPicPr preferRelativeResize="0"/>
          <p:nvPr/>
        </p:nvPicPr>
        <p:blipFill rotWithShape="1">
          <a:blip r:embed="rId2">
            <a:alphaModFix/>
          </a:blip>
          <a:srcRect b="3471" l="0" r="0" t="3471"/>
          <a:stretch/>
        </p:blipFill>
        <p:spPr>
          <a:xfrm>
            <a:off x="0" y="3178857"/>
            <a:ext cx="24383999" cy="10537143"/>
          </a:xfrm>
          <a:prstGeom prst="rect">
            <a:avLst/>
          </a:prstGeom>
          <a:noFill/>
          <a:ln>
            <a:noFill/>
          </a:ln>
        </p:spPr>
      </p:pic>
      <p:sp>
        <p:nvSpPr>
          <p:cNvPr id="134" name="Google Shape;134;p28"/>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closing" showMasterSp="0">
  <p:cSld name="Thank you closing 2">
    <p:spTree>
      <p:nvGrpSpPr>
        <p:cNvPr id="135" name="Shape 135"/>
        <p:cNvGrpSpPr/>
        <p:nvPr/>
      </p:nvGrpSpPr>
      <p:grpSpPr>
        <a:xfrm>
          <a:off x="0" y="0"/>
          <a:ext cx="0" cy="0"/>
          <a:chOff x="0" y="0"/>
          <a:chExt cx="0" cy="0"/>
        </a:xfrm>
      </p:grpSpPr>
      <p:pic>
        <p:nvPicPr>
          <p:cNvPr descr="Tidelift-pattern-blue.png" id="136" name="Google Shape;136;p29"/>
          <p:cNvPicPr preferRelativeResize="0"/>
          <p:nvPr/>
        </p:nvPicPr>
        <p:blipFill rotWithShape="1">
          <a:blip r:embed="rId2">
            <a:alphaModFix/>
          </a:blip>
          <a:srcRect b="0" l="0" r="0" t="0"/>
          <a:stretch/>
        </p:blipFill>
        <p:spPr>
          <a:xfrm>
            <a:off x="11066326" y="0"/>
            <a:ext cx="13961673" cy="14481104"/>
          </a:xfrm>
          <a:prstGeom prst="rect">
            <a:avLst/>
          </a:prstGeom>
          <a:noFill/>
          <a:ln>
            <a:noFill/>
          </a:ln>
        </p:spPr>
      </p:pic>
      <p:sp>
        <p:nvSpPr>
          <p:cNvPr id="137" name="Google Shape;137;p29"/>
          <p:cNvSpPr txBox="1"/>
          <p:nvPr>
            <p:ph type="title"/>
          </p:nvPr>
        </p:nvSpPr>
        <p:spPr>
          <a:xfrm>
            <a:off x="4387453" y="5422114"/>
            <a:ext cx="15609095" cy="1899726"/>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2500"/>
              </a:spcBef>
              <a:spcAft>
                <a:spcPts val="0"/>
              </a:spcAft>
              <a:buClr>
                <a:srgbClr val="FFFFFF"/>
              </a:buClr>
              <a:buSzPts val="12000"/>
              <a:buNone/>
              <a:defRPr i="0" sz="12000" u="none" cap="none" strike="noStrike">
                <a:solidFill>
                  <a:srgbClr val="FFFFFF"/>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pic>
        <p:nvPicPr>
          <p:cNvPr descr="Tidelift_shorthand-logo_for-dark.png" id="138" name="Google Shape;138;p29"/>
          <p:cNvPicPr preferRelativeResize="0"/>
          <p:nvPr/>
        </p:nvPicPr>
        <p:blipFill rotWithShape="1">
          <a:blip r:embed="rId3">
            <a:alphaModFix/>
          </a:blip>
          <a:srcRect b="0" l="0" r="0" t="0"/>
          <a:stretch/>
        </p:blipFill>
        <p:spPr>
          <a:xfrm>
            <a:off x="11572360" y="11416357"/>
            <a:ext cx="1239280" cy="1039665"/>
          </a:xfrm>
          <a:prstGeom prst="rect">
            <a:avLst/>
          </a:prstGeom>
          <a:noFill/>
          <a:ln>
            <a:noFill/>
          </a:ln>
        </p:spPr>
      </p:pic>
      <p:sp>
        <p:nvSpPr>
          <p:cNvPr id="139" name="Google Shape;139;p29"/>
          <p:cNvSpPr txBox="1"/>
          <p:nvPr>
            <p:ph idx="12" type="sldNum"/>
          </p:nvPr>
        </p:nvSpPr>
        <p:spPr>
          <a:xfrm>
            <a:off x="863877" y="622829"/>
            <a:ext cx="464186" cy="4095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x">
  <p:cSld name="TITLE_AND_BODY">
    <p:bg>
      <p:bgPr>
        <a:solidFill>
          <a:srgbClr val="495067"/>
        </a:solidFill>
      </p:bgPr>
    </p:bg>
    <p:spTree>
      <p:nvGrpSpPr>
        <p:cNvPr id="144" name="Shape 144"/>
        <p:cNvGrpSpPr/>
        <p:nvPr/>
      </p:nvGrpSpPr>
      <p:grpSpPr>
        <a:xfrm>
          <a:off x="0" y="0"/>
          <a:ext cx="0" cy="0"/>
          <a:chOff x="0" y="0"/>
          <a:chExt cx="0" cy="0"/>
        </a:xfrm>
      </p:grpSpPr>
      <p:pic>
        <p:nvPicPr>
          <p:cNvPr descr="Tidelift-pattern-blue.png" id="145" name="Google Shape;145;p31"/>
          <p:cNvPicPr preferRelativeResize="0"/>
          <p:nvPr/>
        </p:nvPicPr>
        <p:blipFill rotWithShape="1">
          <a:blip r:embed="rId2">
            <a:alphaModFix/>
          </a:blip>
          <a:srcRect b="0" l="0" r="0" t="0"/>
          <a:stretch/>
        </p:blipFill>
        <p:spPr>
          <a:xfrm>
            <a:off x="10710726" y="635000"/>
            <a:ext cx="13961673" cy="14481111"/>
          </a:xfrm>
          <a:prstGeom prst="rect">
            <a:avLst/>
          </a:prstGeom>
          <a:noFill/>
          <a:ln>
            <a:noFill/>
          </a:ln>
        </p:spPr>
      </p:pic>
      <p:sp>
        <p:nvSpPr>
          <p:cNvPr id="146" name="Google Shape;146;p31"/>
          <p:cNvSpPr txBox="1"/>
          <p:nvPr>
            <p:ph idx="1" type="body"/>
          </p:nvPr>
        </p:nvSpPr>
        <p:spPr>
          <a:xfrm>
            <a:off x="11393614" y="2990849"/>
            <a:ext cx="1596900" cy="622500"/>
          </a:xfrm>
          <a:prstGeom prst="rect">
            <a:avLst/>
          </a:prstGeom>
          <a:noFill/>
          <a:ln>
            <a:noFill/>
          </a:ln>
        </p:spPr>
        <p:txBody>
          <a:bodyPr anchorCtr="0" anchor="ctr" bIns="50800" lIns="50800" spcFirstLastPara="1" rIns="50800" wrap="square" tIns="50800">
            <a:noAutofit/>
          </a:bodyPr>
          <a:lstStyle>
            <a:lvl1pPr indent="-228600" lvl="0" marL="457200" marR="0" rtl="0" algn="ctr">
              <a:lnSpc>
                <a:spcPct val="130000"/>
              </a:lnSpc>
              <a:spcBef>
                <a:spcPts val="2400"/>
              </a:spcBef>
              <a:spcAft>
                <a:spcPts val="0"/>
              </a:spcAft>
              <a:buClr>
                <a:srgbClr val="8191AC"/>
              </a:buClr>
              <a:buSzPts val="2900"/>
              <a:buNone/>
              <a:defRPr i="0" sz="2900" u="none" cap="none" strike="noStrike">
                <a:solidFill>
                  <a:srgbClr val="8191AC"/>
                </a:solidFill>
              </a:defRPr>
            </a:lvl1pPr>
            <a:lvl2pPr indent="-584200" lvl="1" marL="914400" marR="0" rtl="0" algn="l">
              <a:lnSpc>
                <a:spcPct val="90000"/>
              </a:lnSpc>
              <a:spcBef>
                <a:spcPts val="2100"/>
              </a:spcBef>
              <a:spcAft>
                <a:spcPts val="0"/>
              </a:spcAft>
              <a:buClr>
                <a:srgbClr val="000000"/>
              </a:buClr>
              <a:buSzPts val="5600"/>
              <a:buChar char="•"/>
              <a:defRPr i="0" sz="5600" u="none" cap="none" strike="noStrike">
                <a:solidFill>
                  <a:srgbClr val="000000"/>
                </a:solidFill>
              </a:defRPr>
            </a:lvl2pPr>
            <a:lvl3pPr indent="-584200" lvl="2" marL="1371600" marR="0" rtl="0" algn="l">
              <a:lnSpc>
                <a:spcPct val="90000"/>
              </a:lnSpc>
              <a:spcBef>
                <a:spcPts val="2100"/>
              </a:spcBef>
              <a:spcAft>
                <a:spcPts val="0"/>
              </a:spcAft>
              <a:buClr>
                <a:srgbClr val="000000"/>
              </a:buClr>
              <a:buSzPts val="5600"/>
              <a:buChar char="•"/>
              <a:defRPr i="0" sz="5600" u="none" cap="none" strike="noStrike">
                <a:solidFill>
                  <a:srgbClr val="000000"/>
                </a:solidFill>
              </a:defRPr>
            </a:lvl3pPr>
            <a:lvl4pPr indent="-584200" lvl="3" marL="1828800" marR="0" rtl="0" algn="l">
              <a:lnSpc>
                <a:spcPct val="90000"/>
              </a:lnSpc>
              <a:spcBef>
                <a:spcPts val="2100"/>
              </a:spcBef>
              <a:spcAft>
                <a:spcPts val="0"/>
              </a:spcAft>
              <a:buClr>
                <a:srgbClr val="000000"/>
              </a:buClr>
              <a:buSzPts val="5600"/>
              <a:buChar char="•"/>
              <a:defRPr i="0" sz="5600" u="none" cap="none" strike="noStrike">
                <a:solidFill>
                  <a:srgbClr val="000000"/>
                </a:solidFill>
              </a:defRPr>
            </a:lvl4pPr>
            <a:lvl5pPr indent="-584200" lvl="4" marL="2286000" marR="0" rtl="0" algn="l">
              <a:lnSpc>
                <a:spcPct val="90000"/>
              </a:lnSpc>
              <a:spcBef>
                <a:spcPts val="2100"/>
              </a:spcBef>
              <a:spcAft>
                <a:spcPts val="0"/>
              </a:spcAft>
              <a:buClr>
                <a:srgbClr val="000000"/>
              </a:buClr>
              <a:buSzPts val="5600"/>
              <a:buChar char="•"/>
              <a:defRPr i="0" sz="5600" u="none" cap="none" strike="noStrike">
                <a:solidFill>
                  <a:srgbClr val="000000"/>
                </a:solidFill>
              </a:defRPr>
            </a:lvl5pPr>
            <a:lvl6pPr indent="-584200" lvl="5" marL="2743200" marR="0" rtl="0" algn="l">
              <a:lnSpc>
                <a:spcPct val="90000"/>
              </a:lnSpc>
              <a:spcBef>
                <a:spcPts val="2100"/>
              </a:spcBef>
              <a:spcAft>
                <a:spcPts val="0"/>
              </a:spcAft>
              <a:buClr>
                <a:srgbClr val="000000"/>
              </a:buClr>
              <a:buSzPts val="5600"/>
              <a:buChar char="•"/>
              <a:defRPr i="0" sz="5600" u="none" cap="none" strike="noStrike">
                <a:solidFill>
                  <a:srgbClr val="000000"/>
                </a:solidFill>
              </a:defRPr>
            </a:lvl6pPr>
            <a:lvl7pPr indent="-584200" lvl="6" marL="3200400" marR="0" rtl="0" algn="l">
              <a:lnSpc>
                <a:spcPct val="90000"/>
              </a:lnSpc>
              <a:spcBef>
                <a:spcPts val="2100"/>
              </a:spcBef>
              <a:spcAft>
                <a:spcPts val="0"/>
              </a:spcAft>
              <a:buClr>
                <a:srgbClr val="000000"/>
              </a:buClr>
              <a:buSzPts val="5600"/>
              <a:buChar char="•"/>
              <a:defRPr i="0" sz="5600" u="none" cap="none" strike="noStrike">
                <a:solidFill>
                  <a:srgbClr val="000000"/>
                </a:solidFill>
              </a:defRPr>
            </a:lvl7pPr>
            <a:lvl8pPr indent="-584200" lvl="7" marL="3657600" marR="0" rtl="0" algn="l">
              <a:lnSpc>
                <a:spcPct val="90000"/>
              </a:lnSpc>
              <a:spcBef>
                <a:spcPts val="2100"/>
              </a:spcBef>
              <a:spcAft>
                <a:spcPts val="0"/>
              </a:spcAft>
              <a:buClr>
                <a:srgbClr val="000000"/>
              </a:buClr>
              <a:buSzPts val="5600"/>
              <a:buChar char="•"/>
              <a:defRPr i="0" sz="5600" u="none" cap="none" strike="noStrike">
                <a:solidFill>
                  <a:srgbClr val="000000"/>
                </a:solidFill>
              </a:defRPr>
            </a:lvl8pPr>
            <a:lvl9pPr indent="-584200" lvl="8" marL="4114800" marR="0" rtl="0" algn="l">
              <a:lnSpc>
                <a:spcPct val="90000"/>
              </a:lnSpc>
              <a:spcBef>
                <a:spcPts val="2100"/>
              </a:spcBef>
              <a:spcAft>
                <a:spcPts val="0"/>
              </a:spcAft>
              <a:buClr>
                <a:srgbClr val="000000"/>
              </a:buClr>
              <a:buSzPts val="5600"/>
              <a:buChar char="•"/>
              <a:defRPr i="0" sz="5600" u="none" cap="none" strike="noStrike">
                <a:solidFill>
                  <a:srgbClr val="000000"/>
                </a:solidFill>
              </a:defRPr>
            </a:lvl9pPr>
          </a:lstStyle>
          <a:p/>
        </p:txBody>
      </p:sp>
      <p:sp>
        <p:nvSpPr>
          <p:cNvPr id="147" name="Google Shape;147;p31"/>
          <p:cNvSpPr txBox="1"/>
          <p:nvPr>
            <p:ph idx="2" type="body"/>
          </p:nvPr>
        </p:nvSpPr>
        <p:spPr>
          <a:xfrm>
            <a:off x="9532810" y="7775574"/>
            <a:ext cx="5318400" cy="622500"/>
          </a:xfrm>
          <a:prstGeom prst="rect">
            <a:avLst/>
          </a:prstGeom>
          <a:noFill/>
          <a:ln>
            <a:noFill/>
          </a:ln>
        </p:spPr>
        <p:txBody>
          <a:bodyPr anchorCtr="0" anchor="ctr" bIns="50800" lIns="50800" spcFirstLastPara="1" rIns="50800" wrap="square" tIns="50800">
            <a:noAutofit/>
          </a:bodyPr>
          <a:lstStyle>
            <a:lvl1pPr indent="-228600" lvl="0" marL="457200" marR="0" rtl="0" algn="ctr">
              <a:lnSpc>
                <a:spcPct val="130000"/>
              </a:lnSpc>
              <a:spcBef>
                <a:spcPts val="2400"/>
              </a:spcBef>
              <a:spcAft>
                <a:spcPts val="0"/>
              </a:spcAft>
              <a:buClr>
                <a:srgbClr val="8191AC"/>
              </a:buClr>
              <a:buSzPts val="2900"/>
              <a:buFont typeface="Arial"/>
              <a:buNone/>
              <a:defRPr b="0" i="0" sz="2900" u="none" cap="none" strike="noStrike">
                <a:solidFill>
                  <a:srgbClr val="8191AC"/>
                </a:solidFill>
                <a:latin typeface="Arial"/>
                <a:ea typeface="Arial"/>
                <a:cs typeface="Arial"/>
                <a:sym typeface="Arial"/>
              </a:defRPr>
            </a:lvl1pPr>
            <a:lvl2pPr indent="-584200" lvl="1" marL="914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2pPr>
            <a:lvl3pPr indent="-584200" lvl="2" marL="1371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3pPr>
            <a:lvl4pPr indent="-584200" lvl="3" marL="1828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4pPr>
            <a:lvl5pPr indent="-584200" lvl="4" marL="22860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5pPr>
            <a:lvl6pPr indent="-584200" lvl="5" marL="2743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6pPr>
            <a:lvl7pPr indent="-584200" lvl="6" marL="3200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7pPr>
            <a:lvl8pPr indent="-584200" lvl="7" marL="3657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8pPr>
            <a:lvl9pPr indent="-584200" lvl="8" marL="4114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9pPr>
          </a:lstStyle>
          <a:p/>
        </p:txBody>
      </p:sp>
      <p:pic>
        <p:nvPicPr>
          <p:cNvPr descr="Tidelift_Logos_RGB_Tidelift_Mark_On-Blue.png" id="148" name="Google Shape;148;p31"/>
          <p:cNvPicPr preferRelativeResize="0"/>
          <p:nvPr/>
        </p:nvPicPr>
        <p:blipFill rotWithShape="1">
          <a:blip r:embed="rId3">
            <a:alphaModFix/>
          </a:blip>
          <a:srcRect b="0" l="0" r="0" t="0"/>
          <a:stretch/>
        </p:blipFill>
        <p:spPr>
          <a:xfrm>
            <a:off x="8996373" y="10997803"/>
            <a:ext cx="6391258" cy="2129237"/>
          </a:xfrm>
          <a:prstGeom prst="rect">
            <a:avLst/>
          </a:prstGeom>
          <a:noFill/>
          <a:ln>
            <a:noFill/>
          </a:ln>
        </p:spPr>
      </p:pic>
      <p:sp>
        <p:nvSpPr>
          <p:cNvPr id="149" name="Google Shape;149;p31"/>
          <p:cNvSpPr txBox="1"/>
          <p:nvPr>
            <p:ph type="title"/>
          </p:nvPr>
        </p:nvSpPr>
        <p:spPr>
          <a:xfrm>
            <a:off x="4387453" y="5422114"/>
            <a:ext cx="15608700" cy="1899900"/>
          </a:xfrm>
          <a:prstGeom prst="rect">
            <a:avLst/>
          </a:prstGeom>
          <a:noFill/>
          <a:ln>
            <a:noFill/>
          </a:ln>
        </p:spPr>
        <p:txBody>
          <a:bodyPr anchorCtr="0" anchor="t" bIns="71400" lIns="71400" spcFirstLastPara="1" rIns="71400" wrap="square" tIns="71400">
            <a:noAutofit/>
          </a:bodyPr>
          <a:lstStyle>
            <a:lvl1pPr lvl="0" marR="0" rtl="0" algn="ctr">
              <a:lnSpc>
                <a:spcPct val="130000"/>
              </a:lnSpc>
              <a:spcBef>
                <a:spcPts val="2400"/>
              </a:spcBef>
              <a:spcAft>
                <a:spcPts val="0"/>
              </a:spcAft>
              <a:buClr>
                <a:srgbClr val="FFFFFF"/>
              </a:buClr>
              <a:buSzPts val="12000"/>
              <a:buNone/>
              <a:defRPr i="0" sz="12000" u="none" cap="none" strike="noStrike">
                <a:solidFill>
                  <a:srgbClr val="FFFFFF"/>
                </a:solidFill>
              </a:defRPr>
            </a:lvl1pPr>
            <a:lvl2pPr lvl="1" marR="0" rtl="0" algn="l">
              <a:lnSpc>
                <a:spcPct val="90000"/>
              </a:lnSpc>
              <a:spcBef>
                <a:spcPts val="0"/>
              </a:spcBef>
              <a:spcAft>
                <a:spcPts val="0"/>
              </a:spcAft>
              <a:buClr>
                <a:srgbClr val="F6914C"/>
              </a:buClr>
              <a:buSzPts val="8800"/>
              <a:buFont typeface="Open Sans"/>
              <a:buNone/>
              <a:defRPr i="0" sz="8800" u="none" cap="none" strike="noStrike">
                <a:solidFill>
                  <a:srgbClr val="F6914C"/>
                </a:solidFill>
                <a:latin typeface="Open Sans"/>
                <a:ea typeface="Open Sans"/>
                <a:cs typeface="Open Sans"/>
                <a:sym typeface="Open Sans"/>
              </a:defRPr>
            </a:lvl2pPr>
            <a:lvl3pPr lvl="2" marR="0" rtl="0" algn="l">
              <a:lnSpc>
                <a:spcPct val="90000"/>
              </a:lnSpc>
              <a:spcBef>
                <a:spcPts val="0"/>
              </a:spcBef>
              <a:spcAft>
                <a:spcPts val="0"/>
              </a:spcAft>
              <a:buClr>
                <a:srgbClr val="F6914C"/>
              </a:buClr>
              <a:buSzPts val="8800"/>
              <a:buFont typeface="Open Sans"/>
              <a:buNone/>
              <a:defRPr i="0" sz="8800" u="none" cap="none" strike="noStrike">
                <a:solidFill>
                  <a:srgbClr val="F6914C"/>
                </a:solidFill>
                <a:latin typeface="Open Sans"/>
                <a:ea typeface="Open Sans"/>
                <a:cs typeface="Open Sans"/>
                <a:sym typeface="Open Sans"/>
              </a:defRPr>
            </a:lvl3pPr>
            <a:lvl4pPr lvl="3" marR="0" rtl="0" algn="l">
              <a:lnSpc>
                <a:spcPct val="90000"/>
              </a:lnSpc>
              <a:spcBef>
                <a:spcPts val="0"/>
              </a:spcBef>
              <a:spcAft>
                <a:spcPts val="0"/>
              </a:spcAft>
              <a:buClr>
                <a:srgbClr val="F6914C"/>
              </a:buClr>
              <a:buSzPts val="8800"/>
              <a:buFont typeface="Open Sans"/>
              <a:buNone/>
              <a:defRPr i="0" sz="8800" u="none" cap="none" strike="noStrike">
                <a:solidFill>
                  <a:srgbClr val="F6914C"/>
                </a:solidFill>
                <a:latin typeface="Open Sans"/>
                <a:ea typeface="Open Sans"/>
                <a:cs typeface="Open Sans"/>
                <a:sym typeface="Open Sans"/>
              </a:defRPr>
            </a:lvl4pPr>
            <a:lvl5pPr lvl="4" marR="0" rtl="0" algn="l">
              <a:lnSpc>
                <a:spcPct val="90000"/>
              </a:lnSpc>
              <a:spcBef>
                <a:spcPts val="0"/>
              </a:spcBef>
              <a:spcAft>
                <a:spcPts val="0"/>
              </a:spcAft>
              <a:buClr>
                <a:srgbClr val="F6914C"/>
              </a:buClr>
              <a:buSzPts val="8800"/>
              <a:buFont typeface="Open Sans"/>
              <a:buNone/>
              <a:defRPr i="0" sz="8800" u="none" cap="none" strike="noStrike">
                <a:solidFill>
                  <a:srgbClr val="F6914C"/>
                </a:solidFill>
                <a:latin typeface="Open Sans"/>
                <a:ea typeface="Open Sans"/>
                <a:cs typeface="Open Sans"/>
                <a:sym typeface="Open Sans"/>
              </a:defRPr>
            </a:lvl5pPr>
            <a:lvl6pPr lvl="5" marR="0" rtl="0" algn="l">
              <a:lnSpc>
                <a:spcPct val="90000"/>
              </a:lnSpc>
              <a:spcBef>
                <a:spcPts val="0"/>
              </a:spcBef>
              <a:spcAft>
                <a:spcPts val="0"/>
              </a:spcAft>
              <a:buClr>
                <a:srgbClr val="F6914C"/>
              </a:buClr>
              <a:buSzPts val="8800"/>
              <a:buFont typeface="Open Sans"/>
              <a:buNone/>
              <a:defRPr i="0" sz="8800" u="none" cap="none" strike="noStrike">
                <a:solidFill>
                  <a:srgbClr val="F6914C"/>
                </a:solidFill>
                <a:latin typeface="Open Sans"/>
                <a:ea typeface="Open Sans"/>
                <a:cs typeface="Open Sans"/>
                <a:sym typeface="Open Sans"/>
              </a:defRPr>
            </a:lvl6pPr>
            <a:lvl7pPr lvl="6" marR="0" rtl="0" algn="l">
              <a:lnSpc>
                <a:spcPct val="90000"/>
              </a:lnSpc>
              <a:spcBef>
                <a:spcPts val="0"/>
              </a:spcBef>
              <a:spcAft>
                <a:spcPts val="0"/>
              </a:spcAft>
              <a:buClr>
                <a:srgbClr val="F6914C"/>
              </a:buClr>
              <a:buSzPts val="8800"/>
              <a:buFont typeface="Open Sans"/>
              <a:buNone/>
              <a:defRPr i="0" sz="8800" u="none" cap="none" strike="noStrike">
                <a:solidFill>
                  <a:srgbClr val="F6914C"/>
                </a:solidFill>
                <a:latin typeface="Open Sans"/>
                <a:ea typeface="Open Sans"/>
                <a:cs typeface="Open Sans"/>
                <a:sym typeface="Open Sans"/>
              </a:defRPr>
            </a:lvl7pPr>
            <a:lvl8pPr lvl="7" marR="0" rtl="0" algn="l">
              <a:lnSpc>
                <a:spcPct val="90000"/>
              </a:lnSpc>
              <a:spcBef>
                <a:spcPts val="0"/>
              </a:spcBef>
              <a:spcAft>
                <a:spcPts val="0"/>
              </a:spcAft>
              <a:buClr>
                <a:srgbClr val="F6914C"/>
              </a:buClr>
              <a:buSzPts val="8800"/>
              <a:buFont typeface="Open Sans"/>
              <a:buNone/>
              <a:defRPr i="0" sz="8800" u="none" cap="none" strike="noStrike">
                <a:solidFill>
                  <a:srgbClr val="F6914C"/>
                </a:solidFill>
                <a:latin typeface="Open Sans"/>
                <a:ea typeface="Open Sans"/>
                <a:cs typeface="Open Sans"/>
                <a:sym typeface="Open Sans"/>
              </a:defRPr>
            </a:lvl8pPr>
            <a:lvl9pPr lvl="8" marR="0" rtl="0" algn="l">
              <a:lnSpc>
                <a:spcPct val="90000"/>
              </a:lnSpc>
              <a:spcBef>
                <a:spcPts val="0"/>
              </a:spcBef>
              <a:spcAft>
                <a:spcPts val="0"/>
              </a:spcAft>
              <a:buClr>
                <a:srgbClr val="F6914C"/>
              </a:buClr>
              <a:buSzPts val="8800"/>
              <a:buFont typeface="Open Sans"/>
              <a:buNone/>
              <a:defRPr i="0" sz="8800" u="none" cap="none" strike="noStrike">
                <a:solidFill>
                  <a:srgbClr val="F6914C"/>
                </a:solidFill>
                <a:latin typeface="Open Sans"/>
                <a:ea typeface="Open Sans"/>
                <a:cs typeface="Open Sans"/>
                <a:sym typeface="Open Sans"/>
              </a:defRPr>
            </a:lvl9pPr>
          </a:lstStyle>
          <a:p/>
        </p:txBody>
      </p:sp>
      <p:sp>
        <p:nvSpPr>
          <p:cNvPr id="150" name="Google Shape;150;p31"/>
          <p:cNvSpPr txBox="1"/>
          <p:nvPr>
            <p:ph idx="12" type="sldNum"/>
          </p:nvPr>
        </p:nvSpPr>
        <p:spPr>
          <a:xfrm>
            <a:off x="863877" y="622829"/>
            <a:ext cx="464100" cy="4095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0" sz="24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OC" showMasterSp="0">
  <p:cSld name="TOC">
    <p:bg>
      <p:bgPr>
        <a:solidFill>
          <a:srgbClr val="FFFFFF"/>
        </a:solidFill>
      </p:bgPr>
    </p:bg>
    <p:spTree>
      <p:nvGrpSpPr>
        <p:cNvPr id="23" name="Shape 23"/>
        <p:cNvGrpSpPr/>
        <p:nvPr/>
      </p:nvGrpSpPr>
      <p:grpSpPr>
        <a:xfrm>
          <a:off x="0" y="0"/>
          <a:ext cx="0" cy="0"/>
          <a:chOff x="0" y="0"/>
          <a:chExt cx="0" cy="0"/>
        </a:xfrm>
      </p:grpSpPr>
      <p:sp>
        <p:nvSpPr>
          <p:cNvPr id="24" name="Google Shape;24;p4"/>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25" name="Google Shape;25;p4"/>
          <p:cNvSpPr/>
          <p:nvPr/>
        </p:nvSpPr>
        <p:spPr>
          <a:xfrm>
            <a:off x="783100" y="527446"/>
            <a:ext cx="625741" cy="625741"/>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26" name="Google Shape;26;p4"/>
          <p:cNvSpPr txBox="1"/>
          <p:nvPr>
            <p:ph type="title"/>
          </p:nvPr>
        </p:nvSpPr>
        <p:spPr>
          <a:xfrm>
            <a:off x="1269104" y="1887049"/>
            <a:ext cx="18604500" cy="213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6914C"/>
              </a:buClr>
              <a:buSzPts val="7000"/>
              <a:buNone/>
              <a:defRPr i="0" sz="7000" u="none" cap="none" strike="noStrike">
                <a:solidFill>
                  <a:srgbClr val="F6914C"/>
                </a:solidFill>
              </a:defRPr>
            </a:lvl1pPr>
            <a:lvl2pPr lvl="1" marR="0" rtl="0" algn="ctr">
              <a:lnSpc>
                <a:spcPct val="13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3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3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3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3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3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3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30000"/>
              </a:lnSpc>
              <a:spcBef>
                <a:spcPts val="2500"/>
              </a:spcBef>
              <a:spcAft>
                <a:spcPts val="0"/>
              </a:spcAft>
              <a:buClr>
                <a:srgbClr val="FFFFFF"/>
              </a:buClr>
              <a:buSzPts val="12000"/>
              <a:buNone/>
              <a:defRPr i="0" sz="12000" u="none" cap="none" strike="noStrike">
                <a:solidFill>
                  <a:srgbClr val="FFFFFF"/>
                </a:solidFill>
              </a:defRPr>
            </a:lvl9pPr>
          </a:lstStyle>
          <a:p/>
        </p:txBody>
      </p:sp>
      <p:sp>
        <p:nvSpPr>
          <p:cNvPr id="27" name="Google Shape;27;p4"/>
          <p:cNvSpPr txBox="1"/>
          <p:nvPr>
            <p:ph idx="1" type="body"/>
          </p:nvPr>
        </p:nvSpPr>
        <p:spPr>
          <a:xfrm>
            <a:off x="12491680" y="4923796"/>
            <a:ext cx="1982090" cy="485776"/>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28" name="Google Shape;28;p4"/>
          <p:cNvSpPr txBox="1"/>
          <p:nvPr>
            <p:ph idx="2" type="body"/>
          </p:nvPr>
        </p:nvSpPr>
        <p:spPr>
          <a:xfrm>
            <a:off x="12491680" y="6145064"/>
            <a:ext cx="2059306" cy="485776"/>
          </a:xfrm>
          <a:prstGeom prst="rect">
            <a:avLst/>
          </a:prstGeom>
          <a:noFill/>
          <a:ln>
            <a:noFill/>
          </a:ln>
        </p:spPr>
        <p:txBody>
          <a:bodyPr anchorCtr="0" anchor="ctr"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29" name="Google Shape;29;p4"/>
          <p:cNvSpPr txBox="1"/>
          <p:nvPr>
            <p:ph idx="3" type="body"/>
          </p:nvPr>
        </p:nvSpPr>
        <p:spPr>
          <a:xfrm>
            <a:off x="16270473" y="9837442"/>
            <a:ext cx="2349730" cy="625476"/>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0" name="Google Shape;30;p4"/>
          <p:cNvSpPr txBox="1"/>
          <p:nvPr>
            <p:ph idx="4" type="body"/>
          </p:nvPr>
        </p:nvSpPr>
        <p:spPr>
          <a:xfrm>
            <a:off x="16270473" y="4841246"/>
            <a:ext cx="2349730" cy="625476"/>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1" name="Google Shape;31;p4"/>
          <p:cNvSpPr txBox="1"/>
          <p:nvPr>
            <p:ph idx="5" type="body"/>
          </p:nvPr>
        </p:nvSpPr>
        <p:spPr>
          <a:xfrm>
            <a:off x="16270473" y="6119664"/>
            <a:ext cx="2349730" cy="625476"/>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2" name="Google Shape;32;p4"/>
          <p:cNvSpPr txBox="1"/>
          <p:nvPr>
            <p:ph idx="6" type="body"/>
          </p:nvPr>
        </p:nvSpPr>
        <p:spPr>
          <a:xfrm>
            <a:off x="16270473" y="7369506"/>
            <a:ext cx="2349730" cy="625476"/>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3" name="Google Shape;33;p4"/>
          <p:cNvSpPr txBox="1"/>
          <p:nvPr>
            <p:ph idx="7" type="body"/>
          </p:nvPr>
        </p:nvSpPr>
        <p:spPr>
          <a:xfrm>
            <a:off x="12491680" y="7391731"/>
            <a:ext cx="2402206" cy="485776"/>
          </a:xfrm>
          <a:prstGeom prst="rect">
            <a:avLst/>
          </a:prstGeom>
          <a:noFill/>
          <a:ln>
            <a:noFill/>
          </a:ln>
        </p:spPr>
        <p:txBody>
          <a:bodyPr anchorCtr="0" anchor="ctr"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4" name="Google Shape;34;p4"/>
          <p:cNvSpPr txBox="1"/>
          <p:nvPr>
            <p:ph idx="8" type="body"/>
          </p:nvPr>
        </p:nvSpPr>
        <p:spPr>
          <a:xfrm>
            <a:off x="12491680" y="8638399"/>
            <a:ext cx="2204086" cy="485776"/>
          </a:xfrm>
          <a:prstGeom prst="rect">
            <a:avLst/>
          </a:prstGeom>
          <a:noFill/>
          <a:ln>
            <a:noFill/>
          </a:ln>
        </p:spPr>
        <p:txBody>
          <a:bodyPr anchorCtr="0" anchor="ctr"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5" name="Google Shape;35;p4"/>
          <p:cNvSpPr txBox="1"/>
          <p:nvPr>
            <p:ph idx="9" type="body"/>
          </p:nvPr>
        </p:nvSpPr>
        <p:spPr>
          <a:xfrm>
            <a:off x="12491680" y="9885067"/>
            <a:ext cx="2069466" cy="485776"/>
          </a:xfrm>
          <a:prstGeom prst="rect">
            <a:avLst/>
          </a:prstGeom>
          <a:noFill/>
          <a:ln>
            <a:noFill/>
          </a:ln>
        </p:spPr>
        <p:txBody>
          <a:bodyPr anchorCtr="0" anchor="ctr"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cxnSp>
        <p:nvCxnSpPr>
          <p:cNvPr id="36" name="Google Shape;36;p4"/>
          <p:cNvCxnSpPr/>
          <p:nvPr>
            <p:ph idx="13" type="body"/>
          </p:nvPr>
        </p:nvCxnSpPr>
        <p:spPr>
          <a:xfrm>
            <a:off x="12521904" y="5764617"/>
            <a:ext cx="8516720" cy="1"/>
          </a:xfrm>
          <a:prstGeom prst="straightConnector1">
            <a:avLst/>
          </a:prstGeom>
          <a:noFill/>
          <a:ln cap="flat" cmpd="sng" w="25400">
            <a:solidFill>
              <a:srgbClr val="8191AC"/>
            </a:solidFill>
            <a:prstDash val="solid"/>
            <a:round/>
            <a:headEnd len="sm" w="sm" type="none"/>
            <a:tailEnd len="sm" w="sm" type="none"/>
          </a:ln>
        </p:spPr>
      </p:cxnSp>
      <p:cxnSp>
        <p:nvCxnSpPr>
          <p:cNvPr id="37" name="Google Shape;37;p4"/>
          <p:cNvCxnSpPr/>
          <p:nvPr>
            <p:ph idx="14" type="body"/>
          </p:nvPr>
        </p:nvCxnSpPr>
        <p:spPr>
          <a:xfrm>
            <a:off x="12521904" y="7011285"/>
            <a:ext cx="8516720" cy="1"/>
          </a:xfrm>
          <a:prstGeom prst="straightConnector1">
            <a:avLst/>
          </a:prstGeom>
          <a:noFill/>
          <a:ln cap="flat" cmpd="sng" w="25400">
            <a:solidFill>
              <a:srgbClr val="8191AC"/>
            </a:solidFill>
            <a:prstDash val="solid"/>
            <a:round/>
            <a:headEnd len="sm" w="sm" type="none"/>
            <a:tailEnd len="sm" w="sm" type="none"/>
          </a:ln>
        </p:spPr>
      </p:cxnSp>
      <p:cxnSp>
        <p:nvCxnSpPr>
          <p:cNvPr id="38" name="Google Shape;38;p4"/>
          <p:cNvCxnSpPr/>
          <p:nvPr>
            <p:ph idx="15" type="body"/>
          </p:nvPr>
        </p:nvCxnSpPr>
        <p:spPr>
          <a:xfrm>
            <a:off x="12521904" y="8257953"/>
            <a:ext cx="8516720" cy="1"/>
          </a:xfrm>
          <a:prstGeom prst="straightConnector1">
            <a:avLst/>
          </a:prstGeom>
          <a:noFill/>
          <a:ln cap="flat" cmpd="sng" w="25400">
            <a:solidFill>
              <a:srgbClr val="8191AC"/>
            </a:solidFill>
            <a:prstDash val="solid"/>
            <a:round/>
            <a:headEnd len="sm" w="sm" type="none"/>
            <a:tailEnd len="sm" w="sm" type="none"/>
          </a:ln>
        </p:spPr>
      </p:cxnSp>
      <p:cxnSp>
        <p:nvCxnSpPr>
          <p:cNvPr id="39" name="Google Shape;39;p4"/>
          <p:cNvCxnSpPr/>
          <p:nvPr>
            <p:ph idx="16" type="body"/>
          </p:nvPr>
        </p:nvCxnSpPr>
        <p:spPr>
          <a:xfrm>
            <a:off x="12521904" y="9504620"/>
            <a:ext cx="8516720" cy="1"/>
          </a:xfrm>
          <a:prstGeom prst="straightConnector1">
            <a:avLst/>
          </a:prstGeom>
          <a:noFill/>
          <a:ln cap="flat" cmpd="sng" w="25400">
            <a:solidFill>
              <a:srgbClr val="8191AC"/>
            </a:solidFill>
            <a:prstDash val="solid"/>
            <a:round/>
            <a:headEnd len="sm" w="sm" type="none"/>
            <a:tailEnd len="sm" w="sm" type="none"/>
          </a:ln>
        </p:spPr>
      </p:cxnSp>
      <p:sp>
        <p:nvSpPr>
          <p:cNvPr id="40" name="Google Shape;40;p4"/>
          <p:cNvSpPr txBox="1"/>
          <p:nvPr>
            <p:ph idx="17" type="body"/>
          </p:nvPr>
        </p:nvSpPr>
        <p:spPr>
          <a:xfrm>
            <a:off x="16270473" y="8590774"/>
            <a:ext cx="2349730" cy="625476"/>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 # caption">
  <p:cSld name="Dark / # caption">
    <p:bg>
      <p:bgPr>
        <a:solidFill>
          <a:srgbClr val="2E3240"/>
        </a:solidFill>
      </p:bgPr>
    </p:bg>
    <p:spTree>
      <p:nvGrpSpPr>
        <p:cNvPr id="151" name="Shape 151"/>
        <p:cNvGrpSpPr/>
        <p:nvPr/>
      </p:nvGrpSpPr>
      <p:grpSpPr>
        <a:xfrm>
          <a:off x="0" y="0"/>
          <a:ext cx="0" cy="0"/>
          <a:chOff x="0" y="0"/>
          <a:chExt cx="0" cy="0"/>
        </a:xfrm>
      </p:grpSpPr>
      <p:sp>
        <p:nvSpPr>
          <p:cNvPr id="152" name="Google Shape;152;p32"/>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
        <p:nvSpPr>
          <p:cNvPr id="153" name="Google Shape;153;p32"/>
          <p:cNvSpPr/>
          <p:nvPr/>
        </p:nvSpPr>
        <p:spPr>
          <a:xfrm>
            <a:off x="783100" y="527446"/>
            <a:ext cx="625500" cy="6255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154" name="Google Shape;154;p32"/>
          <p:cNvSpPr txBox="1"/>
          <p:nvPr>
            <p:ph idx="1" type="body"/>
          </p:nvPr>
        </p:nvSpPr>
        <p:spPr>
          <a:xfrm>
            <a:off x="1713483" y="610129"/>
            <a:ext cx="2811300" cy="459900"/>
          </a:xfrm>
          <a:prstGeom prst="rect">
            <a:avLst/>
          </a:prstGeom>
          <a:noFill/>
          <a:ln>
            <a:noFill/>
          </a:ln>
        </p:spPr>
        <p:txBody>
          <a:bodyPr anchorCtr="0" anchor="t" bIns="71400" lIns="71400" spcFirstLastPara="1" rIns="71400" wrap="square" tIns="71400">
            <a:noAutofit/>
          </a:bodyPr>
          <a:lstStyle>
            <a:lvl1pPr indent="-228600" lvl="0" marL="457200" marR="0" rtl="0" algn="l">
              <a:lnSpc>
                <a:spcPct val="100000"/>
              </a:lnSpc>
              <a:spcBef>
                <a:spcPts val="0"/>
              </a:spcBef>
              <a:spcAft>
                <a:spcPts val="0"/>
              </a:spcAft>
              <a:buClr>
                <a:srgbClr val="FFFFFF"/>
              </a:buClr>
              <a:buSzPts val="1900"/>
              <a:buNone/>
              <a:defRPr i="0" sz="1900" u="none" cap="none" strike="noStrike">
                <a:solidFill>
                  <a:srgbClr val="FFFFFF"/>
                </a:solidFill>
              </a:defRPr>
            </a:lvl1pPr>
            <a:lvl2pPr indent="-584200" lvl="1" marL="914400" marR="0" rtl="0" algn="l">
              <a:lnSpc>
                <a:spcPct val="90000"/>
              </a:lnSpc>
              <a:spcBef>
                <a:spcPts val="2100"/>
              </a:spcBef>
              <a:spcAft>
                <a:spcPts val="0"/>
              </a:spcAft>
              <a:buClr>
                <a:srgbClr val="000000"/>
              </a:buClr>
              <a:buSzPts val="5600"/>
              <a:buChar char="•"/>
              <a:defRPr i="0" sz="5600" u="none" cap="none" strike="noStrike">
                <a:solidFill>
                  <a:srgbClr val="000000"/>
                </a:solidFill>
              </a:defRPr>
            </a:lvl2pPr>
            <a:lvl3pPr indent="-584200" lvl="2" marL="1371600" marR="0" rtl="0" algn="l">
              <a:lnSpc>
                <a:spcPct val="90000"/>
              </a:lnSpc>
              <a:spcBef>
                <a:spcPts val="2100"/>
              </a:spcBef>
              <a:spcAft>
                <a:spcPts val="0"/>
              </a:spcAft>
              <a:buClr>
                <a:srgbClr val="000000"/>
              </a:buClr>
              <a:buSzPts val="5600"/>
              <a:buChar char="•"/>
              <a:defRPr i="0" sz="5600" u="none" cap="none" strike="noStrike">
                <a:solidFill>
                  <a:srgbClr val="000000"/>
                </a:solidFill>
              </a:defRPr>
            </a:lvl3pPr>
            <a:lvl4pPr indent="-584200" lvl="3" marL="1828800" marR="0" rtl="0" algn="l">
              <a:lnSpc>
                <a:spcPct val="90000"/>
              </a:lnSpc>
              <a:spcBef>
                <a:spcPts val="2100"/>
              </a:spcBef>
              <a:spcAft>
                <a:spcPts val="0"/>
              </a:spcAft>
              <a:buClr>
                <a:srgbClr val="000000"/>
              </a:buClr>
              <a:buSzPts val="5600"/>
              <a:buChar char="•"/>
              <a:defRPr i="0" sz="5600" u="none" cap="none" strike="noStrike">
                <a:solidFill>
                  <a:srgbClr val="000000"/>
                </a:solidFill>
              </a:defRPr>
            </a:lvl4pPr>
            <a:lvl5pPr indent="-584200" lvl="4" marL="2286000" marR="0" rtl="0" algn="l">
              <a:lnSpc>
                <a:spcPct val="90000"/>
              </a:lnSpc>
              <a:spcBef>
                <a:spcPts val="2100"/>
              </a:spcBef>
              <a:spcAft>
                <a:spcPts val="0"/>
              </a:spcAft>
              <a:buClr>
                <a:srgbClr val="000000"/>
              </a:buClr>
              <a:buSzPts val="5600"/>
              <a:buChar char="•"/>
              <a:defRPr i="0" sz="5600" u="none" cap="none" strike="noStrike">
                <a:solidFill>
                  <a:srgbClr val="000000"/>
                </a:solidFill>
              </a:defRPr>
            </a:lvl5pPr>
            <a:lvl6pPr indent="-584200" lvl="5" marL="2743200" marR="0" rtl="0" algn="l">
              <a:lnSpc>
                <a:spcPct val="90000"/>
              </a:lnSpc>
              <a:spcBef>
                <a:spcPts val="2100"/>
              </a:spcBef>
              <a:spcAft>
                <a:spcPts val="0"/>
              </a:spcAft>
              <a:buClr>
                <a:srgbClr val="000000"/>
              </a:buClr>
              <a:buSzPts val="5600"/>
              <a:buChar char="•"/>
              <a:defRPr i="0" sz="5600" u="none" cap="none" strike="noStrike">
                <a:solidFill>
                  <a:srgbClr val="000000"/>
                </a:solidFill>
              </a:defRPr>
            </a:lvl6pPr>
            <a:lvl7pPr indent="-584200" lvl="6" marL="3200400" marR="0" rtl="0" algn="l">
              <a:lnSpc>
                <a:spcPct val="90000"/>
              </a:lnSpc>
              <a:spcBef>
                <a:spcPts val="2100"/>
              </a:spcBef>
              <a:spcAft>
                <a:spcPts val="0"/>
              </a:spcAft>
              <a:buClr>
                <a:srgbClr val="000000"/>
              </a:buClr>
              <a:buSzPts val="5600"/>
              <a:buChar char="•"/>
              <a:defRPr i="0" sz="5600" u="none" cap="none" strike="noStrike">
                <a:solidFill>
                  <a:srgbClr val="000000"/>
                </a:solidFill>
              </a:defRPr>
            </a:lvl7pPr>
            <a:lvl8pPr indent="-584200" lvl="7" marL="3657600" marR="0" rtl="0" algn="l">
              <a:lnSpc>
                <a:spcPct val="90000"/>
              </a:lnSpc>
              <a:spcBef>
                <a:spcPts val="2100"/>
              </a:spcBef>
              <a:spcAft>
                <a:spcPts val="0"/>
              </a:spcAft>
              <a:buClr>
                <a:srgbClr val="000000"/>
              </a:buClr>
              <a:buSzPts val="5600"/>
              <a:buChar char="•"/>
              <a:defRPr i="0" sz="5600" u="none" cap="none" strike="noStrike">
                <a:solidFill>
                  <a:srgbClr val="000000"/>
                </a:solidFill>
              </a:defRPr>
            </a:lvl8pPr>
            <a:lvl9pPr indent="-584200" lvl="8" marL="4114800" marR="0" rtl="0" algn="l">
              <a:lnSpc>
                <a:spcPct val="90000"/>
              </a:lnSpc>
              <a:spcBef>
                <a:spcPts val="2100"/>
              </a:spcBef>
              <a:spcAft>
                <a:spcPts val="0"/>
              </a:spcAft>
              <a:buClr>
                <a:srgbClr val="000000"/>
              </a:buClr>
              <a:buSzPts val="5600"/>
              <a:buChar char="•"/>
              <a:defRPr i="0" sz="5600" u="none" cap="none" strike="noStrike">
                <a:solidFill>
                  <a:srgbClr val="000000"/>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ght / # caption title">
  <p:cSld name="Light / # caption title">
    <p:spTree>
      <p:nvGrpSpPr>
        <p:cNvPr id="155" name="Shape 155"/>
        <p:cNvGrpSpPr/>
        <p:nvPr/>
      </p:nvGrpSpPr>
      <p:grpSpPr>
        <a:xfrm>
          <a:off x="0" y="0"/>
          <a:ext cx="0" cy="0"/>
          <a:chOff x="0" y="0"/>
          <a:chExt cx="0" cy="0"/>
        </a:xfrm>
      </p:grpSpPr>
      <p:sp>
        <p:nvSpPr>
          <p:cNvPr id="156" name="Google Shape;156;p33"/>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
        <p:nvSpPr>
          <p:cNvPr id="157" name="Google Shape;157;p33"/>
          <p:cNvSpPr/>
          <p:nvPr/>
        </p:nvSpPr>
        <p:spPr>
          <a:xfrm>
            <a:off x="783100" y="527446"/>
            <a:ext cx="625500" cy="625500"/>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158" name="Google Shape;158;p33"/>
          <p:cNvSpPr txBox="1"/>
          <p:nvPr>
            <p:ph type="title"/>
          </p:nvPr>
        </p:nvSpPr>
        <p:spPr>
          <a:xfrm>
            <a:off x="1269104" y="1887049"/>
            <a:ext cx="18604800" cy="2137500"/>
          </a:xfrm>
          <a:prstGeom prst="rect">
            <a:avLst/>
          </a:prstGeom>
          <a:noFill/>
          <a:ln>
            <a:noFill/>
          </a:ln>
        </p:spPr>
        <p:txBody>
          <a:bodyPr anchorCtr="0" anchor="t" bIns="71400" lIns="71400" spcFirstLastPara="1" rIns="71400" wrap="square" tIns="71400">
            <a:noAutofit/>
          </a:bodyPr>
          <a:lstStyle>
            <a:lvl1pPr lvl="0" marR="0" rtl="0" algn="l">
              <a:lnSpc>
                <a:spcPct val="100000"/>
              </a:lnSpc>
              <a:spcBef>
                <a:spcPts val="0"/>
              </a:spcBef>
              <a:spcAft>
                <a:spcPts val="0"/>
              </a:spcAft>
              <a:buClr>
                <a:srgbClr val="F6914C"/>
              </a:buClr>
              <a:buSzPts val="6900"/>
              <a:buNone/>
              <a:defRPr i="0" sz="6900" u="none" cap="none" strike="noStrike">
                <a:solidFill>
                  <a:srgbClr val="F6914C"/>
                </a:solidFill>
              </a:defRPr>
            </a:lvl1pPr>
            <a:lvl2pPr lvl="1"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2pPr>
            <a:lvl3pPr lvl="2"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3pPr>
            <a:lvl4pPr lvl="3"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4pPr>
            <a:lvl5pPr lvl="4"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5pPr>
            <a:lvl6pPr lvl="5"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6pPr>
            <a:lvl7pPr lvl="6"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7pPr>
            <a:lvl8pPr lvl="7"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8pPr>
            <a:lvl9pPr lvl="8"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9pPr>
          </a:lstStyle>
          <a:p/>
        </p:txBody>
      </p:sp>
      <p:sp>
        <p:nvSpPr>
          <p:cNvPr id="159" name="Google Shape;159;p33"/>
          <p:cNvSpPr txBox="1"/>
          <p:nvPr>
            <p:ph idx="1" type="body"/>
          </p:nvPr>
        </p:nvSpPr>
        <p:spPr>
          <a:xfrm>
            <a:off x="1713483" y="610129"/>
            <a:ext cx="2811300" cy="459900"/>
          </a:xfrm>
          <a:prstGeom prst="rect">
            <a:avLst/>
          </a:prstGeom>
          <a:noFill/>
          <a:ln>
            <a:noFill/>
          </a:ln>
        </p:spPr>
        <p:txBody>
          <a:bodyPr anchorCtr="0" anchor="t" bIns="71400" lIns="71400" spcFirstLastPara="1" rIns="71400" wrap="square" tIns="71400">
            <a:noAutofit/>
          </a:bodyPr>
          <a:lstStyle>
            <a:lvl1pPr indent="-228600" lvl="0" marL="457200" marR="0" rtl="0" algn="l">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584200" lvl="1" marL="914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2pPr>
            <a:lvl3pPr indent="-584200" lvl="2" marL="1371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3pPr>
            <a:lvl4pPr indent="-584200" lvl="3" marL="1828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4pPr>
            <a:lvl5pPr indent="-584200" lvl="4" marL="22860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5pPr>
            <a:lvl6pPr indent="-584200" lvl="5" marL="2743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6pPr>
            <a:lvl7pPr indent="-584200" lvl="6" marL="3200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7pPr>
            <a:lvl8pPr indent="-584200" lvl="7" marL="3657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8pPr>
            <a:lvl9pPr indent="-584200" lvl="8" marL="4114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 # caption">
  <p:cSld name="Dark / # caption 2">
    <p:bg>
      <p:bgPr>
        <a:solidFill>
          <a:srgbClr val="2E3240"/>
        </a:solidFill>
      </p:bgPr>
    </p:bg>
    <p:spTree>
      <p:nvGrpSpPr>
        <p:cNvPr id="160" name="Shape 160"/>
        <p:cNvGrpSpPr/>
        <p:nvPr/>
      </p:nvGrpSpPr>
      <p:grpSpPr>
        <a:xfrm>
          <a:off x="0" y="0"/>
          <a:ext cx="0" cy="0"/>
          <a:chOff x="0" y="0"/>
          <a:chExt cx="0" cy="0"/>
        </a:xfrm>
      </p:grpSpPr>
      <p:sp>
        <p:nvSpPr>
          <p:cNvPr id="161" name="Google Shape;161;p34"/>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
        <p:nvSpPr>
          <p:cNvPr id="162" name="Google Shape;162;p34"/>
          <p:cNvSpPr/>
          <p:nvPr/>
        </p:nvSpPr>
        <p:spPr>
          <a:xfrm>
            <a:off x="783100" y="527446"/>
            <a:ext cx="625500" cy="6255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163" name="Google Shape;163;p34"/>
          <p:cNvSpPr txBox="1"/>
          <p:nvPr>
            <p:ph idx="1" type="body"/>
          </p:nvPr>
        </p:nvSpPr>
        <p:spPr>
          <a:xfrm>
            <a:off x="1713483" y="610129"/>
            <a:ext cx="2811300" cy="459900"/>
          </a:xfrm>
          <a:prstGeom prst="rect">
            <a:avLst/>
          </a:prstGeom>
          <a:noFill/>
          <a:ln>
            <a:noFill/>
          </a:ln>
        </p:spPr>
        <p:txBody>
          <a:bodyPr anchorCtr="0" anchor="t" bIns="71400" lIns="71400" spcFirstLastPara="1" rIns="71400" wrap="square" tIns="71400">
            <a:noAutofit/>
          </a:bodyPr>
          <a:lstStyle>
            <a:lvl1pPr indent="-228600" lvl="0" marL="457200" marR="0" rtl="0" algn="l">
              <a:lnSpc>
                <a:spcPct val="100000"/>
              </a:lnSpc>
              <a:spcBef>
                <a:spcPts val="0"/>
              </a:spcBef>
              <a:spcAft>
                <a:spcPts val="0"/>
              </a:spcAft>
              <a:buClr>
                <a:srgbClr val="FFFFFF"/>
              </a:buClr>
              <a:buSzPts val="1900"/>
              <a:buNone/>
              <a:defRPr i="0" sz="1900" u="none" cap="none" strike="noStrike">
                <a:solidFill>
                  <a:srgbClr val="FFFFFF"/>
                </a:solidFill>
              </a:defRPr>
            </a:lvl1pPr>
            <a:lvl2pPr indent="-584200" lvl="1" marL="914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2pPr>
            <a:lvl3pPr indent="-584200" lvl="2" marL="1371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3pPr>
            <a:lvl4pPr indent="-584200" lvl="3" marL="1828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4pPr>
            <a:lvl5pPr indent="-584200" lvl="4" marL="22860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5pPr>
            <a:lvl6pPr indent="-584200" lvl="5" marL="2743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6pPr>
            <a:lvl7pPr indent="-584200" lvl="6" marL="3200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7pPr>
            <a:lvl8pPr indent="-584200" lvl="7" marL="3657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8pPr>
            <a:lvl9pPr indent="-584200" lvl="8" marL="4114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 #">
  <p:cSld name="Dark / #">
    <p:bg>
      <p:bgPr>
        <a:solidFill>
          <a:srgbClr val="2E3240"/>
        </a:solidFill>
      </p:bgPr>
    </p:bg>
    <p:spTree>
      <p:nvGrpSpPr>
        <p:cNvPr id="164" name="Shape 164"/>
        <p:cNvGrpSpPr/>
        <p:nvPr/>
      </p:nvGrpSpPr>
      <p:grpSpPr>
        <a:xfrm>
          <a:off x="0" y="0"/>
          <a:ext cx="0" cy="0"/>
          <a:chOff x="0" y="0"/>
          <a:chExt cx="0" cy="0"/>
        </a:xfrm>
      </p:grpSpPr>
      <p:sp>
        <p:nvSpPr>
          <p:cNvPr id="165" name="Google Shape;165;p35"/>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
        <p:nvSpPr>
          <p:cNvPr id="166" name="Google Shape;166;p35"/>
          <p:cNvSpPr/>
          <p:nvPr/>
        </p:nvSpPr>
        <p:spPr>
          <a:xfrm>
            <a:off x="783100" y="527446"/>
            <a:ext cx="625500" cy="6255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pre blue circles">
  <p:cSld name="Idea pre blue circles">
    <p:bg>
      <p:bgPr>
        <a:gradFill>
          <a:gsLst>
            <a:gs pos="0">
              <a:srgbClr val="2E3240"/>
            </a:gs>
            <a:gs pos="100000">
              <a:srgbClr val="495067"/>
            </a:gs>
          </a:gsLst>
          <a:lin ang="18900044" scaled="0"/>
        </a:gradFill>
      </p:bgPr>
    </p:bg>
    <p:spTree>
      <p:nvGrpSpPr>
        <p:cNvPr id="167" name="Shape 167"/>
        <p:cNvGrpSpPr/>
        <p:nvPr/>
      </p:nvGrpSpPr>
      <p:grpSpPr>
        <a:xfrm>
          <a:off x="0" y="0"/>
          <a:ext cx="0" cy="0"/>
          <a:chOff x="0" y="0"/>
          <a:chExt cx="0" cy="0"/>
        </a:xfrm>
      </p:grpSpPr>
      <p:sp>
        <p:nvSpPr>
          <p:cNvPr id="168" name="Google Shape;168;p36"/>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blue color">
  <p:cSld name="Idea blue color">
    <p:bg>
      <p:bgPr>
        <a:solidFill>
          <a:srgbClr val="495067"/>
        </a:solidFill>
      </p:bgPr>
    </p:bg>
    <p:spTree>
      <p:nvGrpSpPr>
        <p:cNvPr id="169" name="Shape 169"/>
        <p:cNvGrpSpPr/>
        <p:nvPr/>
      </p:nvGrpSpPr>
      <p:grpSpPr>
        <a:xfrm>
          <a:off x="0" y="0"/>
          <a:ext cx="0" cy="0"/>
          <a:chOff x="0" y="0"/>
          <a:chExt cx="0" cy="0"/>
        </a:xfrm>
      </p:grpSpPr>
      <p:sp>
        <p:nvSpPr>
          <p:cNvPr id="170" name="Google Shape;170;p37"/>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closing">
  <p:cSld name="Thank you closing">
    <p:bg>
      <p:bgPr>
        <a:solidFill>
          <a:srgbClr val="495067"/>
        </a:solidFill>
      </p:bgPr>
    </p:bg>
    <p:spTree>
      <p:nvGrpSpPr>
        <p:cNvPr id="171" name="Shape 171"/>
        <p:cNvGrpSpPr/>
        <p:nvPr/>
      </p:nvGrpSpPr>
      <p:grpSpPr>
        <a:xfrm>
          <a:off x="0" y="0"/>
          <a:ext cx="0" cy="0"/>
          <a:chOff x="0" y="0"/>
          <a:chExt cx="0" cy="0"/>
        </a:xfrm>
      </p:grpSpPr>
      <p:pic>
        <p:nvPicPr>
          <p:cNvPr descr="Tidelift-pattern-blue.png" id="172" name="Google Shape;172;p38"/>
          <p:cNvPicPr preferRelativeResize="0"/>
          <p:nvPr/>
        </p:nvPicPr>
        <p:blipFill rotWithShape="1">
          <a:blip r:embed="rId2">
            <a:alphaModFix/>
          </a:blip>
          <a:srcRect b="0" l="0" r="0" t="0"/>
          <a:stretch/>
        </p:blipFill>
        <p:spPr>
          <a:xfrm>
            <a:off x="11066326" y="0"/>
            <a:ext cx="13961673" cy="14481111"/>
          </a:xfrm>
          <a:prstGeom prst="rect">
            <a:avLst/>
          </a:prstGeom>
          <a:noFill/>
          <a:ln>
            <a:noFill/>
          </a:ln>
        </p:spPr>
      </p:pic>
      <p:sp>
        <p:nvSpPr>
          <p:cNvPr id="173" name="Google Shape;173;p38"/>
          <p:cNvSpPr txBox="1"/>
          <p:nvPr>
            <p:ph type="title"/>
          </p:nvPr>
        </p:nvSpPr>
        <p:spPr>
          <a:xfrm>
            <a:off x="4387453" y="5422114"/>
            <a:ext cx="15608700" cy="1899900"/>
          </a:xfrm>
          <a:prstGeom prst="rect">
            <a:avLst/>
          </a:prstGeom>
          <a:noFill/>
          <a:ln>
            <a:noFill/>
          </a:ln>
        </p:spPr>
        <p:txBody>
          <a:bodyPr anchorCtr="0" anchor="t" bIns="71400" lIns="71400" spcFirstLastPara="1" rIns="71400" wrap="square" tIns="71400">
            <a:noAutofit/>
          </a:bodyPr>
          <a:lstStyle>
            <a:lvl1pPr lvl="0" marR="0" rtl="0" algn="ctr">
              <a:lnSpc>
                <a:spcPct val="130000"/>
              </a:lnSpc>
              <a:spcBef>
                <a:spcPts val="2400"/>
              </a:spcBef>
              <a:spcAft>
                <a:spcPts val="0"/>
              </a:spcAft>
              <a:buClr>
                <a:srgbClr val="FFFFFF"/>
              </a:buClr>
              <a:buSzPts val="12000"/>
              <a:buNone/>
              <a:defRPr i="0" sz="12000" u="none" cap="none" strike="noStrike">
                <a:solidFill>
                  <a:srgbClr val="FFFFFF"/>
                </a:solidFill>
              </a:defRPr>
            </a:lvl1pPr>
            <a:lvl2pPr lvl="1"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2pPr>
            <a:lvl3pPr lvl="2"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3pPr>
            <a:lvl4pPr lvl="3"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4pPr>
            <a:lvl5pPr lvl="4"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5pPr>
            <a:lvl6pPr lvl="5"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6pPr>
            <a:lvl7pPr lvl="6"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7pPr>
            <a:lvl8pPr lvl="7"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8pPr>
            <a:lvl9pPr lvl="8"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9pPr>
          </a:lstStyle>
          <a:p/>
        </p:txBody>
      </p:sp>
      <p:pic>
        <p:nvPicPr>
          <p:cNvPr descr="Tidelift_Logos_RGB_Tidelift_Mark_On-Blue.png" id="174" name="Google Shape;174;p38"/>
          <p:cNvPicPr preferRelativeResize="0"/>
          <p:nvPr/>
        </p:nvPicPr>
        <p:blipFill rotWithShape="1">
          <a:blip r:embed="rId3">
            <a:alphaModFix/>
          </a:blip>
          <a:srcRect b="0" l="0" r="0" t="0"/>
          <a:stretch/>
        </p:blipFill>
        <p:spPr>
          <a:xfrm>
            <a:off x="8996373" y="10997803"/>
            <a:ext cx="6391258" cy="2129237"/>
          </a:xfrm>
          <a:prstGeom prst="rect">
            <a:avLst/>
          </a:prstGeom>
          <a:noFill/>
          <a:ln>
            <a:noFill/>
          </a:ln>
        </p:spPr>
      </p:pic>
      <p:sp>
        <p:nvSpPr>
          <p:cNvPr id="175" name="Google Shape;175;p38"/>
          <p:cNvSpPr txBox="1"/>
          <p:nvPr>
            <p:ph idx="12" type="sldNum"/>
          </p:nvPr>
        </p:nvSpPr>
        <p:spPr>
          <a:xfrm>
            <a:off x="863877" y="622829"/>
            <a:ext cx="464100" cy="4095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0" sz="2400">
              <a:solidFill>
                <a:srgbClr val="888888"/>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 dark">
    <p:bg>
      <p:bgPr>
        <a:solidFill>
          <a:srgbClr val="2E3240"/>
        </a:solidFill>
      </p:bgPr>
    </p:bg>
    <p:spTree>
      <p:nvGrpSpPr>
        <p:cNvPr id="176" name="Shape 176"/>
        <p:cNvGrpSpPr/>
        <p:nvPr/>
      </p:nvGrpSpPr>
      <p:grpSpPr>
        <a:xfrm>
          <a:off x="0" y="0"/>
          <a:ext cx="0" cy="0"/>
          <a:chOff x="0" y="0"/>
          <a:chExt cx="0" cy="0"/>
        </a:xfrm>
      </p:grpSpPr>
      <p:sp>
        <p:nvSpPr>
          <p:cNvPr id="177" name="Google Shape;177;p39"/>
          <p:cNvSpPr txBox="1"/>
          <p:nvPr>
            <p:ph idx="12" type="sldNum"/>
          </p:nvPr>
        </p:nvSpPr>
        <p:spPr>
          <a:xfrm>
            <a:off x="863877" y="622829"/>
            <a:ext cx="464100" cy="4095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0" sz="2400">
              <a:solidFill>
                <a:srgbClr val="888888"/>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 # caption title">
  <p:cSld name="Dark / # caption title">
    <p:bg>
      <p:bgPr>
        <a:solidFill>
          <a:srgbClr val="2E3240"/>
        </a:solidFill>
      </p:bgPr>
    </p:bg>
    <p:spTree>
      <p:nvGrpSpPr>
        <p:cNvPr id="178" name="Shape 178"/>
        <p:cNvGrpSpPr/>
        <p:nvPr/>
      </p:nvGrpSpPr>
      <p:grpSpPr>
        <a:xfrm>
          <a:off x="0" y="0"/>
          <a:ext cx="0" cy="0"/>
          <a:chOff x="0" y="0"/>
          <a:chExt cx="0" cy="0"/>
        </a:xfrm>
      </p:grpSpPr>
      <p:sp>
        <p:nvSpPr>
          <p:cNvPr id="179" name="Google Shape;179;p40"/>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
        <p:nvSpPr>
          <p:cNvPr id="180" name="Google Shape;180;p40"/>
          <p:cNvSpPr txBox="1"/>
          <p:nvPr>
            <p:ph type="title"/>
          </p:nvPr>
        </p:nvSpPr>
        <p:spPr>
          <a:xfrm>
            <a:off x="1269104" y="1887049"/>
            <a:ext cx="18604800" cy="2137500"/>
          </a:xfrm>
          <a:prstGeom prst="rect">
            <a:avLst/>
          </a:prstGeom>
          <a:noFill/>
          <a:ln>
            <a:noFill/>
          </a:ln>
        </p:spPr>
        <p:txBody>
          <a:bodyPr anchorCtr="0" anchor="t" bIns="71400" lIns="71400" spcFirstLastPara="1" rIns="71400" wrap="square" tIns="71400">
            <a:noAutofit/>
          </a:bodyPr>
          <a:lstStyle>
            <a:lvl1pPr lvl="0" marR="0" rtl="0" algn="l">
              <a:lnSpc>
                <a:spcPct val="100000"/>
              </a:lnSpc>
              <a:spcBef>
                <a:spcPts val="0"/>
              </a:spcBef>
              <a:spcAft>
                <a:spcPts val="0"/>
              </a:spcAft>
              <a:buClr>
                <a:srgbClr val="F6914C"/>
              </a:buClr>
              <a:buSzPts val="6900"/>
              <a:buNone/>
              <a:defRPr i="0" sz="6900" u="none" cap="none" strike="noStrike">
                <a:solidFill>
                  <a:srgbClr val="F6914C"/>
                </a:solidFill>
              </a:defRPr>
            </a:lvl1pPr>
            <a:lvl2pPr lvl="1"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2pPr>
            <a:lvl3pPr lvl="2"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3pPr>
            <a:lvl4pPr lvl="3"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4pPr>
            <a:lvl5pPr lvl="4"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5pPr>
            <a:lvl6pPr lvl="5"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6pPr>
            <a:lvl7pPr lvl="6"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7pPr>
            <a:lvl8pPr lvl="7"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8pPr>
            <a:lvl9pPr lvl="8"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9pPr>
          </a:lstStyle>
          <a:p/>
        </p:txBody>
      </p:sp>
      <p:sp>
        <p:nvSpPr>
          <p:cNvPr id="181" name="Google Shape;181;p40"/>
          <p:cNvSpPr/>
          <p:nvPr/>
        </p:nvSpPr>
        <p:spPr>
          <a:xfrm>
            <a:off x="783100" y="527446"/>
            <a:ext cx="625500" cy="6255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182" name="Google Shape;182;p40"/>
          <p:cNvSpPr txBox="1"/>
          <p:nvPr>
            <p:ph idx="1" type="body"/>
          </p:nvPr>
        </p:nvSpPr>
        <p:spPr>
          <a:xfrm>
            <a:off x="1713483" y="610129"/>
            <a:ext cx="2811300" cy="459900"/>
          </a:xfrm>
          <a:prstGeom prst="rect">
            <a:avLst/>
          </a:prstGeom>
          <a:noFill/>
          <a:ln>
            <a:noFill/>
          </a:ln>
        </p:spPr>
        <p:txBody>
          <a:bodyPr anchorCtr="0" anchor="t" bIns="71400" lIns="71400" spcFirstLastPara="1" rIns="71400" wrap="square" tIns="71400">
            <a:noAutofit/>
          </a:bodyPr>
          <a:lstStyle>
            <a:lvl1pPr indent="-228600" lvl="0" marL="457200" marR="0" rtl="0" algn="l">
              <a:lnSpc>
                <a:spcPct val="100000"/>
              </a:lnSpc>
              <a:spcBef>
                <a:spcPts val="0"/>
              </a:spcBef>
              <a:spcAft>
                <a:spcPts val="0"/>
              </a:spcAft>
              <a:buClr>
                <a:srgbClr val="FFFFFF"/>
              </a:buClr>
              <a:buSzPts val="1900"/>
              <a:buNone/>
              <a:defRPr i="0" sz="1900" u="none" cap="none" strike="noStrike">
                <a:solidFill>
                  <a:srgbClr val="FFFFFF"/>
                </a:solidFill>
              </a:defRPr>
            </a:lvl1pPr>
            <a:lvl2pPr indent="-584200" lvl="1" marL="914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2pPr>
            <a:lvl3pPr indent="-584200" lvl="2" marL="1371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3pPr>
            <a:lvl4pPr indent="-584200" lvl="3" marL="1828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4pPr>
            <a:lvl5pPr indent="-584200" lvl="4" marL="22860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5pPr>
            <a:lvl6pPr indent="-584200" lvl="5" marL="2743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6pPr>
            <a:lvl7pPr indent="-584200" lvl="6" marL="3200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7pPr>
            <a:lvl8pPr indent="-584200" lvl="7" marL="3657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8pPr>
            <a:lvl9pPr indent="-584200" lvl="8" marL="4114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orange circles">
  <p:cSld name="Idea orange circles">
    <p:bg>
      <p:bgPr>
        <a:gradFill>
          <a:gsLst>
            <a:gs pos="0">
              <a:srgbClr val="F6914C"/>
            </a:gs>
            <a:gs pos="100000">
              <a:srgbClr val="FFAB4D"/>
            </a:gs>
          </a:gsLst>
          <a:lin ang="18900044" scaled="0"/>
        </a:gradFill>
      </p:bgPr>
    </p:bg>
    <p:spTree>
      <p:nvGrpSpPr>
        <p:cNvPr id="183" name="Shape 183"/>
        <p:cNvGrpSpPr/>
        <p:nvPr/>
      </p:nvGrpSpPr>
      <p:grpSpPr>
        <a:xfrm>
          <a:off x="0" y="0"/>
          <a:ext cx="0" cy="0"/>
          <a:chOff x="0" y="0"/>
          <a:chExt cx="0" cy="0"/>
        </a:xfrm>
      </p:grpSpPr>
      <p:sp>
        <p:nvSpPr>
          <p:cNvPr id="184" name="Google Shape;184;p41"/>
          <p:cNvSpPr/>
          <p:nvPr/>
        </p:nvSpPr>
        <p:spPr>
          <a:xfrm>
            <a:off x="4517256" y="8064698"/>
            <a:ext cx="15349500" cy="15349500"/>
          </a:xfrm>
          <a:prstGeom prst="ellipse">
            <a:avLst/>
          </a:prstGeom>
          <a:solidFill>
            <a:srgbClr val="FFAB4D">
              <a:alpha val="49800"/>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185" name="Google Shape;185;p41"/>
          <p:cNvSpPr/>
          <p:nvPr/>
        </p:nvSpPr>
        <p:spPr>
          <a:xfrm>
            <a:off x="12461919" y="-3270647"/>
            <a:ext cx="7584000" cy="7584000"/>
          </a:xfrm>
          <a:prstGeom prst="ellipse">
            <a:avLst/>
          </a:prstGeom>
          <a:solidFill>
            <a:srgbClr val="FFAB4D">
              <a:alpha val="64709"/>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186" name="Google Shape;186;p41"/>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showMasterSp="0">
  <p:cSld name="Divider">
    <p:bg>
      <p:bgPr>
        <a:solidFill>
          <a:srgbClr val="F5F3F0"/>
        </a:solidFill>
      </p:bgPr>
    </p:bg>
    <p:spTree>
      <p:nvGrpSpPr>
        <p:cNvPr id="41" name="Shape 41"/>
        <p:cNvGrpSpPr/>
        <p:nvPr/>
      </p:nvGrpSpPr>
      <p:grpSpPr>
        <a:xfrm>
          <a:off x="0" y="0"/>
          <a:ext cx="0" cy="0"/>
          <a:chOff x="0" y="0"/>
          <a:chExt cx="0" cy="0"/>
        </a:xfrm>
      </p:grpSpPr>
      <p:pic>
        <p:nvPicPr>
          <p:cNvPr descr="wave-pattern-white.png" id="42" name="Google Shape;42;p5"/>
          <p:cNvPicPr preferRelativeResize="0"/>
          <p:nvPr/>
        </p:nvPicPr>
        <p:blipFill rotWithShape="1">
          <a:blip r:embed="rId2">
            <a:alphaModFix/>
          </a:blip>
          <a:srcRect b="0" l="0" r="0" t="0"/>
          <a:stretch/>
        </p:blipFill>
        <p:spPr>
          <a:xfrm>
            <a:off x="-146190" y="3059511"/>
            <a:ext cx="24676380" cy="10663491"/>
          </a:xfrm>
          <a:prstGeom prst="rect">
            <a:avLst/>
          </a:prstGeom>
          <a:noFill/>
          <a:ln>
            <a:noFill/>
          </a:ln>
        </p:spPr>
      </p:pic>
      <p:sp>
        <p:nvSpPr>
          <p:cNvPr id="43" name="Google Shape;43;p5"/>
          <p:cNvSpPr txBox="1"/>
          <p:nvPr>
            <p:ph idx="1" type="body"/>
          </p:nvPr>
        </p:nvSpPr>
        <p:spPr>
          <a:xfrm>
            <a:off x="10854499" y="2990849"/>
            <a:ext cx="2675002" cy="622301"/>
          </a:xfrm>
          <a:prstGeom prst="rect">
            <a:avLst/>
          </a:prstGeom>
          <a:noFill/>
          <a:ln>
            <a:noFill/>
          </a:ln>
        </p:spPr>
        <p:txBody>
          <a:bodyPr anchorCtr="0" anchor="ctr" bIns="91425" lIns="91425" spcFirstLastPara="1" rIns="91425" wrap="square" tIns="91425">
            <a:noAutofit/>
          </a:bodyPr>
          <a:lstStyle>
            <a:lvl1pPr indent="-228600" lvl="0" marL="457200" marR="0" rtl="0" algn="ctr">
              <a:lnSpc>
                <a:spcPct val="100000"/>
              </a:lnSpc>
              <a:spcBef>
                <a:spcPts val="2500"/>
              </a:spcBef>
              <a:spcAft>
                <a:spcPts val="0"/>
              </a:spcAft>
              <a:buClr>
                <a:srgbClr val="8191AC"/>
              </a:buClr>
              <a:buSzPts val="3000"/>
              <a:buNone/>
              <a:defRPr i="0" sz="3000" u="none" cap="none" strike="noStrike">
                <a:solidFill>
                  <a:srgbClr val="8191AC"/>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44" name="Google Shape;44;p5"/>
          <p:cNvSpPr txBox="1"/>
          <p:nvPr>
            <p:ph type="title"/>
          </p:nvPr>
        </p:nvSpPr>
        <p:spPr>
          <a:xfrm>
            <a:off x="4387453" y="5570049"/>
            <a:ext cx="15609095" cy="3642702"/>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F6914C"/>
              </a:buClr>
              <a:buSzPts val="12000"/>
              <a:buNone/>
              <a:defRPr i="0" sz="12000" u="none" cap="none" strike="noStrike">
                <a:solidFill>
                  <a:srgbClr val="F6914C"/>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sp>
        <p:nvSpPr>
          <p:cNvPr id="45" name="Google Shape;45;p5"/>
          <p:cNvSpPr txBox="1"/>
          <p:nvPr>
            <p:ph idx="12" type="sldNum"/>
          </p:nvPr>
        </p:nvSpPr>
        <p:spPr>
          <a:xfrm>
            <a:off x="863877" y="622829"/>
            <a:ext cx="464186" cy="4095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light">
  <p:cSld name="Blank light">
    <p:spTree>
      <p:nvGrpSpPr>
        <p:cNvPr id="187" name="Shape 187"/>
        <p:cNvGrpSpPr/>
        <p:nvPr/>
      </p:nvGrpSpPr>
      <p:grpSpPr>
        <a:xfrm>
          <a:off x="0" y="0"/>
          <a:ext cx="0" cy="0"/>
          <a:chOff x="0" y="0"/>
          <a:chExt cx="0" cy="0"/>
        </a:xfrm>
      </p:grpSpPr>
      <p:sp>
        <p:nvSpPr>
          <p:cNvPr id="188" name="Google Shape;188;p42"/>
          <p:cNvSpPr txBox="1"/>
          <p:nvPr>
            <p:ph idx="12" type="sldNum"/>
          </p:nvPr>
        </p:nvSpPr>
        <p:spPr>
          <a:xfrm>
            <a:off x="863877" y="622829"/>
            <a:ext cx="464100" cy="4095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0" sz="2400">
              <a:solidFill>
                <a:srgbClr val="888888"/>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blue circles">
  <p:cSld name="Idea blue circles">
    <p:bg>
      <p:bgPr>
        <a:gradFill>
          <a:gsLst>
            <a:gs pos="0">
              <a:srgbClr val="2E3240"/>
            </a:gs>
            <a:gs pos="100000">
              <a:srgbClr val="495067"/>
            </a:gs>
          </a:gsLst>
          <a:lin ang="18900044" scaled="0"/>
        </a:gradFill>
      </p:bgPr>
    </p:bg>
    <p:spTree>
      <p:nvGrpSpPr>
        <p:cNvPr id="189" name="Shape 189"/>
        <p:cNvGrpSpPr/>
        <p:nvPr/>
      </p:nvGrpSpPr>
      <p:grpSpPr>
        <a:xfrm>
          <a:off x="0" y="0"/>
          <a:ext cx="0" cy="0"/>
          <a:chOff x="0" y="0"/>
          <a:chExt cx="0" cy="0"/>
        </a:xfrm>
      </p:grpSpPr>
      <p:sp>
        <p:nvSpPr>
          <p:cNvPr id="190" name="Google Shape;190;p43"/>
          <p:cNvSpPr/>
          <p:nvPr/>
        </p:nvSpPr>
        <p:spPr>
          <a:xfrm>
            <a:off x="-5918200" y="4940498"/>
            <a:ext cx="15349500" cy="15349500"/>
          </a:xfrm>
          <a:prstGeom prst="ellipse">
            <a:avLst/>
          </a:prstGeom>
          <a:solidFill>
            <a:srgbClr val="2E3240">
              <a:alpha val="20000"/>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191" name="Google Shape;191;p43"/>
          <p:cNvSpPr/>
          <p:nvPr/>
        </p:nvSpPr>
        <p:spPr>
          <a:xfrm>
            <a:off x="19312259" y="-1162447"/>
            <a:ext cx="7584000" cy="7584000"/>
          </a:xfrm>
          <a:prstGeom prst="ellipse">
            <a:avLst/>
          </a:prstGeom>
          <a:solidFill>
            <a:srgbClr val="2E3240">
              <a:alpha val="20000"/>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192" name="Google Shape;192;p43"/>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left">
  <p:cSld name="Image left">
    <p:spTree>
      <p:nvGrpSpPr>
        <p:cNvPr id="193" name="Shape 193"/>
        <p:cNvGrpSpPr/>
        <p:nvPr/>
      </p:nvGrpSpPr>
      <p:grpSpPr>
        <a:xfrm>
          <a:off x="0" y="0"/>
          <a:ext cx="0" cy="0"/>
          <a:chOff x="0" y="0"/>
          <a:chExt cx="0" cy="0"/>
        </a:xfrm>
      </p:grpSpPr>
      <p:sp>
        <p:nvSpPr>
          <p:cNvPr id="194" name="Google Shape;194;p44"/>
          <p:cNvSpPr/>
          <p:nvPr/>
        </p:nvSpPr>
        <p:spPr>
          <a:xfrm>
            <a:off x="4914106" y="9542115"/>
            <a:ext cx="8999100" cy="8999100"/>
          </a:xfrm>
          <a:prstGeom prst="ellipse">
            <a:avLst/>
          </a:prstGeom>
          <a:solidFill>
            <a:srgbClr val="F5F3F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195" name="Google Shape;195;p44"/>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
        <p:nvSpPr>
          <p:cNvPr id="196" name="Google Shape;196;p44"/>
          <p:cNvSpPr/>
          <p:nvPr/>
        </p:nvSpPr>
        <p:spPr>
          <a:xfrm>
            <a:off x="783100" y="527446"/>
            <a:ext cx="625500" cy="625500"/>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197" name="Google Shape;197;p44"/>
          <p:cNvSpPr/>
          <p:nvPr>
            <p:ph idx="1" type="body"/>
          </p:nvPr>
        </p:nvSpPr>
        <p:spPr>
          <a:xfrm>
            <a:off x="-9042400" y="2023615"/>
            <a:ext cx="18651300" cy="18651300"/>
          </a:xfrm>
          <a:prstGeom prst="ellipse">
            <a:avLst/>
          </a:prstGeom>
          <a:solidFill>
            <a:srgbClr val="8191AC"/>
          </a:solidFill>
          <a:ln>
            <a:noFill/>
          </a:ln>
        </p:spPr>
        <p:txBody>
          <a:bodyPr anchorCtr="0" anchor="ctr" bIns="50800" lIns="50800" spcFirstLastPara="1" rIns="50800" wrap="square" tIns="50800">
            <a:noAutofit/>
          </a:bodyPr>
          <a:lstStyle>
            <a:lvl1pPr indent="-584200" lvl="0" marL="457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1pPr>
            <a:lvl2pPr indent="-584200" lvl="1" marL="914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2pPr>
            <a:lvl3pPr indent="-584200" lvl="2" marL="1371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3pPr>
            <a:lvl4pPr indent="-584200" lvl="3" marL="1828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4pPr>
            <a:lvl5pPr indent="-584200" lvl="4" marL="22860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5pPr>
            <a:lvl6pPr indent="-584200" lvl="5" marL="2743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6pPr>
            <a:lvl7pPr indent="-584200" lvl="6" marL="3200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7pPr>
            <a:lvl8pPr indent="-584200" lvl="7" marL="3657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8pPr>
            <a:lvl9pPr indent="-584200" lvl="8" marL="4114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OC">
  <p:cSld name="TOC">
    <p:spTree>
      <p:nvGrpSpPr>
        <p:cNvPr id="198" name="Shape 198"/>
        <p:cNvGrpSpPr/>
        <p:nvPr/>
      </p:nvGrpSpPr>
      <p:grpSpPr>
        <a:xfrm>
          <a:off x="0" y="0"/>
          <a:ext cx="0" cy="0"/>
          <a:chOff x="0" y="0"/>
          <a:chExt cx="0" cy="0"/>
        </a:xfrm>
      </p:grpSpPr>
      <p:sp>
        <p:nvSpPr>
          <p:cNvPr id="199" name="Google Shape;199;p45"/>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
        <p:nvSpPr>
          <p:cNvPr id="200" name="Google Shape;200;p45"/>
          <p:cNvSpPr/>
          <p:nvPr/>
        </p:nvSpPr>
        <p:spPr>
          <a:xfrm>
            <a:off x="783100" y="527446"/>
            <a:ext cx="625500" cy="625500"/>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201" name="Google Shape;201;p45"/>
          <p:cNvSpPr txBox="1"/>
          <p:nvPr>
            <p:ph type="title"/>
          </p:nvPr>
        </p:nvSpPr>
        <p:spPr>
          <a:xfrm>
            <a:off x="1269104" y="1887049"/>
            <a:ext cx="18604800" cy="2137500"/>
          </a:xfrm>
          <a:prstGeom prst="rect">
            <a:avLst/>
          </a:prstGeom>
          <a:noFill/>
          <a:ln>
            <a:noFill/>
          </a:ln>
        </p:spPr>
        <p:txBody>
          <a:bodyPr anchorCtr="0" anchor="t" bIns="71400" lIns="71400" spcFirstLastPara="1" rIns="71400" wrap="square" tIns="71400">
            <a:noAutofit/>
          </a:bodyPr>
          <a:lstStyle>
            <a:lvl1pPr lvl="0" marR="0" rtl="0" algn="l">
              <a:lnSpc>
                <a:spcPct val="100000"/>
              </a:lnSpc>
              <a:spcBef>
                <a:spcPts val="0"/>
              </a:spcBef>
              <a:spcAft>
                <a:spcPts val="0"/>
              </a:spcAft>
              <a:buClr>
                <a:srgbClr val="F6914C"/>
              </a:buClr>
              <a:buSzPts val="6900"/>
              <a:buNone/>
              <a:defRPr i="0" sz="6900" u="none" cap="none" strike="noStrike">
                <a:solidFill>
                  <a:srgbClr val="F6914C"/>
                </a:solidFill>
              </a:defRPr>
            </a:lvl1pPr>
            <a:lvl2pPr lvl="1"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2pPr>
            <a:lvl3pPr lvl="2"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3pPr>
            <a:lvl4pPr lvl="3"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4pPr>
            <a:lvl5pPr lvl="4"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5pPr>
            <a:lvl6pPr lvl="5"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6pPr>
            <a:lvl7pPr lvl="6"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7pPr>
            <a:lvl8pPr lvl="7"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8pPr>
            <a:lvl9pPr lvl="8"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9pPr>
          </a:lstStyle>
          <a:p/>
        </p:txBody>
      </p:sp>
      <p:sp>
        <p:nvSpPr>
          <p:cNvPr id="202" name="Google Shape;202;p45"/>
          <p:cNvSpPr txBox="1"/>
          <p:nvPr>
            <p:ph idx="1" type="body"/>
          </p:nvPr>
        </p:nvSpPr>
        <p:spPr>
          <a:xfrm>
            <a:off x="12491680" y="4923796"/>
            <a:ext cx="1982400" cy="485700"/>
          </a:xfrm>
          <a:prstGeom prst="rect">
            <a:avLst/>
          </a:prstGeom>
          <a:noFill/>
          <a:ln>
            <a:noFill/>
          </a:ln>
        </p:spPr>
        <p:txBody>
          <a:bodyPr anchorCtr="0" anchor="t" bIns="71400" lIns="71400" spcFirstLastPara="1" rIns="71400" wrap="square" tIns="71400">
            <a:noAutofit/>
          </a:bodyPr>
          <a:lstStyle>
            <a:lvl1pPr indent="-584200" lvl="0" marL="457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1pPr>
            <a:lvl2pPr indent="-584200" lvl="1" marL="914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2pPr>
            <a:lvl3pPr indent="-584200" lvl="2" marL="1371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3pPr>
            <a:lvl4pPr indent="-584200" lvl="3" marL="1828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4pPr>
            <a:lvl5pPr indent="-584200" lvl="4" marL="22860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5pPr>
            <a:lvl6pPr indent="-584200" lvl="5" marL="2743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6pPr>
            <a:lvl7pPr indent="-584200" lvl="6" marL="3200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7pPr>
            <a:lvl8pPr indent="-584200" lvl="7" marL="3657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8pPr>
            <a:lvl9pPr indent="-584200" lvl="8" marL="4114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9pPr>
          </a:lstStyle>
          <a:p/>
        </p:txBody>
      </p:sp>
      <p:sp>
        <p:nvSpPr>
          <p:cNvPr id="203" name="Google Shape;203;p45"/>
          <p:cNvSpPr txBox="1"/>
          <p:nvPr>
            <p:ph idx="2" type="body"/>
          </p:nvPr>
        </p:nvSpPr>
        <p:spPr>
          <a:xfrm>
            <a:off x="12491680" y="6145064"/>
            <a:ext cx="2059200" cy="485700"/>
          </a:xfrm>
          <a:prstGeom prst="rect">
            <a:avLst/>
          </a:prstGeom>
          <a:noFill/>
          <a:ln>
            <a:noFill/>
          </a:ln>
        </p:spPr>
        <p:txBody>
          <a:bodyPr anchorCtr="0" anchor="ctr" bIns="71400" lIns="71400" spcFirstLastPara="1" rIns="71400" wrap="square" tIns="71400">
            <a:noAutofit/>
          </a:bodyPr>
          <a:lstStyle>
            <a:lvl1pPr indent="-584200" lvl="0" marL="457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1pPr>
            <a:lvl2pPr indent="-584200" lvl="1" marL="914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2pPr>
            <a:lvl3pPr indent="-584200" lvl="2" marL="1371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3pPr>
            <a:lvl4pPr indent="-584200" lvl="3" marL="1828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4pPr>
            <a:lvl5pPr indent="-584200" lvl="4" marL="22860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5pPr>
            <a:lvl6pPr indent="-584200" lvl="5" marL="2743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6pPr>
            <a:lvl7pPr indent="-584200" lvl="6" marL="3200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7pPr>
            <a:lvl8pPr indent="-584200" lvl="7" marL="3657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8pPr>
            <a:lvl9pPr indent="-584200" lvl="8" marL="4114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9pPr>
          </a:lstStyle>
          <a:p/>
        </p:txBody>
      </p:sp>
      <p:sp>
        <p:nvSpPr>
          <p:cNvPr id="204" name="Google Shape;204;p45"/>
          <p:cNvSpPr txBox="1"/>
          <p:nvPr>
            <p:ph idx="3" type="body"/>
          </p:nvPr>
        </p:nvSpPr>
        <p:spPr>
          <a:xfrm>
            <a:off x="16270473" y="9837442"/>
            <a:ext cx="2349600" cy="625500"/>
          </a:xfrm>
          <a:prstGeom prst="rect">
            <a:avLst/>
          </a:prstGeom>
          <a:noFill/>
          <a:ln>
            <a:noFill/>
          </a:ln>
        </p:spPr>
        <p:txBody>
          <a:bodyPr anchorCtr="0" anchor="t" bIns="71400" lIns="71400" spcFirstLastPara="1" rIns="71400" wrap="square" tIns="71400">
            <a:noAutofit/>
          </a:bodyPr>
          <a:lstStyle>
            <a:lvl1pPr indent="-584200" lvl="0" marL="457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1pPr>
            <a:lvl2pPr indent="-584200" lvl="1" marL="914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2pPr>
            <a:lvl3pPr indent="-584200" lvl="2" marL="1371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3pPr>
            <a:lvl4pPr indent="-584200" lvl="3" marL="1828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4pPr>
            <a:lvl5pPr indent="-584200" lvl="4" marL="22860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5pPr>
            <a:lvl6pPr indent="-584200" lvl="5" marL="2743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6pPr>
            <a:lvl7pPr indent="-584200" lvl="6" marL="3200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7pPr>
            <a:lvl8pPr indent="-584200" lvl="7" marL="3657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8pPr>
            <a:lvl9pPr indent="-584200" lvl="8" marL="4114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9pPr>
          </a:lstStyle>
          <a:p/>
        </p:txBody>
      </p:sp>
      <p:sp>
        <p:nvSpPr>
          <p:cNvPr id="205" name="Google Shape;205;p45"/>
          <p:cNvSpPr txBox="1"/>
          <p:nvPr>
            <p:ph idx="4" type="body"/>
          </p:nvPr>
        </p:nvSpPr>
        <p:spPr>
          <a:xfrm>
            <a:off x="16270473" y="4841246"/>
            <a:ext cx="2349600" cy="625500"/>
          </a:xfrm>
          <a:prstGeom prst="rect">
            <a:avLst/>
          </a:prstGeom>
          <a:noFill/>
          <a:ln>
            <a:noFill/>
          </a:ln>
        </p:spPr>
        <p:txBody>
          <a:bodyPr anchorCtr="0" anchor="t" bIns="71400" lIns="71400" spcFirstLastPara="1" rIns="71400" wrap="square" tIns="71400">
            <a:noAutofit/>
          </a:bodyPr>
          <a:lstStyle>
            <a:lvl1pPr indent="-584200" lvl="0" marL="457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1pPr>
            <a:lvl2pPr indent="-584200" lvl="1" marL="914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2pPr>
            <a:lvl3pPr indent="-584200" lvl="2" marL="1371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3pPr>
            <a:lvl4pPr indent="-584200" lvl="3" marL="1828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4pPr>
            <a:lvl5pPr indent="-584200" lvl="4" marL="22860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5pPr>
            <a:lvl6pPr indent="-584200" lvl="5" marL="2743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6pPr>
            <a:lvl7pPr indent="-584200" lvl="6" marL="3200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7pPr>
            <a:lvl8pPr indent="-584200" lvl="7" marL="3657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8pPr>
            <a:lvl9pPr indent="-584200" lvl="8" marL="4114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9pPr>
          </a:lstStyle>
          <a:p/>
        </p:txBody>
      </p:sp>
      <p:sp>
        <p:nvSpPr>
          <p:cNvPr id="206" name="Google Shape;206;p45"/>
          <p:cNvSpPr txBox="1"/>
          <p:nvPr>
            <p:ph idx="5" type="body"/>
          </p:nvPr>
        </p:nvSpPr>
        <p:spPr>
          <a:xfrm>
            <a:off x="16270473" y="6119664"/>
            <a:ext cx="2349600" cy="625500"/>
          </a:xfrm>
          <a:prstGeom prst="rect">
            <a:avLst/>
          </a:prstGeom>
          <a:noFill/>
          <a:ln>
            <a:noFill/>
          </a:ln>
        </p:spPr>
        <p:txBody>
          <a:bodyPr anchorCtr="0" anchor="t" bIns="71400" lIns="71400" spcFirstLastPara="1" rIns="71400" wrap="square" tIns="71400">
            <a:noAutofit/>
          </a:bodyPr>
          <a:lstStyle>
            <a:lvl1pPr indent="-584200" lvl="0" marL="457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1pPr>
            <a:lvl2pPr indent="-584200" lvl="1" marL="914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2pPr>
            <a:lvl3pPr indent="-584200" lvl="2" marL="1371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3pPr>
            <a:lvl4pPr indent="-584200" lvl="3" marL="1828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4pPr>
            <a:lvl5pPr indent="-584200" lvl="4" marL="22860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5pPr>
            <a:lvl6pPr indent="-584200" lvl="5" marL="2743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6pPr>
            <a:lvl7pPr indent="-584200" lvl="6" marL="3200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7pPr>
            <a:lvl8pPr indent="-584200" lvl="7" marL="3657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8pPr>
            <a:lvl9pPr indent="-584200" lvl="8" marL="4114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9pPr>
          </a:lstStyle>
          <a:p/>
        </p:txBody>
      </p:sp>
      <p:sp>
        <p:nvSpPr>
          <p:cNvPr id="207" name="Google Shape;207;p45"/>
          <p:cNvSpPr txBox="1"/>
          <p:nvPr>
            <p:ph idx="6" type="body"/>
          </p:nvPr>
        </p:nvSpPr>
        <p:spPr>
          <a:xfrm>
            <a:off x="16270473" y="7369506"/>
            <a:ext cx="2349600" cy="625500"/>
          </a:xfrm>
          <a:prstGeom prst="rect">
            <a:avLst/>
          </a:prstGeom>
          <a:noFill/>
          <a:ln>
            <a:noFill/>
          </a:ln>
        </p:spPr>
        <p:txBody>
          <a:bodyPr anchorCtr="0" anchor="t" bIns="71400" lIns="71400" spcFirstLastPara="1" rIns="71400" wrap="square" tIns="71400">
            <a:noAutofit/>
          </a:bodyPr>
          <a:lstStyle>
            <a:lvl1pPr indent="-584200" lvl="0" marL="457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1pPr>
            <a:lvl2pPr indent="-584200" lvl="1" marL="914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2pPr>
            <a:lvl3pPr indent="-584200" lvl="2" marL="1371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3pPr>
            <a:lvl4pPr indent="-584200" lvl="3" marL="1828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4pPr>
            <a:lvl5pPr indent="-584200" lvl="4" marL="22860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5pPr>
            <a:lvl6pPr indent="-584200" lvl="5" marL="2743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6pPr>
            <a:lvl7pPr indent="-584200" lvl="6" marL="3200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7pPr>
            <a:lvl8pPr indent="-584200" lvl="7" marL="3657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8pPr>
            <a:lvl9pPr indent="-584200" lvl="8" marL="4114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9pPr>
          </a:lstStyle>
          <a:p/>
        </p:txBody>
      </p:sp>
      <p:sp>
        <p:nvSpPr>
          <p:cNvPr id="208" name="Google Shape;208;p45"/>
          <p:cNvSpPr txBox="1"/>
          <p:nvPr>
            <p:ph idx="7" type="body"/>
          </p:nvPr>
        </p:nvSpPr>
        <p:spPr>
          <a:xfrm>
            <a:off x="12491680" y="7391731"/>
            <a:ext cx="2402400" cy="485700"/>
          </a:xfrm>
          <a:prstGeom prst="rect">
            <a:avLst/>
          </a:prstGeom>
          <a:noFill/>
          <a:ln>
            <a:noFill/>
          </a:ln>
        </p:spPr>
        <p:txBody>
          <a:bodyPr anchorCtr="0" anchor="ctr" bIns="71400" lIns="71400" spcFirstLastPara="1" rIns="71400" wrap="square" tIns="71400">
            <a:noAutofit/>
          </a:bodyPr>
          <a:lstStyle>
            <a:lvl1pPr indent="-584200" lvl="0" marL="457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1pPr>
            <a:lvl2pPr indent="-584200" lvl="1" marL="914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2pPr>
            <a:lvl3pPr indent="-584200" lvl="2" marL="1371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3pPr>
            <a:lvl4pPr indent="-584200" lvl="3" marL="1828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4pPr>
            <a:lvl5pPr indent="-584200" lvl="4" marL="22860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5pPr>
            <a:lvl6pPr indent="-584200" lvl="5" marL="2743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6pPr>
            <a:lvl7pPr indent="-584200" lvl="6" marL="3200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7pPr>
            <a:lvl8pPr indent="-584200" lvl="7" marL="3657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8pPr>
            <a:lvl9pPr indent="-584200" lvl="8" marL="4114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9pPr>
          </a:lstStyle>
          <a:p/>
        </p:txBody>
      </p:sp>
      <p:sp>
        <p:nvSpPr>
          <p:cNvPr id="209" name="Google Shape;209;p45"/>
          <p:cNvSpPr txBox="1"/>
          <p:nvPr>
            <p:ph idx="8" type="body"/>
          </p:nvPr>
        </p:nvSpPr>
        <p:spPr>
          <a:xfrm>
            <a:off x="12491680" y="8638399"/>
            <a:ext cx="2204100" cy="485700"/>
          </a:xfrm>
          <a:prstGeom prst="rect">
            <a:avLst/>
          </a:prstGeom>
          <a:noFill/>
          <a:ln>
            <a:noFill/>
          </a:ln>
        </p:spPr>
        <p:txBody>
          <a:bodyPr anchorCtr="0" anchor="ctr" bIns="71400" lIns="71400" spcFirstLastPara="1" rIns="71400" wrap="square" tIns="71400">
            <a:noAutofit/>
          </a:bodyPr>
          <a:lstStyle>
            <a:lvl1pPr indent="-584200" lvl="0" marL="457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1pPr>
            <a:lvl2pPr indent="-584200" lvl="1" marL="914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2pPr>
            <a:lvl3pPr indent="-584200" lvl="2" marL="1371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3pPr>
            <a:lvl4pPr indent="-584200" lvl="3" marL="1828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4pPr>
            <a:lvl5pPr indent="-584200" lvl="4" marL="22860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5pPr>
            <a:lvl6pPr indent="-584200" lvl="5" marL="2743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6pPr>
            <a:lvl7pPr indent="-584200" lvl="6" marL="3200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7pPr>
            <a:lvl8pPr indent="-584200" lvl="7" marL="3657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8pPr>
            <a:lvl9pPr indent="-584200" lvl="8" marL="4114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9pPr>
          </a:lstStyle>
          <a:p/>
        </p:txBody>
      </p:sp>
      <p:sp>
        <p:nvSpPr>
          <p:cNvPr id="210" name="Google Shape;210;p45"/>
          <p:cNvSpPr txBox="1"/>
          <p:nvPr>
            <p:ph idx="9" type="body"/>
          </p:nvPr>
        </p:nvSpPr>
        <p:spPr>
          <a:xfrm>
            <a:off x="12491680" y="9885067"/>
            <a:ext cx="2069700" cy="485700"/>
          </a:xfrm>
          <a:prstGeom prst="rect">
            <a:avLst/>
          </a:prstGeom>
          <a:noFill/>
          <a:ln>
            <a:noFill/>
          </a:ln>
        </p:spPr>
        <p:txBody>
          <a:bodyPr anchorCtr="0" anchor="ctr" bIns="71400" lIns="71400" spcFirstLastPara="1" rIns="71400" wrap="square" tIns="71400">
            <a:noAutofit/>
          </a:bodyPr>
          <a:lstStyle>
            <a:lvl1pPr indent="-584200" lvl="0" marL="457200" marR="0" rtl="0" algn="l">
              <a:lnSpc>
                <a:spcPct val="90000"/>
              </a:lnSpc>
              <a:spcBef>
                <a:spcPts val="2100"/>
              </a:spcBef>
              <a:spcAft>
                <a:spcPts val="0"/>
              </a:spcAft>
              <a:buClr>
                <a:srgbClr val="000000"/>
              </a:buClr>
              <a:buSzPts val="5600"/>
              <a:buChar char="•"/>
              <a:defRPr i="0" sz="5600" u="none" cap="none" strike="noStrike">
                <a:solidFill>
                  <a:srgbClr val="000000"/>
                </a:solidFill>
              </a:defRPr>
            </a:lvl1pPr>
            <a:lvl2pPr indent="-584200" lvl="1" marL="914400" marR="0" rtl="0" algn="l">
              <a:lnSpc>
                <a:spcPct val="90000"/>
              </a:lnSpc>
              <a:spcBef>
                <a:spcPts val="2100"/>
              </a:spcBef>
              <a:spcAft>
                <a:spcPts val="0"/>
              </a:spcAft>
              <a:buClr>
                <a:srgbClr val="000000"/>
              </a:buClr>
              <a:buSzPts val="5600"/>
              <a:buChar char="•"/>
              <a:defRPr i="0" sz="5600" u="none" cap="none" strike="noStrike">
                <a:solidFill>
                  <a:srgbClr val="000000"/>
                </a:solidFill>
              </a:defRPr>
            </a:lvl2pPr>
            <a:lvl3pPr indent="-584200" lvl="2" marL="1371600" marR="0" rtl="0" algn="l">
              <a:lnSpc>
                <a:spcPct val="90000"/>
              </a:lnSpc>
              <a:spcBef>
                <a:spcPts val="2100"/>
              </a:spcBef>
              <a:spcAft>
                <a:spcPts val="0"/>
              </a:spcAft>
              <a:buClr>
                <a:srgbClr val="000000"/>
              </a:buClr>
              <a:buSzPts val="5600"/>
              <a:buChar char="•"/>
              <a:defRPr i="0" sz="5600" u="none" cap="none" strike="noStrike">
                <a:solidFill>
                  <a:srgbClr val="000000"/>
                </a:solidFill>
              </a:defRPr>
            </a:lvl3pPr>
            <a:lvl4pPr indent="-584200" lvl="3" marL="1828800" marR="0" rtl="0" algn="l">
              <a:lnSpc>
                <a:spcPct val="90000"/>
              </a:lnSpc>
              <a:spcBef>
                <a:spcPts val="2100"/>
              </a:spcBef>
              <a:spcAft>
                <a:spcPts val="0"/>
              </a:spcAft>
              <a:buClr>
                <a:srgbClr val="000000"/>
              </a:buClr>
              <a:buSzPts val="5600"/>
              <a:buChar char="•"/>
              <a:defRPr i="0" sz="5600" u="none" cap="none" strike="noStrike">
                <a:solidFill>
                  <a:srgbClr val="000000"/>
                </a:solidFill>
              </a:defRPr>
            </a:lvl4pPr>
            <a:lvl5pPr indent="-584200" lvl="4" marL="2286000" marR="0" rtl="0" algn="l">
              <a:lnSpc>
                <a:spcPct val="90000"/>
              </a:lnSpc>
              <a:spcBef>
                <a:spcPts val="2100"/>
              </a:spcBef>
              <a:spcAft>
                <a:spcPts val="0"/>
              </a:spcAft>
              <a:buClr>
                <a:srgbClr val="000000"/>
              </a:buClr>
              <a:buSzPts val="5600"/>
              <a:buChar char="•"/>
              <a:defRPr i="0" sz="5600" u="none" cap="none" strike="noStrike">
                <a:solidFill>
                  <a:srgbClr val="000000"/>
                </a:solidFill>
              </a:defRPr>
            </a:lvl5pPr>
            <a:lvl6pPr indent="-584200" lvl="5" marL="2743200" marR="0" rtl="0" algn="l">
              <a:lnSpc>
                <a:spcPct val="90000"/>
              </a:lnSpc>
              <a:spcBef>
                <a:spcPts val="2100"/>
              </a:spcBef>
              <a:spcAft>
                <a:spcPts val="0"/>
              </a:spcAft>
              <a:buClr>
                <a:srgbClr val="000000"/>
              </a:buClr>
              <a:buSzPts val="5600"/>
              <a:buChar char="•"/>
              <a:defRPr i="0" sz="5600" u="none" cap="none" strike="noStrike">
                <a:solidFill>
                  <a:srgbClr val="000000"/>
                </a:solidFill>
              </a:defRPr>
            </a:lvl6pPr>
            <a:lvl7pPr indent="-584200" lvl="6" marL="3200400" marR="0" rtl="0" algn="l">
              <a:lnSpc>
                <a:spcPct val="90000"/>
              </a:lnSpc>
              <a:spcBef>
                <a:spcPts val="2100"/>
              </a:spcBef>
              <a:spcAft>
                <a:spcPts val="0"/>
              </a:spcAft>
              <a:buClr>
                <a:srgbClr val="000000"/>
              </a:buClr>
              <a:buSzPts val="5600"/>
              <a:buChar char="•"/>
              <a:defRPr i="0" sz="5600" u="none" cap="none" strike="noStrike">
                <a:solidFill>
                  <a:srgbClr val="000000"/>
                </a:solidFill>
              </a:defRPr>
            </a:lvl7pPr>
            <a:lvl8pPr indent="-584200" lvl="7" marL="3657600" marR="0" rtl="0" algn="l">
              <a:lnSpc>
                <a:spcPct val="90000"/>
              </a:lnSpc>
              <a:spcBef>
                <a:spcPts val="2100"/>
              </a:spcBef>
              <a:spcAft>
                <a:spcPts val="0"/>
              </a:spcAft>
              <a:buClr>
                <a:srgbClr val="000000"/>
              </a:buClr>
              <a:buSzPts val="5600"/>
              <a:buChar char="•"/>
              <a:defRPr i="0" sz="5600" u="none" cap="none" strike="noStrike">
                <a:solidFill>
                  <a:srgbClr val="000000"/>
                </a:solidFill>
              </a:defRPr>
            </a:lvl8pPr>
            <a:lvl9pPr indent="-584200" lvl="8" marL="4114800" marR="0" rtl="0" algn="l">
              <a:lnSpc>
                <a:spcPct val="90000"/>
              </a:lnSpc>
              <a:spcBef>
                <a:spcPts val="2100"/>
              </a:spcBef>
              <a:spcAft>
                <a:spcPts val="0"/>
              </a:spcAft>
              <a:buClr>
                <a:srgbClr val="000000"/>
              </a:buClr>
              <a:buSzPts val="5600"/>
              <a:buChar char="•"/>
              <a:defRPr i="0" sz="5600" u="none" cap="none" strike="noStrike">
                <a:solidFill>
                  <a:srgbClr val="000000"/>
                </a:solidFill>
              </a:defRPr>
            </a:lvl9pPr>
          </a:lstStyle>
          <a:p/>
        </p:txBody>
      </p:sp>
      <p:cxnSp>
        <p:nvCxnSpPr>
          <p:cNvPr id="211" name="Google Shape;211;p45"/>
          <p:cNvCxnSpPr/>
          <p:nvPr>
            <p:ph idx="13" type="body"/>
          </p:nvPr>
        </p:nvCxnSpPr>
        <p:spPr>
          <a:xfrm>
            <a:off x="12521904" y="5764617"/>
            <a:ext cx="8516700" cy="0"/>
          </a:xfrm>
          <a:prstGeom prst="straightConnector1">
            <a:avLst/>
          </a:prstGeom>
          <a:noFill/>
          <a:ln cap="flat" cmpd="sng" w="25400">
            <a:solidFill>
              <a:srgbClr val="8191AC"/>
            </a:solidFill>
            <a:prstDash val="solid"/>
            <a:round/>
            <a:headEnd len="sm" w="sm" type="none"/>
            <a:tailEnd len="sm" w="sm" type="none"/>
          </a:ln>
        </p:spPr>
      </p:cxnSp>
      <p:cxnSp>
        <p:nvCxnSpPr>
          <p:cNvPr id="212" name="Google Shape;212;p45"/>
          <p:cNvCxnSpPr/>
          <p:nvPr>
            <p:ph idx="14" type="body"/>
          </p:nvPr>
        </p:nvCxnSpPr>
        <p:spPr>
          <a:xfrm>
            <a:off x="12521904" y="7011285"/>
            <a:ext cx="8516700" cy="0"/>
          </a:xfrm>
          <a:prstGeom prst="straightConnector1">
            <a:avLst/>
          </a:prstGeom>
          <a:noFill/>
          <a:ln cap="flat" cmpd="sng" w="25400">
            <a:solidFill>
              <a:srgbClr val="8191AC"/>
            </a:solidFill>
            <a:prstDash val="solid"/>
            <a:round/>
            <a:headEnd len="sm" w="sm" type="none"/>
            <a:tailEnd len="sm" w="sm" type="none"/>
          </a:ln>
        </p:spPr>
      </p:cxnSp>
      <p:cxnSp>
        <p:nvCxnSpPr>
          <p:cNvPr id="213" name="Google Shape;213;p45"/>
          <p:cNvCxnSpPr/>
          <p:nvPr>
            <p:ph idx="15" type="body"/>
          </p:nvPr>
        </p:nvCxnSpPr>
        <p:spPr>
          <a:xfrm>
            <a:off x="12521904" y="8257953"/>
            <a:ext cx="8516700" cy="0"/>
          </a:xfrm>
          <a:prstGeom prst="straightConnector1">
            <a:avLst/>
          </a:prstGeom>
          <a:noFill/>
          <a:ln cap="flat" cmpd="sng" w="25400">
            <a:solidFill>
              <a:srgbClr val="8191AC"/>
            </a:solidFill>
            <a:prstDash val="solid"/>
            <a:round/>
            <a:headEnd len="sm" w="sm" type="none"/>
            <a:tailEnd len="sm" w="sm" type="none"/>
          </a:ln>
        </p:spPr>
      </p:cxnSp>
      <p:cxnSp>
        <p:nvCxnSpPr>
          <p:cNvPr id="214" name="Google Shape;214;p45"/>
          <p:cNvCxnSpPr/>
          <p:nvPr>
            <p:ph idx="16" type="body"/>
          </p:nvPr>
        </p:nvCxnSpPr>
        <p:spPr>
          <a:xfrm>
            <a:off x="12521904" y="9504620"/>
            <a:ext cx="8516700" cy="0"/>
          </a:xfrm>
          <a:prstGeom prst="straightConnector1">
            <a:avLst/>
          </a:prstGeom>
          <a:noFill/>
          <a:ln cap="flat" cmpd="sng" w="25400">
            <a:solidFill>
              <a:srgbClr val="8191AC"/>
            </a:solidFill>
            <a:prstDash val="solid"/>
            <a:round/>
            <a:headEnd len="sm" w="sm" type="none"/>
            <a:tailEnd len="sm" w="sm" type="none"/>
          </a:ln>
        </p:spPr>
      </p:cxnSp>
      <p:sp>
        <p:nvSpPr>
          <p:cNvPr id="215" name="Google Shape;215;p45"/>
          <p:cNvSpPr txBox="1"/>
          <p:nvPr>
            <p:ph idx="17" type="body"/>
          </p:nvPr>
        </p:nvSpPr>
        <p:spPr>
          <a:xfrm>
            <a:off x="16270473" y="8590774"/>
            <a:ext cx="2349600" cy="625500"/>
          </a:xfrm>
          <a:prstGeom prst="rect">
            <a:avLst/>
          </a:prstGeom>
          <a:noFill/>
          <a:ln>
            <a:noFill/>
          </a:ln>
        </p:spPr>
        <p:txBody>
          <a:bodyPr anchorCtr="0" anchor="t" bIns="71400" lIns="71400" spcFirstLastPara="1" rIns="71400" wrap="square" tIns="71400">
            <a:noAutofit/>
          </a:bodyPr>
          <a:lstStyle>
            <a:lvl1pPr indent="-584200" lvl="0" marL="457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1pPr>
            <a:lvl2pPr indent="-584200" lvl="1" marL="914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2pPr>
            <a:lvl3pPr indent="-584200" lvl="2" marL="1371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3pPr>
            <a:lvl4pPr indent="-584200" lvl="3" marL="1828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4pPr>
            <a:lvl5pPr indent="-584200" lvl="4" marL="22860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5pPr>
            <a:lvl6pPr indent="-584200" lvl="5" marL="2743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6pPr>
            <a:lvl7pPr indent="-584200" lvl="6" marL="3200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7pPr>
            <a:lvl8pPr indent="-584200" lvl="7" marL="3657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8pPr>
            <a:lvl9pPr indent="-584200" lvl="8" marL="4114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p:cSld name="Divider">
    <p:bg>
      <p:bgPr>
        <a:solidFill>
          <a:srgbClr val="F5F3F0"/>
        </a:solidFill>
      </p:bgPr>
    </p:bg>
    <p:spTree>
      <p:nvGrpSpPr>
        <p:cNvPr id="216" name="Shape 216"/>
        <p:cNvGrpSpPr/>
        <p:nvPr/>
      </p:nvGrpSpPr>
      <p:grpSpPr>
        <a:xfrm>
          <a:off x="0" y="0"/>
          <a:ext cx="0" cy="0"/>
          <a:chOff x="0" y="0"/>
          <a:chExt cx="0" cy="0"/>
        </a:xfrm>
      </p:grpSpPr>
      <p:pic>
        <p:nvPicPr>
          <p:cNvPr descr="wave-pattern-white.png" id="217" name="Google Shape;217;p46"/>
          <p:cNvPicPr preferRelativeResize="0"/>
          <p:nvPr/>
        </p:nvPicPr>
        <p:blipFill rotWithShape="1">
          <a:blip r:embed="rId2">
            <a:alphaModFix/>
          </a:blip>
          <a:srcRect b="0" l="0" r="0" t="0"/>
          <a:stretch/>
        </p:blipFill>
        <p:spPr>
          <a:xfrm>
            <a:off x="-146190" y="3059511"/>
            <a:ext cx="24676378" cy="10663496"/>
          </a:xfrm>
          <a:prstGeom prst="rect">
            <a:avLst/>
          </a:prstGeom>
          <a:noFill/>
          <a:ln>
            <a:noFill/>
          </a:ln>
        </p:spPr>
      </p:pic>
      <p:sp>
        <p:nvSpPr>
          <p:cNvPr id="218" name="Google Shape;218;p46"/>
          <p:cNvSpPr txBox="1"/>
          <p:nvPr>
            <p:ph idx="1" type="body"/>
          </p:nvPr>
        </p:nvSpPr>
        <p:spPr>
          <a:xfrm>
            <a:off x="10854499" y="2990849"/>
            <a:ext cx="2675100" cy="622500"/>
          </a:xfrm>
          <a:prstGeom prst="rect">
            <a:avLst/>
          </a:prstGeom>
          <a:noFill/>
          <a:ln>
            <a:noFill/>
          </a:ln>
        </p:spPr>
        <p:txBody>
          <a:bodyPr anchorCtr="0" anchor="ctr" bIns="50800" lIns="50800" spcFirstLastPara="1" rIns="50800" wrap="square" tIns="50800">
            <a:noAutofit/>
          </a:bodyPr>
          <a:lstStyle>
            <a:lvl1pPr indent="-228600" lvl="0" marL="457200" marR="0" rtl="0" algn="ctr">
              <a:lnSpc>
                <a:spcPct val="130000"/>
              </a:lnSpc>
              <a:spcBef>
                <a:spcPts val="2400"/>
              </a:spcBef>
              <a:spcAft>
                <a:spcPts val="0"/>
              </a:spcAft>
              <a:buClr>
                <a:srgbClr val="8191AC"/>
              </a:buClr>
              <a:buSzPts val="2900"/>
              <a:buNone/>
              <a:defRPr i="0" sz="2900" u="none" cap="none" strike="noStrike">
                <a:solidFill>
                  <a:srgbClr val="8191AC"/>
                </a:solidFill>
              </a:defRPr>
            </a:lvl1pPr>
            <a:lvl2pPr indent="-584200" lvl="1" marL="914400" marR="0" rtl="0" algn="l">
              <a:lnSpc>
                <a:spcPct val="90000"/>
              </a:lnSpc>
              <a:spcBef>
                <a:spcPts val="2100"/>
              </a:spcBef>
              <a:spcAft>
                <a:spcPts val="0"/>
              </a:spcAft>
              <a:buClr>
                <a:srgbClr val="000000"/>
              </a:buClr>
              <a:buSzPts val="5600"/>
              <a:buChar char="•"/>
              <a:defRPr i="0" sz="5600" u="none" cap="none" strike="noStrike">
                <a:solidFill>
                  <a:srgbClr val="000000"/>
                </a:solidFill>
              </a:defRPr>
            </a:lvl2pPr>
            <a:lvl3pPr indent="-584200" lvl="2" marL="1371600" marR="0" rtl="0" algn="l">
              <a:lnSpc>
                <a:spcPct val="90000"/>
              </a:lnSpc>
              <a:spcBef>
                <a:spcPts val="2100"/>
              </a:spcBef>
              <a:spcAft>
                <a:spcPts val="0"/>
              </a:spcAft>
              <a:buClr>
                <a:srgbClr val="000000"/>
              </a:buClr>
              <a:buSzPts val="5600"/>
              <a:buChar char="•"/>
              <a:defRPr i="0" sz="5600" u="none" cap="none" strike="noStrike">
                <a:solidFill>
                  <a:srgbClr val="000000"/>
                </a:solidFill>
              </a:defRPr>
            </a:lvl3pPr>
            <a:lvl4pPr indent="-584200" lvl="3" marL="1828800" marR="0" rtl="0" algn="l">
              <a:lnSpc>
                <a:spcPct val="90000"/>
              </a:lnSpc>
              <a:spcBef>
                <a:spcPts val="2100"/>
              </a:spcBef>
              <a:spcAft>
                <a:spcPts val="0"/>
              </a:spcAft>
              <a:buClr>
                <a:srgbClr val="000000"/>
              </a:buClr>
              <a:buSzPts val="5600"/>
              <a:buChar char="•"/>
              <a:defRPr i="0" sz="5600" u="none" cap="none" strike="noStrike">
                <a:solidFill>
                  <a:srgbClr val="000000"/>
                </a:solidFill>
              </a:defRPr>
            </a:lvl4pPr>
            <a:lvl5pPr indent="-584200" lvl="4" marL="2286000" marR="0" rtl="0" algn="l">
              <a:lnSpc>
                <a:spcPct val="90000"/>
              </a:lnSpc>
              <a:spcBef>
                <a:spcPts val="2100"/>
              </a:spcBef>
              <a:spcAft>
                <a:spcPts val="0"/>
              </a:spcAft>
              <a:buClr>
                <a:srgbClr val="000000"/>
              </a:buClr>
              <a:buSzPts val="5600"/>
              <a:buChar char="•"/>
              <a:defRPr i="0" sz="5600" u="none" cap="none" strike="noStrike">
                <a:solidFill>
                  <a:srgbClr val="000000"/>
                </a:solidFill>
              </a:defRPr>
            </a:lvl5pPr>
            <a:lvl6pPr indent="-584200" lvl="5" marL="2743200" marR="0" rtl="0" algn="l">
              <a:lnSpc>
                <a:spcPct val="90000"/>
              </a:lnSpc>
              <a:spcBef>
                <a:spcPts val="2100"/>
              </a:spcBef>
              <a:spcAft>
                <a:spcPts val="0"/>
              </a:spcAft>
              <a:buClr>
                <a:srgbClr val="000000"/>
              </a:buClr>
              <a:buSzPts val="5600"/>
              <a:buChar char="•"/>
              <a:defRPr i="0" sz="5600" u="none" cap="none" strike="noStrike">
                <a:solidFill>
                  <a:srgbClr val="000000"/>
                </a:solidFill>
              </a:defRPr>
            </a:lvl6pPr>
            <a:lvl7pPr indent="-584200" lvl="6" marL="3200400" marR="0" rtl="0" algn="l">
              <a:lnSpc>
                <a:spcPct val="90000"/>
              </a:lnSpc>
              <a:spcBef>
                <a:spcPts val="2100"/>
              </a:spcBef>
              <a:spcAft>
                <a:spcPts val="0"/>
              </a:spcAft>
              <a:buClr>
                <a:srgbClr val="000000"/>
              </a:buClr>
              <a:buSzPts val="5600"/>
              <a:buChar char="•"/>
              <a:defRPr i="0" sz="5600" u="none" cap="none" strike="noStrike">
                <a:solidFill>
                  <a:srgbClr val="000000"/>
                </a:solidFill>
              </a:defRPr>
            </a:lvl7pPr>
            <a:lvl8pPr indent="-584200" lvl="7" marL="3657600" marR="0" rtl="0" algn="l">
              <a:lnSpc>
                <a:spcPct val="90000"/>
              </a:lnSpc>
              <a:spcBef>
                <a:spcPts val="2100"/>
              </a:spcBef>
              <a:spcAft>
                <a:spcPts val="0"/>
              </a:spcAft>
              <a:buClr>
                <a:srgbClr val="000000"/>
              </a:buClr>
              <a:buSzPts val="5600"/>
              <a:buChar char="•"/>
              <a:defRPr i="0" sz="5600" u="none" cap="none" strike="noStrike">
                <a:solidFill>
                  <a:srgbClr val="000000"/>
                </a:solidFill>
              </a:defRPr>
            </a:lvl8pPr>
            <a:lvl9pPr indent="-584200" lvl="8" marL="4114800" marR="0" rtl="0" algn="l">
              <a:lnSpc>
                <a:spcPct val="90000"/>
              </a:lnSpc>
              <a:spcBef>
                <a:spcPts val="2100"/>
              </a:spcBef>
              <a:spcAft>
                <a:spcPts val="0"/>
              </a:spcAft>
              <a:buClr>
                <a:srgbClr val="000000"/>
              </a:buClr>
              <a:buSzPts val="5600"/>
              <a:buChar char="•"/>
              <a:defRPr i="0" sz="5600" u="none" cap="none" strike="noStrike">
                <a:solidFill>
                  <a:srgbClr val="000000"/>
                </a:solidFill>
              </a:defRPr>
            </a:lvl9pPr>
          </a:lstStyle>
          <a:p/>
        </p:txBody>
      </p:sp>
      <p:sp>
        <p:nvSpPr>
          <p:cNvPr id="219" name="Google Shape;219;p46"/>
          <p:cNvSpPr txBox="1"/>
          <p:nvPr>
            <p:ph type="title"/>
          </p:nvPr>
        </p:nvSpPr>
        <p:spPr>
          <a:xfrm>
            <a:off x="4387453" y="5570049"/>
            <a:ext cx="15608700" cy="3642300"/>
          </a:xfrm>
          <a:prstGeom prst="rect">
            <a:avLst/>
          </a:prstGeom>
          <a:noFill/>
          <a:ln>
            <a:noFill/>
          </a:ln>
        </p:spPr>
        <p:txBody>
          <a:bodyPr anchorCtr="0" anchor="t" bIns="71400" lIns="71400" spcFirstLastPara="1" rIns="71400" wrap="square" tIns="71400">
            <a:noAutofit/>
          </a:bodyPr>
          <a:lstStyle>
            <a:lvl1pPr lvl="0" marR="0" rtl="0" algn="ctr">
              <a:lnSpc>
                <a:spcPct val="90000"/>
              </a:lnSpc>
              <a:spcBef>
                <a:spcPts val="0"/>
              </a:spcBef>
              <a:spcAft>
                <a:spcPts val="0"/>
              </a:spcAft>
              <a:buClr>
                <a:srgbClr val="F6914C"/>
              </a:buClr>
              <a:buSzPts val="12000"/>
              <a:buNone/>
              <a:defRPr i="0" sz="12000" u="none" cap="none" strike="noStrike">
                <a:solidFill>
                  <a:srgbClr val="F6914C"/>
                </a:solidFill>
              </a:defRPr>
            </a:lvl1pPr>
            <a:lvl2pPr lvl="1"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2pPr>
            <a:lvl3pPr lvl="2"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3pPr>
            <a:lvl4pPr lvl="3"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4pPr>
            <a:lvl5pPr lvl="4"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5pPr>
            <a:lvl6pPr lvl="5"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6pPr>
            <a:lvl7pPr lvl="6"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7pPr>
            <a:lvl8pPr lvl="7"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8pPr>
            <a:lvl9pPr lvl="8"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9pPr>
          </a:lstStyle>
          <a:p/>
        </p:txBody>
      </p:sp>
      <p:sp>
        <p:nvSpPr>
          <p:cNvPr id="220" name="Google Shape;220;p46"/>
          <p:cNvSpPr txBox="1"/>
          <p:nvPr>
            <p:ph idx="12" type="sldNum"/>
          </p:nvPr>
        </p:nvSpPr>
        <p:spPr>
          <a:xfrm>
            <a:off x="863877" y="622829"/>
            <a:ext cx="464100" cy="4095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0" sz="2400">
              <a:solidFill>
                <a:srgbClr val="888888"/>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right">
  <p:cSld name="Image right">
    <p:spTree>
      <p:nvGrpSpPr>
        <p:cNvPr id="221" name="Shape 221"/>
        <p:cNvGrpSpPr/>
        <p:nvPr/>
      </p:nvGrpSpPr>
      <p:grpSpPr>
        <a:xfrm>
          <a:off x="0" y="0"/>
          <a:ext cx="0" cy="0"/>
          <a:chOff x="0" y="0"/>
          <a:chExt cx="0" cy="0"/>
        </a:xfrm>
      </p:grpSpPr>
      <p:sp>
        <p:nvSpPr>
          <p:cNvPr id="222" name="Google Shape;222;p47"/>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
        <p:nvSpPr>
          <p:cNvPr id="223" name="Google Shape;223;p47"/>
          <p:cNvSpPr/>
          <p:nvPr/>
        </p:nvSpPr>
        <p:spPr>
          <a:xfrm>
            <a:off x="783100" y="527446"/>
            <a:ext cx="625500" cy="625500"/>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224" name="Google Shape;224;p47"/>
          <p:cNvSpPr txBox="1"/>
          <p:nvPr>
            <p:ph type="title"/>
          </p:nvPr>
        </p:nvSpPr>
        <p:spPr>
          <a:xfrm>
            <a:off x="1269104" y="1887049"/>
            <a:ext cx="10578300" cy="2137500"/>
          </a:xfrm>
          <a:prstGeom prst="rect">
            <a:avLst/>
          </a:prstGeom>
          <a:noFill/>
          <a:ln>
            <a:noFill/>
          </a:ln>
        </p:spPr>
        <p:txBody>
          <a:bodyPr anchorCtr="0" anchor="t" bIns="71400" lIns="71400" spcFirstLastPara="1" rIns="71400" wrap="square" tIns="71400">
            <a:noAutofit/>
          </a:bodyPr>
          <a:lstStyle>
            <a:lvl1pPr lvl="0" marR="0" rtl="0" algn="l">
              <a:lnSpc>
                <a:spcPct val="100000"/>
              </a:lnSpc>
              <a:spcBef>
                <a:spcPts val="0"/>
              </a:spcBef>
              <a:spcAft>
                <a:spcPts val="0"/>
              </a:spcAft>
              <a:buClr>
                <a:srgbClr val="F6914C"/>
              </a:buClr>
              <a:buSzPts val="6900"/>
              <a:buNone/>
              <a:defRPr i="0" sz="6900" u="none" cap="none" strike="noStrike">
                <a:solidFill>
                  <a:srgbClr val="F6914C"/>
                </a:solidFill>
              </a:defRPr>
            </a:lvl1pPr>
            <a:lvl2pPr lvl="1"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2pPr>
            <a:lvl3pPr lvl="2"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3pPr>
            <a:lvl4pPr lvl="3"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4pPr>
            <a:lvl5pPr lvl="4"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5pPr>
            <a:lvl6pPr lvl="5"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6pPr>
            <a:lvl7pPr lvl="6"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7pPr>
            <a:lvl8pPr lvl="7"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8pPr>
            <a:lvl9pPr lvl="8"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9pPr>
          </a:lstStyle>
          <a:p/>
        </p:txBody>
      </p:sp>
      <p:sp>
        <p:nvSpPr>
          <p:cNvPr id="225" name="Google Shape;225;p47"/>
          <p:cNvSpPr txBox="1"/>
          <p:nvPr>
            <p:ph idx="1" type="body"/>
          </p:nvPr>
        </p:nvSpPr>
        <p:spPr>
          <a:xfrm>
            <a:off x="1713483" y="610129"/>
            <a:ext cx="2811300" cy="459900"/>
          </a:xfrm>
          <a:prstGeom prst="rect">
            <a:avLst/>
          </a:prstGeom>
          <a:noFill/>
          <a:ln>
            <a:noFill/>
          </a:ln>
        </p:spPr>
        <p:txBody>
          <a:bodyPr anchorCtr="0" anchor="t" bIns="71400" lIns="71400" spcFirstLastPara="1" rIns="71400" wrap="square" tIns="71400">
            <a:noAutofit/>
          </a:bodyPr>
          <a:lstStyle>
            <a:lvl1pPr indent="-228600" lvl="0" marL="457200" marR="0" rtl="0" algn="l">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584200" lvl="1" marL="914400" marR="0" rtl="0" algn="l">
              <a:lnSpc>
                <a:spcPct val="90000"/>
              </a:lnSpc>
              <a:spcBef>
                <a:spcPts val="2100"/>
              </a:spcBef>
              <a:spcAft>
                <a:spcPts val="0"/>
              </a:spcAft>
              <a:buClr>
                <a:srgbClr val="000000"/>
              </a:buClr>
              <a:buSzPts val="5600"/>
              <a:buChar char="•"/>
              <a:defRPr i="0" sz="5600" u="none" cap="none" strike="noStrike">
                <a:solidFill>
                  <a:srgbClr val="000000"/>
                </a:solidFill>
              </a:defRPr>
            </a:lvl2pPr>
            <a:lvl3pPr indent="-584200" lvl="2" marL="1371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3pPr>
            <a:lvl4pPr indent="-584200" lvl="3" marL="1828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4pPr>
            <a:lvl5pPr indent="-584200" lvl="4" marL="22860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5pPr>
            <a:lvl6pPr indent="-584200" lvl="5" marL="2743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6pPr>
            <a:lvl7pPr indent="-584200" lvl="6" marL="3200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7pPr>
            <a:lvl8pPr indent="-584200" lvl="7" marL="3657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8pPr>
            <a:lvl9pPr indent="-584200" lvl="8" marL="4114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9pPr>
          </a:lstStyle>
          <a:p/>
        </p:txBody>
      </p:sp>
      <p:sp>
        <p:nvSpPr>
          <p:cNvPr id="226" name="Google Shape;226;p47"/>
          <p:cNvSpPr txBox="1"/>
          <p:nvPr>
            <p:ph idx="2" type="body"/>
          </p:nvPr>
        </p:nvSpPr>
        <p:spPr>
          <a:xfrm>
            <a:off x="1285380" y="4841246"/>
            <a:ext cx="9865500" cy="6248700"/>
          </a:xfrm>
          <a:prstGeom prst="rect">
            <a:avLst/>
          </a:prstGeom>
          <a:noFill/>
          <a:ln>
            <a:noFill/>
          </a:ln>
        </p:spPr>
        <p:txBody>
          <a:bodyPr anchorCtr="0" anchor="t" bIns="71400" lIns="71400" spcFirstLastPara="1" rIns="71400" wrap="square" tIns="71400">
            <a:noAutofit/>
          </a:bodyPr>
          <a:lstStyle>
            <a:lvl1pPr indent="-584200" lvl="0" marL="457200" marR="0" rtl="0" algn="l">
              <a:lnSpc>
                <a:spcPct val="90000"/>
              </a:lnSpc>
              <a:spcBef>
                <a:spcPts val="2100"/>
              </a:spcBef>
              <a:spcAft>
                <a:spcPts val="0"/>
              </a:spcAft>
              <a:buClr>
                <a:srgbClr val="000000"/>
              </a:buClr>
              <a:buSzPts val="5600"/>
              <a:buChar char="•"/>
              <a:defRPr i="0" sz="5600" u="none" cap="none" strike="noStrike">
                <a:solidFill>
                  <a:srgbClr val="000000"/>
                </a:solidFill>
              </a:defRPr>
            </a:lvl1pPr>
            <a:lvl2pPr indent="-584200" lvl="1" marL="914400" marR="0" rtl="0" algn="l">
              <a:lnSpc>
                <a:spcPct val="90000"/>
              </a:lnSpc>
              <a:spcBef>
                <a:spcPts val="2100"/>
              </a:spcBef>
              <a:spcAft>
                <a:spcPts val="0"/>
              </a:spcAft>
              <a:buClr>
                <a:srgbClr val="000000"/>
              </a:buClr>
              <a:buSzPts val="5600"/>
              <a:buChar char="•"/>
              <a:defRPr i="0" sz="5600" u="none" cap="none" strike="noStrike">
                <a:solidFill>
                  <a:srgbClr val="000000"/>
                </a:solidFill>
              </a:defRPr>
            </a:lvl2pPr>
            <a:lvl3pPr indent="-584200" lvl="2" marL="1371600" marR="0" rtl="0" algn="l">
              <a:lnSpc>
                <a:spcPct val="90000"/>
              </a:lnSpc>
              <a:spcBef>
                <a:spcPts val="2100"/>
              </a:spcBef>
              <a:spcAft>
                <a:spcPts val="0"/>
              </a:spcAft>
              <a:buClr>
                <a:srgbClr val="000000"/>
              </a:buClr>
              <a:buSzPts val="5600"/>
              <a:buChar char="•"/>
              <a:defRPr i="0" sz="5600" u="none" cap="none" strike="noStrike">
                <a:solidFill>
                  <a:srgbClr val="000000"/>
                </a:solidFill>
              </a:defRPr>
            </a:lvl3pPr>
            <a:lvl4pPr indent="-584200" lvl="3" marL="1828800" marR="0" rtl="0" algn="l">
              <a:lnSpc>
                <a:spcPct val="90000"/>
              </a:lnSpc>
              <a:spcBef>
                <a:spcPts val="2100"/>
              </a:spcBef>
              <a:spcAft>
                <a:spcPts val="0"/>
              </a:spcAft>
              <a:buClr>
                <a:srgbClr val="000000"/>
              </a:buClr>
              <a:buSzPts val="5600"/>
              <a:buChar char="•"/>
              <a:defRPr i="0" sz="5600" u="none" cap="none" strike="noStrike">
                <a:solidFill>
                  <a:srgbClr val="000000"/>
                </a:solidFill>
              </a:defRPr>
            </a:lvl4pPr>
            <a:lvl5pPr indent="-584200" lvl="4" marL="2286000" marR="0" rtl="0" algn="l">
              <a:lnSpc>
                <a:spcPct val="90000"/>
              </a:lnSpc>
              <a:spcBef>
                <a:spcPts val="2100"/>
              </a:spcBef>
              <a:spcAft>
                <a:spcPts val="0"/>
              </a:spcAft>
              <a:buClr>
                <a:srgbClr val="000000"/>
              </a:buClr>
              <a:buSzPts val="5600"/>
              <a:buChar char="•"/>
              <a:defRPr i="0" sz="5600" u="none" cap="none" strike="noStrike">
                <a:solidFill>
                  <a:srgbClr val="000000"/>
                </a:solidFill>
              </a:defRPr>
            </a:lvl5pPr>
            <a:lvl6pPr indent="-584200" lvl="5" marL="2743200" marR="0" rtl="0" algn="l">
              <a:lnSpc>
                <a:spcPct val="90000"/>
              </a:lnSpc>
              <a:spcBef>
                <a:spcPts val="2100"/>
              </a:spcBef>
              <a:spcAft>
                <a:spcPts val="0"/>
              </a:spcAft>
              <a:buClr>
                <a:srgbClr val="000000"/>
              </a:buClr>
              <a:buSzPts val="5600"/>
              <a:buChar char="•"/>
              <a:defRPr i="0" sz="5600" u="none" cap="none" strike="noStrike">
                <a:solidFill>
                  <a:srgbClr val="000000"/>
                </a:solidFill>
              </a:defRPr>
            </a:lvl6pPr>
            <a:lvl7pPr indent="-584200" lvl="6" marL="3200400" marR="0" rtl="0" algn="l">
              <a:lnSpc>
                <a:spcPct val="90000"/>
              </a:lnSpc>
              <a:spcBef>
                <a:spcPts val="2100"/>
              </a:spcBef>
              <a:spcAft>
                <a:spcPts val="0"/>
              </a:spcAft>
              <a:buClr>
                <a:srgbClr val="000000"/>
              </a:buClr>
              <a:buSzPts val="5600"/>
              <a:buChar char="•"/>
              <a:defRPr i="0" sz="5600" u="none" cap="none" strike="noStrike">
                <a:solidFill>
                  <a:srgbClr val="000000"/>
                </a:solidFill>
              </a:defRPr>
            </a:lvl7pPr>
            <a:lvl8pPr indent="-584200" lvl="7" marL="3657600" marR="0" rtl="0" algn="l">
              <a:lnSpc>
                <a:spcPct val="90000"/>
              </a:lnSpc>
              <a:spcBef>
                <a:spcPts val="2100"/>
              </a:spcBef>
              <a:spcAft>
                <a:spcPts val="0"/>
              </a:spcAft>
              <a:buClr>
                <a:srgbClr val="000000"/>
              </a:buClr>
              <a:buSzPts val="5600"/>
              <a:buChar char="•"/>
              <a:defRPr i="0" sz="5600" u="none" cap="none" strike="noStrike">
                <a:solidFill>
                  <a:srgbClr val="000000"/>
                </a:solidFill>
              </a:defRPr>
            </a:lvl8pPr>
            <a:lvl9pPr indent="-584200" lvl="8" marL="4114800" marR="0" rtl="0" algn="l">
              <a:lnSpc>
                <a:spcPct val="90000"/>
              </a:lnSpc>
              <a:spcBef>
                <a:spcPts val="2100"/>
              </a:spcBef>
              <a:spcAft>
                <a:spcPts val="0"/>
              </a:spcAft>
              <a:buClr>
                <a:srgbClr val="000000"/>
              </a:buClr>
              <a:buSzPts val="5600"/>
              <a:buChar char="•"/>
              <a:defRPr i="0" sz="5600" u="none" cap="none" strike="noStrike">
                <a:solidFill>
                  <a:srgbClr val="000000"/>
                </a:solidFill>
              </a:defRPr>
            </a:lvl9pPr>
          </a:lstStyle>
          <a:p/>
        </p:txBody>
      </p:sp>
      <p:sp>
        <p:nvSpPr>
          <p:cNvPr id="227" name="Google Shape;227;p47"/>
          <p:cNvSpPr txBox="1"/>
          <p:nvPr>
            <p:ph idx="3" type="body"/>
          </p:nvPr>
        </p:nvSpPr>
        <p:spPr>
          <a:xfrm>
            <a:off x="12522200" y="-25400"/>
            <a:ext cx="11915100" cy="13767300"/>
          </a:xfrm>
          <a:prstGeom prst="rect">
            <a:avLst/>
          </a:prstGeom>
          <a:solidFill>
            <a:srgbClr val="DCDEE0"/>
          </a:solidFill>
          <a:ln>
            <a:noFill/>
          </a:ln>
        </p:spPr>
        <p:txBody>
          <a:bodyPr anchorCtr="0" anchor="ctr" bIns="50800" lIns="50800" spcFirstLastPara="1" rIns="50800" wrap="square" tIns="50800">
            <a:noAutofit/>
          </a:bodyPr>
          <a:lstStyle>
            <a:lvl1pPr indent="-584200" lvl="0" marL="457200" marR="0" rtl="0" algn="l">
              <a:lnSpc>
                <a:spcPct val="90000"/>
              </a:lnSpc>
              <a:spcBef>
                <a:spcPts val="2100"/>
              </a:spcBef>
              <a:spcAft>
                <a:spcPts val="0"/>
              </a:spcAft>
              <a:buClr>
                <a:srgbClr val="000000"/>
              </a:buClr>
              <a:buSzPts val="5600"/>
              <a:buChar char="•"/>
              <a:defRPr i="0" sz="5600" u="none" cap="none" strike="noStrike">
                <a:solidFill>
                  <a:srgbClr val="000000"/>
                </a:solidFill>
              </a:defRPr>
            </a:lvl1pPr>
            <a:lvl2pPr indent="-584200" lvl="1" marL="914400" marR="0" rtl="0" algn="l">
              <a:lnSpc>
                <a:spcPct val="90000"/>
              </a:lnSpc>
              <a:spcBef>
                <a:spcPts val="2100"/>
              </a:spcBef>
              <a:spcAft>
                <a:spcPts val="0"/>
              </a:spcAft>
              <a:buClr>
                <a:srgbClr val="000000"/>
              </a:buClr>
              <a:buSzPts val="5600"/>
              <a:buChar char="•"/>
              <a:defRPr i="0" sz="5600" u="none" cap="none" strike="noStrike">
                <a:solidFill>
                  <a:srgbClr val="000000"/>
                </a:solidFill>
              </a:defRPr>
            </a:lvl2pPr>
            <a:lvl3pPr indent="-584200" lvl="2" marL="1371600" marR="0" rtl="0" algn="l">
              <a:lnSpc>
                <a:spcPct val="90000"/>
              </a:lnSpc>
              <a:spcBef>
                <a:spcPts val="2100"/>
              </a:spcBef>
              <a:spcAft>
                <a:spcPts val="0"/>
              </a:spcAft>
              <a:buClr>
                <a:srgbClr val="000000"/>
              </a:buClr>
              <a:buSzPts val="5600"/>
              <a:buChar char="•"/>
              <a:defRPr i="0" sz="5600" u="none" cap="none" strike="noStrike">
                <a:solidFill>
                  <a:srgbClr val="000000"/>
                </a:solidFill>
              </a:defRPr>
            </a:lvl3pPr>
            <a:lvl4pPr indent="-584200" lvl="3" marL="1828800" marR="0" rtl="0" algn="l">
              <a:lnSpc>
                <a:spcPct val="90000"/>
              </a:lnSpc>
              <a:spcBef>
                <a:spcPts val="2100"/>
              </a:spcBef>
              <a:spcAft>
                <a:spcPts val="0"/>
              </a:spcAft>
              <a:buClr>
                <a:srgbClr val="000000"/>
              </a:buClr>
              <a:buSzPts val="5600"/>
              <a:buChar char="•"/>
              <a:defRPr i="0" sz="5600" u="none" cap="none" strike="noStrike">
                <a:solidFill>
                  <a:srgbClr val="000000"/>
                </a:solidFill>
              </a:defRPr>
            </a:lvl4pPr>
            <a:lvl5pPr indent="-584200" lvl="4" marL="2286000" marR="0" rtl="0" algn="l">
              <a:lnSpc>
                <a:spcPct val="90000"/>
              </a:lnSpc>
              <a:spcBef>
                <a:spcPts val="2100"/>
              </a:spcBef>
              <a:spcAft>
                <a:spcPts val="0"/>
              </a:spcAft>
              <a:buClr>
                <a:srgbClr val="000000"/>
              </a:buClr>
              <a:buSzPts val="5600"/>
              <a:buChar char="•"/>
              <a:defRPr i="0" sz="5600" u="none" cap="none" strike="noStrike">
                <a:solidFill>
                  <a:srgbClr val="000000"/>
                </a:solidFill>
              </a:defRPr>
            </a:lvl5pPr>
            <a:lvl6pPr indent="-584200" lvl="5" marL="2743200" marR="0" rtl="0" algn="l">
              <a:lnSpc>
                <a:spcPct val="90000"/>
              </a:lnSpc>
              <a:spcBef>
                <a:spcPts val="2100"/>
              </a:spcBef>
              <a:spcAft>
                <a:spcPts val="0"/>
              </a:spcAft>
              <a:buClr>
                <a:srgbClr val="000000"/>
              </a:buClr>
              <a:buSzPts val="5600"/>
              <a:buChar char="•"/>
              <a:defRPr i="0" sz="5600" u="none" cap="none" strike="noStrike">
                <a:solidFill>
                  <a:srgbClr val="000000"/>
                </a:solidFill>
              </a:defRPr>
            </a:lvl6pPr>
            <a:lvl7pPr indent="-584200" lvl="6" marL="3200400" marR="0" rtl="0" algn="l">
              <a:lnSpc>
                <a:spcPct val="90000"/>
              </a:lnSpc>
              <a:spcBef>
                <a:spcPts val="2100"/>
              </a:spcBef>
              <a:spcAft>
                <a:spcPts val="0"/>
              </a:spcAft>
              <a:buClr>
                <a:srgbClr val="000000"/>
              </a:buClr>
              <a:buSzPts val="5600"/>
              <a:buChar char="•"/>
              <a:defRPr i="0" sz="5600" u="none" cap="none" strike="noStrike">
                <a:solidFill>
                  <a:srgbClr val="000000"/>
                </a:solidFill>
              </a:defRPr>
            </a:lvl7pPr>
            <a:lvl8pPr indent="-584200" lvl="7" marL="3657600" marR="0" rtl="0" algn="l">
              <a:lnSpc>
                <a:spcPct val="90000"/>
              </a:lnSpc>
              <a:spcBef>
                <a:spcPts val="2100"/>
              </a:spcBef>
              <a:spcAft>
                <a:spcPts val="0"/>
              </a:spcAft>
              <a:buClr>
                <a:srgbClr val="000000"/>
              </a:buClr>
              <a:buSzPts val="5600"/>
              <a:buChar char="•"/>
              <a:defRPr i="0" sz="5600" u="none" cap="none" strike="noStrike">
                <a:solidFill>
                  <a:srgbClr val="000000"/>
                </a:solidFill>
              </a:defRPr>
            </a:lvl8pPr>
            <a:lvl9pPr indent="-584200" lvl="8" marL="4114800" marR="0" rtl="0" algn="l">
              <a:lnSpc>
                <a:spcPct val="90000"/>
              </a:lnSpc>
              <a:spcBef>
                <a:spcPts val="2100"/>
              </a:spcBef>
              <a:spcAft>
                <a:spcPts val="0"/>
              </a:spcAft>
              <a:buClr>
                <a:srgbClr val="000000"/>
              </a:buClr>
              <a:buSzPts val="5600"/>
              <a:buChar char="•"/>
              <a:defRPr i="0" sz="5600" u="none" cap="none" strike="noStrike">
                <a:solidFill>
                  <a:srgbClr val="000000"/>
                </a:solidFil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left">
  <p:cSld name="Image left 2">
    <p:spTree>
      <p:nvGrpSpPr>
        <p:cNvPr id="228" name="Shape 228"/>
        <p:cNvGrpSpPr/>
        <p:nvPr/>
      </p:nvGrpSpPr>
      <p:grpSpPr>
        <a:xfrm>
          <a:off x="0" y="0"/>
          <a:ext cx="0" cy="0"/>
          <a:chOff x="0" y="0"/>
          <a:chExt cx="0" cy="0"/>
        </a:xfrm>
      </p:grpSpPr>
      <p:sp>
        <p:nvSpPr>
          <p:cNvPr id="229" name="Google Shape;229;p48"/>
          <p:cNvSpPr txBox="1"/>
          <p:nvPr>
            <p:ph idx="12" type="sldNum"/>
          </p:nvPr>
        </p:nvSpPr>
        <p:spPr>
          <a:xfrm>
            <a:off x="22885900"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
        <p:nvSpPr>
          <p:cNvPr id="230" name="Google Shape;230;p48"/>
          <p:cNvSpPr/>
          <p:nvPr/>
        </p:nvSpPr>
        <p:spPr>
          <a:xfrm>
            <a:off x="22791406" y="527446"/>
            <a:ext cx="625500" cy="625500"/>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231" name="Google Shape;231;p48"/>
          <p:cNvSpPr txBox="1"/>
          <p:nvPr>
            <p:ph type="title"/>
          </p:nvPr>
        </p:nvSpPr>
        <p:spPr>
          <a:xfrm>
            <a:off x="12495903" y="1887049"/>
            <a:ext cx="10578300" cy="2137500"/>
          </a:xfrm>
          <a:prstGeom prst="rect">
            <a:avLst/>
          </a:prstGeom>
          <a:noFill/>
          <a:ln>
            <a:noFill/>
          </a:ln>
        </p:spPr>
        <p:txBody>
          <a:bodyPr anchorCtr="0" anchor="t" bIns="71400" lIns="71400" spcFirstLastPara="1" rIns="71400" wrap="square" tIns="71400">
            <a:noAutofit/>
          </a:bodyPr>
          <a:lstStyle>
            <a:lvl1pPr lvl="0" marR="0" rtl="0" algn="l">
              <a:lnSpc>
                <a:spcPct val="100000"/>
              </a:lnSpc>
              <a:spcBef>
                <a:spcPts val="0"/>
              </a:spcBef>
              <a:spcAft>
                <a:spcPts val="0"/>
              </a:spcAft>
              <a:buClr>
                <a:srgbClr val="F6914C"/>
              </a:buClr>
              <a:buSzPts val="6900"/>
              <a:buNone/>
              <a:defRPr i="0" sz="6900" u="none" cap="none" strike="noStrike">
                <a:solidFill>
                  <a:srgbClr val="F6914C"/>
                </a:solidFill>
              </a:defRPr>
            </a:lvl1pPr>
            <a:lvl2pPr lvl="1"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2pPr>
            <a:lvl3pPr lvl="2"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3pPr>
            <a:lvl4pPr lvl="3"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4pPr>
            <a:lvl5pPr lvl="4"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5pPr>
            <a:lvl6pPr lvl="5"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6pPr>
            <a:lvl7pPr lvl="6"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7pPr>
            <a:lvl8pPr lvl="7"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8pPr>
            <a:lvl9pPr lvl="8"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9pPr>
          </a:lstStyle>
          <a:p/>
        </p:txBody>
      </p:sp>
      <p:sp>
        <p:nvSpPr>
          <p:cNvPr id="232" name="Google Shape;232;p48"/>
          <p:cNvSpPr txBox="1"/>
          <p:nvPr>
            <p:ph idx="1" type="body"/>
          </p:nvPr>
        </p:nvSpPr>
        <p:spPr>
          <a:xfrm>
            <a:off x="19722084" y="610129"/>
            <a:ext cx="2811300" cy="459900"/>
          </a:xfrm>
          <a:prstGeom prst="rect">
            <a:avLst/>
          </a:prstGeom>
          <a:noFill/>
          <a:ln>
            <a:noFill/>
          </a:ln>
        </p:spPr>
        <p:txBody>
          <a:bodyPr anchorCtr="0" anchor="t" bIns="71400" lIns="71400" spcFirstLastPara="1" rIns="71400" wrap="square" tIns="71400">
            <a:noAutofit/>
          </a:bodyPr>
          <a:lstStyle>
            <a:lvl1pPr indent="-228600" lvl="0" marL="457200" marR="0" rtl="0" algn="r">
              <a:lnSpc>
                <a:spcPct val="100000"/>
              </a:lnSpc>
              <a:spcBef>
                <a:spcPts val="0"/>
              </a:spcBef>
              <a:spcAft>
                <a:spcPts val="0"/>
              </a:spcAft>
              <a:buClr>
                <a:srgbClr val="60687F"/>
              </a:buClr>
              <a:buSzPts val="1900"/>
              <a:buNone/>
              <a:defRPr i="0" sz="1900" u="none" cap="none" strike="noStrike">
                <a:solidFill>
                  <a:srgbClr val="60687F"/>
                </a:solidFill>
              </a:defRPr>
            </a:lvl1pPr>
            <a:lvl2pPr indent="-584200" lvl="1" marL="914400" marR="0" rtl="0" algn="l">
              <a:lnSpc>
                <a:spcPct val="90000"/>
              </a:lnSpc>
              <a:spcBef>
                <a:spcPts val="2100"/>
              </a:spcBef>
              <a:spcAft>
                <a:spcPts val="0"/>
              </a:spcAft>
              <a:buClr>
                <a:srgbClr val="000000"/>
              </a:buClr>
              <a:buSzPts val="5600"/>
              <a:buChar char="•"/>
              <a:defRPr i="0" sz="5600" u="none" cap="none" strike="noStrike">
                <a:solidFill>
                  <a:srgbClr val="000000"/>
                </a:solidFill>
              </a:defRPr>
            </a:lvl2pPr>
            <a:lvl3pPr indent="-584200" lvl="2" marL="1371600" marR="0" rtl="0" algn="l">
              <a:lnSpc>
                <a:spcPct val="90000"/>
              </a:lnSpc>
              <a:spcBef>
                <a:spcPts val="2100"/>
              </a:spcBef>
              <a:spcAft>
                <a:spcPts val="0"/>
              </a:spcAft>
              <a:buClr>
                <a:srgbClr val="000000"/>
              </a:buClr>
              <a:buSzPts val="5600"/>
              <a:buChar char="•"/>
              <a:defRPr i="0" sz="5600" u="none" cap="none" strike="noStrike">
                <a:solidFill>
                  <a:srgbClr val="000000"/>
                </a:solidFill>
              </a:defRPr>
            </a:lvl3pPr>
            <a:lvl4pPr indent="-584200" lvl="3" marL="1828800" marR="0" rtl="0" algn="l">
              <a:lnSpc>
                <a:spcPct val="90000"/>
              </a:lnSpc>
              <a:spcBef>
                <a:spcPts val="2100"/>
              </a:spcBef>
              <a:spcAft>
                <a:spcPts val="0"/>
              </a:spcAft>
              <a:buClr>
                <a:srgbClr val="000000"/>
              </a:buClr>
              <a:buSzPts val="5600"/>
              <a:buChar char="•"/>
              <a:defRPr i="0" sz="5600" u="none" cap="none" strike="noStrike">
                <a:solidFill>
                  <a:srgbClr val="000000"/>
                </a:solidFill>
              </a:defRPr>
            </a:lvl4pPr>
            <a:lvl5pPr indent="-584200" lvl="4" marL="2286000" marR="0" rtl="0" algn="l">
              <a:lnSpc>
                <a:spcPct val="90000"/>
              </a:lnSpc>
              <a:spcBef>
                <a:spcPts val="2100"/>
              </a:spcBef>
              <a:spcAft>
                <a:spcPts val="0"/>
              </a:spcAft>
              <a:buClr>
                <a:srgbClr val="000000"/>
              </a:buClr>
              <a:buSzPts val="5600"/>
              <a:buChar char="•"/>
              <a:defRPr i="0" sz="5600" u="none" cap="none" strike="noStrike">
                <a:solidFill>
                  <a:srgbClr val="000000"/>
                </a:solidFill>
              </a:defRPr>
            </a:lvl5pPr>
            <a:lvl6pPr indent="-584200" lvl="5" marL="2743200" marR="0" rtl="0" algn="l">
              <a:lnSpc>
                <a:spcPct val="90000"/>
              </a:lnSpc>
              <a:spcBef>
                <a:spcPts val="2100"/>
              </a:spcBef>
              <a:spcAft>
                <a:spcPts val="0"/>
              </a:spcAft>
              <a:buClr>
                <a:srgbClr val="000000"/>
              </a:buClr>
              <a:buSzPts val="5600"/>
              <a:buChar char="•"/>
              <a:defRPr i="0" sz="5600" u="none" cap="none" strike="noStrike">
                <a:solidFill>
                  <a:srgbClr val="000000"/>
                </a:solidFill>
              </a:defRPr>
            </a:lvl6pPr>
            <a:lvl7pPr indent="-584200" lvl="6" marL="3200400" marR="0" rtl="0" algn="l">
              <a:lnSpc>
                <a:spcPct val="90000"/>
              </a:lnSpc>
              <a:spcBef>
                <a:spcPts val="2100"/>
              </a:spcBef>
              <a:spcAft>
                <a:spcPts val="0"/>
              </a:spcAft>
              <a:buClr>
                <a:srgbClr val="000000"/>
              </a:buClr>
              <a:buSzPts val="5600"/>
              <a:buChar char="•"/>
              <a:defRPr i="0" sz="5600" u="none" cap="none" strike="noStrike">
                <a:solidFill>
                  <a:srgbClr val="000000"/>
                </a:solidFill>
              </a:defRPr>
            </a:lvl7pPr>
            <a:lvl8pPr indent="-584200" lvl="7" marL="3657600" marR="0" rtl="0" algn="l">
              <a:lnSpc>
                <a:spcPct val="90000"/>
              </a:lnSpc>
              <a:spcBef>
                <a:spcPts val="2100"/>
              </a:spcBef>
              <a:spcAft>
                <a:spcPts val="0"/>
              </a:spcAft>
              <a:buClr>
                <a:srgbClr val="000000"/>
              </a:buClr>
              <a:buSzPts val="5600"/>
              <a:buChar char="•"/>
              <a:defRPr i="0" sz="5600" u="none" cap="none" strike="noStrike">
                <a:solidFill>
                  <a:srgbClr val="000000"/>
                </a:solidFill>
              </a:defRPr>
            </a:lvl8pPr>
            <a:lvl9pPr indent="-584200" lvl="8" marL="4114800" marR="0" rtl="0" algn="l">
              <a:lnSpc>
                <a:spcPct val="90000"/>
              </a:lnSpc>
              <a:spcBef>
                <a:spcPts val="2100"/>
              </a:spcBef>
              <a:spcAft>
                <a:spcPts val="0"/>
              </a:spcAft>
              <a:buClr>
                <a:srgbClr val="000000"/>
              </a:buClr>
              <a:buSzPts val="5600"/>
              <a:buChar char="•"/>
              <a:defRPr i="0" sz="5600" u="none" cap="none" strike="noStrike">
                <a:solidFill>
                  <a:srgbClr val="000000"/>
                </a:solidFill>
              </a:defRPr>
            </a:lvl9pPr>
          </a:lstStyle>
          <a:p/>
        </p:txBody>
      </p:sp>
      <p:sp>
        <p:nvSpPr>
          <p:cNvPr id="233" name="Google Shape;233;p48"/>
          <p:cNvSpPr txBox="1"/>
          <p:nvPr>
            <p:ph idx="2" type="body"/>
          </p:nvPr>
        </p:nvSpPr>
        <p:spPr>
          <a:xfrm>
            <a:off x="12512180" y="4841246"/>
            <a:ext cx="9865500" cy="6248700"/>
          </a:xfrm>
          <a:prstGeom prst="rect">
            <a:avLst/>
          </a:prstGeom>
          <a:noFill/>
          <a:ln>
            <a:noFill/>
          </a:ln>
        </p:spPr>
        <p:txBody>
          <a:bodyPr anchorCtr="0" anchor="t" bIns="71400" lIns="71400" spcFirstLastPara="1" rIns="71400" wrap="square" tIns="71400">
            <a:noAutofit/>
          </a:bodyPr>
          <a:lstStyle>
            <a:lvl1pPr indent="-584200" lvl="0" marL="457200" marR="0" rtl="0" algn="l">
              <a:lnSpc>
                <a:spcPct val="90000"/>
              </a:lnSpc>
              <a:spcBef>
                <a:spcPts val="2100"/>
              </a:spcBef>
              <a:spcAft>
                <a:spcPts val="0"/>
              </a:spcAft>
              <a:buClr>
                <a:srgbClr val="000000"/>
              </a:buClr>
              <a:buSzPts val="5600"/>
              <a:buChar char="•"/>
              <a:defRPr i="0" sz="5600" u="none" cap="none" strike="noStrike">
                <a:solidFill>
                  <a:srgbClr val="000000"/>
                </a:solidFill>
              </a:defRPr>
            </a:lvl1pPr>
            <a:lvl2pPr indent="-584200" lvl="1" marL="914400" marR="0" rtl="0" algn="l">
              <a:lnSpc>
                <a:spcPct val="90000"/>
              </a:lnSpc>
              <a:spcBef>
                <a:spcPts val="2100"/>
              </a:spcBef>
              <a:spcAft>
                <a:spcPts val="0"/>
              </a:spcAft>
              <a:buClr>
                <a:srgbClr val="000000"/>
              </a:buClr>
              <a:buSzPts val="5600"/>
              <a:buChar char="•"/>
              <a:defRPr i="0" sz="5600" u="none" cap="none" strike="noStrike">
                <a:solidFill>
                  <a:srgbClr val="000000"/>
                </a:solidFill>
              </a:defRPr>
            </a:lvl2pPr>
            <a:lvl3pPr indent="-584200" lvl="2" marL="1371600" marR="0" rtl="0" algn="l">
              <a:lnSpc>
                <a:spcPct val="90000"/>
              </a:lnSpc>
              <a:spcBef>
                <a:spcPts val="2100"/>
              </a:spcBef>
              <a:spcAft>
                <a:spcPts val="0"/>
              </a:spcAft>
              <a:buClr>
                <a:srgbClr val="000000"/>
              </a:buClr>
              <a:buSzPts val="5600"/>
              <a:buChar char="•"/>
              <a:defRPr i="0" sz="5600" u="none" cap="none" strike="noStrike">
                <a:solidFill>
                  <a:srgbClr val="000000"/>
                </a:solidFill>
              </a:defRPr>
            </a:lvl3pPr>
            <a:lvl4pPr indent="-584200" lvl="3" marL="1828800" marR="0" rtl="0" algn="l">
              <a:lnSpc>
                <a:spcPct val="90000"/>
              </a:lnSpc>
              <a:spcBef>
                <a:spcPts val="2100"/>
              </a:spcBef>
              <a:spcAft>
                <a:spcPts val="0"/>
              </a:spcAft>
              <a:buClr>
                <a:srgbClr val="000000"/>
              </a:buClr>
              <a:buSzPts val="5600"/>
              <a:buChar char="•"/>
              <a:defRPr i="0" sz="5600" u="none" cap="none" strike="noStrike">
                <a:solidFill>
                  <a:srgbClr val="000000"/>
                </a:solidFill>
              </a:defRPr>
            </a:lvl4pPr>
            <a:lvl5pPr indent="-584200" lvl="4" marL="2286000" marR="0" rtl="0" algn="l">
              <a:lnSpc>
                <a:spcPct val="90000"/>
              </a:lnSpc>
              <a:spcBef>
                <a:spcPts val="2100"/>
              </a:spcBef>
              <a:spcAft>
                <a:spcPts val="0"/>
              </a:spcAft>
              <a:buClr>
                <a:srgbClr val="000000"/>
              </a:buClr>
              <a:buSzPts val="5600"/>
              <a:buChar char="•"/>
              <a:defRPr i="0" sz="5600" u="none" cap="none" strike="noStrike">
                <a:solidFill>
                  <a:srgbClr val="000000"/>
                </a:solidFill>
              </a:defRPr>
            </a:lvl5pPr>
            <a:lvl6pPr indent="-584200" lvl="5" marL="2743200" marR="0" rtl="0" algn="l">
              <a:lnSpc>
                <a:spcPct val="90000"/>
              </a:lnSpc>
              <a:spcBef>
                <a:spcPts val="2100"/>
              </a:spcBef>
              <a:spcAft>
                <a:spcPts val="0"/>
              </a:spcAft>
              <a:buClr>
                <a:srgbClr val="000000"/>
              </a:buClr>
              <a:buSzPts val="5600"/>
              <a:buChar char="•"/>
              <a:defRPr i="0" sz="5600" u="none" cap="none" strike="noStrike">
                <a:solidFill>
                  <a:srgbClr val="000000"/>
                </a:solidFill>
              </a:defRPr>
            </a:lvl6pPr>
            <a:lvl7pPr indent="-584200" lvl="6" marL="3200400" marR="0" rtl="0" algn="l">
              <a:lnSpc>
                <a:spcPct val="90000"/>
              </a:lnSpc>
              <a:spcBef>
                <a:spcPts val="2100"/>
              </a:spcBef>
              <a:spcAft>
                <a:spcPts val="0"/>
              </a:spcAft>
              <a:buClr>
                <a:srgbClr val="000000"/>
              </a:buClr>
              <a:buSzPts val="5600"/>
              <a:buChar char="•"/>
              <a:defRPr i="0" sz="5600" u="none" cap="none" strike="noStrike">
                <a:solidFill>
                  <a:srgbClr val="000000"/>
                </a:solidFill>
              </a:defRPr>
            </a:lvl7pPr>
            <a:lvl8pPr indent="-584200" lvl="7" marL="3657600" marR="0" rtl="0" algn="l">
              <a:lnSpc>
                <a:spcPct val="90000"/>
              </a:lnSpc>
              <a:spcBef>
                <a:spcPts val="2100"/>
              </a:spcBef>
              <a:spcAft>
                <a:spcPts val="0"/>
              </a:spcAft>
              <a:buClr>
                <a:srgbClr val="000000"/>
              </a:buClr>
              <a:buSzPts val="5600"/>
              <a:buChar char="•"/>
              <a:defRPr i="0" sz="5600" u="none" cap="none" strike="noStrike">
                <a:solidFill>
                  <a:srgbClr val="000000"/>
                </a:solidFill>
              </a:defRPr>
            </a:lvl8pPr>
            <a:lvl9pPr indent="-584200" lvl="8" marL="4114800" marR="0" rtl="0" algn="l">
              <a:lnSpc>
                <a:spcPct val="90000"/>
              </a:lnSpc>
              <a:spcBef>
                <a:spcPts val="2100"/>
              </a:spcBef>
              <a:spcAft>
                <a:spcPts val="0"/>
              </a:spcAft>
              <a:buClr>
                <a:srgbClr val="000000"/>
              </a:buClr>
              <a:buSzPts val="5600"/>
              <a:buChar char="•"/>
              <a:defRPr i="0" sz="5600" u="none" cap="none" strike="noStrike">
                <a:solidFill>
                  <a:srgbClr val="000000"/>
                </a:solidFill>
              </a:defRPr>
            </a:lvl9pPr>
          </a:lstStyle>
          <a:p/>
        </p:txBody>
      </p:sp>
      <p:sp>
        <p:nvSpPr>
          <p:cNvPr id="234" name="Google Shape;234;p48"/>
          <p:cNvSpPr/>
          <p:nvPr/>
        </p:nvSpPr>
        <p:spPr>
          <a:xfrm>
            <a:off x="-19050" y="-31750"/>
            <a:ext cx="11915100" cy="13767300"/>
          </a:xfrm>
          <a:prstGeom prst="rect">
            <a:avLst/>
          </a:prstGeom>
          <a:solidFill>
            <a:srgbClr val="DCDE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right">
  <p:cSld name="Image right 2">
    <p:spTree>
      <p:nvGrpSpPr>
        <p:cNvPr id="235" name="Shape 235"/>
        <p:cNvGrpSpPr/>
        <p:nvPr/>
      </p:nvGrpSpPr>
      <p:grpSpPr>
        <a:xfrm>
          <a:off x="0" y="0"/>
          <a:ext cx="0" cy="0"/>
          <a:chOff x="0" y="0"/>
          <a:chExt cx="0" cy="0"/>
        </a:xfrm>
      </p:grpSpPr>
      <p:sp>
        <p:nvSpPr>
          <p:cNvPr id="236" name="Google Shape;236;p49"/>
          <p:cNvSpPr/>
          <p:nvPr/>
        </p:nvSpPr>
        <p:spPr>
          <a:xfrm>
            <a:off x="18274506" y="-1583085"/>
            <a:ext cx="8999100" cy="8999100"/>
          </a:xfrm>
          <a:prstGeom prst="ellipse">
            <a:avLst/>
          </a:prstGeom>
          <a:solidFill>
            <a:srgbClr val="F5F3F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237" name="Google Shape;237;p49"/>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
        <p:nvSpPr>
          <p:cNvPr id="238" name="Google Shape;238;p49"/>
          <p:cNvSpPr/>
          <p:nvPr/>
        </p:nvSpPr>
        <p:spPr>
          <a:xfrm>
            <a:off x="783100" y="527446"/>
            <a:ext cx="625500" cy="625500"/>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239" name="Google Shape;239;p49"/>
          <p:cNvSpPr/>
          <p:nvPr>
            <p:ph idx="1" type="body"/>
          </p:nvPr>
        </p:nvSpPr>
        <p:spPr>
          <a:xfrm>
            <a:off x="11531600" y="2353815"/>
            <a:ext cx="18651300" cy="18651300"/>
          </a:xfrm>
          <a:prstGeom prst="ellipse">
            <a:avLst/>
          </a:prstGeom>
          <a:solidFill>
            <a:srgbClr val="8191AC"/>
          </a:solidFill>
          <a:ln>
            <a:noFill/>
          </a:ln>
        </p:spPr>
        <p:txBody>
          <a:bodyPr anchorCtr="0" anchor="ctr" bIns="50800" lIns="50800" spcFirstLastPara="1" rIns="50800" wrap="square" tIns="50800">
            <a:noAutofit/>
          </a:bodyPr>
          <a:lstStyle>
            <a:lvl1pPr indent="-584200" lvl="0" marL="457200" marR="0" rtl="0" algn="l">
              <a:lnSpc>
                <a:spcPct val="90000"/>
              </a:lnSpc>
              <a:spcBef>
                <a:spcPts val="2100"/>
              </a:spcBef>
              <a:spcAft>
                <a:spcPts val="0"/>
              </a:spcAft>
              <a:buClr>
                <a:srgbClr val="000000"/>
              </a:buClr>
              <a:buSzPts val="5600"/>
              <a:buChar char="•"/>
              <a:defRPr i="0" sz="5600" u="none" cap="none" strike="noStrike">
                <a:solidFill>
                  <a:srgbClr val="000000"/>
                </a:solidFill>
              </a:defRPr>
            </a:lvl1pPr>
            <a:lvl2pPr indent="-584200" lvl="1" marL="914400" marR="0" rtl="0" algn="l">
              <a:lnSpc>
                <a:spcPct val="90000"/>
              </a:lnSpc>
              <a:spcBef>
                <a:spcPts val="2100"/>
              </a:spcBef>
              <a:spcAft>
                <a:spcPts val="0"/>
              </a:spcAft>
              <a:buClr>
                <a:srgbClr val="000000"/>
              </a:buClr>
              <a:buSzPts val="5600"/>
              <a:buChar char="•"/>
              <a:defRPr i="0" sz="5600" u="none" cap="none" strike="noStrike">
                <a:solidFill>
                  <a:srgbClr val="000000"/>
                </a:solidFill>
              </a:defRPr>
            </a:lvl2pPr>
            <a:lvl3pPr indent="-584200" lvl="2" marL="1371600" marR="0" rtl="0" algn="l">
              <a:lnSpc>
                <a:spcPct val="90000"/>
              </a:lnSpc>
              <a:spcBef>
                <a:spcPts val="2100"/>
              </a:spcBef>
              <a:spcAft>
                <a:spcPts val="0"/>
              </a:spcAft>
              <a:buClr>
                <a:srgbClr val="000000"/>
              </a:buClr>
              <a:buSzPts val="5600"/>
              <a:buChar char="•"/>
              <a:defRPr i="0" sz="5600" u="none" cap="none" strike="noStrike">
                <a:solidFill>
                  <a:srgbClr val="000000"/>
                </a:solidFill>
              </a:defRPr>
            </a:lvl3pPr>
            <a:lvl4pPr indent="-584200" lvl="3" marL="1828800" marR="0" rtl="0" algn="l">
              <a:lnSpc>
                <a:spcPct val="90000"/>
              </a:lnSpc>
              <a:spcBef>
                <a:spcPts val="2100"/>
              </a:spcBef>
              <a:spcAft>
                <a:spcPts val="0"/>
              </a:spcAft>
              <a:buClr>
                <a:srgbClr val="000000"/>
              </a:buClr>
              <a:buSzPts val="5600"/>
              <a:buChar char="•"/>
              <a:defRPr i="0" sz="5600" u="none" cap="none" strike="noStrike">
                <a:solidFill>
                  <a:srgbClr val="000000"/>
                </a:solidFill>
              </a:defRPr>
            </a:lvl4pPr>
            <a:lvl5pPr indent="-584200" lvl="4" marL="2286000" marR="0" rtl="0" algn="l">
              <a:lnSpc>
                <a:spcPct val="90000"/>
              </a:lnSpc>
              <a:spcBef>
                <a:spcPts val="2100"/>
              </a:spcBef>
              <a:spcAft>
                <a:spcPts val="0"/>
              </a:spcAft>
              <a:buClr>
                <a:srgbClr val="000000"/>
              </a:buClr>
              <a:buSzPts val="5600"/>
              <a:buChar char="•"/>
              <a:defRPr i="0" sz="5600" u="none" cap="none" strike="noStrike">
                <a:solidFill>
                  <a:srgbClr val="000000"/>
                </a:solidFill>
              </a:defRPr>
            </a:lvl5pPr>
            <a:lvl6pPr indent="-584200" lvl="5" marL="2743200" marR="0" rtl="0" algn="l">
              <a:lnSpc>
                <a:spcPct val="90000"/>
              </a:lnSpc>
              <a:spcBef>
                <a:spcPts val="2100"/>
              </a:spcBef>
              <a:spcAft>
                <a:spcPts val="0"/>
              </a:spcAft>
              <a:buClr>
                <a:srgbClr val="000000"/>
              </a:buClr>
              <a:buSzPts val="5600"/>
              <a:buChar char="•"/>
              <a:defRPr i="0" sz="5600" u="none" cap="none" strike="noStrike">
                <a:solidFill>
                  <a:srgbClr val="000000"/>
                </a:solidFill>
              </a:defRPr>
            </a:lvl6pPr>
            <a:lvl7pPr indent="-584200" lvl="6" marL="3200400" marR="0" rtl="0" algn="l">
              <a:lnSpc>
                <a:spcPct val="90000"/>
              </a:lnSpc>
              <a:spcBef>
                <a:spcPts val="2100"/>
              </a:spcBef>
              <a:spcAft>
                <a:spcPts val="0"/>
              </a:spcAft>
              <a:buClr>
                <a:srgbClr val="000000"/>
              </a:buClr>
              <a:buSzPts val="5600"/>
              <a:buChar char="•"/>
              <a:defRPr i="0" sz="5600" u="none" cap="none" strike="noStrike">
                <a:solidFill>
                  <a:srgbClr val="000000"/>
                </a:solidFill>
              </a:defRPr>
            </a:lvl7pPr>
            <a:lvl8pPr indent="-584200" lvl="7" marL="3657600" marR="0" rtl="0" algn="l">
              <a:lnSpc>
                <a:spcPct val="90000"/>
              </a:lnSpc>
              <a:spcBef>
                <a:spcPts val="2100"/>
              </a:spcBef>
              <a:spcAft>
                <a:spcPts val="0"/>
              </a:spcAft>
              <a:buClr>
                <a:srgbClr val="000000"/>
              </a:buClr>
              <a:buSzPts val="5600"/>
              <a:buChar char="•"/>
              <a:defRPr i="0" sz="5600" u="none" cap="none" strike="noStrike">
                <a:solidFill>
                  <a:srgbClr val="000000"/>
                </a:solidFill>
              </a:defRPr>
            </a:lvl8pPr>
            <a:lvl9pPr indent="-584200" lvl="8" marL="4114800" marR="0" rtl="0" algn="l">
              <a:lnSpc>
                <a:spcPct val="90000"/>
              </a:lnSpc>
              <a:spcBef>
                <a:spcPts val="2100"/>
              </a:spcBef>
              <a:spcAft>
                <a:spcPts val="0"/>
              </a:spcAft>
              <a:buClr>
                <a:srgbClr val="000000"/>
              </a:buClr>
              <a:buSzPts val="5600"/>
              <a:buChar char="•"/>
              <a:defRPr i="0" sz="5600" u="none" cap="none" strike="noStrike">
                <a:solidFill>
                  <a:srgbClr val="000000"/>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ght / #">
  <p:cSld name="Light / #">
    <p:spTree>
      <p:nvGrpSpPr>
        <p:cNvPr id="240" name="Shape 240"/>
        <p:cNvGrpSpPr/>
        <p:nvPr/>
      </p:nvGrpSpPr>
      <p:grpSpPr>
        <a:xfrm>
          <a:off x="0" y="0"/>
          <a:ext cx="0" cy="0"/>
          <a:chOff x="0" y="0"/>
          <a:chExt cx="0" cy="0"/>
        </a:xfrm>
      </p:grpSpPr>
      <p:sp>
        <p:nvSpPr>
          <p:cNvPr id="241" name="Google Shape;241;p50"/>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
        <p:nvSpPr>
          <p:cNvPr id="242" name="Google Shape;242;p50"/>
          <p:cNvSpPr/>
          <p:nvPr/>
        </p:nvSpPr>
        <p:spPr>
          <a:xfrm>
            <a:off x="783100" y="527446"/>
            <a:ext cx="625500" cy="625500"/>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ght / # caption">
  <p:cSld name="Light / # caption">
    <p:spTree>
      <p:nvGrpSpPr>
        <p:cNvPr id="243" name="Shape 243"/>
        <p:cNvGrpSpPr/>
        <p:nvPr/>
      </p:nvGrpSpPr>
      <p:grpSpPr>
        <a:xfrm>
          <a:off x="0" y="0"/>
          <a:ext cx="0" cy="0"/>
          <a:chOff x="0" y="0"/>
          <a:chExt cx="0" cy="0"/>
        </a:xfrm>
      </p:grpSpPr>
      <p:sp>
        <p:nvSpPr>
          <p:cNvPr id="244" name="Google Shape;244;p51"/>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
        <p:nvSpPr>
          <p:cNvPr id="245" name="Google Shape;245;p51"/>
          <p:cNvSpPr/>
          <p:nvPr/>
        </p:nvSpPr>
        <p:spPr>
          <a:xfrm>
            <a:off x="783100" y="527446"/>
            <a:ext cx="625500" cy="625500"/>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246" name="Google Shape;246;p51"/>
          <p:cNvSpPr txBox="1"/>
          <p:nvPr>
            <p:ph idx="1" type="body"/>
          </p:nvPr>
        </p:nvSpPr>
        <p:spPr>
          <a:xfrm>
            <a:off x="1713483" y="610129"/>
            <a:ext cx="2811300" cy="459900"/>
          </a:xfrm>
          <a:prstGeom prst="rect">
            <a:avLst/>
          </a:prstGeom>
          <a:noFill/>
          <a:ln>
            <a:noFill/>
          </a:ln>
        </p:spPr>
        <p:txBody>
          <a:bodyPr anchorCtr="0" anchor="t" bIns="71400" lIns="71400" spcFirstLastPara="1" rIns="71400" wrap="square" tIns="71400">
            <a:noAutofit/>
          </a:bodyPr>
          <a:lstStyle>
            <a:lvl1pPr indent="-228600" lvl="0" marL="457200" marR="0" rtl="0" algn="l">
              <a:lnSpc>
                <a:spcPct val="100000"/>
              </a:lnSpc>
              <a:spcBef>
                <a:spcPts val="0"/>
              </a:spcBef>
              <a:spcAft>
                <a:spcPts val="0"/>
              </a:spcAft>
              <a:buClr>
                <a:srgbClr val="60687F"/>
              </a:buClr>
              <a:buSzPts val="1900"/>
              <a:buNone/>
              <a:defRPr i="0" sz="1900" u="none" cap="none" strike="noStrike">
                <a:solidFill>
                  <a:srgbClr val="60687F"/>
                </a:solidFill>
              </a:defRPr>
            </a:lvl1pPr>
            <a:lvl2pPr indent="-584200" lvl="1" marL="914400" marR="0" rtl="0" algn="l">
              <a:lnSpc>
                <a:spcPct val="90000"/>
              </a:lnSpc>
              <a:spcBef>
                <a:spcPts val="2100"/>
              </a:spcBef>
              <a:spcAft>
                <a:spcPts val="0"/>
              </a:spcAft>
              <a:buClr>
                <a:srgbClr val="000000"/>
              </a:buClr>
              <a:buSzPts val="5600"/>
              <a:buChar char="•"/>
              <a:defRPr i="0" sz="5600" u="none" cap="none" strike="noStrike">
                <a:solidFill>
                  <a:srgbClr val="000000"/>
                </a:solidFill>
              </a:defRPr>
            </a:lvl2pPr>
            <a:lvl3pPr indent="-584200" lvl="2" marL="1371600" marR="0" rtl="0" algn="l">
              <a:lnSpc>
                <a:spcPct val="90000"/>
              </a:lnSpc>
              <a:spcBef>
                <a:spcPts val="2100"/>
              </a:spcBef>
              <a:spcAft>
                <a:spcPts val="0"/>
              </a:spcAft>
              <a:buClr>
                <a:srgbClr val="000000"/>
              </a:buClr>
              <a:buSzPts val="5600"/>
              <a:buChar char="•"/>
              <a:defRPr i="0" sz="5600" u="none" cap="none" strike="noStrike">
                <a:solidFill>
                  <a:srgbClr val="000000"/>
                </a:solidFill>
              </a:defRPr>
            </a:lvl3pPr>
            <a:lvl4pPr indent="-584200" lvl="3" marL="1828800" marR="0" rtl="0" algn="l">
              <a:lnSpc>
                <a:spcPct val="90000"/>
              </a:lnSpc>
              <a:spcBef>
                <a:spcPts val="2100"/>
              </a:spcBef>
              <a:spcAft>
                <a:spcPts val="0"/>
              </a:spcAft>
              <a:buClr>
                <a:srgbClr val="000000"/>
              </a:buClr>
              <a:buSzPts val="5600"/>
              <a:buChar char="•"/>
              <a:defRPr i="0" sz="5600" u="none" cap="none" strike="noStrike">
                <a:solidFill>
                  <a:srgbClr val="000000"/>
                </a:solidFill>
              </a:defRPr>
            </a:lvl4pPr>
            <a:lvl5pPr indent="-584200" lvl="4" marL="2286000" marR="0" rtl="0" algn="l">
              <a:lnSpc>
                <a:spcPct val="90000"/>
              </a:lnSpc>
              <a:spcBef>
                <a:spcPts val="2100"/>
              </a:spcBef>
              <a:spcAft>
                <a:spcPts val="0"/>
              </a:spcAft>
              <a:buClr>
                <a:srgbClr val="000000"/>
              </a:buClr>
              <a:buSzPts val="5600"/>
              <a:buChar char="•"/>
              <a:defRPr i="0" sz="5600" u="none" cap="none" strike="noStrike">
                <a:solidFill>
                  <a:srgbClr val="000000"/>
                </a:solidFill>
              </a:defRPr>
            </a:lvl5pPr>
            <a:lvl6pPr indent="-584200" lvl="5" marL="2743200" marR="0" rtl="0" algn="l">
              <a:lnSpc>
                <a:spcPct val="90000"/>
              </a:lnSpc>
              <a:spcBef>
                <a:spcPts val="2100"/>
              </a:spcBef>
              <a:spcAft>
                <a:spcPts val="0"/>
              </a:spcAft>
              <a:buClr>
                <a:srgbClr val="000000"/>
              </a:buClr>
              <a:buSzPts val="5600"/>
              <a:buChar char="•"/>
              <a:defRPr i="0" sz="5600" u="none" cap="none" strike="noStrike">
                <a:solidFill>
                  <a:srgbClr val="000000"/>
                </a:solidFill>
              </a:defRPr>
            </a:lvl6pPr>
            <a:lvl7pPr indent="-584200" lvl="6" marL="3200400" marR="0" rtl="0" algn="l">
              <a:lnSpc>
                <a:spcPct val="90000"/>
              </a:lnSpc>
              <a:spcBef>
                <a:spcPts val="2100"/>
              </a:spcBef>
              <a:spcAft>
                <a:spcPts val="0"/>
              </a:spcAft>
              <a:buClr>
                <a:srgbClr val="000000"/>
              </a:buClr>
              <a:buSzPts val="5600"/>
              <a:buChar char="•"/>
              <a:defRPr i="0" sz="5600" u="none" cap="none" strike="noStrike">
                <a:solidFill>
                  <a:srgbClr val="000000"/>
                </a:solidFill>
              </a:defRPr>
            </a:lvl7pPr>
            <a:lvl8pPr indent="-584200" lvl="7" marL="3657600" marR="0" rtl="0" algn="l">
              <a:lnSpc>
                <a:spcPct val="90000"/>
              </a:lnSpc>
              <a:spcBef>
                <a:spcPts val="2100"/>
              </a:spcBef>
              <a:spcAft>
                <a:spcPts val="0"/>
              </a:spcAft>
              <a:buClr>
                <a:srgbClr val="000000"/>
              </a:buClr>
              <a:buSzPts val="5600"/>
              <a:buChar char="•"/>
              <a:defRPr i="0" sz="5600" u="none" cap="none" strike="noStrike">
                <a:solidFill>
                  <a:srgbClr val="000000"/>
                </a:solidFill>
              </a:defRPr>
            </a:lvl8pPr>
            <a:lvl9pPr indent="-584200" lvl="8" marL="4114800" marR="0" rtl="0" algn="l">
              <a:lnSpc>
                <a:spcPct val="90000"/>
              </a:lnSpc>
              <a:spcBef>
                <a:spcPts val="2100"/>
              </a:spcBef>
              <a:spcAft>
                <a:spcPts val="0"/>
              </a:spcAft>
              <a:buClr>
                <a:srgbClr val="000000"/>
              </a:buClr>
              <a:buSzPts val="5600"/>
              <a:buChar char="•"/>
              <a:defRPr i="0" sz="5600" u="none" cap="none" strike="noStrike">
                <a:solidFill>
                  <a:srgbClr val="000000"/>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ght / # caption title" showMasterSp="0">
  <p:cSld name="Light / # caption title">
    <p:bg>
      <p:bgPr>
        <a:solidFill>
          <a:srgbClr val="FFFFFF"/>
        </a:solidFill>
      </p:bgPr>
    </p:bg>
    <p:spTree>
      <p:nvGrpSpPr>
        <p:cNvPr id="46" name="Shape 46"/>
        <p:cNvGrpSpPr/>
        <p:nvPr/>
      </p:nvGrpSpPr>
      <p:grpSpPr>
        <a:xfrm>
          <a:off x="0" y="0"/>
          <a:ext cx="0" cy="0"/>
          <a:chOff x="0" y="0"/>
          <a:chExt cx="0" cy="0"/>
        </a:xfrm>
      </p:grpSpPr>
      <p:sp>
        <p:nvSpPr>
          <p:cNvPr id="47" name="Google Shape;47;p6"/>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48" name="Google Shape;48;p6"/>
          <p:cNvSpPr/>
          <p:nvPr/>
        </p:nvSpPr>
        <p:spPr>
          <a:xfrm>
            <a:off x="783100" y="527446"/>
            <a:ext cx="625741" cy="625741"/>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49" name="Google Shape;49;p6"/>
          <p:cNvSpPr txBox="1"/>
          <p:nvPr>
            <p:ph type="title"/>
          </p:nvPr>
        </p:nvSpPr>
        <p:spPr>
          <a:xfrm>
            <a:off x="1269104" y="1887049"/>
            <a:ext cx="18604609" cy="2137653"/>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6914C"/>
              </a:buClr>
              <a:buSzPts val="7000"/>
              <a:buNone/>
              <a:defRPr i="0" sz="7000" u="none" cap="none" strike="noStrike">
                <a:solidFill>
                  <a:srgbClr val="F6914C"/>
                </a:solidFill>
              </a:defRPr>
            </a:lvl1pPr>
            <a:lvl2pPr lvl="1" marR="0" rtl="0" algn="ctr">
              <a:lnSpc>
                <a:spcPct val="13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3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3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3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3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3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3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30000"/>
              </a:lnSpc>
              <a:spcBef>
                <a:spcPts val="2500"/>
              </a:spcBef>
              <a:spcAft>
                <a:spcPts val="0"/>
              </a:spcAft>
              <a:buClr>
                <a:srgbClr val="FFFFFF"/>
              </a:buClr>
              <a:buSzPts val="12000"/>
              <a:buNone/>
              <a:defRPr i="0" sz="12000" u="none" cap="none" strike="noStrike">
                <a:solidFill>
                  <a:srgbClr val="FFFFFF"/>
                </a:solidFill>
              </a:defRPr>
            </a:lvl9pPr>
          </a:lstStyle>
          <a:p/>
        </p:txBody>
      </p:sp>
      <p:sp>
        <p:nvSpPr>
          <p:cNvPr id="50" name="Google Shape;50;p6"/>
          <p:cNvSpPr txBox="1"/>
          <p:nvPr>
            <p:ph idx="1" type="body"/>
          </p:nvPr>
        </p:nvSpPr>
        <p:spPr>
          <a:xfrm>
            <a:off x="1713483" y="610129"/>
            <a:ext cx="2810994" cy="46037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0687F"/>
              </a:buClr>
              <a:buSzPts val="1800"/>
              <a:buNone/>
              <a:defRPr i="0" sz="1800" u="none" cap="none" strike="noStrike">
                <a:solidFill>
                  <a:srgbClr val="60687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orange wave">
  <p:cSld name="Idea orange wave">
    <p:bg>
      <p:bgPr>
        <a:solidFill>
          <a:srgbClr val="F6914C"/>
        </a:solidFill>
      </p:bgPr>
    </p:bg>
    <p:spTree>
      <p:nvGrpSpPr>
        <p:cNvPr id="247" name="Shape 247"/>
        <p:cNvGrpSpPr/>
        <p:nvPr/>
      </p:nvGrpSpPr>
      <p:grpSpPr>
        <a:xfrm>
          <a:off x="0" y="0"/>
          <a:ext cx="0" cy="0"/>
          <a:chOff x="0" y="0"/>
          <a:chExt cx="0" cy="0"/>
        </a:xfrm>
      </p:grpSpPr>
      <p:pic>
        <p:nvPicPr>
          <p:cNvPr descr="wave-pattern-orange.png" id="248" name="Google Shape;248;p52"/>
          <p:cNvPicPr preferRelativeResize="0"/>
          <p:nvPr/>
        </p:nvPicPr>
        <p:blipFill rotWithShape="1">
          <a:blip r:embed="rId2">
            <a:alphaModFix/>
          </a:blip>
          <a:srcRect b="0" l="0" r="0" t="0"/>
          <a:stretch/>
        </p:blipFill>
        <p:spPr>
          <a:xfrm>
            <a:off x="0" y="3178857"/>
            <a:ext cx="24384010" cy="10537140"/>
          </a:xfrm>
          <a:prstGeom prst="rect">
            <a:avLst/>
          </a:prstGeom>
          <a:noFill/>
          <a:ln>
            <a:noFill/>
          </a:ln>
        </p:spPr>
      </p:pic>
      <p:sp>
        <p:nvSpPr>
          <p:cNvPr id="249" name="Google Shape;249;p52"/>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cSld name="Title">
    <p:bg>
      <p:bgPr>
        <a:solidFill>
          <a:srgbClr val="495067"/>
        </a:solidFill>
      </p:bgPr>
    </p:bg>
    <p:spTree>
      <p:nvGrpSpPr>
        <p:cNvPr id="250" name="Shape 250"/>
        <p:cNvGrpSpPr/>
        <p:nvPr/>
      </p:nvGrpSpPr>
      <p:grpSpPr>
        <a:xfrm>
          <a:off x="0" y="0"/>
          <a:ext cx="0" cy="0"/>
          <a:chOff x="0" y="0"/>
          <a:chExt cx="0" cy="0"/>
        </a:xfrm>
      </p:grpSpPr>
      <p:pic>
        <p:nvPicPr>
          <p:cNvPr descr="Tidelift-pattern-blue.png" id="251" name="Google Shape;251;p53"/>
          <p:cNvPicPr preferRelativeResize="0"/>
          <p:nvPr/>
        </p:nvPicPr>
        <p:blipFill rotWithShape="1">
          <a:blip r:embed="rId2">
            <a:alphaModFix/>
          </a:blip>
          <a:srcRect b="0" l="0" r="0" t="0"/>
          <a:stretch/>
        </p:blipFill>
        <p:spPr>
          <a:xfrm>
            <a:off x="10710726" y="635000"/>
            <a:ext cx="13961673" cy="14481111"/>
          </a:xfrm>
          <a:prstGeom prst="rect">
            <a:avLst/>
          </a:prstGeom>
          <a:noFill/>
          <a:ln>
            <a:noFill/>
          </a:ln>
        </p:spPr>
      </p:pic>
      <p:sp>
        <p:nvSpPr>
          <p:cNvPr id="252" name="Google Shape;252;p53"/>
          <p:cNvSpPr txBox="1"/>
          <p:nvPr>
            <p:ph idx="1" type="body"/>
          </p:nvPr>
        </p:nvSpPr>
        <p:spPr>
          <a:xfrm>
            <a:off x="11393614" y="2990849"/>
            <a:ext cx="1596900" cy="622500"/>
          </a:xfrm>
          <a:prstGeom prst="rect">
            <a:avLst/>
          </a:prstGeom>
          <a:noFill/>
          <a:ln>
            <a:noFill/>
          </a:ln>
        </p:spPr>
        <p:txBody>
          <a:bodyPr anchorCtr="0" anchor="ctr" bIns="50800" lIns="50800" spcFirstLastPara="1" rIns="50800" wrap="square" tIns="50800">
            <a:noAutofit/>
          </a:bodyPr>
          <a:lstStyle>
            <a:lvl1pPr indent="-228600" lvl="0" marL="457200" marR="0" rtl="0" algn="ctr">
              <a:lnSpc>
                <a:spcPct val="130000"/>
              </a:lnSpc>
              <a:spcBef>
                <a:spcPts val="2400"/>
              </a:spcBef>
              <a:spcAft>
                <a:spcPts val="0"/>
              </a:spcAft>
              <a:buClr>
                <a:srgbClr val="8191AC"/>
              </a:buClr>
              <a:buSzPts val="2900"/>
              <a:buFont typeface="Arial"/>
              <a:buNone/>
              <a:defRPr b="0" i="0" sz="2900" u="none" cap="none" strike="noStrike">
                <a:solidFill>
                  <a:srgbClr val="8191AC"/>
                </a:solidFill>
                <a:latin typeface="Arial"/>
                <a:ea typeface="Arial"/>
                <a:cs typeface="Arial"/>
                <a:sym typeface="Arial"/>
              </a:defRPr>
            </a:lvl1pPr>
            <a:lvl2pPr indent="-584200" lvl="1" marL="914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2pPr>
            <a:lvl3pPr indent="-584200" lvl="2" marL="1371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3pPr>
            <a:lvl4pPr indent="-584200" lvl="3" marL="1828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4pPr>
            <a:lvl5pPr indent="-584200" lvl="4" marL="22860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5pPr>
            <a:lvl6pPr indent="-584200" lvl="5" marL="2743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6pPr>
            <a:lvl7pPr indent="-584200" lvl="6" marL="3200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7pPr>
            <a:lvl8pPr indent="-584200" lvl="7" marL="3657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8pPr>
            <a:lvl9pPr indent="-584200" lvl="8" marL="4114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9pPr>
          </a:lstStyle>
          <a:p/>
        </p:txBody>
      </p:sp>
      <p:sp>
        <p:nvSpPr>
          <p:cNvPr id="253" name="Google Shape;253;p53"/>
          <p:cNvSpPr txBox="1"/>
          <p:nvPr>
            <p:ph idx="2" type="body"/>
          </p:nvPr>
        </p:nvSpPr>
        <p:spPr>
          <a:xfrm>
            <a:off x="9532810" y="7775574"/>
            <a:ext cx="5318400" cy="622500"/>
          </a:xfrm>
          <a:prstGeom prst="rect">
            <a:avLst/>
          </a:prstGeom>
          <a:noFill/>
          <a:ln>
            <a:noFill/>
          </a:ln>
        </p:spPr>
        <p:txBody>
          <a:bodyPr anchorCtr="0" anchor="ctr" bIns="50800" lIns="50800" spcFirstLastPara="1" rIns="50800" wrap="square" tIns="50800">
            <a:noAutofit/>
          </a:bodyPr>
          <a:lstStyle>
            <a:lvl1pPr indent="-228600" lvl="0" marL="457200" marR="0" rtl="0" algn="ctr">
              <a:lnSpc>
                <a:spcPct val="130000"/>
              </a:lnSpc>
              <a:spcBef>
                <a:spcPts val="2400"/>
              </a:spcBef>
              <a:spcAft>
                <a:spcPts val="0"/>
              </a:spcAft>
              <a:buClr>
                <a:srgbClr val="8191AC"/>
              </a:buClr>
              <a:buSzPts val="2900"/>
              <a:buFont typeface="Arial"/>
              <a:buNone/>
              <a:defRPr b="0" i="0" sz="2900" u="none" cap="none" strike="noStrike">
                <a:solidFill>
                  <a:srgbClr val="8191AC"/>
                </a:solidFill>
                <a:latin typeface="Arial"/>
                <a:ea typeface="Arial"/>
                <a:cs typeface="Arial"/>
                <a:sym typeface="Arial"/>
              </a:defRPr>
            </a:lvl1pPr>
            <a:lvl2pPr indent="-584200" lvl="1" marL="914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2pPr>
            <a:lvl3pPr indent="-584200" lvl="2" marL="1371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3pPr>
            <a:lvl4pPr indent="-584200" lvl="3" marL="1828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4pPr>
            <a:lvl5pPr indent="-584200" lvl="4" marL="22860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5pPr>
            <a:lvl6pPr indent="-584200" lvl="5" marL="27432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6pPr>
            <a:lvl7pPr indent="-584200" lvl="6" marL="32004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7pPr>
            <a:lvl8pPr indent="-584200" lvl="7" marL="36576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8pPr>
            <a:lvl9pPr indent="-584200" lvl="8" marL="4114800" marR="0" rtl="0" algn="l">
              <a:lnSpc>
                <a:spcPct val="90000"/>
              </a:lnSpc>
              <a:spcBef>
                <a:spcPts val="21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9pPr>
          </a:lstStyle>
          <a:p/>
        </p:txBody>
      </p:sp>
      <p:sp>
        <p:nvSpPr>
          <p:cNvPr id="254" name="Google Shape;254;p53"/>
          <p:cNvSpPr txBox="1"/>
          <p:nvPr>
            <p:ph type="title"/>
          </p:nvPr>
        </p:nvSpPr>
        <p:spPr>
          <a:xfrm>
            <a:off x="4387453" y="5422114"/>
            <a:ext cx="15608700" cy="1899900"/>
          </a:xfrm>
          <a:prstGeom prst="rect">
            <a:avLst/>
          </a:prstGeom>
          <a:noFill/>
          <a:ln>
            <a:noFill/>
          </a:ln>
        </p:spPr>
        <p:txBody>
          <a:bodyPr anchorCtr="0" anchor="t" bIns="71400" lIns="71400" spcFirstLastPara="1" rIns="71400" wrap="square" tIns="71400">
            <a:noAutofit/>
          </a:bodyPr>
          <a:lstStyle>
            <a:lvl1pPr lvl="0" marR="0" rtl="0" algn="ctr">
              <a:lnSpc>
                <a:spcPct val="130000"/>
              </a:lnSpc>
              <a:spcBef>
                <a:spcPts val="2400"/>
              </a:spcBef>
              <a:spcAft>
                <a:spcPts val="0"/>
              </a:spcAft>
              <a:buClr>
                <a:srgbClr val="FFFFFF"/>
              </a:buClr>
              <a:buSzPts val="12000"/>
              <a:buFont typeface="Arial"/>
              <a:buNone/>
              <a:defRPr b="0" i="0" sz="12000" u="none" cap="none" strike="noStrike">
                <a:solidFill>
                  <a:srgbClr val="FFFFFF"/>
                </a:solidFill>
                <a:latin typeface="Arial"/>
                <a:ea typeface="Arial"/>
                <a:cs typeface="Arial"/>
                <a:sym typeface="Arial"/>
              </a:defRPr>
            </a:lvl1pPr>
            <a:lvl2pPr lvl="1"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2pPr>
            <a:lvl3pPr lvl="2"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3pPr>
            <a:lvl4pPr lvl="3"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4pPr>
            <a:lvl5pPr lvl="4"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5pPr>
            <a:lvl6pPr lvl="5"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6pPr>
            <a:lvl7pPr lvl="6"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7pPr>
            <a:lvl8pPr lvl="7"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8pPr>
            <a:lvl9pPr lvl="8"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9pPr>
          </a:lstStyle>
          <a:p/>
        </p:txBody>
      </p:sp>
      <p:pic>
        <p:nvPicPr>
          <p:cNvPr descr="Tidelift_shorthand-logo_for-dark.png" id="255" name="Google Shape;255;p53"/>
          <p:cNvPicPr preferRelativeResize="0"/>
          <p:nvPr/>
        </p:nvPicPr>
        <p:blipFill rotWithShape="1">
          <a:blip r:embed="rId3">
            <a:alphaModFix/>
          </a:blip>
          <a:srcRect b="0" l="0" r="0" t="0"/>
          <a:stretch/>
        </p:blipFill>
        <p:spPr>
          <a:xfrm>
            <a:off x="11572360" y="11416357"/>
            <a:ext cx="1239281" cy="1039665"/>
          </a:xfrm>
          <a:prstGeom prst="rect">
            <a:avLst/>
          </a:prstGeom>
          <a:noFill/>
          <a:ln>
            <a:noFill/>
          </a:ln>
        </p:spPr>
      </p:pic>
      <p:sp>
        <p:nvSpPr>
          <p:cNvPr id="256" name="Google Shape;256;p53"/>
          <p:cNvSpPr txBox="1"/>
          <p:nvPr>
            <p:ph idx="12" type="sldNum"/>
          </p:nvPr>
        </p:nvSpPr>
        <p:spPr>
          <a:xfrm>
            <a:off x="863877" y="622829"/>
            <a:ext cx="464100" cy="4095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0" sz="2400">
              <a:solidFill>
                <a:srgbClr val="888888"/>
              </a:solidFill>
              <a:latin typeface="Calibri"/>
              <a:ea typeface="Calibri"/>
              <a:cs typeface="Calibri"/>
              <a:sym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257" name="Shape 257"/>
        <p:cNvGrpSpPr/>
        <p:nvPr/>
      </p:nvGrpSpPr>
      <p:grpSpPr>
        <a:xfrm>
          <a:off x="0" y="0"/>
          <a:ext cx="0" cy="0"/>
          <a:chOff x="0" y="0"/>
          <a:chExt cx="0" cy="0"/>
        </a:xfrm>
      </p:grpSpPr>
      <p:sp>
        <p:nvSpPr>
          <p:cNvPr id="258" name="Google Shape;258;p54"/>
          <p:cNvSpPr txBox="1"/>
          <p:nvPr>
            <p:ph type="title"/>
          </p:nvPr>
        </p:nvSpPr>
        <p:spPr>
          <a:xfrm>
            <a:off x="3048000" y="2244725"/>
            <a:ext cx="18288000" cy="4775100"/>
          </a:xfrm>
          <a:prstGeom prst="rect">
            <a:avLst/>
          </a:prstGeom>
          <a:noFill/>
          <a:ln>
            <a:noFill/>
          </a:ln>
        </p:spPr>
        <p:txBody>
          <a:bodyPr anchorCtr="0" anchor="b" bIns="182800" lIns="182800" spcFirstLastPara="1" rIns="182800" wrap="square" tIns="182800">
            <a:noAutofit/>
          </a:bodyPr>
          <a:lstStyle>
            <a:lvl1pPr lvl="0" marR="0" rtl="0" algn="l">
              <a:lnSpc>
                <a:spcPct val="90000"/>
              </a:lnSpc>
              <a:spcBef>
                <a:spcPts val="0"/>
              </a:spcBef>
              <a:spcAft>
                <a:spcPts val="0"/>
              </a:spcAft>
              <a:buClr>
                <a:srgbClr val="F6914C"/>
              </a:buClr>
              <a:buSzPts val="12000"/>
              <a:buNone/>
              <a:defRPr i="0" sz="12000" u="none" cap="none" strike="noStrike">
                <a:solidFill>
                  <a:srgbClr val="F6914C"/>
                </a:solidFill>
              </a:defRPr>
            </a:lvl1pPr>
            <a:lvl2pPr lvl="1"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2pPr>
            <a:lvl3pPr lvl="2"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3pPr>
            <a:lvl4pPr lvl="3"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4pPr>
            <a:lvl5pPr lvl="4"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5pPr>
            <a:lvl6pPr lvl="5"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6pPr>
            <a:lvl7pPr lvl="6"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7pPr>
            <a:lvl8pPr lvl="7"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8pPr>
            <a:lvl9pPr lvl="8"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9pPr>
          </a:lstStyle>
          <a:p/>
        </p:txBody>
      </p:sp>
      <p:sp>
        <p:nvSpPr>
          <p:cNvPr id="259" name="Google Shape;259;p54"/>
          <p:cNvSpPr txBox="1"/>
          <p:nvPr>
            <p:ph idx="1" type="body"/>
          </p:nvPr>
        </p:nvSpPr>
        <p:spPr>
          <a:xfrm>
            <a:off x="3048000" y="7204075"/>
            <a:ext cx="18288000" cy="3311100"/>
          </a:xfrm>
          <a:prstGeom prst="rect">
            <a:avLst/>
          </a:prstGeom>
          <a:noFill/>
          <a:ln>
            <a:noFill/>
          </a:ln>
        </p:spPr>
        <p:txBody>
          <a:bodyPr anchorCtr="0" anchor="t" bIns="182800" lIns="182800" spcFirstLastPara="1" rIns="182800" wrap="square" tIns="182800">
            <a:noAutofit/>
          </a:bodyPr>
          <a:lstStyle>
            <a:lvl1pPr indent="-228600" lvl="0" marL="457200" marR="0" rtl="0" algn="ctr">
              <a:lnSpc>
                <a:spcPct val="90000"/>
              </a:lnSpc>
              <a:spcBef>
                <a:spcPts val="2100"/>
              </a:spcBef>
              <a:spcAft>
                <a:spcPts val="0"/>
              </a:spcAft>
              <a:buClr>
                <a:srgbClr val="000000"/>
              </a:buClr>
              <a:buSzPts val="4800"/>
              <a:buNone/>
              <a:defRPr i="0" sz="4800" u="none" cap="none" strike="noStrike">
                <a:solidFill>
                  <a:srgbClr val="000000"/>
                </a:solidFill>
              </a:defRPr>
            </a:lvl1pPr>
            <a:lvl2pPr indent="-228600" lvl="1" marL="914400" marR="0" rtl="0" algn="ctr">
              <a:lnSpc>
                <a:spcPct val="90000"/>
              </a:lnSpc>
              <a:spcBef>
                <a:spcPts val="2100"/>
              </a:spcBef>
              <a:spcAft>
                <a:spcPts val="0"/>
              </a:spcAft>
              <a:buClr>
                <a:srgbClr val="000000"/>
              </a:buClr>
              <a:buSzPts val="4800"/>
              <a:buNone/>
              <a:defRPr i="0" sz="4800" u="none" cap="none" strike="noStrike">
                <a:solidFill>
                  <a:srgbClr val="000000"/>
                </a:solidFill>
              </a:defRPr>
            </a:lvl2pPr>
            <a:lvl3pPr indent="-228600" lvl="2" marL="1371600" marR="0" rtl="0" algn="ctr">
              <a:lnSpc>
                <a:spcPct val="90000"/>
              </a:lnSpc>
              <a:spcBef>
                <a:spcPts val="2100"/>
              </a:spcBef>
              <a:spcAft>
                <a:spcPts val="0"/>
              </a:spcAft>
              <a:buClr>
                <a:srgbClr val="000000"/>
              </a:buClr>
              <a:buSzPts val="4800"/>
              <a:buNone/>
              <a:defRPr i="0" sz="4800" u="none" cap="none" strike="noStrike">
                <a:solidFill>
                  <a:srgbClr val="000000"/>
                </a:solidFill>
              </a:defRPr>
            </a:lvl3pPr>
            <a:lvl4pPr indent="-228600" lvl="3" marL="1828800" marR="0" rtl="0" algn="ctr">
              <a:lnSpc>
                <a:spcPct val="90000"/>
              </a:lnSpc>
              <a:spcBef>
                <a:spcPts val="2100"/>
              </a:spcBef>
              <a:spcAft>
                <a:spcPts val="0"/>
              </a:spcAft>
              <a:buClr>
                <a:srgbClr val="000000"/>
              </a:buClr>
              <a:buSzPts val="4800"/>
              <a:buNone/>
              <a:defRPr i="0" sz="4800" u="none" cap="none" strike="noStrike">
                <a:solidFill>
                  <a:srgbClr val="000000"/>
                </a:solidFill>
              </a:defRPr>
            </a:lvl4pPr>
            <a:lvl5pPr indent="-228600" lvl="4" marL="2286000" marR="0" rtl="0" algn="ctr">
              <a:lnSpc>
                <a:spcPct val="90000"/>
              </a:lnSpc>
              <a:spcBef>
                <a:spcPts val="2100"/>
              </a:spcBef>
              <a:spcAft>
                <a:spcPts val="0"/>
              </a:spcAft>
              <a:buClr>
                <a:srgbClr val="000000"/>
              </a:buClr>
              <a:buSzPts val="4800"/>
              <a:buNone/>
              <a:defRPr i="0" sz="4800" u="none" cap="none" strike="noStrike">
                <a:solidFill>
                  <a:srgbClr val="000000"/>
                </a:solidFill>
              </a:defRPr>
            </a:lvl5pPr>
            <a:lvl6pPr indent="-584200" lvl="5" marL="2743200" marR="0" rtl="0" algn="l">
              <a:lnSpc>
                <a:spcPct val="90000"/>
              </a:lnSpc>
              <a:spcBef>
                <a:spcPts val="2100"/>
              </a:spcBef>
              <a:spcAft>
                <a:spcPts val="0"/>
              </a:spcAft>
              <a:buClr>
                <a:srgbClr val="000000"/>
              </a:buClr>
              <a:buSzPts val="5600"/>
              <a:buChar char="•"/>
              <a:defRPr i="0" sz="5600" u="none" cap="none" strike="noStrike">
                <a:solidFill>
                  <a:srgbClr val="000000"/>
                </a:solidFill>
              </a:defRPr>
            </a:lvl6pPr>
            <a:lvl7pPr indent="-584200" lvl="6" marL="3200400" marR="0" rtl="0" algn="l">
              <a:lnSpc>
                <a:spcPct val="90000"/>
              </a:lnSpc>
              <a:spcBef>
                <a:spcPts val="2100"/>
              </a:spcBef>
              <a:spcAft>
                <a:spcPts val="0"/>
              </a:spcAft>
              <a:buClr>
                <a:srgbClr val="000000"/>
              </a:buClr>
              <a:buSzPts val="5600"/>
              <a:buChar char="•"/>
              <a:defRPr i="0" sz="5600" u="none" cap="none" strike="noStrike">
                <a:solidFill>
                  <a:srgbClr val="000000"/>
                </a:solidFill>
              </a:defRPr>
            </a:lvl7pPr>
            <a:lvl8pPr indent="-584200" lvl="7" marL="3657600" marR="0" rtl="0" algn="l">
              <a:lnSpc>
                <a:spcPct val="90000"/>
              </a:lnSpc>
              <a:spcBef>
                <a:spcPts val="2100"/>
              </a:spcBef>
              <a:spcAft>
                <a:spcPts val="0"/>
              </a:spcAft>
              <a:buClr>
                <a:srgbClr val="000000"/>
              </a:buClr>
              <a:buSzPts val="5600"/>
              <a:buChar char="•"/>
              <a:defRPr i="0" sz="5600" u="none" cap="none" strike="noStrike">
                <a:solidFill>
                  <a:srgbClr val="000000"/>
                </a:solidFill>
              </a:defRPr>
            </a:lvl8pPr>
            <a:lvl9pPr indent="-584200" lvl="8" marL="4114800" marR="0" rtl="0" algn="l">
              <a:lnSpc>
                <a:spcPct val="90000"/>
              </a:lnSpc>
              <a:spcBef>
                <a:spcPts val="2100"/>
              </a:spcBef>
              <a:spcAft>
                <a:spcPts val="0"/>
              </a:spcAft>
              <a:buClr>
                <a:srgbClr val="000000"/>
              </a:buClr>
              <a:buSzPts val="5600"/>
              <a:buChar char="•"/>
              <a:defRPr i="0" sz="5600" u="none" cap="none" strike="noStrike">
                <a:solidFill>
                  <a:srgbClr val="000000"/>
                </a:solidFill>
              </a:defRPr>
            </a:lvl9pPr>
          </a:lstStyle>
          <a:p/>
        </p:txBody>
      </p:sp>
      <p:sp>
        <p:nvSpPr>
          <p:cNvPr id="260" name="Google Shape;260;p54"/>
          <p:cNvSpPr txBox="1"/>
          <p:nvPr>
            <p:ph idx="12" type="sldNum"/>
          </p:nvPr>
        </p:nvSpPr>
        <p:spPr>
          <a:xfrm>
            <a:off x="22192417" y="12808625"/>
            <a:ext cx="515100" cy="538500"/>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 type="obj">
  <p:cSld name="OBJECT">
    <p:spTree>
      <p:nvGrpSpPr>
        <p:cNvPr id="261" name="Shape 261"/>
        <p:cNvGrpSpPr/>
        <p:nvPr/>
      </p:nvGrpSpPr>
      <p:grpSpPr>
        <a:xfrm>
          <a:off x="0" y="0"/>
          <a:ext cx="0" cy="0"/>
          <a:chOff x="0" y="0"/>
          <a:chExt cx="0" cy="0"/>
        </a:xfrm>
      </p:grpSpPr>
      <p:sp>
        <p:nvSpPr>
          <p:cNvPr id="262" name="Google Shape;262;p55"/>
          <p:cNvSpPr txBox="1"/>
          <p:nvPr>
            <p:ph type="title"/>
          </p:nvPr>
        </p:nvSpPr>
        <p:spPr>
          <a:xfrm>
            <a:off x="1676400" y="730250"/>
            <a:ext cx="21031200" cy="2651100"/>
          </a:xfrm>
          <a:prstGeom prst="rect">
            <a:avLst/>
          </a:prstGeom>
          <a:noFill/>
          <a:ln>
            <a:noFill/>
          </a:ln>
        </p:spPr>
        <p:txBody>
          <a:bodyPr anchorCtr="0" anchor="ctr" bIns="182800" lIns="182800" spcFirstLastPara="1" rIns="182800" wrap="square" tIns="182800">
            <a:noAutofit/>
          </a:bodyPr>
          <a:lstStyle>
            <a:lvl1pPr lvl="0" marR="0" rtl="0" algn="l">
              <a:lnSpc>
                <a:spcPct val="90000"/>
              </a:lnSpc>
              <a:spcBef>
                <a:spcPts val="0"/>
              </a:spcBef>
              <a:spcAft>
                <a:spcPts val="0"/>
              </a:spcAft>
              <a:buClr>
                <a:srgbClr val="F6914C"/>
              </a:buClr>
              <a:buSzPts val="8800"/>
              <a:buNone/>
              <a:defRPr i="0" sz="8800" u="none" cap="none" strike="noStrike">
                <a:solidFill>
                  <a:srgbClr val="F6914C"/>
                </a:solidFill>
              </a:defRPr>
            </a:lvl1pPr>
            <a:lvl2pPr lvl="1"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2pPr>
            <a:lvl3pPr lvl="2"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3pPr>
            <a:lvl4pPr lvl="3"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4pPr>
            <a:lvl5pPr lvl="4"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5pPr>
            <a:lvl6pPr lvl="5"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6pPr>
            <a:lvl7pPr lvl="6"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7pPr>
            <a:lvl8pPr lvl="7"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8pPr>
            <a:lvl9pPr lvl="8"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9pPr>
          </a:lstStyle>
          <a:p/>
        </p:txBody>
      </p:sp>
      <p:sp>
        <p:nvSpPr>
          <p:cNvPr id="263" name="Google Shape;263;p55"/>
          <p:cNvSpPr txBox="1"/>
          <p:nvPr>
            <p:ph idx="1" type="body"/>
          </p:nvPr>
        </p:nvSpPr>
        <p:spPr>
          <a:xfrm>
            <a:off x="1676400" y="3651250"/>
            <a:ext cx="21031200" cy="8702400"/>
          </a:xfrm>
          <a:prstGeom prst="rect">
            <a:avLst/>
          </a:prstGeom>
          <a:noFill/>
          <a:ln>
            <a:noFill/>
          </a:ln>
        </p:spPr>
        <p:txBody>
          <a:bodyPr anchorCtr="0" anchor="t" bIns="182800" lIns="182800" spcFirstLastPara="1" rIns="182800" wrap="square" tIns="182800">
            <a:noAutofit/>
          </a:bodyPr>
          <a:lstStyle>
            <a:lvl1pPr indent="-584200" lvl="0" marL="457200" marR="0" rtl="0" algn="l">
              <a:lnSpc>
                <a:spcPct val="90000"/>
              </a:lnSpc>
              <a:spcBef>
                <a:spcPts val="2100"/>
              </a:spcBef>
              <a:spcAft>
                <a:spcPts val="0"/>
              </a:spcAft>
              <a:buClr>
                <a:srgbClr val="000000"/>
              </a:buClr>
              <a:buSzPts val="5600"/>
              <a:buChar char="•"/>
              <a:defRPr i="0" sz="5600" u="none" cap="none" strike="noStrike">
                <a:solidFill>
                  <a:srgbClr val="000000"/>
                </a:solidFill>
              </a:defRPr>
            </a:lvl1pPr>
            <a:lvl2pPr indent="-584200" lvl="1" marL="914400" marR="0" rtl="0" algn="l">
              <a:lnSpc>
                <a:spcPct val="90000"/>
              </a:lnSpc>
              <a:spcBef>
                <a:spcPts val="2100"/>
              </a:spcBef>
              <a:spcAft>
                <a:spcPts val="0"/>
              </a:spcAft>
              <a:buClr>
                <a:srgbClr val="000000"/>
              </a:buClr>
              <a:buSzPts val="5600"/>
              <a:buChar char="•"/>
              <a:defRPr i="0" sz="5600" u="none" cap="none" strike="noStrike">
                <a:solidFill>
                  <a:srgbClr val="000000"/>
                </a:solidFill>
              </a:defRPr>
            </a:lvl2pPr>
            <a:lvl3pPr indent="-584200" lvl="2" marL="1371600" marR="0" rtl="0" algn="l">
              <a:lnSpc>
                <a:spcPct val="90000"/>
              </a:lnSpc>
              <a:spcBef>
                <a:spcPts val="2100"/>
              </a:spcBef>
              <a:spcAft>
                <a:spcPts val="0"/>
              </a:spcAft>
              <a:buClr>
                <a:srgbClr val="000000"/>
              </a:buClr>
              <a:buSzPts val="5600"/>
              <a:buChar char="•"/>
              <a:defRPr i="0" sz="5600" u="none" cap="none" strike="noStrike">
                <a:solidFill>
                  <a:srgbClr val="000000"/>
                </a:solidFill>
              </a:defRPr>
            </a:lvl3pPr>
            <a:lvl4pPr indent="-584200" lvl="3" marL="1828800" marR="0" rtl="0" algn="l">
              <a:lnSpc>
                <a:spcPct val="90000"/>
              </a:lnSpc>
              <a:spcBef>
                <a:spcPts val="2100"/>
              </a:spcBef>
              <a:spcAft>
                <a:spcPts val="0"/>
              </a:spcAft>
              <a:buClr>
                <a:srgbClr val="000000"/>
              </a:buClr>
              <a:buSzPts val="5600"/>
              <a:buChar char="•"/>
              <a:defRPr i="0" sz="5600" u="none" cap="none" strike="noStrike">
                <a:solidFill>
                  <a:srgbClr val="000000"/>
                </a:solidFill>
              </a:defRPr>
            </a:lvl4pPr>
            <a:lvl5pPr indent="-584200" lvl="4" marL="2286000" marR="0" rtl="0" algn="l">
              <a:lnSpc>
                <a:spcPct val="90000"/>
              </a:lnSpc>
              <a:spcBef>
                <a:spcPts val="2100"/>
              </a:spcBef>
              <a:spcAft>
                <a:spcPts val="0"/>
              </a:spcAft>
              <a:buClr>
                <a:srgbClr val="000000"/>
              </a:buClr>
              <a:buSzPts val="5600"/>
              <a:buChar char="•"/>
              <a:defRPr i="0" sz="5600" u="none" cap="none" strike="noStrike">
                <a:solidFill>
                  <a:srgbClr val="000000"/>
                </a:solidFill>
              </a:defRPr>
            </a:lvl5pPr>
            <a:lvl6pPr indent="-584200" lvl="5" marL="2743200" marR="0" rtl="0" algn="l">
              <a:lnSpc>
                <a:spcPct val="90000"/>
              </a:lnSpc>
              <a:spcBef>
                <a:spcPts val="2100"/>
              </a:spcBef>
              <a:spcAft>
                <a:spcPts val="0"/>
              </a:spcAft>
              <a:buClr>
                <a:srgbClr val="000000"/>
              </a:buClr>
              <a:buSzPts val="5600"/>
              <a:buChar char="•"/>
              <a:defRPr i="0" sz="5600" u="none" cap="none" strike="noStrike">
                <a:solidFill>
                  <a:srgbClr val="000000"/>
                </a:solidFill>
              </a:defRPr>
            </a:lvl6pPr>
            <a:lvl7pPr indent="-584200" lvl="6" marL="3200400" marR="0" rtl="0" algn="l">
              <a:lnSpc>
                <a:spcPct val="90000"/>
              </a:lnSpc>
              <a:spcBef>
                <a:spcPts val="2100"/>
              </a:spcBef>
              <a:spcAft>
                <a:spcPts val="0"/>
              </a:spcAft>
              <a:buClr>
                <a:srgbClr val="000000"/>
              </a:buClr>
              <a:buSzPts val="5600"/>
              <a:buChar char="•"/>
              <a:defRPr i="0" sz="5600" u="none" cap="none" strike="noStrike">
                <a:solidFill>
                  <a:srgbClr val="000000"/>
                </a:solidFill>
              </a:defRPr>
            </a:lvl7pPr>
            <a:lvl8pPr indent="-584200" lvl="7" marL="3657600" marR="0" rtl="0" algn="l">
              <a:lnSpc>
                <a:spcPct val="90000"/>
              </a:lnSpc>
              <a:spcBef>
                <a:spcPts val="2100"/>
              </a:spcBef>
              <a:spcAft>
                <a:spcPts val="0"/>
              </a:spcAft>
              <a:buClr>
                <a:srgbClr val="000000"/>
              </a:buClr>
              <a:buSzPts val="5600"/>
              <a:buChar char="•"/>
              <a:defRPr i="0" sz="5600" u="none" cap="none" strike="noStrike">
                <a:solidFill>
                  <a:srgbClr val="000000"/>
                </a:solidFill>
              </a:defRPr>
            </a:lvl8pPr>
            <a:lvl9pPr indent="-584200" lvl="8" marL="4114800" marR="0" rtl="0" algn="l">
              <a:lnSpc>
                <a:spcPct val="90000"/>
              </a:lnSpc>
              <a:spcBef>
                <a:spcPts val="2100"/>
              </a:spcBef>
              <a:spcAft>
                <a:spcPts val="0"/>
              </a:spcAft>
              <a:buClr>
                <a:srgbClr val="000000"/>
              </a:buClr>
              <a:buSzPts val="5600"/>
              <a:buChar char="•"/>
              <a:defRPr i="0" sz="5600" u="none" cap="none" strike="noStrike">
                <a:solidFill>
                  <a:srgbClr val="000000"/>
                </a:solidFill>
              </a:defRPr>
            </a:lvl9pPr>
          </a:lstStyle>
          <a:p/>
        </p:txBody>
      </p:sp>
      <p:sp>
        <p:nvSpPr>
          <p:cNvPr id="264" name="Google Shape;264;p55"/>
          <p:cNvSpPr txBox="1"/>
          <p:nvPr>
            <p:ph idx="12" type="sldNum"/>
          </p:nvPr>
        </p:nvSpPr>
        <p:spPr>
          <a:xfrm>
            <a:off x="22192417" y="12808625"/>
            <a:ext cx="515100" cy="538500"/>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 # title">
  <p:cSld name="Dark / # title">
    <p:bg>
      <p:bgPr>
        <a:solidFill>
          <a:srgbClr val="2E3240"/>
        </a:solidFill>
      </p:bgPr>
    </p:bg>
    <p:spTree>
      <p:nvGrpSpPr>
        <p:cNvPr id="265" name="Shape 265"/>
        <p:cNvGrpSpPr/>
        <p:nvPr/>
      </p:nvGrpSpPr>
      <p:grpSpPr>
        <a:xfrm>
          <a:off x="0" y="0"/>
          <a:ext cx="0" cy="0"/>
          <a:chOff x="0" y="0"/>
          <a:chExt cx="0" cy="0"/>
        </a:xfrm>
      </p:grpSpPr>
      <p:sp>
        <p:nvSpPr>
          <p:cNvPr id="266" name="Google Shape;266;p56"/>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1900"/>
              <a:buFont typeface="Arial"/>
              <a:buNone/>
              <a:defRPr b="0" i="0" sz="19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
        <p:nvSpPr>
          <p:cNvPr id="267" name="Google Shape;267;p56"/>
          <p:cNvSpPr txBox="1"/>
          <p:nvPr>
            <p:ph type="title"/>
          </p:nvPr>
        </p:nvSpPr>
        <p:spPr>
          <a:xfrm>
            <a:off x="1269104" y="1887049"/>
            <a:ext cx="18604800" cy="2137500"/>
          </a:xfrm>
          <a:prstGeom prst="rect">
            <a:avLst/>
          </a:prstGeom>
          <a:noFill/>
          <a:ln>
            <a:noFill/>
          </a:ln>
        </p:spPr>
        <p:txBody>
          <a:bodyPr anchorCtr="0" anchor="t" bIns="71400" lIns="71400" spcFirstLastPara="1" rIns="71400" wrap="square" tIns="71400">
            <a:noAutofit/>
          </a:bodyPr>
          <a:lstStyle>
            <a:lvl1pPr lvl="0" marR="0" rtl="0" algn="l">
              <a:lnSpc>
                <a:spcPct val="100000"/>
              </a:lnSpc>
              <a:spcBef>
                <a:spcPts val="0"/>
              </a:spcBef>
              <a:spcAft>
                <a:spcPts val="0"/>
              </a:spcAft>
              <a:buClr>
                <a:srgbClr val="F6914C"/>
              </a:buClr>
              <a:buSzPts val="6900"/>
              <a:buNone/>
              <a:defRPr i="0" sz="6900" u="none" cap="none" strike="noStrike">
                <a:solidFill>
                  <a:srgbClr val="F6914C"/>
                </a:solidFill>
              </a:defRPr>
            </a:lvl1pPr>
            <a:lvl2pPr lvl="1"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2pPr>
            <a:lvl3pPr lvl="2"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3pPr>
            <a:lvl4pPr lvl="3"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4pPr>
            <a:lvl5pPr lvl="4"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5pPr>
            <a:lvl6pPr lvl="5"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6pPr>
            <a:lvl7pPr lvl="6"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7pPr>
            <a:lvl8pPr lvl="7"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8pPr>
            <a:lvl9pPr lvl="8"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9pPr>
          </a:lstStyle>
          <a:p/>
        </p:txBody>
      </p:sp>
      <p:sp>
        <p:nvSpPr>
          <p:cNvPr id="268" name="Google Shape;268;p56"/>
          <p:cNvSpPr/>
          <p:nvPr/>
        </p:nvSpPr>
        <p:spPr>
          <a:xfrm>
            <a:off x="783100" y="527446"/>
            <a:ext cx="625500" cy="6255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ght / # title">
  <p:cSld name="Light / # title">
    <p:spTree>
      <p:nvGrpSpPr>
        <p:cNvPr id="269" name="Shape 269"/>
        <p:cNvGrpSpPr/>
        <p:nvPr/>
      </p:nvGrpSpPr>
      <p:grpSpPr>
        <a:xfrm>
          <a:off x="0" y="0"/>
          <a:ext cx="0" cy="0"/>
          <a:chOff x="0" y="0"/>
          <a:chExt cx="0" cy="0"/>
        </a:xfrm>
      </p:grpSpPr>
      <p:sp>
        <p:nvSpPr>
          <p:cNvPr id="270" name="Google Shape;270;p57"/>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
        <p:nvSpPr>
          <p:cNvPr id="271" name="Google Shape;271;p57"/>
          <p:cNvSpPr/>
          <p:nvPr/>
        </p:nvSpPr>
        <p:spPr>
          <a:xfrm>
            <a:off x="783100" y="527446"/>
            <a:ext cx="625500" cy="625500"/>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272" name="Google Shape;272;p57"/>
          <p:cNvSpPr txBox="1"/>
          <p:nvPr>
            <p:ph type="title"/>
          </p:nvPr>
        </p:nvSpPr>
        <p:spPr>
          <a:xfrm>
            <a:off x="1269104" y="1887049"/>
            <a:ext cx="18604800" cy="2137500"/>
          </a:xfrm>
          <a:prstGeom prst="rect">
            <a:avLst/>
          </a:prstGeom>
          <a:noFill/>
          <a:ln>
            <a:noFill/>
          </a:ln>
        </p:spPr>
        <p:txBody>
          <a:bodyPr anchorCtr="0" anchor="t" bIns="71400" lIns="71400" spcFirstLastPara="1" rIns="71400" wrap="square" tIns="71400">
            <a:noAutofit/>
          </a:bodyPr>
          <a:lstStyle>
            <a:lvl1pPr lvl="0" marR="0" rtl="0" algn="l">
              <a:lnSpc>
                <a:spcPct val="100000"/>
              </a:lnSpc>
              <a:spcBef>
                <a:spcPts val="0"/>
              </a:spcBef>
              <a:spcAft>
                <a:spcPts val="0"/>
              </a:spcAft>
              <a:buClr>
                <a:srgbClr val="F6914C"/>
              </a:buClr>
              <a:buSzPts val="6900"/>
              <a:buNone/>
              <a:defRPr i="0" sz="6900" u="none" cap="none" strike="noStrike">
                <a:solidFill>
                  <a:srgbClr val="F6914C"/>
                </a:solidFill>
              </a:defRPr>
            </a:lvl1pPr>
            <a:lvl2pPr lvl="1"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2pPr>
            <a:lvl3pPr lvl="2"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3pPr>
            <a:lvl4pPr lvl="3"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4pPr>
            <a:lvl5pPr lvl="4"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5pPr>
            <a:lvl6pPr lvl="5"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6pPr>
            <a:lvl7pPr lvl="6"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7pPr>
            <a:lvl8pPr lvl="7"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8pPr>
            <a:lvl9pPr lvl="8"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soft white color">
  <p:cSld name="Idea soft white color">
    <p:bg>
      <p:bgPr>
        <a:solidFill>
          <a:srgbClr val="F5F3F0"/>
        </a:solidFill>
      </p:bgPr>
    </p:bg>
    <p:spTree>
      <p:nvGrpSpPr>
        <p:cNvPr id="273" name="Shape 273"/>
        <p:cNvGrpSpPr/>
        <p:nvPr/>
      </p:nvGrpSpPr>
      <p:grpSpPr>
        <a:xfrm>
          <a:off x="0" y="0"/>
          <a:ext cx="0" cy="0"/>
          <a:chOff x="0" y="0"/>
          <a:chExt cx="0" cy="0"/>
        </a:xfrm>
      </p:grpSpPr>
      <p:sp>
        <p:nvSpPr>
          <p:cNvPr id="274" name="Google Shape;274;p58"/>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soft white circles">
  <p:cSld name="Idea soft white circles">
    <p:bg>
      <p:bgPr>
        <a:gradFill>
          <a:gsLst>
            <a:gs pos="0">
              <a:srgbClr val="FFFFFF"/>
            </a:gs>
            <a:gs pos="100000">
              <a:srgbClr val="F5F3F0"/>
            </a:gs>
          </a:gsLst>
          <a:lin ang="18900044" scaled="0"/>
        </a:gradFill>
      </p:bgPr>
    </p:bg>
    <p:spTree>
      <p:nvGrpSpPr>
        <p:cNvPr id="275" name="Shape 275"/>
        <p:cNvGrpSpPr/>
        <p:nvPr/>
      </p:nvGrpSpPr>
      <p:grpSpPr>
        <a:xfrm>
          <a:off x="0" y="0"/>
          <a:ext cx="0" cy="0"/>
          <a:chOff x="0" y="0"/>
          <a:chExt cx="0" cy="0"/>
        </a:xfrm>
      </p:grpSpPr>
      <p:sp>
        <p:nvSpPr>
          <p:cNvPr id="276" name="Google Shape;276;p59"/>
          <p:cNvSpPr/>
          <p:nvPr/>
        </p:nvSpPr>
        <p:spPr>
          <a:xfrm>
            <a:off x="-1273944" y="-4787702"/>
            <a:ext cx="15349500" cy="15349500"/>
          </a:xfrm>
          <a:prstGeom prst="ellipse">
            <a:avLst/>
          </a:prstGeom>
          <a:solidFill>
            <a:srgbClr val="FFFFFF">
              <a:alpha val="49800"/>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277" name="Google Shape;277;p59"/>
          <p:cNvSpPr/>
          <p:nvPr/>
        </p:nvSpPr>
        <p:spPr>
          <a:xfrm>
            <a:off x="15713119" y="10470753"/>
            <a:ext cx="7584000" cy="7584000"/>
          </a:xfrm>
          <a:prstGeom prst="ellipse">
            <a:avLst/>
          </a:prstGeom>
          <a:solidFill>
            <a:srgbClr val="FFFFFF">
              <a:alpha val="64709"/>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278" name="Google Shape;278;p59"/>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orange color">
  <p:cSld name="Idea orange color">
    <p:bg>
      <p:bgPr>
        <a:solidFill>
          <a:srgbClr val="F6914C"/>
        </a:solidFill>
      </p:bgPr>
    </p:bg>
    <p:spTree>
      <p:nvGrpSpPr>
        <p:cNvPr id="279" name="Shape 279"/>
        <p:cNvGrpSpPr/>
        <p:nvPr/>
      </p:nvGrpSpPr>
      <p:grpSpPr>
        <a:xfrm>
          <a:off x="0" y="0"/>
          <a:ext cx="0" cy="0"/>
          <a:chOff x="0" y="0"/>
          <a:chExt cx="0" cy="0"/>
        </a:xfrm>
      </p:grpSpPr>
      <p:sp>
        <p:nvSpPr>
          <p:cNvPr id="280" name="Google Shape;280;p60"/>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blue wave">
  <p:cSld name="Idea blue wave">
    <p:bg>
      <p:bgPr>
        <a:solidFill>
          <a:srgbClr val="495067"/>
        </a:solidFill>
      </p:bgPr>
    </p:bg>
    <p:spTree>
      <p:nvGrpSpPr>
        <p:cNvPr id="281" name="Shape 281"/>
        <p:cNvGrpSpPr/>
        <p:nvPr/>
      </p:nvGrpSpPr>
      <p:grpSpPr>
        <a:xfrm>
          <a:off x="0" y="0"/>
          <a:ext cx="0" cy="0"/>
          <a:chOff x="0" y="0"/>
          <a:chExt cx="0" cy="0"/>
        </a:xfrm>
      </p:grpSpPr>
      <p:pic>
        <p:nvPicPr>
          <p:cNvPr descr="wave-pattern-blue-01.png" id="282" name="Google Shape;282;p61"/>
          <p:cNvPicPr preferRelativeResize="0"/>
          <p:nvPr/>
        </p:nvPicPr>
        <p:blipFill rotWithShape="1">
          <a:blip r:embed="rId2">
            <a:alphaModFix/>
          </a:blip>
          <a:srcRect b="3471" l="0" r="0" t="3471"/>
          <a:stretch/>
        </p:blipFill>
        <p:spPr>
          <a:xfrm>
            <a:off x="0" y="3178857"/>
            <a:ext cx="24383991" cy="10537143"/>
          </a:xfrm>
          <a:prstGeom prst="rect">
            <a:avLst/>
          </a:prstGeom>
          <a:noFill/>
          <a:ln>
            <a:noFill/>
          </a:ln>
        </p:spPr>
      </p:pic>
      <p:sp>
        <p:nvSpPr>
          <p:cNvPr id="283" name="Google Shape;283;p61"/>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900"/>
              <a:buFont typeface="Arial"/>
              <a:buNone/>
              <a:defRPr b="0" i="0" sz="19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24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right" showMasterSp="0">
  <p:cSld name="Image right">
    <p:bg>
      <p:bgPr>
        <a:solidFill>
          <a:srgbClr val="FFFFFF"/>
        </a:solidFill>
      </p:bgPr>
    </p:bg>
    <p:spTree>
      <p:nvGrpSpPr>
        <p:cNvPr id="51" name="Shape 51"/>
        <p:cNvGrpSpPr/>
        <p:nvPr/>
      </p:nvGrpSpPr>
      <p:grpSpPr>
        <a:xfrm>
          <a:off x="0" y="0"/>
          <a:ext cx="0" cy="0"/>
          <a:chOff x="0" y="0"/>
          <a:chExt cx="0" cy="0"/>
        </a:xfrm>
      </p:grpSpPr>
      <p:sp>
        <p:nvSpPr>
          <p:cNvPr id="52" name="Google Shape;52;p7"/>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53" name="Google Shape;53;p7"/>
          <p:cNvSpPr/>
          <p:nvPr/>
        </p:nvSpPr>
        <p:spPr>
          <a:xfrm>
            <a:off x="783100" y="527446"/>
            <a:ext cx="625741" cy="625741"/>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54" name="Google Shape;54;p7"/>
          <p:cNvSpPr txBox="1"/>
          <p:nvPr>
            <p:ph type="title"/>
          </p:nvPr>
        </p:nvSpPr>
        <p:spPr>
          <a:xfrm>
            <a:off x="1269104" y="1887049"/>
            <a:ext cx="10578307" cy="2137653"/>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6914C"/>
              </a:buClr>
              <a:buSzPts val="7000"/>
              <a:buNone/>
              <a:defRPr i="0" sz="7000" u="none" cap="none" strike="noStrike">
                <a:solidFill>
                  <a:srgbClr val="F6914C"/>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sp>
        <p:nvSpPr>
          <p:cNvPr id="55" name="Google Shape;55;p7"/>
          <p:cNvSpPr txBox="1"/>
          <p:nvPr>
            <p:ph idx="1" type="body"/>
          </p:nvPr>
        </p:nvSpPr>
        <p:spPr>
          <a:xfrm>
            <a:off x="1713483" y="610129"/>
            <a:ext cx="2810994" cy="46037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0687F"/>
              </a:buClr>
              <a:buSzPts val="1800"/>
              <a:buNone/>
              <a:defRPr i="0" sz="1800" u="none" cap="none" strike="noStrike">
                <a:solidFill>
                  <a:srgbClr val="60687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56" name="Google Shape;56;p7"/>
          <p:cNvSpPr txBox="1"/>
          <p:nvPr>
            <p:ph idx="2" type="body"/>
          </p:nvPr>
        </p:nvSpPr>
        <p:spPr>
          <a:xfrm>
            <a:off x="1285380" y="4841246"/>
            <a:ext cx="9865715" cy="6248897"/>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57" name="Google Shape;57;p7"/>
          <p:cNvSpPr/>
          <p:nvPr/>
        </p:nvSpPr>
        <p:spPr>
          <a:xfrm>
            <a:off x="12582950" y="-112650"/>
            <a:ext cx="11926800" cy="13941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600">
                <a:latin typeface="Open Sans"/>
                <a:ea typeface="Open Sans"/>
                <a:cs typeface="Open Sans"/>
                <a:sym typeface="Open Sans"/>
              </a:rPr>
              <a:t>[ PUT IMAGE OVER THIS BOX ]</a:t>
            </a:r>
            <a:endParaRPr b="1" sz="3600">
              <a:latin typeface="Open Sans"/>
              <a:ea typeface="Open Sans"/>
              <a:cs typeface="Open Sans"/>
              <a:sym typeface="Open San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closing">
  <p:cSld name="Thank you closing 2">
    <p:bg>
      <p:bgPr>
        <a:solidFill>
          <a:srgbClr val="495067"/>
        </a:solidFill>
      </p:bgPr>
    </p:bg>
    <p:spTree>
      <p:nvGrpSpPr>
        <p:cNvPr id="284" name="Shape 284"/>
        <p:cNvGrpSpPr/>
        <p:nvPr/>
      </p:nvGrpSpPr>
      <p:grpSpPr>
        <a:xfrm>
          <a:off x="0" y="0"/>
          <a:ext cx="0" cy="0"/>
          <a:chOff x="0" y="0"/>
          <a:chExt cx="0" cy="0"/>
        </a:xfrm>
      </p:grpSpPr>
      <p:pic>
        <p:nvPicPr>
          <p:cNvPr descr="Tidelift-pattern-blue.png" id="285" name="Google Shape;285;p62"/>
          <p:cNvPicPr preferRelativeResize="0"/>
          <p:nvPr/>
        </p:nvPicPr>
        <p:blipFill rotWithShape="1">
          <a:blip r:embed="rId2">
            <a:alphaModFix/>
          </a:blip>
          <a:srcRect b="0" l="0" r="0" t="0"/>
          <a:stretch/>
        </p:blipFill>
        <p:spPr>
          <a:xfrm>
            <a:off x="11066326" y="0"/>
            <a:ext cx="13961673" cy="14481111"/>
          </a:xfrm>
          <a:prstGeom prst="rect">
            <a:avLst/>
          </a:prstGeom>
          <a:noFill/>
          <a:ln>
            <a:noFill/>
          </a:ln>
        </p:spPr>
      </p:pic>
      <p:sp>
        <p:nvSpPr>
          <p:cNvPr id="286" name="Google Shape;286;p62"/>
          <p:cNvSpPr txBox="1"/>
          <p:nvPr>
            <p:ph type="title"/>
          </p:nvPr>
        </p:nvSpPr>
        <p:spPr>
          <a:xfrm>
            <a:off x="4387453" y="5422114"/>
            <a:ext cx="15608700" cy="1899900"/>
          </a:xfrm>
          <a:prstGeom prst="rect">
            <a:avLst/>
          </a:prstGeom>
          <a:noFill/>
          <a:ln>
            <a:noFill/>
          </a:ln>
        </p:spPr>
        <p:txBody>
          <a:bodyPr anchorCtr="0" anchor="t" bIns="71400" lIns="71400" spcFirstLastPara="1" rIns="71400" wrap="square" tIns="71400">
            <a:noAutofit/>
          </a:bodyPr>
          <a:lstStyle>
            <a:lvl1pPr lvl="0" marR="0" rtl="0" algn="ctr">
              <a:lnSpc>
                <a:spcPct val="130000"/>
              </a:lnSpc>
              <a:spcBef>
                <a:spcPts val="2400"/>
              </a:spcBef>
              <a:spcAft>
                <a:spcPts val="0"/>
              </a:spcAft>
              <a:buClr>
                <a:srgbClr val="FFFFFF"/>
              </a:buClr>
              <a:buSzPts val="12000"/>
              <a:buNone/>
              <a:defRPr i="0" sz="12000" u="none" cap="none" strike="noStrike">
                <a:solidFill>
                  <a:srgbClr val="FFFFFF"/>
                </a:solidFill>
              </a:defRPr>
            </a:lvl1pPr>
            <a:lvl2pPr lvl="1"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2pPr>
            <a:lvl3pPr lvl="2"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3pPr>
            <a:lvl4pPr lvl="3"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4pPr>
            <a:lvl5pPr lvl="4"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5pPr>
            <a:lvl6pPr lvl="5"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6pPr>
            <a:lvl7pPr lvl="6"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7pPr>
            <a:lvl8pPr lvl="7"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8pPr>
            <a:lvl9pPr lvl="8"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9pPr>
          </a:lstStyle>
          <a:p/>
        </p:txBody>
      </p:sp>
      <p:pic>
        <p:nvPicPr>
          <p:cNvPr descr="Tidelift_shorthand-logo_for-dark.png" id="287" name="Google Shape;287;p62"/>
          <p:cNvPicPr preferRelativeResize="0"/>
          <p:nvPr/>
        </p:nvPicPr>
        <p:blipFill rotWithShape="1">
          <a:blip r:embed="rId3">
            <a:alphaModFix/>
          </a:blip>
          <a:srcRect b="0" l="0" r="0" t="0"/>
          <a:stretch/>
        </p:blipFill>
        <p:spPr>
          <a:xfrm>
            <a:off x="11572360" y="11416357"/>
            <a:ext cx="1239281" cy="1039665"/>
          </a:xfrm>
          <a:prstGeom prst="rect">
            <a:avLst/>
          </a:prstGeom>
          <a:noFill/>
          <a:ln>
            <a:noFill/>
          </a:ln>
        </p:spPr>
      </p:pic>
      <p:sp>
        <p:nvSpPr>
          <p:cNvPr id="288" name="Google Shape;288;p62"/>
          <p:cNvSpPr txBox="1"/>
          <p:nvPr>
            <p:ph idx="12" type="sldNum"/>
          </p:nvPr>
        </p:nvSpPr>
        <p:spPr>
          <a:xfrm>
            <a:off x="863877" y="622829"/>
            <a:ext cx="464100" cy="409500"/>
          </a:xfrm>
          <a:prstGeom prst="rect">
            <a:avLst/>
          </a:prstGeom>
          <a:noFill/>
          <a:ln>
            <a:noFill/>
          </a:ln>
        </p:spPr>
        <p:txBody>
          <a:bodyPr anchorCtr="0" anchor="t" bIns="71400" lIns="71400" spcFirstLastPara="1" rIns="71400" wrap="square" tIns="71400">
            <a:noAutofit/>
          </a:bodyPr>
          <a:lstStyle>
            <a:lvl1pPr indent="0" lvl="0"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900"/>
              <a:buFont typeface="Arial"/>
              <a:buNone/>
              <a:defRPr b="1" i="0" sz="19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0" sz="2400">
              <a:solidFill>
                <a:srgbClr val="888888"/>
              </a:solidFill>
              <a:latin typeface="Calibri"/>
              <a:ea typeface="Calibri"/>
              <a:cs typeface="Calibri"/>
              <a:sym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1">
  <p:cSld name="TITLE_1">
    <p:spTree>
      <p:nvGrpSpPr>
        <p:cNvPr id="289" name="Shape 289"/>
        <p:cNvGrpSpPr/>
        <p:nvPr/>
      </p:nvGrpSpPr>
      <p:grpSpPr>
        <a:xfrm>
          <a:off x="0" y="0"/>
          <a:ext cx="0" cy="0"/>
          <a:chOff x="0" y="0"/>
          <a:chExt cx="0" cy="0"/>
        </a:xfrm>
      </p:grpSpPr>
      <p:sp>
        <p:nvSpPr>
          <p:cNvPr id="290" name="Google Shape;290;p63"/>
          <p:cNvSpPr txBox="1"/>
          <p:nvPr>
            <p:ph type="ctrTitle"/>
          </p:nvPr>
        </p:nvSpPr>
        <p:spPr>
          <a:xfrm>
            <a:off x="831222" y="1985533"/>
            <a:ext cx="22721700" cy="5473500"/>
          </a:xfrm>
          <a:prstGeom prst="rect">
            <a:avLst/>
          </a:prstGeom>
        </p:spPr>
        <p:txBody>
          <a:bodyPr anchorCtr="0" anchor="b" bIns="182800" lIns="182800" spcFirstLastPara="1" rIns="182800" wrap="square" tIns="182800">
            <a:noAutofit/>
          </a:bodyPr>
          <a:lstStyle>
            <a:lvl1pPr lvl="0" rtl="0" algn="ctr">
              <a:spcBef>
                <a:spcPts val="0"/>
              </a:spcBef>
              <a:spcAft>
                <a:spcPts val="0"/>
              </a:spcAft>
              <a:buSzPts val="13900"/>
              <a:buNone/>
              <a:defRPr sz="13900"/>
            </a:lvl1pPr>
            <a:lvl2pPr lvl="1" rtl="0" algn="ctr">
              <a:spcBef>
                <a:spcPts val="0"/>
              </a:spcBef>
              <a:spcAft>
                <a:spcPts val="0"/>
              </a:spcAft>
              <a:buSzPts val="13900"/>
              <a:buNone/>
              <a:defRPr sz="13900"/>
            </a:lvl2pPr>
            <a:lvl3pPr lvl="2" rtl="0" algn="ctr">
              <a:spcBef>
                <a:spcPts val="0"/>
              </a:spcBef>
              <a:spcAft>
                <a:spcPts val="0"/>
              </a:spcAft>
              <a:buSzPts val="13900"/>
              <a:buNone/>
              <a:defRPr sz="13900"/>
            </a:lvl3pPr>
            <a:lvl4pPr lvl="3" rtl="0" algn="ctr">
              <a:spcBef>
                <a:spcPts val="0"/>
              </a:spcBef>
              <a:spcAft>
                <a:spcPts val="0"/>
              </a:spcAft>
              <a:buSzPts val="13900"/>
              <a:buNone/>
              <a:defRPr sz="13900"/>
            </a:lvl4pPr>
            <a:lvl5pPr lvl="4" rtl="0" algn="ctr">
              <a:spcBef>
                <a:spcPts val="0"/>
              </a:spcBef>
              <a:spcAft>
                <a:spcPts val="0"/>
              </a:spcAft>
              <a:buSzPts val="13900"/>
              <a:buNone/>
              <a:defRPr sz="13900"/>
            </a:lvl5pPr>
            <a:lvl6pPr lvl="5" rtl="0" algn="ctr">
              <a:spcBef>
                <a:spcPts val="0"/>
              </a:spcBef>
              <a:spcAft>
                <a:spcPts val="0"/>
              </a:spcAft>
              <a:buSzPts val="13900"/>
              <a:buNone/>
              <a:defRPr sz="13900"/>
            </a:lvl6pPr>
            <a:lvl7pPr lvl="6" rtl="0" algn="ctr">
              <a:spcBef>
                <a:spcPts val="0"/>
              </a:spcBef>
              <a:spcAft>
                <a:spcPts val="0"/>
              </a:spcAft>
              <a:buSzPts val="13900"/>
              <a:buNone/>
              <a:defRPr sz="13900"/>
            </a:lvl7pPr>
            <a:lvl8pPr lvl="7" rtl="0" algn="ctr">
              <a:spcBef>
                <a:spcPts val="0"/>
              </a:spcBef>
              <a:spcAft>
                <a:spcPts val="0"/>
              </a:spcAft>
              <a:buSzPts val="13900"/>
              <a:buNone/>
              <a:defRPr sz="13900"/>
            </a:lvl8pPr>
            <a:lvl9pPr lvl="8" rtl="0" algn="ctr">
              <a:spcBef>
                <a:spcPts val="0"/>
              </a:spcBef>
              <a:spcAft>
                <a:spcPts val="0"/>
              </a:spcAft>
              <a:buSzPts val="13900"/>
              <a:buNone/>
              <a:defRPr sz="13900"/>
            </a:lvl9pPr>
          </a:lstStyle>
          <a:p/>
        </p:txBody>
      </p:sp>
      <p:sp>
        <p:nvSpPr>
          <p:cNvPr id="291" name="Google Shape;291;p63"/>
          <p:cNvSpPr txBox="1"/>
          <p:nvPr>
            <p:ph idx="1" type="subTitle"/>
          </p:nvPr>
        </p:nvSpPr>
        <p:spPr>
          <a:xfrm>
            <a:off x="831200" y="7557667"/>
            <a:ext cx="22721700" cy="2113500"/>
          </a:xfrm>
          <a:prstGeom prst="rect">
            <a:avLst/>
          </a:prstGeom>
        </p:spPr>
        <p:txBody>
          <a:bodyPr anchorCtr="0" anchor="t" bIns="182800" lIns="182800" spcFirstLastPara="1" rIns="182800" wrap="square" tIns="182800">
            <a:noAutofit/>
          </a:bodyPr>
          <a:lstStyle>
            <a:lvl1pPr lvl="0" rtl="0" algn="ctr">
              <a:lnSpc>
                <a:spcPct val="100000"/>
              </a:lnSpc>
              <a:spcBef>
                <a:spcPts val="2100"/>
              </a:spcBef>
              <a:spcAft>
                <a:spcPts val="0"/>
              </a:spcAft>
              <a:buSzPts val="7500"/>
              <a:buNone/>
              <a:defRPr sz="7500"/>
            </a:lvl1pPr>
            <a:lvl2pPr lvl="1" rtl="0" algn="ctr">
              <a:lnSpc>
                <a:spcPct val="100000"/>
              </a:lnSpc>
              <a:spcBef>
                <a:spcPts val="2100"/>
              </a:spcBef>
              <a:spcAft>
                <a:spcPts val="0"/>
              </a:spcAft>
              <a:buSzPts val="7500"/>
              <a:buNone/>
              <a:defRPr sz="7500"/>
            </a:lvl2pPr>
            <a:lvl3pPr lvl="2" rtl="0" algn="ctr">
              <a:lnSpc>
                <a:spcPct val="100000"/>
              </a:lnSpc>
              <a:spcBef>
                <a:spcPts val="2100"/>
              </a:spcBef>
              <a:spcAft>
                <a:spcPts val="0"/>
              </a:spcAft>
              <a:buSzPts val="7500"/>
              <a:buNone/>
              <a:defRPr sz="7500"/>
            </a:lvl3pPr>
            <a:lvl4pPr lvl="3" rtl="0" algn="ctr">
              <a:lnSpc>
                <a:spcPct val="100000"/>
              </a:lnSpc>
              <a:spcBef>
                <a:spcPts val="2100"/>
              </a:spcBef>
              <a:spcAft>
                <a:spcPts val="0"/>
              </a:spcAft>
              <a:buSzPts val="7500"/>
              <a:buNone/>
              <a:defRPr sz="7500"/>
            </a:lvl4pPr>
            <a:lvl5pPr lvl="4" rtl="0" algn="ctr">
              <a:lnSpc>
                <a:spcPct val="100000"/>
              </a:lnSpc>
              <a:spcBef>
                <a:spcPts val="2100"/>
              </a:spcBef>
              <a:spcAft>
                <a:spcPts val="0"/>
              </a:spcAft>
              <a:buSzPts val="7500"/>
              <a:buNone/>
              <a:defRPr sz="7500"/>
            </a:lvl5pPr>
            <a:lvl6pPr lvl="5" rtl="0" algn="ctr">
              <a:lnSpc>
                <a:spcPct val="100000"/>
              </a:lnSpc>
              <a:spcBef>
                <a:spcPts val="2100"/>
              </a:spcBef>
              <a:spcAft>
                <a:spcPts val="0"/>
              </a:spcAft>
              <a:buSzPts val="7500"/>
              <a:buNone/>
              <a:defRPr sz="7500"/>
            </a:lvl6pPr>
            <a:lvl7pPr lvl="6" rtl="0" algn="ctr">
              <a:lnSpc>
                <a:spcPct val="100000"/>
              </a:lnSpc>
              <a:spcBef>
                <a:spcPts val="2100"/>
              </a:spcBef>
              <a:spcAft>
                <a:spcPts val="0"/>
              </a:spcAft>
              <a:buSzPts val="7500"/>
              <a:buNone/>
              <a:defRPr sz="7500"/>
            </a:lvl7pPr>
            <a:lvl8pPr lvl="7" rtl="0" algn="ctr">
              <a:lnSpc>
                <a:spcPct val="100000"/>
              </a:lnSpc>
              <a:spcBef>
                <a:spcPts val="2100"/>
              </a:spcBef>
              <a:spcAft>
                <a:spcPts val="0"/>
              </a:spcAft>
              <a:buSzPts val="7500"/>
              <a:buNone/>
              <a:defRPr sz="7500"/>
            </a:lvl8pPr>
            <a:lvl9pPr lvl="8" rtl="0" algn="ctr">
              <a:lnSpc>
                <a:spcPct val="100000"/>
              </a:lnSpc>
              <a:spcBef>
                <a:spcPts val="2100"/>
              </a:spcBef>
              <a:spcAft>
                <a:spcPts val="0"/>
              </a:spcAft>
              <a:buSzPts val="7500"/>
              <a:buNone/>
              <a:defRPr sz="7500"/>
            </a:lvl9pPr>
          </a:lstStyle>
          <a:p/>
        </p:txBody>
      </p:sp>
      <p:sp>
        <p:nvSpPr>
          <p:cNvPr id="292" name="Google Shape;292;p63"/>
          <p:cNvSpPr txBox="1"/>
          <p:nvPr>
            <p:ph idx="12" type="sldNum"/>
          </p:nvPr>
        </p:nvSpPr>
        <p:spPr>
          <a:xfrm>
            <a:off x="22593221" y="12435245"/>
            <a:ext cx="1463100" cy="1049700"/>
          </a:xfrm>
          <a:prstGeom prst="rect">
            <a:avLst/>
          </a:prstGeom>
        </p:spPr>
        <p:txBody>
          <a:bodyPr anchorCtr="0" anchor="ctr" bIns="91400" lIns="91400" spcFirstLastPara="1" rIns="91400" wrap="square" tIns="914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x">
  <p:cSld name="TITLE_AND_BODY">
    <p:spTree>
      <p:nvGrpSpPr>
        <p:cNvPr id="298" name="Shape 298"/>
        <p:cNvGrpSpPr/>
        <p:nvPr/>
      </p:nvGrpSpPr>
      <p:grpSpPr>
        <a:xfrm>
          <a:off x="0" y="0"/>
          <a:ext cx="0" cy="0"/>
          <a:chOff x="0" y="0"/>
          <a:chExt cx="0" cy="0"/>
        </a:xfrm>
      </p:grpSpPr>
      <p:sp>
        <p:nvSpPr>
          <p:cNvPr id="299" name="Google Shape;299;p65"/>
          <p:cNvSpPr txBox="1"/>
          <p:nvPr>
            <p:ph idx="1" type="body"/>
          </p:nvPr>
        </p:nvSpPr>
        <p:spPr>
          <a:xfrm>
            <a:off x="11393614" y="2990849"/>
            <a:ext cx="1596900" cy="622200"/>
          </a:xfrm>
          <a:prstGeom prst="rect">
            <a:avLst/>
          </a:prstGeom>
          <a:noFill/>
          <a:ln>
            <a:noFill/>
          </a:ln>
        </p:spPr>
        <p:txBody>
          <a:bodyPr anchorCtr="0" anchor="ctr" bIns="91425" lIns="91425" spcFirstLastPara="1" rIns="91425" wrap="square" tIns="91425">
            <a:noAutofit/>
          </a:bodyPr>
          <a:lstStyle>
            <a:lvl1pPr indent="-228600" lvl="0" marL="457200" marR="0" rtl="0" algn="ctr">
              <a:lnSpc>
                <a:spcPct val="130000"/>
              </a:lnSpc>
              <a:spcBef>
                <a:spcPts val="2500"/>
              </a:spcBef>
              <a:spcAft>
                <a:spcPts val="0"/>
              </a:spcAft>
              <a:buClr>
                <a:srgbClr val="8191AC"/>
              </a:buClr>
              <a:buSzPts val="3000"/>
              <a:buFont typeface="Arial"/>
              <a:buNone/>
              <a:defRPr b="0" i="0" sz="3000" u="none" cap="none" strike="noStrike">
                <a:solidFill>
                  <a:srgbClr val="8191AC"/>
                </a:solidFill>
                <a:latin typeface="Arial"/>
                <a:ea typeface="Arial"/>
                <a:cs typeface="Arial"/>
                <a:sym typeface="Arial"/>
              </a:defRPr>
            </a:lvl1pPr>
            <a:lvl2pPr indent="-419100" lvl="1" marL="9144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2pPr>
            <a:lvl3pPr indent="-419100" lvl="2" marL="13716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3pPr>
            <a:lvl4pPr indent="-419100" lvl="3" marL="18288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4pPr>
            <a:lvl5pPr indent="-419100" lvl="4" marL="22860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5pPr>
            <a:lvl6pPr indent="-419100" lvl="5" marL="27432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6pPr>
            <a:lvl7pPr indent="-419100" lvl="6" marL="32004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7pPr>
            <a:lvl8pPr indent="-419100" lvl="7" marL="36576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8pPr>
            <a:lvl9pPr indent="-419100" lvl="8" marL="41148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9pPr>
          </a:lstStyle>
          <a:p/>
        </p:txBody>
      </p:sp>
      <p:sp>
        <p:nvSpPr>
          <p:cNvPr id="300" name="Google Shape;300;p65"/>
          <p:cNvSpPr txBox="1"/>
          <p:nvPr>
            <p:ph idx="2" type="body"/>
          </p:nvPr>
        </p:nvSpPr>
        <p:spPr>
          <a:xfrm>
            <a:off x="9532810" y="7775574"/>
            <a:ext cx="5318400" cy="622200"/>
          </a:xfrm>
          <a:prstGeom prst="rect">
            <a:avLst/>
          </a:prstGeom>
          <a:noFill/>
          <a:ln>
            <a:noFill/>
          </a:ln>
        </p:spPr>
        <p:txBody>
          <a:bodyPr anchorCtr="0" anchor="ctr" bIns="91425" lIns="91425" spcFirstLastPara="1" rIns="91425" wrap="square" tIns="91425">
            <a:noAutofit/>
          </a:bodyPr>
          <a:lstStyle>
            <a:lvl1pPr indent="-228600" lvl="0" marL="457200" marR="0" rtl="0" algn="ctr">
              <a:lnSpc>
                <a:spcPct val="130000"/>
              </a:lnSpc>
              <a:spcBef>
                <a:spcPts val="2500"/>
              </a:spcBef>
              <a:spcAft>
                <a:spcPts val="0"/>
              </a:spcAft>
              <a:buClr>
                <a:srgbClr val="8191AC"/>
              </a:buClr>
              <a:buSzPts val="3000"/>
              <a:buFont typeface="Arial"/>
              <a:buNone/>
              <a:defRPr b="0" i="0" sz="3000" u="none" cap="none" strike="noStrike">
                <a:solidFill>
                  <a:srgbClr val="8191AC"/>
                </a:solidFill>
                <a:latin typeface="Arial"/>
                <a:ea typeface="Arial"/>
                <a:cs typeface="Arial"/>
                <a:sym typeface="Arial"/>
              </a:defRPr>
            </a:lvl1pPr>
            <a:lvl2pPr indent="-419100" lvl="1" marL="9144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2pPr>
            <a:lvl3pPr indent="-419100" lvl="2" marL="13716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3pPr>
            <a:lvl4pPr indent="-419100" lvl="3" marL="18288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4pPr>
            <a:lvl5pPr indent="-419100" lvl="4" marL="22860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5pPr>
            <a:lvl6pPr indent="-419100" lvl="5" marL="27432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6pPr>
            <a:lvl7pPr indent="-419100" lvl="6" marL="32004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7pPr>
            <a:lvl8pPr indent="-419100" lvl="7" marL="36576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8pPr>
            <a:lvl9pPr indent="-419100" lvl="8" marL="41148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9pPr>
          </a:lstStyle>
          <a:p/>
        </p:txBody>
      </p:sp>
      <p:sp>
        <p:nvSpPr>
          <p:cNvPr id="301" name="Google Shape;301;p65"/>
          <p:cNvSpPr txBox="1"/>
          <p:nvPr>
            <p:ph type="title"/>
          </p:nvPr>
        </p:nvSpPr>
        <p:spPr>
          <a:xfrm>
            <a:off x="4387453" y="5422114"/>
            <a:ext cx="15609000" cy="1899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2500"/>
              </a:spcBef>
              <a:spcAft>
                <a:spcPts val="0"/>
              </a:spcAft>
              <a:buClr>
                <a:srgbClr val="FFFFFF"/>
              </a:buClr>
              <a:buSzPts val="12000"/>
              <a:buNone/>
              <a:defRPr i="0" sz="12000" u="none" cap="none" strike="noStrike">
                <a:solidFill>
                  <a:srgbClr val="FFFFFF"/>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sp>
        <p:nvSpPr>
          <p:cNvPr id="302" name="Google Shape;302;p65"/>
          <p:cNvSpPr txBox="1"/>
          <p:nvPr>
            <p:ph idx="12" type="sldNum"/>
          </p:nvPr>
        </p:nvSpPr>
        <p:spPr>
          <a:xfrm>
            <a:off x="863877" y="622829"/>
            <a:ext cx="464100" cy="409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howMasterSp="0">
  <p:cSld name="Title">
    <p:spTree>
      <p:nvGrpSpPr>
        <p:cNvPr id="303" name="Shape 303"/>
        <p:cNvGrpSpPr/>
        <p:nvPr/>
      </p:nvGrpSpPr>
      <p:grpSpPr>
        <a:xfrm>
          <a:off x="0" y="0"/>
          <a:ext cx="0" cy="0"/>
          <a:chOff x="0" y="0"/>
          <a:chExt cx="0" cy="0"/>
        </a:xfrm>
      </p:grpSpPr>
      <p:pic>
        <p:nvPicPr>
          <p:cNvPr descr="Tidelift-pattern-blue.png" id="304" name="Google Shape;304;p66"/>
          <p:cNvPicPr preferRelativeResize="0"/>
          <p:nvPr/>
        </p:nvPicPr>
        <p:blipFill rotWithShape="1">
          <a:blip r:embed="rId2">
            <a:alphaModFix/>
          </a:blip>
          <a:srcRect b="0" l="0" r="0" t="0"/>
          <a:stretch/>
        </p:blipFill>
        <p:spPr>
          <a:xfrm>
            <a:off x="10710726" y="635000"/>
            <a:ext cx="13961673" cy="14481104"/>
          </a:xfrm>
          <a:prstGeom prst="rect">
            <a:avLst/>
          </a:prstGeom>
          <a:noFill/>
          <a:ln>
            <a:noFill/>
          </a:ln>
        </p:spPr>
      </p:pic>
      <p:sp>
        <p:nvSpPr>
          <p:cNvPr id="305" name="Google Shape;305;p66"/>
          <p:cNvSpPr txBox="1"/>
          <p:nvPr>
            <p:ph idx="1" type="body"/>
          </p:nvPr>
        </p:nvSpPr>
        <p:spPr>
          <a:xfrm>
            <a:off x="11393614" y="2990849"/>
            <a:ext cx="1596900" cy="622200"/>
          </a:xfrm>
          <a:prstGeom prst="rect">
            <a:avLst/>
          </a:prstGeom>
          <a:noFill/>
          <a:ln>
            <a:noFill/>
          </a:ln>
        </p:spPr>
        <p:txBody>
          <a:bodyPr anchorCtr="0" anchor="ctr" bIns="91425" lIns="91425" spcFirstLastPara="1" rIns="91425" wrap="square" tIns="91425">
            <a:noAutofit/>
          </a:bodyPr>
          <a:lstStyle>
            <a:lvl1pPr indent="-228600" lvl="0" marL="457200" marR="0" rtl="0" algn="ctr">
              <a:lnSpc>
                <a:spcPct val="130000"/>
              </a:lnSpc>
              <a:spcBef>
                <a:spcPts val="2500"/>
              </a:spcBef>
              <a:spcAft>
                <a:spcPts val="0"/>
              </a:spcAft>
              <a:buClr>
                <a:srgbClr val="8191AC"/>
              </a:buClr>
              <a:buSzPts val="3000"/>
              <a:buFont typeface="Arial"/>
              <a:buNone/>
              <a:defRPr b="0" i="0" sz="3000" u="none" cap="none" strike="noStrike">
                <a:solidFill>
                  <a:srgbClr val="8191AC"/>
                </a:solidFill>
                <a:latin typeface="Arial"/>
                <a:ea typeface="Arial"/>
                <a:cs typeface="Arial"/>
                <a:sym typeface="Arial"/>
              </a:defRPr>
            </a:lvl1pPr>
            <a:lvl2pPr indent="-419100" lvl="1" marL="9144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2pPr>
            <a:lvl3pPr indent="-419100" lvl="2" marL="13716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3pPr>
            <a:lvl4pPr indent="-419100" lvl="3" marL="18288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4pPr>
            <a:lvl5pPr indent="-419100" lvl="4" marL="22860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5pPr>
            <a:lvl6pPr indent="-419100" lvl="5" marL="27432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6pPr>
            <a:lvl7pPr indent="-419100" lvl="6" marL="32004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7pPr>
            <a:lvl8pPr indent="-419100" lvl="7" marL="36576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8pPr>
            <a:lvl9pPr indent="-419100" lvl="8" marL="41148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9pPr>
          </a:lstStyle>
          <a:p/>
        </p:txBody>
      </p:sp>
      <p:sp>
        <p:nvSpPr>
          <p:cNvPr id="306" name="Google Shape;306;p66"/>
          <p:cNvSpPr txBox="1"/>
          <p:nvPr>
            <p:ph idx="2" type="body"/>
          </p:nvPr>
        </p:nvSpPr>
        <p:spPr>
          <a:xfrm>
            <a:off x="9532810" y="7775574"/>
            <a:ext cx="5318400" cy="622200"/>
          </a:xfrm>
          <a:prstGeom prst="rect">
            <a:avLst/>
          </a:prstGeom>
          <a:noFill/>
          <a:ln>
            <a:noFill/>
          </a:ln>
        </p:spPr>
        <p:txBody>
          <a:bodyPr anchorCtr="0" anchor="ctr" bIns="91425" lIns="91425" spcFirstLastPara="1" rIns="91425" wrap="square" tIns="91425">
            <a:noAutofit/>
          </a:bodyPr>
          <a:lstStyle>
            <a:lvl1pPr indent="-228600" lvl="0" marL="457200" marR="0" rtl="0" algn="ctr">
              <a:lnSpc>
                <a:spcPct val="130000"/>
              </a:lnSpc>
              <a:spcBef>
                <a:spcPts val="2500"/>
              </a:spcBef>
              <a:spcAft>
                <a:spcPts val="0"/>
              </a:spcAft>
              <a:buClr>
                <a:srgbClr val="8191AC"/>
              </a:buClr>
              <a:buSzPts val="3000"/>
              <a:buFont typeface="Arial"/>
              <a:buNone/>
              <a:defRPr b="0" i="0" sz="3000" u="none" cap="none" strike="noStrike">
                <a:solidFill>
                  <a:srgbClr val="8191AC"/>
                </a:solidFill>
                <a:latin typeface="Arial"/>
                <a:ea typeface="Arial"/>
                <a:cs typeface="Arial"/>
                <a:sym typeface="Arial"/>
              </a:defRPr>
            </a:lvl1pPr>
            <a:lvl2pPr indent="-419100" lvl="1" marL="9144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2pPr>
            <a:lvl3pPr indent="-419100" lvl="2" marL="13716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3pPr>
            <a:lvl4pPr indent="-419100" lvl="3" marL="18288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4pPr>
            <a:lvl5pPr indent="-419100" lvl="4" marL="22860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5pPr>
            <a:lvl6pPr indent="-419100" lvl="5" marL="27432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6pPr>
            <a:lvl7pPr indent="-419100" lvl="6" marL="32004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7pPr>
            <a:lvl8pPr indent="-419100" lvl="7" marL="36576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8pPr>
            <a:lvl9pPr indent="-419100" lvl="8" marL="4114800" marR="0" rtl="0" algn="l">
              <a:lnSpc>
                <a:spcPct val="110000"/>
              </a:lnSpc>
              <a:spcBef>
                <a:spcPts val="6000"/>
              </a:spcBef>
              <a:spcAft>
                <a:spcPts val="0"/>
              </a:spcAft>
              <a:buClr>
                <a:srgbClr val="32302F"/>
              </a:buClr>
              <a:buSzPts val="3000"/>
              <a:buFont typeface="Arial"/>
              <a:buChar char="•"/>
              <a:defRPr b="0" i="0" sz="4000" u="none" cap="none" strike="noStrike">
                <a:solidFill>
                  <a:srgbClr val="32302F"/>
                </a:solidFill>
                <a:latin typeface="Arial"/>
                <a:ea typeface="Arial"/>
                <a:cs typeface="Arial"/>
                <a:sym typeface="Arial"/>
              </a:defRPr>
            </a:lvl9pPr>
          </a:lstStyle>
          <a:p/>
        </p:txBody>
      </p:sp>
      <p:sp>
        <p:nvSpPr>
          <p:cNvPr id="307" name="Google Shape;307;p66"/>
          <p:cNvSpPr txBox="1"/>
          <p:nvPr>
            <p:ph type="title"/>
          </p:nvPr>
        </p:nvSpPr>
        <p:spPr>
          <a:xfrm>
            <a:off x="4387453" y="5422114"/>
            <a:ext cx="15609000" cy="1899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2500"/>
              </a:spcBef>
              <a:spcAft>
                <a:spcPts val="0"/>
              </a:spcAft>
              <a:buClr>
                <a:srgbClr val="FFFFFF"/>
              </a:buClr>
              <a:buSzPts val="12000"/>
              <a:buNone/>
              <a:defRPr i="0" sz="12000" u="none" cap="none" strike="noStrike">
                <a:solidFill>
                  <a:srgbClr val="FFFFFF"/>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pic>
        <p:nvPicPr>
          <p:cNvPr descr="Tidelift_shorthand-logo_for-dark.png" id="308" name="Google Shape;308;p66"/>
          <p:cNvPicPr preferRelativeResize="0"/>
          <p:nvPr/>
        </p:nvPicPr>
        <p:blipFill rotWithShape="1">
          <a:blip r:embed="rId3">
            <a:alphaModFix/>
          </a:blip>
          <a:srcRect b="0" l="0" r="0" t="0"/>
          <a:stretch/>
        </p:blipFill>
        <p:spPr>
          <a:xfrm>
            <a:off x="11572360" y="11416357"/>
            <a:ext cx="1239280" cy="1039665"/>
          </a:xfrm>
          <a:prstGeom prst="rect">
            <a:avLst/>
          </a:prstGeom>
          <a:noFill/>
          <a:ln>
            <a:noFill/>
          </a:ln>
        </p:spPr>
      </p:pic>
      <p:sp>
        <p:nvSpPr>
          <p:cNvPr id="309" name="Google Shape;309;p66"/>
          <p:cNvSpPr txBox="1"/>
          <p:nvPr>
            <p:ph idx="12" type="sldNum"/>
          </p:nvPr>
        </p:nvSpPr>
        <p:spPr>
          <a:xfrm>
            <a:off x="863877" y="622829"/>
            <a:ext cx="464100" cy="409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OC" showMasterSp="0">
  <p:cSld name="TOC">
    <p:bg>
      <p:bgPr>
        <a:solidFill>
          <a:srgbClr val="FFFFFF"/>
        </a:solidFill>
      </p:bgPr>
    </p:bg>
    <p:spTree>
      <p:nvGrpSpPr>
        <p:cNvPr id="310" name="Shape 310"/>
        <p:cNvGrpSpPr/>
        <p:nvPr/>
      </p:nvGrpSpPr>
      <p:grpSpPr>
        <a:xfrm>
          <a:off x="0" y="0"/>
          <a:ext cx="0" cy="0"/>
          <a:chOff x="0" y="0"/>
          <a:chExt cx="0" cy="0"/>
        </a:xfrm>
      </p:grpSpPr>
      <p:sp>
        <p:nvSpPr>
          <p:cNvPr id="311" name="Google Shape;311;p67"/>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312" name="Google Shape;312;p67"/>
          <p:cNvSpPr/>
          <p:nvPr/>
        </p:nvSpPr>
        <p:spPr>
          <a:xfrm>
            <a:off x="783100" y="527446"/>
            <a:ext cx="625800" cy="625800"/>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313" name="Google Shape;313;p67"/>
          <p:cNvSpPr txBox="1"/>
          <p:nvPr>
            <p:ph type="title"/>
          </p:nvPr>
        </p:nvSpPr>
        <p:spPr>
          <a:xfrm>
            <a:off x="1269104" y="1887049"/>
            <a:ext cx="18604500" cy="213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6914C"/>
              </a:buClr>
              <a:buSzPts val="7000"/>
              <a:buNone/>
              <a:defRPr i="0" sz="7000" u="none" cap="none" strike="noStrike">
                <a:solidFill>
                  <a:srgbClr val="F6914C"/>
                </a:solidFill>
              </a:defRPr>
            </a:lvl1pPr>
            <a:lvl2pPr lvl="1" marR="0" rtl="0" algn="ctr">
              <a:lnSpc>
                <a:spcPct val="13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3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3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3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3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3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3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30000"/>
              </a:lnSpc>
              <a:spcBef>
                <a:spcPts val="2500"/>
              </a:spcBef>
              <a:spcAft>
                <a:spcPts val="0"/>
              </a:spcAft>
              <a:buClr>
                <a:srgbClr val="FFFFFF"/>
              </a:buClr>
              <a:buSzPts val="12000"/>
              <a:buNone/>
              <a:defRPr i="0" sz="12000" u="none" cap="none" strike="noStrike">
                <a:solidFill>
                  <a:srgbClr val="FFFFFF"/>
                </a:solidFill>
              </a:defRPr>
            </a:lvl9pPr>
          </a:lstStyle>
          <a:p/>
        </p:txBody>
      </p:sp>
      <p:sp>
        <p:nvSpPr>
          <p:cNvPr id="314" name="Google Shape;314;p67"/>
          <p:cNvSpPr txBox="1"/>
          <p:nvPr>
            <p:ph idx="1" type="body"/>
          </p:nvPr>
        </p:nvSpPr>
        <p:spPr>
          <a:xfrm>
            <a:off x="12491680" y="4923796"/>
            <a:ext cx="1982100" cy="4857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15" name="Google Shape;315;p67"/>
          <p:cNvSpPr txBox="1"/>
          <p:nvPr>
            <p:ph idx="2" type="body"/>
          </p:nvPr>
        </p:nvSpPr>
        <p:spPr>
          <a:xfrm>
            <a:off x="12491680" y="6145064"/>
            <a:ext cx="2059200" cy="485700"/>
          </a:xfrm>
          <a:prstGeom prst="rect">
            <a:avLst/>
          </a:prstGeom>
          <a:noFill/>
          <a:ln>
            <a:noFill/>
          </a:ln>
        </p:spPr>
        <p:txBody>
          <a:bodyPr anchorCtr="0" anchor="ctr"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16" name="Google Shape;316;p67"/>
          <p:cNvSpPr txBox="1"/>
          <p:nvPr>
            <p:ph idx="3" type="body"/>
          </p:nvPr>
        </p:nvSpPr>
        <p:spPr>
          <a:xfrm>
            <a:off x="16270473" y="9837442"/>
            <a:ext cx="2349600" cy="6255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17" name="Google Shape;317;p67"/>
          <p:cNvSpPr txBox="1"/>
          <p:nvPr>
            <p:ph idx="4" type="body"/>
          </p:nvPr>
        </p:nvSpPr>
        <p:spPr>
          <a:xfrm>
            <a:off x="16270473" y="4841246"/>
            <a:ext cx="2349600" cy="6255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18" name="Google Shape;318;p67"/>
          <p:cNvSpPr txBox="1"/>
          <p:nvPr>
            <p:ph idx="5" type="body"/>
          </p:nvPr>
        </p:nvSpPr>
        <p:spPr>
          <a:xfrm>
            <a:off x="16270473" y="6119664"/>
            <a:ext cx="2349600" cy="6255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19" name="Google Shape;319;p67"/>
          <p:cNvSpPr txBox="1"/>
          <p:nvPr>
            <p:ph idx="6" type="body"/>
          </p:nvPr>
        </p:nvSpPr>
        <p:spPr>
          <a:xfrm>
            <a:off x="16270473" y="7369506"/>
            <a:ext cx="2349600" cy="6255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20" name="Google Shape;320;p67"/>
          <p:cNvSpPr txBox="1"/>
          <p:nvPr>
            <p:ph idx="7" type="body"/>
          </p:nvPr>
        </p:nvSpPr>
        <p:spPr>
          <a:xfrm>
            <a:off x="12491680" y="7391731"/>
            <a:ext cx="2402100" cy="485700"/>
          </a:xfrm>
          <a:prstGeom prst="rect">
            <a:avLst/>
          </a:prstGeom>
          <a:noFill/>
          <a:ln>
            <a:noFill/>
          </a:ln>
        </p:spPr>
        <p:txBody>
          <a:bodyPr anchorCtr="0" anchor="ctr"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21" name="Google Shape;321;p67"/>
          <p:cNvSpPr txBox="1"/>
          <p:nvPr>
            <p:ph idx="8" type="body"/>
          </p:nvPr>
        </p:nvSpPr>
        <p:spPr>
          <a:xfrm>
            <a:off x="12491680" y="8638399"/>
            <a:ext cx="2204100" cy="485700"/>
          </a:xfrm>
          <a:prstGeom prst="rect">
            <a:avLst/>
          </a:prstGeom>
          <a:noFill/>
          <a:ln>
            <a:noFill/>
          </a:ln>
        </p:spPr>
        <p:txBody>
          <a:bodyPr anchorCtr="0" anchor="ctr"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22" name="Google Shape;322;p67"/>
          <p:cNvSpPr txBox="1"/>
          <p:nvPr>
            <p:ph idx="9" type="body"/>
          </p:nvPr>
        </p:nvSpPr>
        <p:spPr>
          <a:xfrm>
            <a:off x="12491680" y="9885067"/>
            <a:ext cx="2069400" cy="485700"/>
          </a:xfrm>
          <a:prstGeom prst="rect">
            <a:avLst/>
          </a:prstGeom>
          <a:noFill/>
          <a:ln>
            <a:noFill/>
          </a:ln>
        </p:spPr>
        <p:txBody>
          <a:bodyPr anchorCtr="0" anchor="ctr"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cxnSp>
        <p:nvCxnSpPr>
          <p:cNvPr id="323" name="Google Shape;323;p67"/>
          <p:cNvCxnSpPr/>
          <p:nvPr>
            <p:ph idx="13" type="body"/>
          </p:nvPr>
        </p:nvCxnSpPr>
        <p:spPr>
          <a:xfrm>
            <a:off x="12521904" y="5764617"/>
            <a:ext cx="8516700" cy="0"/>
          </a:xfrm>
          <a:prstGeom prst="straightConnector1">
            <a:avLst/>
          </a:prstGeom>
          <a:noFill/>
          <a:ln cap="flat" cmpd="sng" w="25400">
            <a:solidFill>
              <a:srgbClr val="8191AC"/>
            </a:solidFill>
            <a:prstDash val="solid"/>
            <a:round/>
            <a:headEnd len="sm" w="sm" type="none"/>
            <a:tailEnd len="sm" w="sm" type="none"/>
          </a:ln>
        </p:spPr>
      </p:cxnSp>
      <p:cxnSp>
        <p:nvCxnSpPr>
          <p:cNvPr id="324" name="Google Shape;324;p67"/>
          <p:cNvCxnSpPr/>
          <p:nvPr>
            <p:ph idx="14" type="body"/>
          </p:nvPr>
        </p:nvCxnSpPr>
        <p:spPr>
          <a:xfrm>
            <a:off x="12521904" y="7011285"/>
            <a:ext cx="8516700" cy="0"/>
          </a:xfrm>
          <a:prstGeom prst="straightConnector1">
            <a:avLst/>
          </a:prstGeom>
          <a:noFill/>
          <a:ln cap="flat" cmpd="sng" w="25400">
            <a:solidFill>
              <a:srgbClr val="8191AC"/>
            </a:solidFill>
            <a:prstDash val="solid"/>
            <a:round/>
            <a:headEnd len="sm" w="sm" type="none"/>
            <a:tailEnd len="sm" w="sm" type="none"/>
          </a:ln>
        </p:spPr>
      </p:cxnSp>
      <p:cxnSp>
        <p:nvCxnSpPr>
          <p:cNvPr id="325" name="Google Shape;325;p67"/>
          <p:cNvCxnSpPr/>
          <p:nvPr>
            <p:ph idx="15" type="body"/>
          </p:nvPr>
        </p:nvCxnSpPr>
        <p:spPr>
          <a:xfrm>
            <a:off x="12521904" y="8257953"/>
            <a:ext cx="8516700" cy="0"/>
          </a:xfrm>
          <a:prstGeom prst="straightConnector1">
            <a:avLst/>
          </a:prstGeom>
          <a:noFill/>
          <a:ln cap="flat" cmpd="sng" w="25400">
            <a:solidFill>
              <a:srgbClr val="8191AC"/>
            </a:solidFill>
            <a:prstDash val="solid"/>
            <a:round/>
            <a:headEnd len="sm" w="sm" type="none"/>
            <a:tailEnd len="sm" w="sm" type="none"/>
          </a:ln>
        </p:spPr>
      </p:cxnSp>
      <p:cxnSp>
        <p:nvCxnSpPr>
          <p:cNvPr id="326" name="Google Shape;326;p67"/>
          <p:cNvCxnSpPr/>
          <p:nvPr>
            <p:ph idx="16" type="body"/>
          </p:nvPr>
        </p:nvCxnSpPr>
        <p:spPr>
          <a:xfrm>
            <a:off x="12521904" y="9504620"/>
            <a:ext cx="8516700" cy="0"/>
          </a:xfrm>
          <a:prstGeom prst="straightConnector1">
            <a:avLst/>
          </a:prstGeom>
          <a:noFill/>
          <a:ln cap="flat" cmpd="sng" w="25400">
            <a:solidFill>
              <a:srgbClr val="8191AC"/>
            </a:solidFill>
            <a:prstDash val="solid"/>
            <a:round/>
            <a:headEnd len="sm" w="sm" type="none"/>
            <a:tailEnd len="sm" w="sm" type="none"/>
          </a:ln>
        </p:spPr>
      </p:cxnSp>
      <p:sp>
        <p:nvSpPr>
          <p:cNvPr id="327" name="Google Shape;327;p67"/>
          <p:cNvSpPr txBox="1"/>
          <p:nvPr>
            <p:ph idx="17" type="body"/>
          </p:nvPr>
        </p:nvSpPr>
        <p:spPr>
          <a:xfrm>
            <a:off x="16270473" y="8590774"/>
            <a:ext cx="2349600" cy="6255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showMasterSp="0">
  <p:cSld name="Divider">
    <p:bg>
      <p:bgPr>
        <a:solidFill>
          <a:srgbClr val="F5F3F0"/>
        </a:solidFill>
      </p:bgPr>
    </p:bg>
    <p:spTree>
      <p:nvGrpSpPr>
        <p:cNvPr id="328" name="Shape 328"/>
        <p:cNvGrpSpPr/>
        <p:nvPr/>
      </p:nvGrpSpPr>
      <p:grpSpPr>
        <a:xfrm>
          <a:off x="0" y="0"/>
          <a:ext cx="0" cy="0"/>
          <a:chOff x="0" y="0"/>
          <a:chExt cx="0" cy="0"/>
        </a:xfrm>
      </p:grpSpPr>
      <p:pic>
        <p:nvPicPr>
          <p:cNvPr descr="wave-pattern-white.png" id="329" name="Google Shape;329;p68"/>
          <p:cNvPicPr preferRelativeResize="0"/>
          <p:nvPr/>
        </p:nvPicPr>
        <p:blipFill rotWithShape="1">
          <a:blip r:embed="rId2">
            <a:alphaModFix/>
          </a:blip>
          <a:srcRect b="0" l="0" r="0" t="0"/>
          <a:stretch/>
        </p:blipFill>
        <p:spPr>
          <a:xfrm>
            <a:off x="-146190" y="3059511"/>
            <a:ext cx="24676378" cy="10663490"/>
          </a:xfrm>
          <a:prstGeom prst="rect">
            <a:avLst/>
          </a:prstGeom>
          <a:noFill/>
          <a:ln>
            <a:noFill/>
          </a:ln>
        </p:spPr>
      </p:pic>
      <p:sp>
        <p:nvSpPr>
          <p:cNvPr id="330" name="Google Shape;330;p68"/>
          <p:cNvSpPr txBox="1"/>
          <p:nvPr>
            <p:ph idx="1" type="body"/>
          </p:nvPr>
        </p:nvSpPr>
        <p:spPr>
          <a:xfrm>
            <a:off x="10854499" y="2990849"/>
            <a:ext cx="2675100" cy="622200"/>
          </a:xfrm>
          <a:prstGeom prst="rect">
            <a:avLst/>
          </a:prstGeom>
          <a:noFill/>
          <a:ln>
            <a:noFill/>
          </a:ln>
        </p:spPr>
        <p:txBody>
          <a:bodyPr anchorCtr="0" anchor="ctr" bIns="91425" lIns="91425" spcFirstLastPara="1" rIns="91425" wrap="square" tIns="91425">
            <a:noAutofit/>
          </a:bodyPr>
          <a:lstStyle>
            <a:lvl1pPr indent="-228600" lvl="0" marL="457200" marR="0" rtl="0" algn="ctr">
              <a:lnSpc>
                <a:spcPct val="100000"/>
              </a:lnSpc>
              <a:spcBef>
                <a:spcPts val="2500"/>
              </a:spcBef>
              <a:spcAft>
                <a:spcPts val="0"/>
              </a:spcAft>
              <a:buClr>
                <a:srgbClr val="8191AC"/>
              </a:buClr>
              <a:buSzPts val="3000"/>
              <a:buNone/>
              <a:defRPr i="0" sz="3000" u="none" cap="none" strike="noStrike">
                <a:solidFill>
                  <a:srgbClr val="8191AC"/>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31" name="Google Shape;331;p68"/>
          <p:cNvSpPr txBox="1"/>
          <p:nvPr>
            <p:ph type="title"/>
          </p:nvPr>
        </p:nvSpPr>
        <p:spPr>
          <a:xfrm>
            <a:off x="4387453" y="5570049"/>
            <a:ext cx="15609000" cy="364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F6914C"/>
              </a:buClr>
              <a:buSzPts val="12000"/>
              <a:buNone/>
              <a:defRPr i="0" sz="12000" u="none" cap="none" strike="noStrike">
                <a:solidFill>
                  <a:srgbClr val="F6914C"/>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sp>
        <p:nvSpPr>
          <p:cNvPr id="332" name="Google Shape;332;p68"/>
          <p:cNvSpPr txBox="1"/>
          <p:nvPr>
            <p:ph idx="12" type="sldNum"/>
          </p:nvPr>
        </p:nvSpPr>
        <p:spPr>
          <a:xfrm>
            <a:off x="863877" y="622829"/>
            <a:ext cx="464100" cy="409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ght / # caption title" showMasterSp="0">
  <p:cSld name="Light / # caption title">
    <p:bg>
      <p:bgPr>
        <a:solidFill>
          <a:srgbClr val="FFFFFF"/>
        </a:solidFill>
      </p:bgPr>
    </p:bg>
    <p:spTree>
      <p:nvGrpSpPr>
        <p:cNvPr id="333" name="Shape 333"/>
        <p:cNvGrpSpPr/>
        <p:nvPr/>
      </p:nvGrpSpPr>
      <p:grpSpPr>
        <a:xfrm>
          <a:off x="0" y="0"/>
          <a:ext cx="0" cy="0"/>
          <a:chOff x="0" y="0"/>
          <a:chExt cx="0" cy="0"/>
        </a:xfrm>
      </p:grpSpPr>
      <p:sp>
        <p:nvSpPr>
          <p:cNvPr id="334" name="Google Shape;334;p69"/>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335" name="Google Shape;335;p69"/>
          <p:cNvSpPr/>
          <p:nvPr/>
        </p:nvSpPr>
        <p:spPr>
          <a:xfrm>
            <a:off x="783100" y="527446"/>
            <a:ext cx="625800" cy="625800"/>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336" name="Google Shape;336;p69"/>
          <p:cNvSpPr txBox="1"/>
          <p:nvPr>
            <p:ph type="title"/>
          </p:nvPr>
        </p:nvSpPr>
        <p:spPr>
          <a:xfrm>
            <a:off x="1269104" y="1887049"/>
            <a:ext cx="18604500" cy="213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6914C"/>
              </a:buClr>
              <a:buSzPts val="7000"/>
              <a:buNone/>
              <a:defRPr i="0" sz="7000" u="none" cap="none" strike="noStrike">
                <a:solidFill>
                  <a:srgbClr val="F6914C"/>
                </a:solidFill>
              </a:defRPr>
            </a:lvl1pPr>
            <a:lvl2pPr lvl="1" marR="0" rtl="0" algn="ctr">
              <a:lnSpc>
                <a:spcPct val="13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3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3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3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3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3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3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30000"/>
              </a:lnSpc>
              <a:spcBef>
                <a:spcPts val="2500"/>
              </a:spcBef>
              <a:spcAft>
                <a:spcPts val="0"/>
              </a:spcAft>
              <a:buClr>
                <a:srgbClr val="FFFFFF"/>
              </a:buClr>
              <a:buSzPts val="12000"/>
              <a:buNone/>
              <a:defRPr i="0" sz="12000" u="none" cap="none" strike="noStrike">
                <a:solidFill>
                  <a:srgbClr val="FFFFFF"/>
                </a:solidFill>
              </a:defRPr>
            </a:lvl9pPr>
          </a:lstStyle>
          <a:p/>
        </p:txBody>
      </p:sp>
      <p:sp>
        <p:nvSpPr>
          <p:cNvPr id="337" name="Google Shape;337;p69"/>
          <p:cNvSpPr txBox="1"/>
          <p:nvPr>
            <p:ph idx="1" type="body"/>
          </p:nvPr>
        </p:nvSpPr>
        <p:spPr>
          <a:xfrm>
            <a:off x="1713483" y="610129"/>
            <a:ext cx="2811000" cy="460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0687F"/>
              </a:buClr>
              <a:buSzPts val="1800"/>
              <a:buNone/>
              <a:defRPr i="0" sz="1800" u="none" cap="none" strike="noStrike">
                <a:solidFill>
                  <a:srgbClr val="60687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right" showMasterSp="0">
  <p:cSld name="Image right">
    <p:bg>
      <p:bgPr>
        <a:solidFill>
          <a:srgbClr val="FFFFFF"/>
        </a:solidFill>
      </p:bgPr>
    </p:bg>
    <p:spTree>
      <p:nvGrpSpPr>
        <p:cNvPr id="338" name="Shape 338"/>
        <p:cNvGrpSpPr/>
        <p:nvPr/>
      </p:nvGrpSpPr>
      <p:grpSpPr>
        <a:xfrm>
          <a:off x="0" y="0"/>
          <a:ext cx="0" cy="0"/>
          <a:chOff x="0" y="0"/>
          <a:chExt cx="0" cy="0"/>
        </a:xfrm>
      </p:grpSpPr>
      <p:sp>
        <p:nvSpPr>
          <p:cNvPr id="339" name="Google Shape;339;p70"/>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340" name="Google Shape;340;p70"/>
          <p:cNvSpPr/>
          <p:nvPr/>
        </p:nvSpPr>
        <p:spPr>
          <a:xfrm>
            <a:off x="783100" y="527446"/>
            <a:ext cx="625800" cy="625800"/>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341" name="Google Shape;341;p70"/>
          <p:cNvSpPr txBox="1"/>
          <p:nvPr>
            <p:ph type="title"/>
          </p:nvPr>
        </p:nvSpPr>
        <p:spPr>
          <a:xfrm>
            <a:off x="1269104" y="1887049"/>
            <a:ext cx="10578300" cy="213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6914C"/>
              </a:buClr>
              <a:buSzPts val="7000"/>
              <a:buNone/>
              <a:defRPr i="0" sz="7000" u="none" cap="none" strike="noStrike">
                <a:solidFill>
                  <a:srgbClr val="F6914C"/>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sp>
        <p:nvSpPr>
          <p:cNvPr id="342" name="Google Shape;342;p70"/>
          <p:cNvSpPr txBox="1"/>
          <p:nvPr>
            <p:ph idx="1" type="body"/>
          </p:nvPr>
        </p:nvSpPr>
        <p:spPr>
          <a:xfrm>
            <a:off x="1713483" y="610129"/>
            <a:ext cx="2811000" cy="460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0687F"/>
              </a:buClr>
              <a:buSzPts val="1800"/>
              <a:buNone/>
              <a:defRPr i="0" sz="1800" u="none" cap="none" strike="noStrike">
                <a:solidFill>
                  <a:srgbClr val="60687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43" name="Google Shape;343;p70"/>
          <p:cNvSpPr txBox="1"/>
          <p:nvPr>
            <p:ph idx="2" type="body"/>
          </p:nvPr>
        </p:nvSpPr>
        <p:spPr>
          <a:xfrm>
            <a:off x="1285380" y="4841246"/>
            <a:ext cx="9865800" cy="62490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44" name="Google Shape;344;p70"/>
          <p:cNvSpPr/>
          <p:nvPr/>
        </p:nvSpPr>
        <p:spPr>
          <a:xfrm>
            <a:off x="12582950" y="-112650"/>
            <a:ext cx="11926800" cy="13941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600">
                <a:latin typeface="Open Sans"/>
                <a:ea typeface="Open Sans"/>
                <a:cs typeface="Open Sans"/>
                <a:sym typeface="Open Sans"/>
              </a:rPr>
              <a:t>[ PUT IMAGE OVER THIS BOX ]</a:t>
            </a:r>
            <a:endParaRPr b="1" sz="3600">
              <a:latin typeface="Open Sans"/>
              <a:ea typeface="Open Sans"/>
              <a:cs typeface="Open Sans"/>
              <a:sym typeface="Open San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left" showMasterSp="0">
  <p:cSld name="Image left">
    <p:bg>
      <p:bgPr>
        <a:solidFill>
          <a:srgbClr val="FFFFFF"/>
        </a:solidFill>
      </p:bgPr>
    </p:bg>
    <p:spTree>
      <p:nvGrpSpPr>
        <p:cNvPr id="345" name="Shape 345"/>
        <p:cNvGrpSpPr/>
        <p:nvPr/>
      </p:nvGrpSpPr>
      <p:grpSpPr>
        <a:xfrm>
          <a:off x="0" y="0"/>
          <a:ext cx="0" cy="0"/>
          <a:chOff x="0" y="0"/>
          <a:chExt cx="0" cy="0"/>
        </a:xfrm>
      </p:grpSpPr>
      <p:sp>
        <p:nvSpPr>
          <p:cNvPr id="346" name="Google Shape;346;p71"/>
          <p:cNvSpPr txBox="1"/>
          <p:nvPr>
            <p:ph idx="12" type="sldNum"/>
          </p:nvPr>
        </p:nvSpPr>
        <p:spPr>
          <a:xfrm>
            <a:off x="22885900"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347" name="Google Shape;347;p71"/>
          <p:cNvSpPr/>
          <p:nvPr/>
        </p:nvSpPr>
        <p:spPr>
          <a:xfrm>
            <a:off x="22791406" y="527446"/>
            <a:ext cx="625800" cy="625800"/>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348" name="Google Shape;348;p71"/>
          <p:cNvSpPr txBox="1"/>
          <p:nvPr>
            <p:ph type="title"/>
          </p:nvPr>
        </p:nvSpPr>
        <p:spPr>
          <a:xfrm>
            <a:off x="12495903" y="1887049"/>
            <a:ext cx="10578300" cy="213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6914C"/>
              </a:buClr>
              <a:buSzPts val="7000"/>
              <a:buNone/>
              <a:defRPr i="0" sz="7000" u="none" cap="none" strike="noStrike">
                <a:solidFill>
                  <a:srgbClr val="F6914C"/>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sp>
        <p:nvSpPr>
          <p:cNvPr id="349" name="Google Shape;349;p71"/>
          <p:cNvSpPr txBox="1"/>
          <p:nvPr>
            <p:ph idx="1" type="body"/>
          </p:nvPr>
        </p:nvSpPr>
        <p:spPr>
          <a:xfrm>
            <a:off x="19722084" y="610129"/>
            <a:ext cx="2811000" cy="4605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0"/>
              </a:spcBef>
              <a:spcAft>
                <a:spcPts val="0"/>
              </a:spcAft>
              <a:buClr>
                <a:srgbClr val="60687F"/>
              </a:buClr>
              <a:buSzPts val="1800"/>
              <a:buNone/>
              <a:defRPr i="0" sz="1800" u="none" cap="none" strike="noStrike">
                <a:solidFill>
                  <a:srgbClr val="60687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50" name="Google Shape;350;p71"/>
          <p:cNvSpPr txBox="1"/>
          <p:nvPr>
            <p:ph idx="2" type="body"/>
          </p:nvPr>
        </p:nvSpPr>
        <p:spPr>
          <a:xfrm>
            <a:off x="12512180" y="4841246"/>
            <a:ext cx="9865800" cy="62490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351" name="Google Shape;351;p71"/>
          <p:cNvSpPr/>
          <p:nvPr/>
        </p:nvSpPr>
        <p:spPr>
          <a:xfrm>
            <a:off x="0" y="-112650"/>
            <a:ext cx="11926800" cy="13941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600">
                <a:latin typeface="Open Sans"/>
                <a:ea typeface="Open Sans"/>
                <a:cs typeface="Open Sans"/>
                <a:sym typeface="Open Sans"/>
              </a:rPr>
              <a:t>[ PUT IMAGE OVER THIS BOX ]</a:t>
            </a:r>
            <a:endParaRPr b="1" sz="3600">
              <a:latin typeface="Open Sans"/>
              <a:ea typeface="Open Sans"/>
              <a:cs typeface="Open Sans"/>
              <a:sym typeface="Open San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 # caption title" showMasterSp="0">
  <p:cSld name="Dark / # caption title">
    <p:bg>
      <p:bgPr>
        <a:solidFill>
          <a:srgbClr val="2E3240"/>
        </a:solidFill>
      </p:bgPr>
    </p:bg>
    <p:spTree>
      <p:nvGrpSpPr>
        <p:cNvPr id="352" name="Shape 352"/>
        <p:cNvGrpSpPr/>
        <p:nvPr/>
      </p:nvGrpSpPr>
      <p:grpSpPr>
        <a:xfrm>
          <a:off x="0" y="0"/>
          <a:ext cx="0" cy="0"/>
          <a:chOff x="0" y="0"/>
          <a:chExt cx="0" cy="0"/>
        </a:xfrm>
      </p:grpSpPr>
      <p:sp>
        <p:nvSpPr>
          <p:cNvPr id="353" name="Google Shape;353;p72"/>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354" name="Google Shape;354;p72"/>
          <p:cNvSpPr txBox="1"/>
          <p:nvPr>
            <p:ph type="title"/>
          </p:nvPr>
        </p:nvSpPr>
        <p:spPr>
          <a:xfrm>
            <a:off x="1269104" y="1887049"/>
            <a:ext cx="18604500" cy="213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6914C"/>
              </a:buClr>
              <a:buSzPts val="7000"/>
              <a:buNone/>
              <a:defRPr i="0" sz="7000" u="none" cap="none" strike="noStrike">
                <a:solidFill>
                  <a:srgbClr val="F6914C"/>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sp>
        <p:nvSpPr>
          <p:cNvPr id="355" name="Google Shape;355;p72"/>
          <p:cNvSpPr/>
          <p:nvPr/>
        </p:nvSpPr>
        <p:spPr>
          <a:xfrm>
            <a:off x="783100" y="527446"/>
            <a:ext cx="625800" cy="6258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356" name="Google Shape;356;p72"/>
          <p:cNvSpPr txBox="1"/>
          <p:nvPr>
            <p:ph idx="1" type="body"/>
          </p:nvPr>
        </p:nvSpPr>
        <p:spPr>
          <a:xfrm>
            <a:off x="1713483" y="610129"/>
            <a:ext cx="2811000" cy="460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FFFFFF"/>
              </a:buClr>
              <a:buSzPts val="1800"/>
              <a:buNone/>
              <a:defRPr i="0" sz="1800" u="none" cap="none" strike="noStrike">
                <a:solidFill>
                  <a:srgbClr val="FFFFF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left" showMasterSp="0">
  <p:cSld name="Image left">
    <p:bg>
      <p:bgPr>
        <a:solidFill>
          <a:srgbClr val="FFFFFF"/>
        </a:solidFill>
      </p:bgPr>
    </p:bg>
    <p:spTree>
      <p:nvGrpSpPr>
        <p:cNvPr id="58" name="Shape 58"/>
        <p:cNvGrpSpPr/>
        <p:nvPr/>
      </p:nvGrpSpPr>
      <p:grpSpPr>
        <a:xfrm>
          <a:off x="0" y="0"/>
          <a:ext cx="0" cy="0"/>
          <a:chOff x="0" y="0"/>
          <a:chExt cx="0" cy="0"/>
        </a:xfrm>
      </p:grpSpPr>
      <p:sp>
        <p:nvSpPr>
          <p:cNvPr id="59" name="Google Shape;59;p8"/>
          <p:cNvSpPr txBox="1"/>
          <p:nvPr>
            <p:ph idx="12" type="sldNum"/>
          </p:nvPr>
        </p:nvSpPr>
        <p:spPr>
          <a:xfrm>
            <a:off x="22885900"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60" name="Google Shape;60;p8"/>
          <p:cNvSpPr/>
          <p:nvPr/>
        </p:nvSpPr>
        <p:spPr>
          <a:xfrm>
            <a:off x="22791406" y="527446"/>
            <a:ext cx="625740" cy="625741"/>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61" name="Google Shape;61;p8"/>
          <p:cNvSpPr txBox="1"/>
          <p:nvPr>
            <p:ph type="title"/>
          </p:nvPr>
        </p:nvSpPr>
        <p:spPr>
          <a:xfrm>
            <a:off x="12495903" y="1887049"/>
            <a:ext cx="10578308" cy="2137653"/>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6914C"/>
              </a:buClr>
              <a:buSzPts val="7000"/>
              <a:buNone/>
              <a:defRPr i="0" sz="7000" u="none" cap="none" strike="noStrike">
                <a:solidFill>
                  <a:srgbClr val="F6914C"/>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sp>
        <p:nvSpPr>
          <p:cNvPr id="62" name="Google Shape;62;p8"/>
          <p:cNvSpPr txBox="1"/>
          <p:nvPr>
            <p:ph idx="1" type="body"/>
          </p:nvPr>
        </p:nvSpPr>
        <p:spPr>
          <a:xfrm>
            <a:off x="19722084" y="610129"/>
            <a:ext cx="2810994" cy="460376"/>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0"/>
              </a:spcBef>
              <a:spcAft>
                <a:spcPts val="0"/>
              </a:spcAft>
              <a:buClr>
                <a:srgbClr val="60687F"/>
              </a:buClr>
              <a:buSzPts val="1800"/>
              <a:buNone/>
              <a:defRPr i="0" sz="1800" u="none" cap="none" strike="noStrike">
                <a:solidFill>
                  <a:srgbClr val="60687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63" name="Google Shape;63;p8"/>
          <p:cNvSpPr txBox="1"/>
          <p:nvPr>
            <p:ph idx="2" type="body"/>
          </p:nvPr>
        </p:nvSpPr>
        <p:spPr>
          <a:xfrm>
            <a:off x="12512180" y="4841246"/>
            <a:ext cx="9865715" cy="6248897"/>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Char char="•"/>
              <a:defRPr i="0" sz="4000" u="none" cap="none" strike="noStrike">
                <a:solidFill>
                  <a:srgbClr val="32302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
        <p:nvSpPr>
          <p:cNvPr id="64" name="Google Shape;64;p8"/>
          <p:cNvSpPr/>
          <p:nvPr/>
        </p:nvSpPr>
        <p:spPr>
          <a:xfrm>
            <a:off x="0" y="-112650"/>
            <a:ext cx="11926800" cy="13941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600">
                <a:latin typeface="Open Sans"/>
                <a:ea typeface="Open Sans"/>
                <a:cs typeface="Open Sans"/>
                <a:sym typeface="Open Sans"/>
              </a:rPr>
              <a:t>[ PUT IMAGE OVER THIS BOX ]</a:t>
            </a:r>
            <a:endParaRPr b="1" sz="3600">
              <a:latin typeface="Open Sans"/>
              <a:ea typeface="Open Sans"/>
              <a:cs typeface="Open Sans"/>
              <a:sym typeface="Open San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right" showMasterSp="0">
  <p:cSld name="Image right 2">
    <p:bg>
      <p:bgPr>
        <a:solidFill>
          <a:srgbClr val="FFFFFF"/>
        </a:solidFill>
      </p:bgPr>
    </p:bg>
    <p:spTree>
      <p:nvGrpSpPr>
        <p:cNvPr id="357" name="Shape 357"/>
        <p:cNvGrpSpPr/>
        <p:nvPr/>
      </p:nvGrpSpPr>
      <p:grpSpPr>
        <a:xfrm>
          <a:off x="0" y="0"/>
          <a:ext cx="0" cy="0"/>
          <a:chOff x="0" y="0"/>
          <a:chExt cx="0" cy="0"/>
        </a:xfrm>
      </p:grpSpPr>
      <p:sp>
        <p:nvSpPr>
          <p:cNvPr id="358" name="Google Shape;358;p73"/>
          <p:cNvSpPr/>
          <p:nvPr/>
        </p:nvSpPr>
        <p:spPr>
          <a:xfrm>
            <a:off x="18274506" y="-1583085"/>
            <a:ext cx="8999100" cy="8999100"/>
          </a:xfrm>
          <a:prstGeom prst="ellipse">
            <a:avLst/>
          </a:prstGeom>
          <a:solidFill>
            <a:srgbClr val="F5F3F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359" name="Google Shape;359;p73"/>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360" name="Google Shape;360;p73"/>
          <p:cNvSpPr/>
          <p:nvPr/>
        </p:nvSpPr>
        <p:spPr>
          <a:xfrm>
            <a:off x="783100" y="527446"/>
            <a:ext cx="625800" cy="625800"/>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361" name="Google Shape;361;p73"/>
          <p:cNvSpPr/>
          <p:nvPr/>
        </p:nvSpPr>
        <p:spPr>
          <a:xfrm>
            <a:off x="11747276" y="2516649"/>
            <a:ext cx="17348700" cy="17348700"/>
          </a:xfrm>
          <a:prstGeom prst="ellipse">
            <a:avLst/>
          </a:prstGeom>
          <a:solidFill>
            <a:srgbClr val="8191AC"/>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left" showMasterSp="0">
  <p:cSld name="Image left 2">
    <p:bg>
      <p:bgPr>
        <a:solidFill>
          <a:srgbClr val="FFFFFF"/>
        </a:solidFill>
      </p:bgPr>
    </p:bg>
    <p:spTree>
      <p:nvGrpSpPr>
        <p:cNvPr id="362" name="Shape 362"/>
        <p:cNvGrpSpPr/>
        <p:nvPr/>
      </p:nvGrpSpPr>
      <p:grpSpPr>
        <a:xfrm>
          <a:off x="0" y="0"/>
          <a:ext cx="0" cy="0"/>
          <a:chOff x="0" y="0"/>
          <a:chExt cx="0" cy="0"/>
        </a:xfrm>
      </p:grpSpPr>
      <p:sp>
        <p:nvSpPr>
          <p:cNvPr id="363" name="Google Shape;363;p74"/>
          <p:cNvSpPr/>
          <p:nvPr/>
        </p:nvSpPr>
        <p:spPr>
          <a:xfrm>
            <a:off x="4914106" y="9542115"/>
            <a:ext cx="8999100" cy="8999100"/>
          </a:xfrm>
          <a:prstGeom prst="ellipse">
            <a:avLst/>
          </a:prstGeom>
          <a:solidFill>
            <a:srgbClr val="F5F3F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364" name="Google Shape;364;p74"/>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365" name="Google Shape;365;p74"/>
          <p:cNvSpPr/>
          <p:nvPr/>
        </p:nvSpPr>
        <p:spPr>
          <a:xfrm>
            <a:off x="783100" y="527446"/>
            <a:ext cx="625800" cy="625800"/>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366" name="Google Shape;366;p74"/>
          <p:cNvSpPr/>
          <p:nvPr/>
        </p:nvSpPr>
        <p:spPr>
          <a:xfrm>
            <a:off x="-8391124" y="2023636"/>
            <a:ext cx="17348700" cy="17348700"/>
          </a:xfrm>
          <a:prstGeom prst="ellipse">
            <a:avLst/>
          </a:prstGeom>
          <a:solidFill>
            <a:srgbClr val="8191AC"/>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showMasterSp="0">
  <p:cSld name="Blank dark">
    <p:bg>
      <p:bgPr>
        <a:solidFill>
          <a:srgbClr val="2E3240"/>
        </a:solidFill>
      </p:bgPr>
    </p:bg>
    <p:spTree>
      <p:nvGrpSpPr>
        <p:cNvPr id="367" name="Shape 367"/>
        <p:cNvGrpSpPr/>
        <p:nvPr/>
      </p:nvGrpSpPr>
      <p:grpSpPr>
        <a:xfrm>
          <a:off x="0" y="0"/>
          <a:ext cx="0" cy="0"/>
          <a:chOff x="0" y="0"/>
          <a:chExt cx="0" cy="0"/>
        </a:xfrm>
      </p:grpSpPr>
      <p:sp>
        <p:nvSpPr>
          <p:cNvPr id="368" name="Google Shape;368;p75"/>
          <p:cNvSpPr txBox="1"/>
          <p:nvPr>
            <p:ph idx="12" type="sldNum"/>
          </p:nvPr>
        </p:nvSpPr>
        <p:spPr>
          <a:xfrm>
            <a:off x="863877" y="622829"/>
            <a:ext cx="464100" cy="409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solidFill>
                <a:srgbClr val="F3F3F3"/>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ght / #" showMasterSp="0">
  <p:cSld name="Light / #">
    <p:bg>
      <p:bgPr>
        <a:solidFill>
          <a:srgbClr val="FFFFFF"/>
        </a:solidFill>
      </p:bgPr>
    </p:bg>
    <p:spTree>
      <p:nvGrpSpPr>
        <p:cNvPr id="369" name="Shape 369"/>
        <p:cNvGrpSpPr/>
        <p:nvPr/>
      </p:nvGrpSpPr>
      <p:grpSpPr>
        <a:xfrm>
          <a:off x="0" y="0"/>
          <a:ext cx="0" cy="0"/>
          <a:chOff x="0" y="0"/>
          <a:chExt cx="0" cy="0"/>
        </a:xfrm>
      </p:grpSpPr>
      <p:sp>
        <p:nvSpPr>
          <p:cNvPr id="370" name="Google Shape;370;p76"/>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371" name="Google Shape;371;p76"/>
          <p:cNvSpPr/>
          <p:nvPr/>
        </p:nvSpPr>
        <p:spPr>
          <a:xfrm>
            <a:off x="783100" y="527446"/>
            <a:ext cx="625800" cy="625800"/>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ght / # caption" showMasterSp="0">
  <p:cSld name="Light / # caption">
    <p:bg>
      <p:bgPr>
        <a:solidFill>
          <a:srgbClr val="FFFFFF"/>
        </a:solidFill>
      </p:bgPr>
    </p:bg>
    <p:spTree>
      <p:nvGrpSpPr>
        <p:cNvPr id="372" name="Shape 372"/>
        <p:cNvGrpSpPr/>
        <p:nvPr/>
      </p:nvGrpSpPr>
      <p:grpSpPr>
        <a:xfrm>
          <a:off x="0" y="0"/>
          <a:ext cx="0" cy="0"/>
          <a:chOff x="0" y="0"/>
          <a:chExt cx="0" cy="0"/>
        </a:xfrm>
      </p:grpSpPr>
      <p:sp>
        <p:nvSpPr>
          <p:cNvPr id="373" name="Google Shape;373;p77"/>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374" name="Google Shape;374;p77"/>
          <p:cNvSpPr/>
          <p:nvPr/>
        </p:nvSpPr>
        <p:spPr>
          <a:xfrm>
            <a:off x="783100" y="527446"/>
            <a:ext cx="625800" cy="625800"/>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375" name="Google Shape;375;p77"/>
          <p:cNvSpPr txBox="1"/>
          <p:nvPr>
            <p:ph idx="1" type="body"/>
          </p:nvPr>
        </p:nvSpPr>
        <p:spPr>
          <a:xfrm>
            <a:off x="1713483" y="610129"/>
            <a:ext cx="2811000" cy="460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0687F"/>
              </a:buClr>
              <a:buSzPts val="1800"/>
              <a:buNone/>
              <a:defRPr i="0" sz="1800" u="none" cap="none" strike="noStrike">
                <a:solidFill>
                  <a:srgbClr val="60687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 # caption" showMasterSp="0">
  <p:cSld name="Dark / # caption">
    <p:bg>
      <p:bgPr>
        <a:solidFill>
          <a:srgbClr val="2E3240"/>
        </a:solidFill>
      </p:bgPr>
    </p:bg>
    <p:spTree>
      <p:nvGrpSpPr>
        <p:cNvPr id="376" name="Shape 376"/>
        <p:cNvGrpSpPr/>
        <p:nvPr/>
      </p:nvGrpSpPr>
      <p:grpSpPr>
        <a:xfrm>
          <a:off x="0" y="0"/>
          <a:ext cx="0" cy="0"/>
          <a:chOff x="0" y="0"/>
          <a:chExt cx="0" cy="0"/>
        </a:xfrm>
      </p:grpSpPr>
      <p:sp>
        <p:nvSpPr>
          <p:cNvPr id="377" name="Google Shape;377;p78"/>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378" name="Google Shape;378;p78"/>
          <p:cNvSpPr/>
          <p:nvPr/>
        </p:nvSpPr>
        <p:spPr>
          <a:xfrm>
            <a:off x="783100" y="527446"/>
            <a:ext cx="625800" cy="6258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379" name="Google Shape;379;p78"/>
          <p:cNvSpPr txBox="1"/>
          <p:nvPr>
            <p:ph idx="1" type="body"/>
          </p:nvPr>
        </p:nvSpPr>
        <p:spPr>
          <a:xfrm>
            <a:off x="1713483" y="610129"/>
            <a:ext cx="2811000" cy="460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FFFFFF"/>
              </a:buClr>
              <a:buSzPts val="1800"/>
              <a:buNone/>
              <a:defRPr i="0" sz="1800" u="none" cap="none" strike="noStrike">
                <a:solidFill>
                  <a:srgbClr val="FFFFF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orange wave" showMasterSp="0">
  <p:cSld name="Idea orange wave">
    <p:bg>
      <p:bgPr>
        <a:solidFill>
          <a:srgbClr val="F6914C"/>
        </a:solidFill>
      </p:bgPr>
    </p:bg>
    <p:spTree>
      <p:nvGrpSpPr>
        <p:cNvPr id="380" name="Shape 380"/>
        <p:cNvGrpSpPr/>
        <p:nvPr/>
      </p:nvGrpSpPr>
      <p:grpSpPr>
        <a:xfrm>
          <a:off x="0" y="0"/>
          <a:ext cx="0" cy="0"/>
          <a:chOff x="0" y="0"/>
          <a:chExt cx="0" cy="0"/>
        </a:xfrm>
      </p:grpSpPr>
      <p:pic>
        <p:nvPicPr>
          <p:cNvPr descr="wave-pattern-orange.png" id="381" name="Google Shape;381;p79"/>
          <p:cNvPicPr preferRelativeResize="0"/>
          <p:nvPr/>
        </p:nvPicPr>
        <p:blipFill rotWithShape="1">
          <a:blip r:embed="rId2">
            <a:alphaModFix/>
          </a:blip>
          <a:srcRect b="0" l="0" r="0" t="0"/>
          <a:stretch/>
        </p:blipFill>
        <p:spPr>
          <a:xfrm>
            <a:off x="0" y="3178857"/>
            <a:ext cx="24384003" cy="10537143"/>
          </a:xfrm>
          <a:prstGeom prst="rect">
            <a:avLst/>
          </a:prstGeom>
          <a:noFill/>
          <a:ln>
            <a:noFill/>
          </a:ln>
        </p:spPr>
      </p:pic>
      <p:sp>
        <p:nvSpPr>
          <p:cNvPr id="382" name="Google Shape;382;p79"/>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blue circles" showMasterSp="0">
  <p:cSld name="Idea blue circles">
    <p:bg>
      <p:bgPr>
        <a:gradFill>
          <a:gsLst>
            <a:gs pos="0">
              <a:srgbClr val="2E3240"/>
            </a:gs>
            <a:gs pos="100000">
              <a:srgbClr val="495067"/>
            </a:gs>
          </a:gsLst>
          <a:lin ang="18900044" scaled="0"/>
        </a:gradFill>
      </p:bgPr>
    </p:bg>
    <p:spTree>
      <p:nvGrpSpPr>
        <p:cNvPr id="383" name="Shape 383"/>
        <p:cNvGrpSpPr/>
        <p:nvPr/>
      </p:nvGrpSpPr>
      <p:grpSpPr>
        <a:xfrm>
          <a:off x="0" y="0"/>
          <a:ext cx="0" cy="0"/>
          <a:chOff x="0" y="0"/>
          <a:chExt cx="0" cy="0"/>
        </a:xfrm>
      </p:grpSpPr>
      <p:sp>
        <p:nvSpPr>
          <p:cNvPr id="384" name="Google Shape;384;p80"/>
          <p:cNvSpPr/>
          <p:nvPr/>
        </p:nvSpPr>
        <p:spPr>
          <a:xfrm>
            <a:off x="-5918200" y="4940498"/>
            <a:ext cx="15349500" cy="15349500"/>
          </a:xfrm>
          <a:prstGeom prst="ellipse">
            <a:avLst/>
          </a:prstGeom>
          <a:solidFill>
            <a:srgbClr val="2E3240">
              <a:alpha val="20000"/>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385" name="Google Shape;385;p80"/>
          <p:cNvSpPr/>
          <p:nvPr/>
        </p:nvSpPr>
        <p:spPr>
          <a:xfrm>
            <a:off x="19312259" y="-1162447"/>
            <a:ext cx="7584000" cy="7584000"/>
          </a:xfrm>
          <a:prstGeom prst="ellipse">
            <a:avLst/>
          </a:prstGeom>
          <a:solidFill>
            <a:srgbClr val="2E3240">
              <a:alpha val="20000"/>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386" name="Google Shape;386;p80"/>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closing" showMasterSp="0">
  <p:cSld name="Thank you closing">
    <p:spTree>
      <p:nvGrpSpPr>
        <p:cNvPr id="387" name="Shape 387"/>
        <p:cNvGrpSpPr/>
        <p:nvPr/>
      </p:nvGrpSpPr>
      <p:grpSpPr>
        <a:xfrm>
          <a:off x="0" y="0"/>
          <a:ext cx="0" cy="0"/>
          <a:chOff x="0" y="0"/>
          <a:chExt cx="0" cy="0"/>
        </a:xfrm>
      </p:grpSpPr>
      <p:pic>
        <p:nvPicPr>
          <p:cNvPr descr="Tidelift-pattern-blue.png" id="388" name="Google Shape;388;p81"/>
          <p:cNvPicPr preferRelativeResize="0"/>
          <p:nvPr/>
        </p:nvPicPr>
        <p:blipFill rotWithShape="1">
          <a:blip r:embed="rId2">
            <a:alphaModFix/>
          </a:blip>
          <a:srcRect b="0" l="0" r="0" t="0"/>
          <a:stretch/>
        </p:blipFill>
        <p:spPr>
          <a:xfrm>
            <a:off x="11066326" y="0"/>
            <a:ext cx="13961673" cy="14481104"/>
          </a:xfrm>
          <a:prstGeom prst="rect">
            <a:avLst/>
          </a:prstGeom>
          <a:noFill/>
          <a:ln>
            <a:noFill/>
          </a:ln>
        </p:spPr>
      </p:pic>
      <p:sp>
        <p:nvSpPr>
          <p:cNvPr id="389" name="Google Shape;389;p81"/>
          <p:cNvSpPr txBox="1"/>
          <p:nvPr>
            <p:ph type="title"/>
          </p:nvPr>
        </p:nvSpPr>
        <p:spPr>
          <a:xfrm>
            <a:off x="4387453" y="5422114"/>
            <a:ext cx="15609000" cy="1899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2500"/>
              </a:spcBef>
              <a:spcAft>
                <a:spcPts val="0"/>
              </a:spcAft>
              <a:buClr>
                <a:srgbClr val="FFFFFF"/>
              </a:buClr>
              <a:buSzPts val="12000"/>
              <a:buNone/>
              <a:defRPr i="0" sz="12000" u="none" cap="none" strike="noStrike">
                <a:solidFill>
                  <a:srgbClr val="FFFFFF"/>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pic>
        <p:nvPicPr>
          <p:cNvPr descr="Tidelift_Logos_RGB_Tidelift_Mark_On-Blue.png" id="390" name="Google Shape;390;p81"/>
          <p:cNvPicPr preferRelativeResize="0"/>
          <p:nvPr/>
        </p:nvPicPr>
        <p:blipFill rotWithShape="1">
          <a:blip r:embed="rId3">
            <a:alphaModFix/>
          </a:blip>
          <a:srcRect b="0" l="0" r="0" t="0"/>
          <a:stretch/>
        </p:blipFill>
        <p:spPr>
          <a:xfrm>
            <a:off x="8996373" y="10997803"/>
            <a:ext cx="6391254" cy="2129235"/>
          </a:xfrm>
          <a:prstGeom prst="rect">
            <a:avLst/>
          </a:prstGeom>
          <a:noFill/>
          <a:ln>
            <a:noFill/>
          </a:ln>
        </p:spPr>
      </p:pic>
      <p:sp>
        <p:nvSpPr>
          <p:cNvPr id="391" name="Google Shape;391;p81"/>
          <p:cNvSpPr txBox="1"/>
          <p:nvPr>
            <p:ph idx="12" type="sldNum"/>
          </p:nvPr>
        </p:nvSpPr>
        <p:spPr>
          <a:xfrm>
            <a:off x="863877" y="622829"/>
            <a:ext cx="464100" cy="409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light" showMasterSp="0">
  <p:cSld name="Blank light">
    <p:bg>
      <p:bgPr>
        <a:solidFill>
          <a:srgbClr val="FFFFFF"/>
        </a:solidFill>
      </p:bgPr>
    </p:bg>
    <p:spTree>
      <p:nvGrpSpPr>
        <p:cNvPr id="392" name="Shape 392"/>
        <p:cNvGrpSpPr/>
        <p:nvPr/>
      </p:nvGrpSpPr>
      <p:grpSpPr>
        <a:xfrm>
          <a:off x="0" y="0"/>
          <a:ext cx="0" cy="0"/>
          <a:chOff x="0" y="0"/>
          <a:chExt cx="0" cy="0"/>
        </a:xfrm>
      </p:grpSpPr>
      <p:sp>
        <p:nvSpPr>
          <p:cNvPr id="393" name="Google Shape;393;p82"/>
          <p:cNvSpPr txBox="1"/>
          <p:nvPr>
            <p:ph idx="12" type="sldNum"/>
          </p:nvPr>
        </p:nvSpPr>
        <p:spPr>
          <a:xfrm>
            <a:off x="863877" y="622829"/>
            <a:ext cx="464100" cy="409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 # caption title" showMasterSp="0">
  <p:cSld name="Dark / # caption title">
    <p:bg>
      <p:bgPr>
        <a:solidFill>
          <a:srgbClr val="2E3240"/>
        </a:solidFill>
      </p:bgPr>
    </p:bg>
    <p:spTree>
      <p:nvGrpSpPr>
        <p:cNvPr id="65" name="Shape 65"/>
        <p:cNvGrpSpPr/>
        <p:nvPr/>
      </p:nvGrpSpPr>
      <p:grpSpPr>
        <a:xfrm>
          <a:off x="0" y="0"/>
          <a:ext cx="0" cy="0"/>
          <a:chOff x="0" y="0"/>
          <a:chExt cx="0" cy="0"/>
        </a:xfrm>
      </p:grpSpPr>
      <p:sp>
        <p:nvSpPr>
          <p:cNvPr id="66" name="Google Shape;66;p9"/>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67" name="Google Shape;67;p9"/>
          <p:cNvSpPr txBox="1"/>
          <p:nvPr>
            <p:ph type="title"/>
          </p:nvPr>
        </p:nvSpPr>
        <p:spPr>
          <a:xfrm>
            <a:off x="1269104" y="1887049"/>
            <a:ext cx="18604609" cy="2137653"/>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6914C"/>
              </a:buClr>
              <a:buSzPts val="7000"/>
              <a:buNone/>
              <a:defRPr i="0" sz="7000" u="none" cap="none" strike="noStrike">
                <a:solidFill>
                  <a:srgbClr val="F6914C"/>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sp>
        <p:nvSpPr>
          <p:cNvPr id="68" name="Google Shape;68;p9"/>
          <p:cNvSpPr/>
          <p:nvPr/>
        </p:nvSpPr>
        <p:spPr>
          <a:xfrm>
            <a:off x="783100" y="527446"/>
            <a:ext cx="625741" cy="625741"/>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69" name="Google Shape;69;p9"/>
          <p:cNvSpPr txBox="1"/>
          <p:nvPr>
            <p:ph idx="1" type="body"/>
          </p:nvPr>
        </p:nvSpPr>
        <p:spPr>
          <a:xfrm>
            <a:off x="1713483" y="610129"/>
            <a:ext cx="2810994" cy="46037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FFFFFF"/>
              </a:buClr>
              <a:buSzPts val="1800"/>
              <a:buNone/>
              <a:defRPr i="0" sz="1800" u="none" cap="none" strike="noStrike">
                <a:solidFill>
                  <a:srgbClr val="FFFFFF"/>
                </a:solidFill>
              </a:defRPr>
            </a:lvl1pPr>
            <a:lvl2pPr indent="-419100" lvl="1" marL="914400" marR="0" rtl="0" algn="l">
              <a:lnSpc>
                <a:spcPct val="100000"/>
              </a:lnSpc>
              <a:spcBef>
                <a:spcPts val="6000"/>
              </a:spcBef>
              <a:spcAft>
                <a:spcPts val="0"/>
              </a:spcAft>
              <a:buClr>
                <a:srgbClr val="32302F"/>
              </a:buClr>
              <a:buSzPts val="3000"/>
              <a:buChar char="•"/>
              <a:defRPr i="0" sz="4000" u="none" cap="none" strike="noStrike">
                <a:solidFill>
                  <a:srgbClr val="32302F"/>
                </a:solidFill>
              </a:defRPr>
            </a:lvl2pPr>
            <a:lvl3pPr indent="-419100" lvl="2" marL="1371600" marR="0" rtl="0" algn="l">
              <a:lnSpc>
                <a:spcPct val="100000"/>
              </a:lnSpc>
              <a:spcBef>
                <a:spcPts val="6000"/>
              </a:spcBef>
              <a:spcAft>
                <a:spcPts val="0"/>
              </a:spcAft>
              <a:buClr>
                <a:srgbClr val="32302F"/>
              </a:buClr>
              <a:buSzPts val="3000"/>
              <a:buChar char="•"/>
              <a:defRPr i="0" sz="4000" u="none" cap="none" strike="noStrike">
                <a:solidFill>
                  <a:srgbClr val="32302F"/>
                </a:solidFill>
              </a:defRPr>
            </a:lvl3pPr>
            <a:lvl4pPr indent="-419100" lvl="3" marL="1828800" marR="0" rtl="0" algn="l">
              <a:lnSpc>
                <a:spcPct val="100000"/>
              </a:lnSpc>
              <a:spcBef>
                <a:spcPts val="6000"/>
              </a:spcBef>
              <a:spcAft>
                <a:spcPts val="0"/>
              </a:spcAft>
              <a:buClr>
                <a:srgbClr val="32302F"/>
              </a:buClr>
              <a:buSzPts val="3000"/>
              <a:buChar char="•"/>
              <a:defRPr i="0" sz="4000" u="none" cap="none" strike="noStrike">
                <a:solidFill>
                  <a:srgbClr val="32302F"/>
                </a:solidFill>
              </a:defRPr>
            </a:lvl4pPr>
            <a:lvl5pPr indent="-419100" lvl="4" marL="2286000" marR="0" rtl="0" algn="l">
              <a:lnSpc>
                <a:spcPct val="100000"/>
              </a:lnSpc>
              <a:spcBef>
                <a:spcPts val="6000"/>
              </a:spcBef>
              <a:spcAft>
                <a:spcPts val="0"/>
              </a:spcAft>
              <a:buClr>
                <a:srgbClr val="32302F"/>
              </a:buClr>
              <a:buSzPts val="3000"/>
              <a:buChar char="•"/>
              <a:defRPr i="0" sz="4000" u="none" cap="none" strike="noStrike">
                <a:solidFill>
                  <a:srgbClr val="32302F"/>
                </a:solidFill>
              </a:defRPr>
            </a:lvl5pPr>
            <a:lvl6pPr indent="-419100" lvl="5" marL="2743200" marR="0" rtl="0" algn="l">
              <a:lnSpc>
                <a:spcPct val="100000"/>
              </a:lnSpc>
              <a:spcBef>
                <a:spcPts val="6000"/>
              </a:spcBef>
              <a:spcAft>
                <a:spcPts val="0"/>
              </a:spcAft>
              <a:buClr>
                <a:srgbClr val="32302F"/>
              </a:buClr>
              <a:buSzPts val="3000"/>
              <a:buChar char="•"/>
              <a:defRPr i="0" sz="4000" u="none" cap="none" strike="noStrike">
                <a:solidFill>
                  <a:srgbClr val="32302F"/>
                </a:solidFill>
              </a:defRPr>
            </a:lvl6pPr>
            <a:lvl7pPr indent="-419100" lvl="6" marL="3200400" marR="0" rtl="0" algn="l">
              <a:lnSpc>
                <a:spcPct val="100000"/>
              </a:lnSpc>
              <a:spcBef>
                <a:spcPts val="6000"/>
              </a:spcBef>
              <a:spcAft>
                <a:spcPts val="0"/>
              </a:spcAft>
              <a:buClr>
                <a:srgbClr val="32302F"/>
              </a:buClr>
              <a:buSzPts val="3000"/>
              <a:buChar char="•"/>
              <a:defRPr i="0" sz="4000" u="none" cap="none" strike="noStrike">
                <a:solidFill>
                  <a:srgbClr val="32302F"/>
                </a:solidFill>
              </a:defRPr>
            </a:lvl7pPr>
            <a:lvl8pPr indent="-419100" lvl="7" marL="3657600" marR="0" rtl="0" algn="l">
              <a:lnSpc>
                <a:spcPct val="100000"/>
              </a:lnSpc>
              <a:spcBef>
                <a:spcPts val="6000"/>
              </a:spcBef>
              <a:spcAft>
                <a:spcPts val="0"/>
              </a:spcAft>
              <a:buClr>
                <a:srgbClr val="32302F"/>
              </a:buClr>
              <a:buSzPts val="3000"/>
              <a:buChar char="•"/>
              <a:defRPr i="0" sz="4000" u="none" cap="none" strike="noStrike">
                <a:solidFill>
                  <a:srgbClr val="32302F"/>
                </a:solidFill>
              </a:defRPr>
            </a:lvl8pPr>
            <a:lvl9pPr indent="-419100" lvl="8" marL="4114800" marR="0" rtl="0" algn="l">
              <a:lnSpc>
                <a:spcPct val="100000"/>
              </a:lnSpc>
              <a:spcBef>
                <a:spcPts val="6000"/>
              </a:spcBef>
              <a:spcAft>
                <a:spcPts val="0"/>
              </a:spcAft>
              <a:buClr>
                <a:srgbClr val="32302F"/>
              </a:buClr>
              <a:buSzPts val="3000"/>
              <a:buChar char="•"/>
              <a:defRPr i="0" sz="4000" u="none" cap="none" strike="noStrike">
                <a:solidFill>
                  <a:srgbClr val="32302F"/>
                </a:solidFill>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 #" showMasterSp="0">
  <p:cSld name="Dark / #">
    <p:bg>
      <p:bgPr>
        <a:solidFill>
          <a:srgbClr val="2E3240"/>
        </a:solidFill>
      </p:bgPr>
    </p:bg>
    <p:spTree>
      <p:nvGrpSpPr>
        <p:cNvPr id="394" name="Shape 394"/>
        <p:cNvGrpSpPr/>
        <p:nvPr/>
      </p:nvGrpSpPr>
      <p:grpSpPr>
        <a:xfrm>
          <a:off x="0" y="0"/>
          <a:ext cx="0" cy="0"/>
          <a:chOff x="0" y="0"/>
          <a:chExt cx="0" cy="0"/>
        </a:xfrm>
      </p:grpSpPr>
      <p:sp>
        <p:nvSpPr>
          <p:cNvPr id="395" name="Google Shape;395;p83"/>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396" name="Google Shape;396;p83"/>
          <p:cNvSpPr/>
          <p:nvPr/>
        </p:nvSpPr>
        <p:spPr>
          <a:xfrm>
            <a:off x="783100" y="527446"/>
            <a:ext cx="625800" cy="6258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 # title" showMasterSp="0">
  <p:cSld name="Dark / # title">
    <p:bg>
      <p:bgPr>
        <a:solidFill>
          <a:srgbClr val="2E3240"/>
        </a:solidFill>
      </p:bgPr>
    </p:bg>
    <p:spTree>
      <p:nvGrpSpPr>
        <p:cNvPr id="397" name="Shape 397"/>
        <p:cNvGrpSpPr/>
        <p:nvPr/>
      </p:nvGrpSpPr>
      <p:grpSpPr>
        <a:xfrm>
          <a:off x="0" y="0"/>
          <a:ext cx="0" cy="0"/>
          <a:chOff x="0" y="0"/>
          <a:chExt cx="0" cy="0"/>
        </a:xfrm>
      </p:grpSpPr>
      <p:sp>
        <p:nvSpPr>
          <p:cNvPr id="398" name="Google Shape;398;p84"/>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399" name="Google Shape;399;p84"/>
          <p:cNvSpPr txBox="1"/>
          <p:nvPr>
            <p:ph type="title"/>
          </p:nvPr>
        </p:nvSpPr>
        <p:spPr>
          <a:xfrm>
            <a:off x="1269104" y="1887049"/>
            <a:ext cx="18604500" cy="213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6914C"/>
              </a:buClr>
              <a:buSzPts val="7000"/>
              <a:buNone/>
              <a:defRPr i="0" sz="7000" u="none" cap="none" strike="noStrike">
                <a:solidFill>
                  <a:srgbClr val="F6914C"/>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sp>
        <p:nvSpPr>
          <p:cNvPr id="400" name="Google Shape;400;p84"/>
          <p:cNvSpPr/>
          <p:nvPr/>
        </p:nvSpPr>
        <p:spPr>
          <a:xfrm>
            <a:off x="783100" y="527446"/>
            <a:ext cx="625800" cy="6258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ght / # title" showMasterSp="0">
  <p:cSld name="Light / # title">
    <p:bg>
      <p:bgPr>
        <a:solidFill>
          <a:srgbClr val="FFFFFF"/>
        </a:solidFill>
      </p:bgPr>
    </p:bg>
    <p:spTree>
      <p:nvGrpSpPr>
        <p:cNvPr id="401" name="Shape 401"/>
        <p:cNvGrpSpPr/>
        <p:nvPr/>
      </p:nvGrpSpPr>
      <p:grpSpPr>
        <a:xfrm>
          <a:off x="0" y="0"/>
          <a:ext cx="0" cy="0"/>
          <a:chOff x="0" y="0"/>
          <a:chExt cx="0" cy="0"/>
        </a:xfrm>
      </p:grpSpPr>
      <p:sp>
        <p:nvSpPr>
          <p:cNvPr id="402" name="Google Shape;402;p85"/>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403" name="Google Shape;403;p85"/>
          <p:cNvSpPr/>
          <p:nvPr/>
        </p:nvSpPr>
        <p:spPr>
          <a:xfrm>
            <a:off x="783100" y="527446"/>
            <a:ext cx="625800" cy="625800"/>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404" name="Google Shape;404;p85"/>
          <p:cNvSpPr txBox="1"/>
          <p:nvPr>
            <p:ph type="title"/>
          </p:nvPr>
        </p:nvSpPr>
        <p:spPr>
          <a:xfrm>
            <a:off x="1269104" y="1887049"/>
            <a:ext cx="18604500" cy="213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6914C"/>
              </a:buClr>
              <a:buSzPts val="7000"/>
              <a:buNone/>
              <a:defRPr i="0" sz="7000" u="none" cap="none" strike="noStrike">
                <a:solidFill>
                  <a:srgbClr val="F6914C"/>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soft white color" showMasterSp="0">
  <p:cSld name="Idea soft white color">
    <p:bg>
      <p:bgPr>
        <a:solidFill>
          <a:srgbClr val="F5F3F0"/>
        </a:solidFill>
      </p:bgPr>
    </p:bg>
    <p:spTree>
      <p:nvGrpSpPr>
        <p:cNvPr id="405" name="Shape 405"/>
        <p:cNvGrpSpPr/>
        <p:nvPr/>
      </p:nvGrpSpPr>
      <p:grpSpPr>
        <a:xfrm>
          <a:off x="0" y="0"/>
          <a:ext cx="0" cy="0"/>
          <a:chOff x="0" y="0"/>
          <a:chExt cx="0" cy="0"/>
        </a:xfrm>
      </p:grpSpPr>
      <p:sp>
        <p:nvSpPr>
          <p:cNvPr id="406" name="Google Shape;406;p86"/>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soft white circles" showMasterSp="0">
  <p:cSld name="Idea soft white circles">
    <p:bg>
      <p:bgPr>
        <a:gradFill>
          <a:gsLst>
            <a:gs pos="0">
              <a:srgbClr val="FFFFFF"/>
            </a:gs>
            <a:gs pos="100000">
              <a:srgbClr val="F5F3F0"/>
            </a:gs>
          </a:gsLst>
          <a:lin ang="18900044" scaled="0"/>
        </a:gradFill>
      </p:bgPr>
    </p:bg>
    <p:spTree>
      <p:nvGrpSpPr>
        <p:cNvPr id="407" name="Shape 407"/>
        <p:cNvGrpSpPr/>
        <p:nvPr/>
      </p:nvGrpSpPr>
      <p:grpSpPr>
        <a:xfrm>
          <a:off x="0" y="0"/>
          <a:ext cx="0" cy="0"/>
          <a:chOff x="0" y="0"/>
          <a:chExt cx="0" cy="0"/>
        </a:xfrm>
      </p:grpSpPr>
      <p:sp>
        <p:nvSpPr>
          <p:cNvPr id="408" name="Google Shape;408;p87"/>
          <p:cNvSpPr/>
          <p:nvPr/>
        </p:nvSpPr>
        <p:spPr>
          <a:xfrm>
            <a:off x="-1273944" y="-4787702"/>
            <a:ext cx="15349500" cy="15349500"/>
          </a:xfrm>
          <a:prstGeom prst="ellipse">
            <a:avLst/>
          </a:prstGeom>
          <a:solidFill>
            <a:srgbClr val="FFFFFF">
              <a:alpha val="49800"/>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409" name="Google Shape;409;p87"/>
          <p:cNvSpPr/>
          <p:nvPr/>
        </p:nvSpPr>
        <p:spPr>
          <a:xfrm>
            <a:off x="15713119" y="10470753"/>
            <a:ext cx="7584000" cy="7584000"/>
          </a:xfrm>
          <a:prstGeom prst="ellipse">
            <a:avLst/>
          </a:prstGeom>
          <a:solidFill>
            <a:srgbClr val="FFFFFF">
              <a:alpha val="64709"/>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410" name="Google Shape;410;p87"/>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orange color" showMasterSp="0">
  <p:cSld name="Idea orange color">
    <p:bg>
      <p:bgPr>
        <a:solidFill>
          <a:srgbClr val="F6914C"/>
        </a:solidFill>
      </p:bgPr>
    </p:bg>
    <p:spTree>
      <p:nvGrpSpPr>
        <p:cNvPr id="411" name="Shape 411"/>
        <p:cNvGrpSpPr/>
        <p:nvPr/>
      </p:nvGrpSpPr>
      <p:grpSpPr>
        <a:xfrm>
          <a:off x="0" y="0"/>
          <a:ext cx="0" cy="0"/>
          <a:chOff x="0" y="0"/>
          <a:chExt cx="0" cy="0"/>
        </a:xfrm>
      </p:grpSpPr>
      <p:sp>
        <p:nvSpPr>
          <p:cNvPr id="412" name="Google Shape;412;p88"/>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orange circles" showMasterSp="0">
  <p:cSld name="Idea orange circles">
    <p:bg>
      <p:bgPr>
        <a:gradFill>
          <a:gsLst>
            <a:gs pos="0">
              <a:srgbClr val="F6914C"/>
            </a:gs>
            <a:gs pos="100000">
              <a:srgbClr val="FFAB4D"/>
            </a:gs>
          </a:gsLst>
          <a:lin ang="18900044" scaled="0"/>
        </a:gradFill>
      </p:bgPr>
    </p:bg>
    <p:spTree>
      <p:nvGrpSpPr>
        <p:cNvPr id="413" name="Shape 413"/>
        <p:cNvGrpSpPr/>
        <p:nvPr/>
      </p:nvGrpSpPr>
      <p:grpSpPr>
        <a:xfrm>
          <a:off x="0" y="0"/>
          <a:ext cx="0" cy="0"/>
          <a:chOff x="0" y="0"/>
          <a:chExt cx="0" cy="0"/>
        </a:xfrm>
      </p:grpSpPr>
      <p:sp>
        <p:nvSpPr>
          <p:cNvPr id="414" name="Google Shape;414;p89"/>
          <p:cNvSpPr/>
          <p:nvPr/>
        </p:nvSpPr>
        <p:spPr>
          <a:xfrm>
            <a:off x="4517256" y="8064698"/>
            <a:ext cx="15349500" cy="15349500"/>
          </a:xfrm>
          <a:prstGeom prst="ellipse">
            <a:avLst/>
          </a:prstGeom>
          <a:solidFill>
            <a:srgbClr val="FFAB4D">
              <a:alpha val="49800"/>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415" name="Google Shape;415;p89"/>
          <p:cNvSpPr/>
          <p:nvPr/>
        </p:nvSpPr>
        <p:spPr>
          <a:xfrm>
            <a:off x="12461919" y="-3270647"/>
            <a:ext cx="7584000" cy="7584000"/>
          </a:xfrm>
          <a:prstGeom prst="ellipse">
            <a:avLst/>
          </a:prstGeom>
          <a:solidFill>
            <a:srgbClr val="FFAB4D">
              <a:alpha val="64709"/>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416" name="Google Shape;416;p89"/>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blue color" showMasterSp="0">
  <p:cSld name="Idea blue color">
    <p:spTree>
      <p:nvGrpSpPr>
        <p:cNvPr id="417" name="Shape 417"/>
        <p:cNvGrpSpPr/>
        <p:nvPr/>
      </p:nvGrpSpPr>
      <p:grpSpPr>
        <a:xfrm>
          <a:off x="0" y="0"/>
          <a:ext cx="0" cy="0"/>
          <a:chOff x="0" y="0"/>
          <a:chExt cx="0" cy="0"/>
        </a:xfrm>
      </p:grpSpPr>
      <p:sp>
        <p:nvSpPr>
          <p:cNvPr id="418" name="Google Shape;418;p90"/>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dea blue wave" showMasterSp="0">
  <p:cSld name="Idea blue wave">
    <p:spTree>
      <p:nvGrpSpPr>
        <p:cNvPr id="419" name="Shape 419"/>
        <p:cNvGrpSpPr/>
        <p:nvPr/>
      </p:nvGrpSpPr>
      <p:grpSpPr>
        <a:xfrm>
          <a:off x="0" y="0"/>
          <a:ext cx="0" cy="0"/>
          <a:chOff x="0" y="0"/>
          <a:chExt cx="0" cy="0"/>
        </a:xfrm>
      </p:grpSpPr>
      <p:pic>
        <p:nvPicPr>
          <p:cNvPr descr="wave-pattern-blue-01.png" id="420" name="Google Shape;420;p91"/>
          <p:cNvPicPr preferRelativeResize="0"/>
          <p:nvPr/>
        </p:nvPicPr>
        <p:blipFill rotWithShape="1">
          <a:blip r:embed="rId2">
            <a:alphaModFix/>
          </a:blip>
          <a:srcRect b="3471" l="0" r="0" t="3471"/>
          <a:stretch/>
        </p:blipFill>
        <p:spPr>
          <a:xfrm>
            <a:off x="0" y="3178857"/>
            <a:ext cx="24383999" cy="10537143"/>
          </a:xfrm>
          <a:prstGeom prst="rect">
            <a:avLst/>
          </a:prstGeom>
          <a:noFill/>
          <a:ln>
            <a:noFill/>
          </a:ln>
        </p:spPr>
      </p:pic>
      <p:sp>
        <p:nvSpPr>
          <p:cNvPr id="421" name="Google Shape;421;p91"/>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F5F3F0"/>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F5F3F0"/>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F5F3F0"/>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F5F3F0"/>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F5F3F0"/>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F5F3F0"/>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F5F3F0"/>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F5F3F0"/>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F5F3F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closing" showMasterSp="0">
  <p:cSld name="Thank you closing 2">
    <p:spTree>
      <p:nvGrpSpPr>
        <p:cNvPr id="422" name="Shape 422"/>
        <p:cNvGrpSpPr/>
        <p:nvPr/>
      </p:nvGrpSpPr>
      <p:grpSpPr>
        <a:xfrm>
          <a:off x="0" y="0"/>
          <a:ext cx="0" cy="0"/>
          <a:chOff x="0" y="0"/>
          <a:chExt cx="0" cy="0"/>
        </a:xfrm>
      </p:grpSpPr>
      <p:pic>
        <p:nvPicPr>
          <p:cNvPr descr="Tidelift-pattern-blue.png" id="423" name="Google Shape;423;p92"/>
          <p:cNvPicPr preferRelativeResize="0"/>
          <p:nvPr/>
        </p:nvPicPr>
        <p:blipFill rotWithShape="1">
          <a:blip r:embed="rId2">
            <a:alphaModFix/>
          </a:blip>
          <a:srcRect b="0" l="0" r="0" t="0"/>
          <a:stretch/>
        </p:blipFill>
        <p:spPr>
          <a:xfrm>
            <a:off x="11066326" y="0"/>
            <a:ext cx="13961673" cy="14481104"/>
          </a:xfrm>
          <a:prstGeom prst="rect">
            <a:avLst/>
          </a:prstGeom>
          <a:noFill/>
          <a:ln>
            <a:noFill/>
          </a:ln>
        </p:spPr>
      </p:pic>
      <p:sp>
        <p:nvSpPr>
          <p:cNvPr id="424" name="Google Shape;424;p92"/>
          <p:cNvSpPr txBox="1"/>
          <p:nvPr>
            <p:ph type="title"/>
          </p:nvPr>
        </p:nvSpPr>
        <p:spPr>
          <a:xfrm>
            <a:off x="4387453" y="5422114"/>
            <a:ext cx="15609000" cy="1899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2500"/>
              </a:spcBef>
              <a:spcAft>
                <a:spcPts val="0"/>
              </a:spcAft>
              <a:buClr>
                <a:srgbClr val="FFFFFF"/>
              </a:buClr>
              <a:buSzPts val="12000"/>
              <a:buNone/>
              <a:defRPr i="0" sz="12000" u="none" cap="none" strike="noStrike">
                <a:solidFill>
                  <a:srgbClr val="FFFFFF"/>
                </a:solidFill>
              </a:defRPr>
            </a:lvl1pPr>
            <a:lvl2pPr lvl="1" marR="0" rtl="0" algn="ctr">
              <a:lnSpc>
                <a:spcPct val="100000"/>
              </a:lnSpc>
              <a:spcBef>
                <a:spcPts val="2500"/>
              </a:spcBef>
              <a:spcAft>
                <a:spcPts val="0"/>
              </a:spcAft>
              <a:buClr>
                <a:srgbClr val="FFFFFF"/>
              </a:buClr>
              <a:buSzPts val="12000"/>
              <a:buNone/>
              <a:defRPr i="0" sz="12000" u="none" cap="none" strike="noStrike">
                <a:solidFill>
                  <a:srgbClr val="FFFFFF"/>
                </a:solidFill>
              </a:defRPr>
            </a:lvl2pPr>
            <a:lvl3pPr lvl="2" marR="0" rtl="0" algn="ctr">
              <a:lnSpc>
                <a:spcPct val="100000"/>
              </a:lnSpc>
              <a:spcBef>
                <a:spcPts val="2500"/>
              </a:spcBef>
              <a:spcAft>
                <a:spcPts val="0"/>
              </a:spcAft>
              <a:buClr>
                <a:srgbClr val="FFFFFF"/>
              </a:buClr>
              <a:buSzPts val="12000"/>
              <a:buNone/>
              <a:defRPr i="0" sz="12000" u="none" cap="none" strike="noStrike">
                <a:solidFill>
                  <a:srgbClr val="FFFFFF"/>
                </a:solidFill>
              </a:defRPr>
            </a:lvl3pPr>
            <a:lvl4pPr lvl="3" marR="0" rtl="0" algn="ctr">
              <a:lnSpc>
                <a:spcPct val="100000"/>
              </a:lnSpc>
              <a:spcBef>
                <a:spcPts val="2500"/>
              </a:spcBef>
              <a:spcAft>
                <a:spcPts val="0"/>
              </a:spcAft>
              <a:buClr>
                <a:srgbClr val="FFFFFF"/>
              </a:buClr>
              <a:buSzPts val="12000"/>
              <a:buNone/>
              <a:defRPr i="0" sz="12000" u="none" cap="none" strike="noStrike">
                <a:solidFill>
                  <a:srgbClr val="FFFFFF"/>
                </a:solidFill>
              </a:defRPr>
            </a:lvl4pPr>
            <a:lvl5pPr lvl="4" marR="0" rtl="0" algn="ctr">
              <a:lnSpc>
                <a:spcPct val="100000"/>
              </a:lnSpc>
              <a:spcBef>
                <a:spcPts val="2500"/>
              </a:spcBef>
              <a:spcAft>
                <a:spcPts val="0"/>
              </a:spcAft>
              <a:buClr>
                <a:srgbClr val="FFFFFF"/>
              </a:buClr>
              <a:buSzPts val="12000"/>
              <a:buNone/>
              <a:defRPr i="0" sz="12000" u="none" cap="none" strike="noStrike">
                <a:solidFill>
                  <a:srgbClr val="FFFFFF"/>
                </a:solidFill>
              </a:defRPr>
            </a:lvl5pPr>
            <a:lvl6pPr lvl="5" marR="0" rtl="0" algn="ctr">
              <a:lnSpc>
                <a:spcPct val="100000"/>
              </a:lnSpc>
              <a:spcBef>
                <a:spcPts val="2500"/>
              </a:spcBef>
              <a:spcAft>
                <a:spcPts val="0"/>
              </a:spcAft>
              <a:buClr>
                <a:srgbClr val="FFFFFF"/>
              </a:buClr>
              <a:buSzPts val="12000"/>
              <a:buNone/>
              <a:defRPr i="0" sz="12000" u="none" cap="none" strike="noStrike">
                <a:solidFill>
                  <a:srgbClr val="FFFFFF"/>
                </a:solidFill>
              </a:defRPr>
            </a:lvl6pPr>
            <a:lvl7pPr lvl="6" marR="0" rtl="0" algn="ctr">
              <a:lnSpc>
                <a:spcPct val="100000"/>
              </a:lnSpc>
              <a:spcBef>
                <a:spcPts val="2500"/>
              </a:spcBef>
              <a:spcAft>
                <a:spcPts val="0"/>
              </a:spcAft>
              <a:buClr>
                <a:srgbClr val="FFFFFF"/>
              </a:buClr>
              <a:buSzPts val="12000"/>
              <a:buNone/>
              <a:defRPr i="0" sz="12000" u="none" cap="none" strike="noStrike">
                <a:solidFill>
                  <a:srgbClr val="FFFFFF"/>
                </a:solidFill>
              </a:defRPr>
            </a:lvl7pPr>
            <a:lvl8pPr lvl="7" marR="0" rtl="0" algn="ctr">
              <a:lnSpc>
                <a:spcPct val="100000"/>
              </a:lnSpc>
              <a:spcBef>
                <a:spcPts val="2500"/>
              </a:spcBef>
              <a:spcAft>
                <a:spcPts val="0"/>
              </a:spcAft>
              <a:buClr>
                <a:srgbClr val="FFFFFF"/>
              </a:buClr>
              <a:buSzPts val="12000"/>
              <a:buNone/>
              <a:defRPr i="0" sz="12000" u="none" cap="none" strike="noStrike">
                <a:solidFill>
                  <a:srgbClr val="FFFFFF"/>
                </a:solidFill>
              </a:defRPr>
            </a:lvl8pPr>
            <a:lvl9pPr lvl="8" marR="0" rtl="0" algn="ctr">
              <a:lnSpc>
                <a:spcPct val="100000"/>
              </a:lnSpc>
              <a:spcBef>
                <a:spcPts val="2500"/>
              </a:spcBef>
              <a:spcAft>
                <a:spcPts val="0"/>
              </a:spcAft>
              <a:buClr>
                <a:srgbClr val="FFFFFF"/>
              </a:buClr>
              <a:buSzPts val="12000"/>
              <a:buNone/>
              <a:defRPr i="0" sz="12000" u="none" cap="none" strike="noStrike">
                <a:solidFill>
                  <a:srgbClr val="FFFFFF"/>
                </a:solidFill>
              </a:defRPr>
            </a:lvl9pPr>
          </a:lstStyle>
          <a:p/>
        </p:txBody>
      </p:sp>
      <p:pic>
        <p:nvPicPr>
          <p:cNvPr descr="Tidelift_shorthand-logo_for-dark.png" id="425" name="Google Shape;425;p92"/>
          <p:cNvPicPr preferRelativeResize="0"/>
          <p:nvPr/>
        </p:nvPicPr>
        <p:blipFill rotWithShape="1">
          <a:blip r:embed="rId3">
            <a:alphaModFix/>
          </a:blip>
          <a:srcRect b="0" l="0" r="0" t="0"/>
          <a:stretch/>
        </p:blipFill>
        <p:spPr>
          <a:xfrm>
            <a:off x="11572360" y="11416357"/>
            <a:ext cx="1239280" cy="1039665"/>
          </a:xfrm>
          <a:prstGeom prst="rect">
            <a:avLst/>
          </a:prstGeom>
          <a:noFill/>
          <a:ln>
            <a:noFill/>
          </a:ln>
        </p:spPr>
      </p:pic>
      <p:sp>
        <p:nvSpPr>
          <p:cNvPr id="426" name="Google Shape;426;p92"/>
          <p:cNvSpPr txBox="1"/>
          <p:nvPr>
            <p:ph idx="12" type="sldNum"/>
          </p:nvPr>
        </p:nvSpPr>
        <p:spPr>
          <a:xfrm>
            <a:off x="863877" y="622829"/>
            <a:ext cx="464100" cy="409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right" showMasterSp="0">
  <p:cSld name="Image right 2">
    <p:bg>
      <p:bgPr>
        <a:solidFill>
          <a:srgbClr val="FFFFFF"/>
        </a:solidFill>
      </p:bgPr>
    </p:bg>
    <p:spTree>
      <p:nvGrpSpPr>
        <p:cNvPr id="70" name="Shape 70"/>
        <p:cNvGrpSpPr/>
        <p:nvPr/>
      </p:nvGrpSpPr>
      <p:grpSpPr>
        <a:xfrm>
          <a:off x="0" y="0"/>
          <a:ext cx="0" cy="0"/>
          <a:chOff x="0" y="0"/>
          <a:chExt cx="0" cy="0"/>
        </a:xfrm>
      </p:grpSpPr>
      <p:sp>
        <p:nvSpPr>
          <p:cNvPr id="71" name="Google Shape;71;p10"/>
          <p:cNvSpPr/>
          <p:nvPr/>
        </p:nvSpPr>
        <p:spPr>
          <a:xfrm>
            <a:off x="18274506" y="-1583085"/>
            <a:ext cx="8999141" cy="8999141"/>
          </a:xfrm>
          <a:prstGeom prst="ellipse">
            <a:avLst/>
          </a:prstGeom>
          <a:solidFill>
            <a:srgbClr val="F5F3F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72" name="Google Shape;72;p10"/>
          <p:cNvSpPr txBox="1"/>
          <p:nvPr>
            <p:ph idx="12" type="sldNum"/>
          </p:nvPr>
        </p:nvSpPr>
        <p:spPr>
          <a:xfrm>
            <a:off x="877593" y="610129"/>
            <a:ext cx="436754" cy="4603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1pPr>
            <a:lvl2pPr indent="0" lvl="1"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2pPr>
            <a:lvl3pPr indent="0" lvl="2"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3pPr>
            <a:lvl4pPr indent="0" lvl="3"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4pPr>
            <a:lvl5pPr indent="0" lvl="4"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5pPr>
            <a:lvl6pPr indent="0" lvl="5"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6pPr>
            <a:lvl7pPr indent="0" lvl="6"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7pPr>
            <a:lvl8pPr indent="0" lvl="7"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8pPr>
            <a:lvl9pPr indent="0" lvl="8" marL="0" marR="0" rtl="0" algn="ctr">
              <a:lnSpc>
                <a:spcPct val="100000"/>
              </a:lnSpc>
              <a:spcBef>
                <a:spcPts val="0"/>
              </a:spcBef>
              <a:spcAft>
                <a:spcPts val="0"/>
              </a:spcAft>
              <a:buClr>
                <a:srgbClr val="60687F"/>
              </a:buClr>
              <a:buSzPts val="1800"/>
              <a:buFont typeface="Arial"/>
              <a:buNone/>
              <a:defRPr b="0" i="0" sz="1800" u="none" cap="none" strike="noStrike">
                <a:solidFill>
                  <a:srgbClr val="6068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73" name="Google Shape;73;p10"/>
          <p:cNvSpPr/>
          <p:nvPr/>
        </p:nvSpPr>
        <p:spPr>
          <a:xfrm>
            <a:off x="783100" y="527446"/>
            <a:ext cx="625741" cy="625741"/>
          </a:xfrm>
          <a:prstGeom prst="ellipse">
            <a:avLst/>
          </a:prstGeom>
          <a:noFill/>
          <a:ln cap="flat" cmpd="sng" w="12700">
            <a:solidFill>
              <a:srgbClr val="495067"/>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74" name="Google Shape;74;p10"/>
          <p:cNvSpPr/>
          <p:nvPr/>
        </p:nvSpPr>
        <p:spPr>
          <a:xfrm>
            <a:off x="11747276" y="2516649"/>
            <a:ext cx="17348700" cy="17348700"/>
          </a:xfrm>
          <a:prstGeom prst="ellipse">
            <a:avLst/>
          </a:prstGeom>
          <a:solidFill>
            <a:srgbClr val="8191AC"/>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with Heading">
  <p:cSld name="One Column with Heading">
    <p:spTree>
      <p:nvGrpSpPr>
        <p:cNvPr id="427" name="Shape 427"/>
        <p:cNvGrpSpPr/>
        <p:nvPr/>
      </p:nvGrpSpPr>
      <p:grpSpPr>
        <a:xfrm>
          <a:off x="0" y="0"/>
          <a:ext cx="0" cy="0"/>
          <a:chOff x="0" y="0"/>
          <a:chExt cx="0" cy="0"/>
        </a:xfrm>
      </p:grpSpPr>
      <p:sp>
        <p:nvSpPr>
          <p:cNvPr id="428" name="Google Shape;428;p93"/>
          <p:cNvSpPr txBox="1"/>
          <p:nvPr>
            <p:ph type="title"/>
          </p:nvPr>
        </p:nvSpPr>
        <p:spPr>
          <a:xfrm>
            <a:off x="1676182" y="1985554"/>
            <a:ext cx="21031800" cy="729300"/>
          </a:xfrm>
          <a:prstGeom prst="rect">
            <a:avLst/>
          </a:prstGeom>
          <a:noFill/>
          <a:ln>
            <a:noFill/>
          </a:ln>
        </p:spPr>
        <p:txBody>
          <a:bodyPr anchorCtr="0" anchor="t" bIns="45700" lIns="0" spcFirstLastPara="1" rIns="0" wrap="square" tIns="45700">
            <a:noAutofit/>
          </a:bodyPr>
          <a:lstStyle>
            <a:lvl1pPr lvl="0" rtl="0" algn="l">
              <a:lnSpc>
                <a:spcPct val="90000"/>
              </a:lnSpc>
              <a:spcBef>
                <a:spcPts val="0"/>
              </a:spcBef>
              <a:spcAft>
                <a:spcPts val="0"/>
              </a:spcAft>
              <a:buClr>
                <a:schemeClr val="accent3"/>
              </a:buClr>
              <a:buSzPts val="1800"/>
              <a:buNone/>
              <a:defRPr/>
            </a:lvl1pPr>
            <a:lvl2pPr lvl="1" rtl="0">
              <a:spcBef>
                <a:spcPts val="2500"/>
              </a:spcBef>
              <a:spcAft>
                <a:spcPts val="0"/>
              </a:spcAft>
              <a:buSzPts val="12000"/>
              <a:buNone/>
              <a:defRPr/>
            </a:lvl2pPr>
            <a:lvl3pPr lvl="2" rtl="0">
              <a:spcBef>
                <a:spcPts val="2500"/>
              </a:spcBef>
              <a:spcAft>
                <a:spcPts val="0"/>
              </a:spcAft>
              <a:buSzPts val="12000"/>
              <a:buNone/>
              <a:defRPr/>
            </a:lvl3pPr>
            <a:lvl4pPr lvl="3" rtl="0">
              <a:spcBef>
                <a:spcPts val="2500"/>
              </a:spcBef>
              <a:spcAft>
                <a:spcPts val="0"/>
              </a:spcAft>
              <a:buSzPts val="12000"/>
              <a:buNone/>
              <a:defRPr/>
            </a:lvl4pPr>
            <a:lvl5pPr lvl="4" rtl="0">
              <a:spcBef>
                <a:spcPts val="2500"/>
              </a:spcBef>
              <a:spcAft>
                <a:spcPts val="0"/>
              </a:spcAft>
              <a:buSzPts val="12000"/>
              <a:buNone/>
              <a:defRPr/>
            </a:lvl5pPr>
            <a:lvl6pPr lvl="5" rtl="0">
              <a:spcBef>
                <a:spcPts val="2500"/>
              </a:spcBef>
              <a:spcAft>
                <a:spcPts val="0"/>
              </a:spcAft>
              <a:buSzPts val="12000"/>
              <a:buNone/>
              <a:defRPr/>
            </a:lvl6pPr>
            <a:lvl7pPr lvl="6" rtl="0">
              <a:spcBef>
                <a:spcPts val="2500"/>
              </a:spcBef>
              <a:spcAft>
                <a:spcPts val="0"/>
              </a:spcAft>
              <a:buSzPts val="12000"/>
              <a:buNone/>
              <a:defRPr/>
            </a:lvl7pPr>
            <a:lvl8pPr lvl="7" rtl="0">
              <a:spcBef>
                <a:spcPts val="2500"/>
              </a:spcBef>
              <a:spcAft>
                <a:spcPts val="0"/>
              </a:spcAft>
              <a:buSzPts val="12000"/>
              <a:buNone/>
              <a:defRPr/>
            </a:lvl8pPr>
            <a:lvl9pPr lvl="8" rtl="0">
              <a:spcBef>
                <a:spcPts val="2500"/>
              </a:spcBef>
              <a:spcAft>
                <a:spcPts val="0"/>
              </a:spcAft>
              <a:buSzPts val="12000"/>
              <a:buNone/>
              <a:defRPr/>
            </a:lvl9pPr>
          </a:lstStyle>
          <a:p/>
        </p:txBody>
      </p:sp>
      <p:sp>
        <p:nvSpPr>
          <p:cNvPr id="429" name="Google Shape;429;p93"/>
          <p:cNvSpPr txBox="1"/>
          <p:nvPr>
            <p:ph idx="11" type="ftr"/>
          </p:nvPr>
        </p:nvSpPr>
        <p:spPr>
          <a:xfrm>
            <a:off x="2824136" y="12542881"/>
            <a:ext cx="18735900" cy="730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0" name="Google Shape;430;p93"/>
          <p:cNvSpPr txBox="1"/>
          <p:nvPr>
            <p:ph idx="12" type="sldNum"/>
          </p:nvPr>
        </p:nvSpPr>
        <p:spPr>
          <a:xfrm>
            <a:off x="822854" y="12542881"/>
            <a:ext cx="1097400" cy="7302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31" name="Google Shape;431;p93"/>
          <p:cNvSpPr txBox="1"/>
          <p:nvPr>
            <p:ph idx="1" type="body"/>
          </p:nvPr>
        </p:nvSpPr>
        <p:spPr>
          <a:xfrm>
            <a:off x="1678291" y="1384663"/>
            <a:ext cx="21029700" cy="404400"/>
          </a:xfrm>
          <a:prstGeom prst="rect">
            <a:avLst/>
          </a:prstGeom>
          <a:noFill/>
          <a:ln>
            <a:noFill/>
          </a:ln>
        </p:spPr>
        <p:txBody>
          <a:bodyPr anchorCtr="0" anchor="ctr" bIns="45700" lIns="0" spcFirstLastPara="1" rIns="0" wrap="square" tIns="45700">
            <a:noAutofit/>
          </a:bodyPr>
          <a:lstStyle>
            <a:lvl1pPr indent="-228600" lvl="0" marL="457200" marR="0" rtl="0" algn="l">
              <a:lnSpc>
                <a:spcPct val="90000"/>
              </a:lnSpc>
              <a:spcBef>
                <a:spcPts val="2000"/>
              </a:spcBef>
              <a:spcAft>
                <a:spcPts val="0"/>
              </a:spcAft>
              <a:buClr>
                <a:srgbClr val="333333"/>
              </a:buClr>
              <a:buSzPts val="2000"/>
              <a:buFont typeface="Arial"/>
              <a:buNone/>
              <a:defRPr b="0" i="0" sz="2000" u="none" cap="none" strike="noStrike">
                <a:solidFill>
                  <a:srgbClr val="333333"/>
                </a:solidFill>
                <a:latin typeface="Open Sans SemiBold"/>
                <a:ea typeface="Open Sans SemiBold"/>
                <a:cs typeface="Open Sans SemiBold"/>
                <a:sym typeface="Open Sans SemiBold"/>
              </a:defRPr>
            </a:lvl1pPr>
            <a:lvl2pPr indent="-533400" lvl="1" marL="914400" marR="0" rtl="0" algn="l">
              <a:lnSpc>
                <a:spcPct val="90000"/>
              </a:lnSpc>
              <a:spcBef>
                <a:spcPts val="1000"/>
              </a:spcBef>
              <a:spcAft>
                <a:spcPts val="0"/>
              </a:spcAft>
              <a:buClr>
                <a:srgbClr val="215732"/>
              </a:buClr>
              <a:buSzPts val="4800"/>
              <a:buFont typeface="Arial"/>
              <a:buChar char="•"/>
              <a:defRPr b="0" i="0" sz="4800" u="none" cap="none" strike="noStrike">
                <a:solidFill>
                  <a:srgbClr val="215732"/>
                </a:solidFill>
                <a:latin typeface="Open Sans Light"/>
                <a:ea typeface="Open Sans Light"/>
                <a:cs typeface="Open Sans Light"/>
                <a:sym typeface="Open Sans Light"/>
              </a:defRPr>
            </a:lvl2pPr>
            <a:lvl3pPr indent="-482600" lvl="2" marL="1371600" marR="0" rtl="0" algn="l">
              <a:lnSpc>
                <a:spcPct val="90000"/>
              </a:lnSpc>
              <a:spcBef>
                <a:spcPts val="1000"/>
              </a:spcBef>
              <a:spcAft>
                <a:spcPts val="0"/>
              </a:spcAft>
              <a:buClr>
                <a:srgbClr val="215732"/>
              </a:buClr>
              <a:buSzPts val="4000"/>
              <a:buFont typeface="Arial"/>
              <a:buChar char="•"/>
              <a:defRPr b="0" i="0" sz="4000" u="none" cap="none" strike="noStrike">
                <a:solidFill>
                  <a:srgbClr val="215732"/>
                </a:solidFill>
                <a:latin typeface="Open Sans Light"/>
                <a:ea typeface="Open Sans Light"/>
                <a:cs typeface="Open Sans Light"/>
                <a:sym typeface="Open Sans Light"/>
              </a:defRPr>
            </a:lvl3pPr>
            <a:lvl4pPr indent="-457200" lvl="3" marL="1828800" marR="0" rtl="0" algn="l">
              <a:lnSpc>
                <a:spcPct val="90000"/>
              </a:lnSpc>
              <a:spcBef>
                <a:spcPts val="1000"/>
              </a:spcBef>
              <a:spcAft>
                <a:spcPts val="0"/>
              </a:spcAft>
              <a:buClr>
                <a:srgbClr val="215732"/>
              </a:buClr>
              <a:buSzPts val="3600"/>
              <a:buFont typeface="Arial"/>
              <a:buChar char="•"/>
              <a:defRPr b="0" i="0" sz="3600" u="none" cap="none" strike="noStrike">
                <a:solidFill>
                  <a:srgbClr val="215732"/>
                </a:solidFill>
                <a:latin typeface="Open Sans Light"/>
                <a:ea typeface="Open Sans Light"/>
                <a:cs typeface="Open Sans Light"/>
                <a:sym typeface="Open Sans Light"/>
              </a:defRPr>
            </a:lvl4pPr>
            <a:lvl5pPr indent="-457200" lvl="4" marL="2286000" marR="0" rtl="0" algn="l">
              <a:lnSpc>
                <a:spcPct val="90000"/>
              </a:lnSpc>
              <a:spcBef>
                <a:spcPts val="1000"/>
              </a:spcBef>
              <a:spcAft>
                <a:spcPts val="0"/>
              </a:spcAft>
              <a:buClr>
                <a:srgbClr val="215732"/>
              </a:buClr>
              <a:buSzPts val="3600"/>
              <a:buFont typeface="Arial"/>
              <a:buChar char="•"/>
              <a:defRPr b="0" i="0" sz="3600" u="none" cap="none" strike="noStrike">
                <a:solidFill>
                  <a:srgbClr val="215732"/>
                </a:solidFill>
                <a:latin typeface="Open Sans Light"/>
                <a:ea typeface="Open Sans Light"/>
                <a:cs typeface="Open Sans Light"/>
                <a:sym typeface="Open Sans Light"/>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2" name="Google Shape;432;p93"/>
          <p:cNvSpPr txBox="1"/>
          <p:nvPr>
            <p:ph idx="2" type="body"/>
          </p:nvPr>
        </p:nvSpPr>
        <p:spPr>
          <a:xfrm>
            <a:off x="1676182" y="5062194"/>
            <a:ext cx="21031800" cy="5947200"/>
          </a:xfrm>
          <a:prstGeom prst="rect">
            <a:avLst/>
          </a:prstGeom>
          <a:noFill/>
          <a:ln>
            <a:noFill/>
          </a:ln>
        </p:spPr>
        <p:txBody>
          <a:bodyPr anchorCtr="0" anchor="t" bIns="0" lIns="0" spcFirstLastPara="1" rIns="914400" wrap="square" tIns="0">
            <a:noAutofit/>
          </a:bodyPr>
          <a:lstStyle>
            <a:lvl1pPr indent="-228600" lvl="0" marL="457200" marR="0" rtl="0" algn="l">
              <a:lnSpc>
                <a:spcPct val="120000"/>
              </a:lnSpc>
              <a:spcBef>
                <a:spcPts val="2000"/>
              </a:spcBef>
              <a:spcAft>
                <a:spcPts val="0"/>
              </a:spcAft>
              <a:buClr>
                <a:schemeClr val="dk1"/>
              </a:buClr>
              <a:buSzPts val="3600"/>
              <a:buFont typeface="Arial"/>
              <a:buNone/>
              <a:defRPr b="0" i="0" sz="3600" u="none" cap="none" strike="noStrike">
                <a:solidFill>
                  <a:schemeClr val="dk1"/>
                </a:solidFill>
                <a:latin typeface="Open Sans Light"/>
                <a:ea typeface="Open Sans Light"/>
                <a:cs typeface="Open Sans Light"/>
                <a:sym typeface="Open Sans Light"/>
              </a:defRPr>
            </a:lvl1pPr>
            <a:lvl2pPr indent="-228600" lvl="1" marL="914400" marR="0" rtl="0" algn="l">
              <a:lnSpc>
                <a:spcPct val="90000"/>
              </a:lnSpc>
              <a:spcBef>
                <a:spcPts val="1000"/>
              </a:spcBef>
              <a:spcAft>
                <a:spcPts val="0"/>
              </a:spcAft>
              <a:buClr>
                <a:schemeClr val="dk1"/>
              </a:buClr>
              <a:buSzPts val="4800"/>
              <a:buFont typeface="Arial"/>
              <a:buNone/>
              <a:defRPr b="0" i="0" sz="4800" u="none" cap="none" strike="noStrike">
                <a:solidFill>
                  <a:schemeClr val="dk1"/>
                </a:solidFill>
                <a:latin typeface="Open Sans Light"/>
                <a:ea typeface="Open Sans Light"/>
                <a:cs typeface="Open Sans Light"/>
                <a:sym typeface="Open Sans Light"/>
              </a:defRPr>
            </a:lvl2pPr>
            <a:lvl3pPr indent="-228600" lvl="2" marL="1371600" marR="0" rtl="0" algn="l">
              <a:lnSpc>
                <a:spcPct val="90000"/>
              </a:lnSpc>
              <a:spcBef>
                <a:spcPts val="1000"/>
              </a:spcBef>
              <a:spcAft>
                <a:spcPts val="0"/>
              </a:spcAft>
              <a:buClr>
                <a:schemeClr val="dk1"/>
              </a:buClr>
              <a:buSzPts val="4000"/>
              <a:buFont typeface="Arial"/>
              <a:buNone/>
              <a:defRPr b="0" i="0" sz="4000" u="none" cap="none" strike="noStrike">
                <a:solidFill>
                  <a:schemeClr val="dk1"/>
                </a:solidFill>
                <a:latin typeface="Open Sans Light"/>
                <a:ea typeface="Open Sans Light"/>
                <a:cs typeface="Open Sans Light"/>
                <a:sym typeface="Open Sans Light"/>
              </a:defRPr>
            </a:lvl3pPr>
            <a:lvl4pPr indent="-228600" lvl="3" marL="1828800" marR="0" rtl="0" algn="l">
              <a:lnSpc>
                <a:spcPct val="90000"/>
              </a:lnSpc>
              <a:spcBef>
                <a:spcPts val="1000"/>
              </a:spcBef>
              <a:spcAft>
                <a:spcPts val="0"/>
              </a:spcAft>
              <a:buClr>
                <a:schemeClr val="dk1"/>
              </a:buClr>
              <a:buSzPts val="3600"/>
              <a:buFont typeface="Arial"/>
              <a:buNone/>
              <a:defRPr b="0" i="0" sz="3600" u="none" cap="none" strike="noStrike">
                <a:solidFill>
                  <a:schemeClr val="dk1"/>
                </a:solidFill>
                <a:latin typeface="Open Sans Light"/>
                <a:ea typeface="Open Sans Light"/>
                <a:cs typeface="Open Sans Light"/>
                <a:sym typeface="Open Sans Light"/>
              </a:defRPr>
            </a:lvl4pPr>
            <a:lvl5pPr indent="-228600" lvl="4" marL="2286000" marR="0" rtl="0" algn="l">
              <a:lnSpc>
                <a:spcPct val="90000"/>
              </a:lnSpc>
              <a:spcBef>
                <a:spcPts val="1000"/>
              </a:spcBef>
              <a:spcAft>
                <a:spcPts val="0"/>
              </a:spcAft>
              <a:buClr>
                <a:schemeClr val="dk1"/>
              </a:buClr>
              <a:buSzPts val="3600"/>
              <a:buFont typeface="Arial"/>
              <a:buNone/>
              <a:defRPr b="0" i="0" sz="3600" u="none" cap="none" strike="noStrike">
                <a:solidFill>
                  <a:schemeClr val="dk1"/>
                </a:solidFill>
                <a:latin typeface="Open Sans Light"/>
                <a:ea typeface="Open Sans Light"/>
                <a:cs typeface="Open Sans Light"/>
                <a:sym typeface="Open Sans Light"/>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3" name="Google Shape;433;p93"/>
          <p:cNvSpPr txBox="1"/>
          <p:nvPr>
            <p:ph idx="3" type="body"/>
          </p:nvPr>
        </p:nvSpPr>
        <p:spPr>
          <a:xfrm>
            <a:off x="1676181" y="3637511"/>
            <a:ext cx="21031800" cy="1190400"/>
          </a:xfrm>
          <a:prstGeom prst="rect">
            <a:avLst/>
          </a:prstGeom>
          <a:noFill/>
          <a:ln>
            <a:noFill/>
          </a:ln>
        </p:spPr>
        <p:txBody>
          <a:bodyPr anchorCtr="0" anchor="b" bIns="0" lIns="0" spcFirstLastPara="1" rIns="914400" wrap="square" tIns="0">
            <a:noAutofit/>
          </a:bodyPr>
          <a:lstStyle>
            <a:lvl1pPr indent="-228600" lvl="0" marL="457200" marR="0" rtl="0" algn="l">
              <a:lnSpc>
                <a:spcPct val="100000"/>
              </a:lnSpc>
              <a:spcBef>
                <a:spcPts val="2000"/>
              </a:spcBef>
              <a:spcAft>
                <a:spcPts val="0"/>
              </a:spcAft>
              <a:buClr>
                <a:schemeClr val="dk1"/>
              </a:buClr>
              <a:buSzPts val="4000"/>
              <a:buFont typeface="Arial"/>
              <a:buNone/>
              <a:defRPr b="1" i="0" sz="4000" u="none" cap="none" strike="noStrike">
                <a:solidFill>
                  <a:schemeClr val="dk1"/>
                </a:solidFill>
                <a:latin typeface="Open Sans"/>
                <a:ea typeface="Open Sans"/>
                <a:cs typeface="Open Sans"/>
                <a:sym typeface="Open Sans"/>
              </a:defRPr>
            </a:lvl1pPr>
            <a:lvl2pPr indent="-228600" lvl="1" marL="914400" marR="0" rtl="0" algn="l">
              <a:lnSpc>
                <a:spcPct val="90000"/>
              </a:lnSpc>
              <a:spcBef>
                <a:spcPts val="1000"/>
              </a:spcBef>
              <a:spcAft>
                <a:spcPts val="0"/>
              </a:spcAft>
              <a:buClr>
                <a:schemeClr val="dk1"/>
              </a:buClr>
              <a:buSzPts val="4800"/>
              <a:buFont typeface="Arial"/>
              <a:buNone/>
              <a:defRPr b="0" i="0" sz="4800" u="none" cap="none" strike="noStrike">
                <a:solidFill>
                  <a:schemeClr val="dk1"/>
                </a:solidFill>
                <a:latin typeface="Open Sans Light"/>
                <a:ea typeface="Open Sans Light"/>
                <a:cs typeface="Open Sans Light"/>
                <a:sym typeface="Open Sans Light"/>
              </a:defRPr>
            </a:lvl2pPr>
            <a:lvl3pPr indent="-228600" lvl="2" marL="1371600" marR="0" rtl="0" algn="l">
              <a:lnSpc>
                <a:spcPct val="90000"/>
              </a:lnSpc>
              <a:spcBef>
                <a:spcPts val="1000"/>
              </a:spcBef>
              <a:spcAft>
                <a:spcPts val="0"/>
              </a:spcAft>
              <a:buClr>
                <a:schemeClr val="dk1"/>
              </a:buClr>
              <a:buSzPts val="4000"/>
              <a:buFont typeface="Arial"/>
              <a:buNone/>
              <a:defRPr b="0" i="0" sz="4000" u="none" cap="none" strike="noStrike">
                <a:solidFill>
                  <a:schemeClr val="dk1"/>
                </a:solidFill>
                <a:latin typeface="Open Sans Light"/>
                <a:ea typeface="Open Sans Light"/>
                <a:cs typeface="Open Sans Light"/>
                <a:sym typeface="Open Sans Light"/>
              </a:defRPr>
            </a:lvl3pPr>
            <a:lvl4pPr indent="-228600" lvl="3" marL="1828800" marR="0" rtl="0" algn="l">
              <a:lnSpc>
                <a:spcPct val="90000"/>
              </a:lnSpc>
              <a:spcBef>
                <a:spcPts val="1000"/>
              </a:spcBef>
              <a:spcAft>
                <a:spcPts val="0"/>
              </a:spcAft>
              <a:buClr>
                <a:schemeClr val="dk1"/>
              </a:buClr>
              <a:buSzPts val="3600"/>
              <a:buFont typeface="Arial"/>
              <a:buNone/>
              <a:defRPr b="0" i="0" sz="3600" u="none" cap="none" strike="noStrike">
                <a:solidFill>
                  <a:schemeClr val="dk1"/>
                </a:solidFill>
                <a:latin typeface="Open Sans Light"/>
                <a:ea typeface="Open Sans Light"/>
                <a:cs typeface="Open Sans Light"/>
                <a:sym typeface="Open Sans Light"/>
              </a:defRPr>
            </a:lvl4pPr>
            <a:lvl5pPr indent="-228600" lvl="4" marL="2286000" marR="0" rtl="0" algn="l">
              <a:lnSpc>
                <a:spcPct val="90000"/>
              </a:lnSpc>
              <a:spcBef>
                <a:spcPts val="1000"/>
              </a:spcBef>
              <a:spcAft>
                <a:spcPts val="0"/>
              </a:spcAft>
              <a:buClr>
                <a:schemeClr val="dk1"/>
              </a:buClr>
              <a:buSzPts val="3600"/>
              <a:buFont typeface="Arial"/>
              <a:buNone/>
              <a:defRPr b="0" i="0" sz="3600" u="none" cap="none" strike="noStrike">
                <a:solidFill>
                  <a:schemeClr val="dk1"/>
                </a:solidFill>
                <a:latin typeface="Open Sans Light"/>
                <a:ea typeface="Open Sans Light"/>
                <a:cs typeface="Open Sans Light"/>
                <a:sym typeface="Open Sans Light"/>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8" Type="http://schemas.openxmlformats.org/officeDocument/2006/relationships/slideLayout" Target="../slideLayouts/slideLayout26.xml"/><Relationship Id="rId27" Type="http://schemas.openxmlformats.org/officeDocument/2006/relationships/slideLayout" Target="../slideLayouts/slideLayout25.xml"/><Relationship Id="rId5" Type="http://schemas.openxmlformats.org/officeDocument/2006/relationships/slideLayout" Target="../slideLayouts/slideLayout3.xml"/><Relationship Id="rId6" Type="http://schemas.openxmlformats.org/officeDocument/2006/relationships/slideLayout" Target="../slideLayouts/slideLayout4.xml"/><Relationship Id="rId29" Type="http://schemas.openxmlformats.org/officeDocument/2006/relationships/slideLayout" Target="../slideLayouts/slideLayout27.xml"/><Relationship Id="rId7" Type="http://schemas.openxmlformats.org/officeDocument/2006/relationships/slideLayout" Target="../slideLayouts/slideLayout5.xml"/><Relationship Id="rId8" Type="http://schemas.openxmlformats.org/officeDocument/2006/relationships/slideLayout" Target="../slideLayouts/slideLayout6.xml"/><Relationship Id="rId31" Type="http://schemas.openxmlformats.org/officeDocument/2006/relationships/theme" Target="../theme/theme2.xml"/><Relationship Id="rId30" Type="http://schemas.openxmlformats.org/officeDocument/2006/relationships/slideLayout" Target="../slideLayouts/slideLayout28.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8.xml"/><Relationship Id="rId22" Type="http://schemas.openxmlformats.org/officeDocument/2006/relationships/slideLayout" Target="../slideLayouts/slideLayout50.xml"/><Relationship Id="rId21" Type="http://schemas.openxmlformats.org/officeDocument/2006/relationships/slideLayout" Target="../slideLayouts/slideLayout49.xml"/><Relationship Id="rId24" Type="http://schemas.openxmlformats.org/officeDocument/2006/relationships/slideLayout" Target="../slideLayouts/slideLayout52.xml"/><Relationship Id="rId23" Type="http://schemas.openxmlformats.org/officeDocument/2006/relationships/slideLayout" Target="../slideLayouts/slideLayout51.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26" Type="http://schemas.openxmlformats.org/officeDocument/2006/relationships/slideLayout" Target="../slideLayouts/slideLayout54.xml"/><Relationship Id="rId25" Type="http://schemas.openxmlformats.org/officeDocument/2006/relationships/slideLayout" Target="../slideLayouts/slideLayout53.xml"/><Relationship Id="rId28" Type="http://schemas.openxmlformats.org/officeDocument/2006/relationships/slideLayout" Target="../slideLayouts/slideLayout56.xml"/><Relationship Id="rId27" Type="http://schemas.openxmlformats.org/officeDocument/2006/relationships/slideLayout" Target="../slideLayouts/slideLayout55.xml"/><Relationship Id="rId5" Type="http://schemas.openxmlformats.org/officeDocument/2006/relationships/slideLayout" Target="../slideLayouts/slideLayout33.xml"/><Relationship Id="rId6" Type="http://schemas.openxmlformats.org/officeDocument/2006/relationships/slideLayout" Target="../slideLayouts/slideLayout34.xml"/><Relationship Id="rId29" Type="http://schemas.openxmlformats.org/officeDocument/2006/relationships/slideLayout" Target="../slideLayouts/slideLayout57.xml"/><Relationship Id="rId7" Type="http://schemas.openxmlformats.org/officeDocument/2006/relationships/slideLayout" Target="../slideLayouts/slideLayout35.xml"/><Relationship Id="rId8" Type="http://schemas.openxmlformats.org/officeDocument/2006/relationships/slideLayout" Target="../slideLayouts/slideLayout36.xml"/><Relationship Id="rId31" Type="http://schemas.openxmlformats.org/officeDocument/2006/relationships/slideLayout" Target="../slideLayouts/slideLayout59.xml"/><Relationship Id="rId30" Type="http://schemas.openxmlformats.org/officeDocument/2006/relationships/slideLayout" Target="../slideLayouts/slideLayout58.xml"/><Relationship Id="rId11" Type="http://schemas.openxmlformats.org/officeDocument/2006/relationships/slideLayout" Target="../slideLayouts/slideLayout39.xml"/><Relationship Id="rId33" Type="http://schemas.openxmlformats.org/officeDocument/2006/relationships/slideLayout" Target="../slideLayouts/slideLayout61.xml"/><Relationship Id="rId10" Type="http://schemas.openxmlformats.org/officeDocument/2006/relationships/slideLayout" Target="../slideLayouts/slideLayout38.xml"/><Relationship Id="rId32" Type="http://schemas.openxmlformats.org/officeDocument/2006/relationships/slideLayout" Target="../slideLayouts/slideLayout60.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34" Type="http://schemas.openxmlformats.org/officeDocument/2006/relationships/theme" Target="../theme/theme3.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7" Type="http://schemas.openxmlformats.org/officeDocument/2006/relationships/slideLayout" Target="../slideLayouts/slideLayout45.xml"/><Relationship Id="rId16" Type="http://schemas.openxmlformats.org/officeDocument/2006/relationships/slideLayout" Target="../slideLayouts/slideLayout44.xml"/><Relationship Id="rId19" Type="http://schemas.openxmlformats.org/officeDocument/2006/relationships/slideLayout" Target="../slideLayouts/slideLayout47.xml"/><Relationship Id="rId18"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80.xml"/><Relationship Id="rId22" Type="http://schemas.openxmlformats.org/officeDocument/2006/relationships/slideLayout" Target="../slideLayouts/slideLayout82.xml"/><Relationship Id="rId21" Type="http://schemas.openxmlformats.org/officeDocument/2006/relationships/slideLayout" Target="../slideLayouts/slideLayout81.xml"/><Relationship Id="rId24" Type="http://schemas.openxmlformats.org/officeDocument/2006/relationships/slideLayout" Target="../slideLayouts/slideLayout84.xml"/><Relationship Id="rId23" Type="http://schemas.openxmlformats.org/officeDocument/2006/relationships/slideLayout" Target="../slideLayouts/slideLayout83.xml"/><Relationship Id="rId1" Type="http://schemas.openxmlformats.org/officeDocument/2006/relationships/image" Target="../media/image43.png"/><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26" Type="http://schemas.openxmlformats.org/officeDocument/2006/relationships/slideLayout" Target="../slideLayouts/slideLayout86.xml"/><Relationship Id="rId25" Type="http://schemas.openxmlformats.org/officeDocument/2006/relationships/slideLayout" Target="../slideLayouts/slideLayout85.xml"/><Relationship Id="rId28" Type="http://schemas.openxmlformats.org/officeDocument/2006/relationships/slideLayout" Target="../slideLayouts/slideLayout88.xml"/><Relationship Id="rId27" Type="http://schemas.openxmlformats.org/officeDocument/2006/relationships/slideLayout" Target="../slideLayouts/slideLayout87.xml"/><Relationship Id="rId5" Type="http://schemas.openxmlformats.org/officeDocument/2006/relationships/slideLayout" Target="../slideLayouts/slideLayout65.xml"/><Relationship Id="rId6" Type="http://schemas.openxmlformats.org/officeDocument/2006/relationships/slideLayout" Target="../slideLayouts/slideLayout66.xml"/><Relationship Id="rId29" Type="http://schemas.openxmlformats.org/officeDocument/2006/relationships/slideLayout" Target="../slideLayouts/slideLayout89.xml"/><Relationship Id="rId7" Type="http://schemas.openxmlformats.org/officeDocument/2006/relationships/slideLayout" Target="../slideLayouts/slideLayout67.xml"/><Relationship Id="rId8" Type="http://schemas.openxmlformats.org/officeDocument/2006/relationships/slideLayout" Target="../slideLayouts/slideLayout68.xml"/><Relationship Id="rId31" Type="http://schemas.openxmlformats.org/officeDocument/2006/relationships/theme" Target="../theme/theme1.xml"/><Relationship Id="rId30" Type="http://schemas.openxmlformats.org/officeDocument/2006/relationships/slideLayout" Target="../slideLayouts/slideLayout90.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3" Type="http://schemas.openxmlformats.org/officeDocument/2006/relationships/slideLayout" Target="../slideLayouts/slideLayout73.xml"/><Relationship Id="rId12" Type="http://schemas.openxmlformats.org/officeDocument/2006/relationships/slideLayout" Target="../slideLayouts/slideLayout72.xml"/><Relationship Id="rId15" Type="http://schemas.openxmlformats.org/officeDocument/2006/relationships/slideLayout" Target="../slideLayouts/slideLayout75.xml"/><Relationship Id="rId14" Type="http://schemas.openxmlformats.org/officeDocument/2006/relationships/slideLayout" Target="../slideLayouts/slideLayout74.xml"/><Relationship Id="rId17" Type="http://schemas.openxmlformats.org/officeDocument/2006/relationships/slideLayout" Target="../slideLayouts/slideLayout77.xml"/><Relationship Id="rId16" Type="http://schemas.openxmlformats.org/officeDocument/2006/relationships/slideLayout" Target="../slideLayouts/slideLayout76.xml"/><Relationship Id="rId19" Type="http://schemas.openxmlformats.org/officeDocument/2006/relationships/slideLayout" Target="../slideLayouts/slideLayout79.xml"/><Relationship Id="rId18"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95067"/>
        </a:solidFill>
      </p:bgPr>
    </p:bg>
    <p:spTree>
      <p:nvGrpSpPr>
        <p:cNvPr id="5" name="Shape 5"/>
        <p:cNvGrpSpPr/>
        <p:nvPr/>
      </p:nvGrpSpPr>
      <p:grpSpPr>
        <a:xfrm>
          <a:off x="0" y="0"/>
          <a:ext cx="0" cy="0"/>
          <a:chOff x="0" y="0"/>
          <a:chExt cx="0" cy="0"/>
        </a:xfrm>
      </p:grpSpPr>
      <p:pic>
        <p:nvPicPr>
          <p:cNvPr descr="Tidelift-pattern-blue.png" id="6" name="Google Shape;6;p1"/>
          <p:cNvPicPr preferRelativeResize="0"/>
          <p:nvPr/>
        </p:nvPicPr>
        <p:blipFill rotWithShape="1">
          <a:blip r:embed="rId1">
            <a:alphaModFix/>
          </a:blip>
          <a:srcRect b="0" l="0" r="0" t="0"/>
          <a:stretch/>
        </p:blipFill>
        <p:spPr>
          <a:xfrm>
            <a:off x="10710726" y="635000"/>
            <a:ext cx="13961673" cy="14481104"/>
          </a:xfrm>
          <a:prstGeom prst="rect">
            <a:avLst/>
          </a:prstGeom>
          <a:noFill/>
          <a:ln>
            <a:noFill/>
          </a:ln>
        </p:spPr>
      </p:pic>
      <p:pic>
        <p:nvPicPr>
          <p:cNvPr descr="Tidelift_Logos_RGB_Tidelift_Mark_On-Blue.png" id="7" name="Google Shape;7;p1"/>
          <p:cNvPicPr preferRelativeResize="0"/>
          <p:nvPr/>
        </p:nvPicPr>
        <p:blipFill rotWithShape="1">
          <a:blip r:embed="rId2">
            <a:alphaModFix/>
          </a:blip>
          <a:srcRect b="0" l="0" r="0" t="0"/>
          <a:stretch/>
        </p:blipFill>
        <p:spPr>
          <a:xfrm>
            <a:off x="8996373" y="10997803"/>
            <a:ext cx="6391253" cy="2129235"/>
          </a:xfrm>
          <a:prstGeom prst="rect">
            <a:avLst/>
          </a:prstGeom>
          <a:noFill/>
          <a:ln>
            <a:noFill/>
          </a:ln>
        </p:spPr>
      </p:pic>
      <p:sp>
        <p:nvSpPr>
          <p:cNvPr id="8" name="Google Shape;8;p1"/>
          <p:cNvSpPr txBox="1"/>
          <p:nvPr>
            <p:ph type="title"/>
          </p:nvPr>
        </p:nvSpPr>
        <p:spPr>
          <a:xfrm>
            <a:off x="4387453" y="5422114"/>
            <a:ext cx="15609095" cy="1899726"/>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2500"/>
              </a:spcBef>
              <a:spcAft>
                <a:spcPts val="0"/>
              </a:spcAft>
              <a:buClr>
                <a:srgbClr val="FFFFFF"/>
              </a:buClr>
              <a:buSzPts val="12000"/>
              <a:buFont typeface="Open Sans"/>
              <a:buNone/>
              <a:defRPr i="0" sz="12000" u="none" cap="none" strike="noStrike">
                <a:solidFill>
                  <a:srgbClr val="FFFFFF"/>
                </a:solidFill>
                <a:latin typeface="Open Sans"/>
                <a:ea typeface="Open Sans"/>
                <a:cs typeface="Open Sans"/>
                <a:sym typeface="Open Sans"/>
              </a:defRPr>
            </a:lvl1pPr>
            <a:lvl2pPr lvl="1" marR="0" rtl="0" algn="ctr">
              <a:lnSpc>
                <a:spcPct val="100000"/>
              </a:lnSpc>
              <a:spcBef>
                <a:spcPts val="2500"/>
              </a:spcBef>
              <a:spcAft>
                <a:spcPts val="0"/>
              </a:spcAft>
              <a:buClr>
                <a:srgbClr val="FFFFFF"/>
              </a:buClr>
              <a:buSzPts val="12000"/>
              <a:buFont typeface="Open Sans"/>
              <a:buNone/>
              <a:defRPr i="0" sz="12000" u="none" cap="none" strike="noStrike">
                <a:solidFill>
                  <a:srgbClr val="FFFFFF"/>
                </a:solidFill>
                <a:latin typeface="Open Sans"/>
                <a:ea typeface="Open Sans"/>
                <a:cs typeface="Open Sans"/>
                <a:sym typeface="Open Sans"/>
              </a:defRPr>
            </a:lvl2pPr>
            <a:lvl3pPr lvl="2" marR="0" rtl="0" algn="ctr">
              <a:lnSpc>
                <a:spcPct val="100000"/>
              </a:lnSpc>
              <a:spcBef>
                <a:spcPts val="2500"/>
              </a:spcBef>
              <a:spcAft>
                <a:spcPts val="0"/>
              </a:spcAft>
              <a:buClr>
                <a:srgbClr val="FFFFFF"/>
              </a:buClr>
              <a:buSzPts val="12000"/>
              <a:buFont typeface="Open Sans"/>
              <a:buNone/>
              <a:defRPr i="0" sz="12000" u="none" cap="none" strike="noStrike">
                <a:solidFill>
                  <a:srgbClr val="FFFFFF"/>
                </a:solidFill>
                <a:latin typeface="Open Sans"/>
                <a:ea typeface="Open Sans"/>
                <a:cs typeface="Open Sans"/>
                <a:sym typeface="Open Sans"/>
              </a:defRPr>
            </a:lvl3pPr>
            <a:lvl4pPr lvl="3" marR="0" rtl="0" algn="ctr">
              <a:lnSpc>
                <a:spcPct val="100000"/>
              </a:lnSpc>
              <a:spcBef>
                <a:spcPts val="2500"/>
              </a:spcBef>
              <a:spcAft>
                <a:spcPts val="0"/>
              </a:spcAft>
              <a:buClr>
                <a:srgbClr val="FFFFFF"/>
              </a:buClr>
              <a:buSzPts val="12000"/>
              <a:buFont typeface="Open Sans"/>
              <a:buNone/>
              <a:defRPr i="0" sz="12000" u="none" cap="none" strike="noStrike">
                <a:solidFill>
                  <a:srgbClr val="FFFFFF"/>
                </a:solidFill>
                <a:latin typeface="Open Sans"/>
                <a:ea typeface="Open Sans"/>
                <a:cs typeface="Open Sans"/>
                <a:sym typeface="Open Sans"/>
              </a:defRPr>
            </a:lvl4pPr>
            <a:lvl5pPr lvl="4" marR="0" rtl="0" algn="ctr">
              <a:lnSpc>
                <a:spcPct val="100000"/>
              </a:lnSpc>
              <a:spcBef>
                <a:spcPts val="2500"/>
              </a:spcBef>
              <a:spcAft>
                <a:spcPts val="0"/>
              </a:spcAft>
              <a:buClr>
                <a:srgbClr val="FFFFFF"/>
              </a:buClr>
              <a:buSzPts val="12000"/>
              <a:buFont typeface="Open Sans"/>
              <a:buNone/>
              <a:defRPr i="0" sz="12000" u="none" cap="none" strike="noStrike">
                <a:solidFill>
                  <a:srgbClr val="FFFFFF"/>
                </a:solidFill>
                <a:latin typeface="Open Sans"/>
                <a:ea typeface="Open Sans"/>
                <a:cs typeface="Open Sans"/>
                <a:sym typeface="Open Sans"/>
              </a:defRPr>
            </a:lvl5pPr>
            <a:lvl6pPr lvl="5" marR="0" rtl="0" algn="ctr">
              <a:lnSpc>
                <a:spcPct val="100000"/>
              </a:lnSpc>
              <a:spcBef>
                <a:spcPts val="2500"/>
              </a:spcBef>
              <a:spcAft>
                <a:spcPts val="0"/>
              </a:spcAft>
              <a:buClr>
                <a:srgbClr val="FFFFFF"/>
              </a:buClr>
              <a:buSzPts val="12000"/>
              <a:buFont typeface="Open Sans"/>
              <a:buNone/>
              <a:defRPr i="0" sz="12000" u="none" cap="none" strike="noStrike">
                <a:solidFill>
                  <a:srgbClr val="FFFFFF"/>
                </a:solidFill>
                <a:latin typeface="Open Sans"/>
                <a:ea typeface="Open Sans"/>
                <a:cs typeface="Open Sans"/>
                <a:sym typeface="Open Sans"/>
              </a:defRPr>
            </a:lvl6pPr>
            <a:lvl7pPr lvl="6" marR="0" rtl="0" algn="ctr">
              <a:lnSpc>
                <a:spcPct val="100000"/>
              </a:lnSpc>
              <a:spcBef>
                <a:spcPts val="2500"/>
              </a:spcBef>
              <a:spcAft>
                <a:spcPts val="0"/>
              </a:spcAft>
              <a:buClr>
                <a:srgbClr val="FFFFFF"/>
              </a:buClr>
              <a:buSzPts val="12000"/>
              <a:buFont typeface="Open Sans"/>
              <a:buNone/>
              <a:defRPr i="0" sz="12000" u="none" cap="none" strike="noStrike">
                <a:solidFill>
                  <a:srgbClr val="FFFFFF"/>
                </a:solidFill>
                <a:latin typeface="Open Sans"/>
                <a:ea typeface="Open Sans"/>
                <a:cs typeface="Open Sans"/>
                <a:sym typeface="Open Sans"/>
              </a:defRPr>
            </a:lvl7pPr>
            <a:lvl8pPr lvl="7" marR="0" rtl="0" algn="ctr">
              <a:lnSpc>
                <a:spcPct val="100000"/>
              </a:lnSpc>
              <a:spcBef>
                <a:spcPts val="2500"/>
              </a:spcBef>
              <a:spcAft>
                <a:spcPts val="0"/>
              </a:spcAft>
              <a:buClr>
                <a:srgbClr val="FFFFFF"/>
              </a:buClr>
              <a:buSzPts val="12000"/>
              <a:buFont typeface="Open Sans"/>
              <a:buNone/>
              <a:defRPr i="0" sz="12000" u="none" cap="none" strike="noStrike">
                <a:solidFill>
                  <a:srgbClr val="FFFFFF"/>
                </a:solidFill>
                <a:latin typeface="Open Sans"/>
                <a:ea typeface="Open Sans"/>
                <a:cs typeface="Open Sans"/>
                <a:sym typeface="Open Sans"/>
              </a:defRPr>
            </a:lvl8pPr>
            <a:lvl9pPr lvl="8" marR="0" rtl="0" algn="ctr">
              <a:lnSpc>
                <a:spcPct val="100000"/>
              </a:lnSpc>
              <a:spcBef>
                <a:spcPts val="2500"/>
              </a:spcBef>
              <a:spcAft>
                <a:spcPts val="0"/>
              </a:spcAft>
              <a:buClr>
                <a:srgbClr val="FFFFFF"/>
              </a:buClr>
              <a:buSzPts val="12000"/>
              <a:buFont typeface="Open Sans"/>
              <a:buNone/>
              <a:defRPr i="0" sz="12000" u="none" cap="none" strike="noStrike">
                <a:solidFill>
                  <a:srgbClr val="FFFFFF"/>
                </a:solidFill>
                <a:latin typeface="Open Sans"/>
                <a:ea typeface="Open Sans"/>
                <a:cs typeface="Open Sans"/>
                <a:sym typeface="Open Sans"/>
              </a:defRPr>
            </a:lvl9pPr>
          </a:lstStyle>
          <a:p/>
        </p:txBody>
      </p:sp>
      <p:sp>
        <p:nvSpPr>
          <p:cNvPr id="9" name="Google Shape;9;p1"/>
          <p:cNvSpPr txBox="1"/>
          <p:nvPr>
            <p:ph idx="1" type="body"/>
          </p:nvPr>
        </p:nvSpPr>
        <p:spPr>
          <a:xfrm>
            <a:off x="4387453" y="3661171"/>
            <a:ext cx="15609095" cy="8840392"/>
          </a:xfrm>
          <a:prstGeom prst="rect">
            <a:avLst/>
          </a:prstGeom>
          <a:noFill/>
          <a:ln>
            <a:noFill/>
          </a:ln>
        </p:spPr>
        <p:txBody>
          <a:bodyPr anchorCtr="0" anchor="ctr"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Font typeface="Open Sans"/>
              <a:buChar char="•"/>
              <a:defRPr i="0" sz="4000" u="none" cap="none" strike="noStrike">
                <a:solidFill>
                  <a:srgbClr val="32302F"/>
                </a:solidFill>
                <a:latin typeface="Open Sans"/>
                <a:ea typeface="Open Sans"/>
                <a:cs typeface="Open Sans"/>
                <a:sym typeface="Open Sans"/>
              </a:defRPr>
            </a:lvl1pPr>
            <a:lvl2pPr indent="-419100" lvl="1" marL="914400" marR="0" rtl="0" algn="l">
              <a:lnSpc>
                <a:spcPct val="100000"/>
              </a:lnSpc>
              <a:spcBef>
                <a:spcPts val="6000"/>
              </a:spcBef>
              <a:spcAft>
                <a:spcPts val="0"/>
              </a:spcAft>
              <a:buClr>
                <a:srgbClr val="32302F"/>
              </a:buClr>
              <a:buSzPts val="3000"/>
              <a:buFont typeface="Open Sans"/>
              <a:buChar char="•"/>
              <a:defRPr i="0" sz="4000" u="none" cap="none" strike="noStrike">
                <a:solidFill>
                  <a:srgbClr val="32302F"/>
                </a:solidFill>
                <a:latin typeface="Open Sans"/>
                <a:ea typeface="Open Sans"/>
                <a:cs typeface="Open Sans"/>
                <a:sym typeface="Open Sans"/>
              </a:defRPr>
            </a:lvl2pPr>
            <a:lvl3pPr indent="-419100" lvl="2" marL="1371600" marR="0" rtl="0" algn="l">
              <a:lnSpc>
                <a:spcPct val="100000"/>
              </a:lnSpc>
              <a:spcBef>
                <a:spcPts val="6000"/>
              </a:spcBef>
              <a:spcAft>
                <a:spcPts val="0"/>
              </a:spcAft>
              <a:buClr>
                <a:srgbClr val="32302F"/>
              </a:buClr>
              <a:buSzPts val="3000"/>
              <a:buFont typeface="Open Sans"/>
              <a:buChar char="•"/>
              <a:defRPr i="0" sz="4000" u="none" cap="none" strike="noStrike">
                <a:solidFill>
                  <a:srgbClr val="32302F"/>
                </a:solidFill>
                <a:latin typeface="Open Sans"/>
                <a:ea typeface="Open Sans"/>
                <a:cs typeface="Open Sans"/>
                <a:sym typeface="Open Sans"/>
              </a:defRPr>
            </a:lvl3pPr>
            <a:lvl4pPr indent="-419100" lvl="3" marL="1828800" marR="0" rtl="0" algn="l">
              <a:lnSpc>
                <a:spcPct val="100000"/>
              </a:lnSpc>
              <a:spcBef>
                <a:spcPts val="6000"/>
              </a:spcBef>
              <a:spcAft>
                <a:spcPts val="0"/>
              </a:spcAft>
              <a:buClr>
                <a:srgbClr val="32302F"/>
              </a:buClr>
              <a:buSzPts val="3000"/>
              <a:buFont typeface="Open Sans"/>
              <a:buChar char="•"/>
              <a:defRPr i="0" sz="4000" u="none" cap="none" strike="noStrike">
                <a:solidFill>
                  <a:srgbClr val="32302F"/>
                </a:solidFill>
                <a:latin typeface="Open Sans"/>
                <a:ea typeface="Open Sans"/>
                <a:cs typeface="Open Sans"/>
                <a:sym typeface="Open Sans"/>
              </a:defRPr>
            </a:lvl4pPr>
            <a:lvl5pPr indent="-419100" lvl="4" marL="2286000" marR="0" rtl="0" algn="l">
              <a:lnSpc>
                <a:spcPct val="100000"/>
              </a:lnSpc>
              <a:spcBef>
                <a:spcPts val="6000"/>
              </a:spcBef>
              <a:spcAft>
                <a:spcPts val="0"/>
              </a:spcAft>
              <a:buClr>
                <a:srgbClr val="32302F"/>
              </a:buClr>
              <a:buSzPts val="3000"/>
              <a:buFont typeface="Open Sans"/>
              <a:buChar char="•"/>
              <a:defRPr i="0" sz="4000" u="none" cap="none" strike="noStrike">
                <a:solidFill>
                  <a:srgbClr val="32302F"/>
                </a:solidFill>
                <a:latin typeface="Open Sans"/>
                <a:ea typeface="Open Sans"/>
                <a:cs typeface="Open Sans"/>
                <a:sym typeface="Open Sans"/>
              </a:defRPr>
            </a:lvl5pPr>
            <a:lvl6pPr indent="-419100" lvl="5" marL="2743200" marR="0" rtl="0" algn="l">
              <a:lnSpc>
                <a:spcPct val="100000"/>
              </a:lnSpc>
              <a:spcBef>
                <a:spcPts val="6000"/>
              </a:spcBef>
              <a:spcAft>
                <a:spcPts val="0"/>
              </a:spcAft>
              <a:buClr>
                <a:srgbClr val="32302F"/>
              </a:buClr>
              <a:buSzPts val="3000"/>
              <a:buFont typeface="Open Sans"/>
              <a:buChar char="•"/>
              <a:defRPr i="0" sz="4000" u="none" cap="none" strike="noStrike">
                <a:solidFill>
                  <a:srgbClr val="32302F"/>
                </a:solidFill>
                <a:latin typeface="Open Sans"/>
                <a:ea typeface="Open Sans"/>
                <a:cs typeface="Open Sans"/>
                <a:sym typeface="Open Sans"/>
              </a:defRPr>
            </a:lvl6pPr>
            <a:lvl7pPr indent="-419100" lvl="6" marL="3200400" marR="0" rtl="0" algn="l">
              <a:lnSpc>
                <a:spcPct val="100000"/>
              </a:lnSpc>
              <a:spcBef>
                <a:spcPts val="6000"/>
              </a:spcBef>
              <a:spcAft>
                <a:spcPts val="0"/>
              </a:spcAft>
              <a:buClr>
                <a:srgbClr val="32302F"/>
              </a:buClr>
              <a:buSzPts val="3000"/>
              <a:buFont typeface="Open Sans"/>
              <a:buChar char="•"/>
              <a:defRPr i="0" sz="4000" u="none" cap="none" strike="noStrike">
                <a:solidFill>
                  <a:srgbClr val="32302F"/>
                </a:solidFill>
                <a:latin typeface="Open Sans"/>
                <a:ea typeface="Open Sans"/>
                <a:cs typeface="Open Sans"/>
                <a:sym typeface="Open Sans"/>
              </a:defRPr>
            </a:lvl7pPr>
            <a:lvl8pPr indent="-419100" lvl="7" marL="3657600" marR="0" rtl="0" algn="l">
              <a:lnSpc>
                <a:spcPct val="100000"/>
              </a:lnSpc>
              <a:spcBef>
                <a:spcPts val="6000"/>
              </a:spcBef>
              <a:spcAft>
                <a:spcPts val="0"/>
              </a:spcAft>
              <a:buClr>
                <a:srgbClr val="32302F"/>
              </a:buClr>
              <a:buSzPts val="3000"/>
              <a:buFont typeface="Open Sans"/>
              <a:buChar char="•"/>
              <a:defRPr i="0" sz="4000" u="none" cap="none" strike="noStrike">
                <a:solidFill>
                  <a:srgbClr val="32302F"/>
                </a:solidFill>
                <a:latin typeface="Open Sans"/>
                <a:ea typeface="Open Sans"/>
                <a:cs typeface="Open Sans"/>
                <a:sym typeface="Open Sans"/>
              </a:defRPr>
            </a:lvl8pPr>
            <a:lvl9pPr indent="-419100" lvl="8" marL="4114800" marR="0" rtl="0" algn="l">
              <a:lnSpc>
                <a:spcPct val="100000"/>
              </a:lnSpc>
              <a:spcBef>
                <a:spcPts val="6000"/>
              </a:spcBef>
              <a:spcAft>
                <a:spcPts val="0"/>
              </a:spcAft>
              <a:buClr>
                <a:srgbClr val="32302F"/>
              </a:buClr>
              <a:buSzPts val="3000"/>
              <a:buFont typeface="Open Sans"/>
              <a:buChar char="•"/>
              <a:defRPr i="0" sz="4000" u="none" cap="none" strike="noStrike">
                <a:solidFill>
                  <a:srgbClr val="32302F"/>
                </a:solidFill>
                <a:latin typeface="Open Sans"/>
                <a:ea typeface="Open Sans"/>
                <a:cs typeface="Open Sans"/>
                <a:sym typeface="Open Sans"/>
              </a:defRPr>
            </a:lvl9pPr>
          </a:lstStyle>
          <a:p/>
        </p:txBody>
      </p:sp>
      <p:sp>
        <p:nvSpPr>
          <p:cNvPr id="10" name="Google Shape;10;p1"/>
          <p:cNvSpPr txBox="1"/>
          <p:nvPr>
            <p:ph idx="12" type="sldNum"/>
          </p:nvPr>
        </p:nvSpPr>
        <p:spPr>
          <a:xfrm>
            <a:off x="863877" y="622829"/>
            <a:ext cx="464186" cy="409576"/>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0"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0" name="Shape 140"/>
        <p:cNvGrpSpPr/>
        <p:nvPr/>
      </p:nvGrpSpPr>
      <p:grpSpPr>
        <a:xfrm>
          <a:off x="0" y="0"/>
          <a:ext cx="0" cy="0"/>
          <a:chOff x="0" y="0"/>
          <a:chExt cx="0" cy="0"/>
        </a:xfrm>
      </p:grpSpPr>
      <p:sp>
        <p:nvSpPr>
          <p:cNvPr id="141" name="Google Shape;141;p30"/>
          <p:cNvSpPr txBox="1"/>
          <p:nvPr>
            <p:ph type="title"/>
          </p:nvPr>
        </p:nvSpPr>
        <p:spPr>
          <a:xfrm>
            <a:off x="1676400" y="730250"/>
            <a:ext cx="21031200" cy="2651100"/>
          </a:xfrm>
          <a:prstGeom prst="rect">
            <a:avLst/>
          </a:prstGeom>
          <a:noFill/>
          <a:ln>
            <a:noFill/>
          </a:ln>
        </p:spPr>
        <p:txBody>
          <a:bodyPr anchorCtr="0" anchor="ctr" bIns="182800" lIns="182800" spcFirstLastPara="1" rIns="182800" wrap="square" tIns="182800">
            <a:noAutofit/>
          </a:bodyPr>
          <a:lstStyle>
            <a:lvl1pPr lvl="0" marR="0" rtl="0" algn="l">
              <a:lnSpc>
                <a:spcPct val="90000"/>
              </a:lnSpc>
              <a:spcBef>
                <a:spcPts val="0"/>
              </a:spcBef>
              <a:spcAft>
                <a:spcPts val="0"/>
              </a:spcAft>
              <a:buClr>
                <a:srgbClr val="F6914C"/>
              </a:buClr>
              <a:buSzPts val="8800"/>
              <a:buFont typeface="Open Sans"/>
              <a:buNone/>
              <a:defRPr i="0" sz="8800" u="none" cap="none" strike="noStrike">
                <a:solidFill>
                  <a:srgbClr val="F6914C"/>
                </a:solidFill>
                <a:latin typeface="Open Sans"/>
                <a:ea typeface="Open Sans"/>
                <a:cs typeface="Open Sans"/>
                <a:sym typeface="Open Sans"/>
              </a:defRPr>
            </a:lvl1pPr>
            <a:lvl2pPr lvl="1"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2pPr>
            <a:lvl3pPr lvl="2"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3pPr>
            <a:lvl4pPr lvl="3"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4pPr>
            <a:lvl5pPr lvl="4"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5pPr>
            <a:lvl6pPr lvl="5"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6pPr>
            <a:lvl7pPr lvl="6"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7pPr>
            <a:lvl8pPr lvl="7"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8pPr>
            <a:lvl9pPr lvl="8" marR="0" rtl="0" algn="l">
              <a:lnSpc>
                <a:spcPct val="90000"/>
              </a:lnSpc>
              <a:spcBef>
                <a:spcPts val="0"/>
              </a:spcBef>
              <a:spcAft>
                <a:spcPts val="0"/>
              </a:spcAft>
              <a:buClr>
                <a:srgbClr val="F6914C"/>
              </a:buClr>
              <a:buSzPts val="8800"/>
              <a:buFont typeface="Calibri"/>
              <a:buNone/>
              <a:defRPr b="0" i="0" sz="8800" u="none" cap="none" strike="noStrike">
                <a:solidFill>
                  <a:srgbClr val="F6914C"/>
                </a:solidFill>
                <a:latin typeface="Calibri"/>
                <a:ea typeface="Calibri"/>
                <a:cs typeface="Calibri"/>
                <a:sym typeface="Calibri"/>
              </a:defRPr>
            </a:lvl9pPr>
          </a:lstStyle>
          <a:p/>
        </p:txBody>
      </p:sp>
      <p:sp>
        <p:nvSpPr>
          <p:cNvPr id="142" name="Google Shape;142;p30"/>
          <p:cNvSpPr txBox="1"/>
          <p:nvPr>
            <p:ph idx="1" type="body"/>
          </p:nvPr>
        </p:nvSpPr>
        <p:spPr>
          <a:xfrm>
            <a:off x="1676400" y="3651250"/>
            <a:ext cx="21031200" cy="8702400"/>
          </a:xfrm>
          <a:prstGeom prst="rect">
            <a:avLst/>
          </a:prstGeom>
          <a:noFill/>
          <a:ln>
            <a:noFill/>
          </a:ln>
        </p:spPr>
        <p:txBody>
          <a:bodyPr anchorCtr="0" anchor="t" bIns="182800" lIns="182800" spcFirstLastPara="1" rIns="182800" wrap="square" tIns="182800">
            <a:noAutofit/>
          </a:bodyPr>
          <a:lstStyle>
            <a:lvl1pPr indent="-584200" lvl="0" marL="457200" marR="0" rtl="0" algn="l">
              <a:lnSpc>
                <a:spcPct val="90000"/>
              </a:lnSpc>
              <a:spcBef>
                <a:spcPts val="2100"/>
              </a:spcBef>
              <a:spcAft>
                <a:spcPts val="0"/>
              </a:spcAft>
              <a:buClr>
                <a:srgbClr val="000000"/>
              </a:buClr>
              <a:buSzPts val="5600"/>
              <a:buFont typeface="Open Sans"/>
              <a:buChar char="•"/>
              <a:defRPr i="0" sz="5600" u="none" cap="none" strike="noStrike">
                <a:solidFill>
                  <a:srgbClr val="000000"/>
                </a:solidFill>
                <a:latin typeface="Open Sans"/>
                <a:ea typeface="Open Sans"/>
                <a:cs typeface="Open Sans"/>
                <a:sym typeface="Open Sans"/>
              </a:defRPr>
            </a:lvl1pPr>
            <a:lvl2pPr indent="-584200" lvl="1" marL="914400" marR="0" rtl="0" algn="l">
              <a:lnSpc>
                <a:spcPct val="90000"/>
              </a:lnSpc>
              <a:spcBef>
                <a:spcPts val="2100"/>
              </a:spcBef>
              <a:spcAft>
                <a:spcPts val="0"/>
              </a:spcAft>
              <a:buClr>
                <a:srgbClr val="000000"/>
              </a:buClr>
              <a:buSzPts val="5600"/>
              <a:buFont typeface="Open Sans"/>
              <a:buChar char="•"/>
              <a:defRPr i="0" sz="5600" u="none" cap="none" strike="noStrike">
                <a:solidFill>
                  <a:srgbClr val="000000"/>
                </a:solidFill>
                <a:latin typeface="Open Sans"/>
                <a:ea typeface="Open Sans"/>
                <a:cs typeface="Open Sans"/>
                <a:sym typeface="Open Sans"/>
              </a:defRPr>
            </a:lvl2pPr>
            <a:lvl3pPr indent="-584200" lvl="2" marL="1371600" marR="0" rtl="0" algn="l">
              <a:lnSpc>
                <a:spcPct val="90000"/>
              </a:lnSpc>
              <a:spcBef>
                <a:spcPts val="2100"/>
              </a:spcBef>
              <a:spcAft>
                <a:spcPts val="0"/>
              </a:spcAft>
              <a:buClr>
                <a:srgbClr val="000000"/>
              </a:buClr>
              <a:buSzPts val="5600"/>
              <a:buFont typeface="Open Sans"/>
              <a:buChar char="•"/>
              <a:defRPr i="0" sz="5600" u="none" cap="none" strike="noStrike">
                <a:solidFill>
                  <a:srgbClr val="000000"/>
                </a:solidFill>
                <a:latin typeface="Open Sans"/>
                <a:ea typeface="Open Sans"/>
                <a:cs typeface="Open Sans"/>
                <a:sym typeface="Open Sans"/>
              </a:defRPr>
            </a:lvl3pPr>
            <a:lvl4pPr indent="-584200" lvl="3" marL="1828800" marR="0" rtl="0" algn="l">
              <a:lnSpc>
                <a:spcPct val="90000"/>
              </a:lnSpc>
              <a:spcBef>
                <a:spcPts val="2100"/>
              </a:spcBef>
              <a:spcAft>
                <a:spcPts val="0"/>
              </a:spcAft>
              <a:buClr>
                <a:srgbClr val="000000"/>
              </a:buClr>
              <a:buSzPts val="5600"/>
              <a:buFont typeface="Open Sans"/>
              <a:buChar char="•"/>
              <a:defRPr i="0" sz="5600" u="none" cap="none" strike="noStrike">
                <a:solidFill>
                  <a:srgbClr val="000000"/>
                </a:solidFill>
                <a:latin typeface="Open Sans"/>
                <a:ea typeface="Open Sans"/>
                <a:cs typeface="Open Sans"/>
                <a:sym typeface="Open Sans"/>
              </a:defRPr>
            </a:lvl4pPr>
            <a:lvl5pPr indent="-584200" lvl="4" marL="2286000" marR="0" rtl="0" algn="l">
              <a:lnSpc>
                <a:spcPct val="90000"/>
              </a:lnSpc>
              <a:spcBef>
                <a:spcPts val="2100"/>
              </a:spcBef>
              <a:spcAft>
                <a:spcPts val="0"/>
              </a:spcAft>
              <a:buClr>
                <a:srgbClr val="000000"/>
              </a:buClr>
              <a:buSzPts val="5600"/>
              <a:buFont typeface="Open Sans"/>
              <a:buChar char="•"/>
              <a:defRPr i="0" sz="5600" u="none" cap="none" strike="noStrike">
                <a:solidFill>
                  <a:srgbClr val="000000"/>
                </a:solidFill>
                <a:latin typeface="Open Sans"/>
                <a:ea typeface="Open Sans"/>
                <a:cs typeface="Open Sans"/>
                <a:sym typeface="Open Sans"/>
              </a:defRPr>
            </a:lvl5pPr>
            <a:lvl6pPr indent="-584200" lvl="5" marL="2743200" marR="0" rtl="0" algn="l">
              <a:lnSpc>
                <a:spcPct val="90000"/>
              </a:lnSpc>
              <a:spcBef>
                <a:spcPts val="2100"/>
              </a:spcBef>
              <a:spcAft>
                <a:spcPts val="0"/>
              </a:spcAft>
              <a:buClr>
                <a:srgbClr val="000000"/>
              </a:buClr>
              <a:buSzPts val="5600"/>
              <a:buFont typeface="Open Sans"/>
              <a:buChar char="•"/>
              <a:defRPr i="0" sz="5600" u="none" cap="none" strike="noStrike">
                <a:solidFill>
                  <a:srgbClr val="000000"/>
                </a:solidFill>
                <a:latin typeface="Open Sans"/>
                <a:ea typeface="Open Sans"/>
                <a:cs typeface="Open Sans"/>
                <a:sym typeface="Open Sans"/>
              </a:defRPr>
            </a:lvl6pPr>
            <a:lvl7pPr indent="-584200" lvl="6" marL="3200400" marR="0" rtl="0" algn="l">
              <a:lnSpc>
                <a:spcPct val="90000"/>
              </a:lnSpc>
              <a:spcBef>
                <a:spcPts val="2100"/>
              </a:spcBef>
              <a:spcAft>
                <a:spcPts val="0"/>
              </a:spcAft>
              <a:buClr>
                <a:srgbClr val="000000"/>
              </a:buClr>
              <a:buSzPts val="5600"/>
              <a:buFont typeface="Open Sans"/>
              <a:buChar char="•"/>
              <a:defRPr i="0" sz="5600" u="none" cap="none" strike="noStrike">
                <a:solidFill>
                  <a:srgbClr val="000000"/>
                </a:solidFill>
                <a:latin typeface="Open Sans"/>
                <a:ea typeface="Open Sans"/>
                <a:cs typeface="Open Sans"/>
                <a:sym typeface="Open Sans"/>
              </a:defRPr>
            </a:lvl7pPr>
            <a:lvl8pPr indent="-584200" lvl="7" marL="3657600" marR="0" rtl="0" algn="l">
              <a:lnSpc>
                <a:spcPct val="90000"/>
              </a:lnSpc>
              <a:spcBef>
                <a:spcPts val="2100"/>
              </a:spcBef>
              <a:spcAft>
                <a:spcPts val="0"/>
              </a:spcAft>
              <a:buClr>
                <a:srgbClr val="000000"/>
              </a:buClr>
              <a:buSzPts val="5600"/>
              <a:buFont typeface="Open Sans"/>
              <a:buChar char="•"/>
              <a:defRPr i="0" sz="5600" u="none" cap="none" strike="noStrike">
                <a:solidFill>
                  <a:srgbClr val="000000"/>
                </a:solidFill>
                <a:latin typeface="Open Sans"/>
                <a:ea typeface="Open Sans"/>
                <a:cs typeface="Open Sans"/>
                <a:sym typeface="Open Sans"/>
              </a:defRPr>
            </a:lvl8pPr>
            <a:lvl9pPr indent="-584200" lvl="8" marL="4114800" marR="0" rtl="0" algn="l">
              <a:lnSpc>
                <a:spcPct val="90000"/>
              </a:lnSpc>
              <a:spcBef>
                <a:spcPts val="2100"/>
              </a:spcBef>
              <a:spcAft>
                <a:spcPts val="0"/>
              </a:spcAft>
              <a:buClr>
                <a:srgbClr val="000000"/>
              </a:buClr>
              <a:buSzPts val="5600"/>
              <a:buFont typeface="Open Sans"/>
              <a:buChar char="•"/>
              <a:defRPr i="0" sz="5600" u="none" cap="none" strike="noStrike">
                <a:solidFill>
                  <a:srgbClr val="000000"/>
                </a:solidFill>
                <a:latin typeface="Open Sans"/>
                <a:ea typeface="Open Sans"/>
                <a:cs typeface="Open Sans"/>
                <a:sym typeface="Open Sans"/>
              </a:defRPr>
            </a:lvl9pPr>
          </a:lstStyle>
          <a:p/>
        </p:txBody>
      </p:sp>
      <p:sp>
        <p:nvSpPr>
          <p:cNvPr id="143" name="Google Shape;143;p30"/>
          <p:cNvSpPr txBox="1"/>
          <p:nvPr>
            <p:ph idx="12" type="sldNum"/>
          </p:nvPr>
        </p:nvSpPr>
        <p:spPr>
          <a:xfrm>
            <a:off x="22192417" y="12808625"/>
            <a:ext cx="515100" cy="538500"/>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3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95067"/>
        </a:solidFill>
      </p:bgPr>
    </p:bg>
    <p:spTree>
      <p:nvGrpSpPr>
        <p:cNvPr id="293" name="Shape 293"/>
        <p:cNvGrpSpPr/>
        <p:nvPr/>
      </p:nvGrpSpPr>
      <p:grpSpPr>
        <a:xfrm>
          <a:off x="0" y="0"/>
          <a:ext cx="0" cy="0"/>
          <a:chOff x="0" y="0"/>
          <a:chExt cx="0" cy="0"/>
        </a:xfrm>
      </p:grpSpPr>
      <p:pic>
        <p:nvPicPr>
          <p:cNvPr descr="Tidelift-pattern-blue.png" id="294" name="Google Shape;294;p64"/>
          <p:cNvPicPr preferRelativeResize="0"/>
          <p:nvPr/>
        </p:nvPicPr>
        <p:blipFill rotWithShape="1">
          <a:blip r:embed="rId1">
            <a:alphaModFix/>
          </a:blip>
          <a:srcRect b="0" l="0" r="0" t="0"/>
          <a:stretch/>
        </p:blipFill>
        <p:spPr>
          <a:xfrm>
            <a:off x="10710726" y="635000"/>
            <a:ext cx="13961673" cy="14481104"/>
          </a:xfrm>
          <a:prstGeom prst="rect">
            <a:avLst/>
          </a:prstGeom>
          <a:noFill/>
          <a:ln>
            <a:noFill/>
          </a:ln>
        </p:spPr>
      </p:pic>
      <p:sp>
        <p:nvSpPr>
          <p:cNvPr id="295" name="Google Shape;295;p64"/>
          <p:cNvSpPr txBox="1"/>
          <p:nvPr>
            <p:ph type="title"/>
          </p:nvPr>
        </p:nvSpPr>
        <p:spPr>
          <a:xfrm>
            <a:off x="4387453" y="5422114"/>
            <a:ext cx="15609000" cy="1899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2500"/>
              </a:spcBef>
              <a:spcAft>
                <a:spcPts val="0"/>
              </a:spcAft>
              <a:buClr>
                <a:srgbClr val="FFFFFF"/>
              </a:buClr>
              <a:buSzPts val="12000"/>
              <a:buFont typeface="Open Sans"/>
              <a:buNone/>
              <a:defRPr i="0" sz="12000" u="none" cap="none" strike="noStrike">
                <a:solidFill>
                  <a:srgbClr val="FFFFFF"/>
                </a:solidFill>
                <a:latin typeface="Open Sans"/>
                <a:ea typeface="Open Sans"/>
                <a:cs typeface="Open Sans"/>
                <a:sym typeface="Open Sans"/>
              </a:defRPr>
            </a:lvl1pPr>
            <a:lvl2pPr lvl="1" marR="0" rtl="0" algn="ctr">
              <a:lnSpc>
                <a:spcPct val="100000"/>
              </a:lnSpc>
              <a:spcBef>
                <a:spcPts val="2500"/>
              </a:spcBef>
              <a:spcAft>
                <a:spcPts val="0"/>
              </a:spcAft>
              <a:buClr>
                <a:srgbClr val="FFFFFF"/>
              </a:buClr>
              <a:buSzPts val="12000"/>
              <a:buFont typeface="Open Sans"/>
              <a:buNone/>
              <a:defRPr i="0" sz="12000" u="none" cap="none" strike="noStrike">
                <a:solidFill>
                  <a:srgbClr val="FFFFFF"/>
                </a:solidFill>
                <a:latin typeface="Open Sans"/>
                <a:ea typeface="Open Sans"/>
                <a:cs typeface="Open Sans"/>
                <a:sym typeface="Open Sans"/>
              </a:defRPr>
            </a:lvl2pPr>
            <a:lvl3pPr lvl="2" marR="0" rtl="0" algn="ctr">
              <a:lnSpc>
                <a:spcPct val="100000"/>
              </a:lnSpc>
              <a:spcBef>
                <a:spcPts val="2500"/>
              </a:spcBef>
              <a:spcAft>
                <a:spcPts val="0"/>
              </a:spcAft>
              <a:buClr>
                <a:srgbClr val="FFFFFF"/>
              </a:buClr>
              <a:buSzPts val="12000"/>
              <a:buFont typeface="Open Sans"/>
              <a:buNone/>
              <a:defRPr i="0" sz="12000" u="none" cap="none" strike="noStrike">
                <a:solidFill>
                  <a:srgbClr val="FFFFFF"/>
                </a:solidFill>
                <a:latin typeface="Open Sans"/>
                <a:ea typeface="Open Sans"/>
                <a:cs typeface="Open Sans"/>
                <a:sym typeface="Open Sans"/>
              </a:defRPr>
            </a:lvl3pPr>
            <a:lvl4pPr lvl="3" marR="0" rtl="0" algn="ctr">
              <a:lnSpc>
                <a:spcPct val="100000"/>
              </a:lnSpc>
              <a:spcBef>
                <a:spcPts val="2500"/>
              </a:spcBef>
              <a:spcAft>
                <a:spcPts val="0"/>
              </a:spcAft>
              <a:buClr>
                <a:srgbClr val="FFFFFF"/>
              </a:buClr>
              <a:buSzPts val="12000"/>
              <a:buFont typeface="Open Sans"/>
              <a:buNone/>
              <a:defRPr i="0" sz="12000" u="none" cap="none" strike="noStrike">
                <a:solidFill>
                  <a:srgbClr val="FFFFFF"/>
                </a:solidFill>
                <a:latin typeface="Open Sans"/>
                <a:ea typeface="Open Sans"/>
                <a:cs typeface="Open Sans"/>
                <a:sym typeface="Open Sans"/>
              </a:defRPr>
            </a:lvl4pPr>
            <a:lvl5pPr lvl="4" marR="0" rtl="0" algn="ctr">
              <a:lnSpc>
                <a:spcPct val="100000"/>
              </a:lnSpc>
              <a:spcBef>
                <a:spcPts val="2500"/>
              </a:spcBef>
              <a:spcAft>
                <a:spcPts val="0"/>
              </a:spcAft>
              <a:buClr>
                <a:srgbClr val="FFFFFF"/>
              </a:buClr>
              <a:buSzPts val="12000"/>
              <a:buFont typeface="Open Sans"/>
              <a:buNone/>
              <a:defRPr i="0" sz="12000" u="none" cap="none" strike="noStrike">
                <a:solidFill>
                  <a:srgbClr val="FFFFFF"/>
                </a:solidFill>
                <a:latin typeface="Open Sans"/>
                <a:ea typeface="Open Sans"/>
                <a:cs typeface="Open Sans"/>
                <a:sym typeface="Open Sans"/>
              </a:defRPr>
            </a:lvl5pPr>
            <a:lvl6pPr lvl="5" marR="0" rtl="0" algn="ctr">
              <a:lnSpc>
                <a:spcPct val="100000"/>
              </a:lnSpc>
              <a:spcBef>
                <a:spcPts val="2500"/>
              </a:spcBef>
              <a:spcAft>
                <a:spcPts val="0"/>
              </a:spcAft>
              <a:buClr>
                <a:srgbClr val="FFFFFF"/>
              </a:buClr>
              <a:buSzPts val="12000"/>
              <a:buFont typeface="Open Sans"/>
              <a:buNone/>
              <a:defRPr i="0" sz="12000" u="none" cap="none" strike="noStrike">
                <a:solidFill>
                  <a:srgbClr val="FFFFFF"/>
                </a:solidFill>
                <a:latin typeface="Open Sans"/>
                <a:ea typeface="Open Sans"/>
                <a:cs typeface="Open Sans"/>
                <a:sym typeface="Open Sans"/>
              </a:defRPr>
            </a:lvl6pPr>
            <a:lvl7pPr lvl="6" marR="0" rtl="0" algn="ctr">
              <a:lnSpc>
                <a:spcPct val="100000"/>
              </a:lnSpc>
              <a:spcBef>
                <a:spcPts val="2500"/>
              </a:spcBef>
              <a:spcAft>
                <a:spcPts val="0"/>
              </a:spcAft>
              <a:buClr>
                <a:srgbClr val="FFFFFF"/>
              </a:buClr>
              <a:buSzPts val="12000"/>
              <a:buFont typeface="Open Sans"/>
              <a:buNone/>
              <a:defRPr i="0" sz="12000" u="none" cap="none" strike="noStrike">
                <a:solidFill>
                  <a:srgbClr val="FFFFFF"/>
                </a:solidFill>
                <a:latin typeface="Open Sans"/>
                <a:ea typeface="Open Sans"/>
                <a:cs typeface="Open Sans"/>
                <a:sym typeface="Open Sans"/>
              </a:defRPr>
            </a:lvl7pPr>
            <a:lvl8pPr lvl="7" marR="0" rtl="0" algn="ctr">
              <a:lnSpc>
                <a:spcPct val="100000"/>
              </a:lnSpc>
              <a:spcBef>
                <a:spcPts val="2500"/>
              </a:spcBef>
              <a:spcAft>
                <a:spcPts val="0"/>
              </a:spcAft>
              <a:buClr>
                <a:srgbClr val="FFFFFF"/>
              </a:buClr>
              <a:buSzPts val="12000"/>
              <a:buFont typeface="Open Sans"/>
              <a:buNone/>
              <a:defRPr i="0" sz="12000" u="none" cap="none" strike="noStrike">
                <a:solidFill>
                  <a:srgbClr val="FFFFFF"/>
                </a:solidFill>
                <a:latin typeface="Open Sans"/>
                <a:ea typeface="Open Sans"/>
                <a:cs typeface="Open Sans"/>
                <a:sym typeface="Open Sans"/>
              </a:defRPr>
            </a:lvl8pPr>
            <a:lvl9pPr lvl="8" marR="0" rtl="0" algn="ctr">
              <a:lnSpc>
                <a:spcPct val="100000"/>
              </a:lnSpc>
              <a:spcBef>
                <a:spcPts val="2500"/>
              </a:spcBef>
              <a:spcAft>
                <a:spcPts val="0"/>
              </a:spcAft>
              <a:buClr>
                <a:srgbClr val="FFFFFF"/>
              </a:buClr>
              <a:buSzPts val="12000"/>
              <a:buFont typeface="Open Sans"/>
              <a:buNone/>
              <a:defRPr i="0" sz="12000" u="none" cap="none" strike="noStrike">
                <a:solidFill>
                  <a:srgbClr val="FFFFFF"/>
                </a:solidFill>
                <a:latin typeface="Open Sans"/>
                <a:ea typeface="Open Sans"/>
                <a:cs typeface="Open Sans"/>
                <a:sym typeface="Open Sans"/>
              </a:defRPr>
            </a:lvl9pPr>
          </a:lstStyle>
          <a:p/>
        </p:txBody>
      </p:sp>
      <p:sp>
        <p:nvSpPr>
          <p:cNvPr id="296" name="Google Shape;296;p64"/>
          <p:cNvSpPr txBox="1"/>
          <p:nvPr>
            <p:ph idx="1" type="body"/>
          </p:nvPr>
        </p:nvSpPr>
        <p:spPr>
          <a:xfrm>
            <a:off x="4387450" y="3661174"/>
            <a:ext cx="15609000" cy="6464100"/>
          </a:xfrm>
          <a:prstGeom prst="rect">
            <a:avLst/>
          </a:prstGeom>
          <a:noFill/>
          <a:ln>
            <a:noFill/>
          </a:ln>
        </p:spPr>
        <p:txBody>
          <a:bodyPr anchorCtr="0" anchor="ctr" bIns="91425" lIns="91425" spcFirstLastPara="1" rIns="91425" wrap="square" tIns="91425">
            <a:noAutofit/>
          </a:bodyPr>
          <a:lstStyle>
            <a:lvl1pPr indent="-419100" lvl="0" marL="457200" marR="0" rtl="0" algn="l">
              <a:lnSpc>
                <a:spcPct val="100000"/>
              </a:lnSpc>
              <a:spcBef>
                <a:spcPts val="6000"/>
              </a:spcBef>
              <a:spcAft>
                <a:spcPts val="0"/>
              </a:spcAft>
              <a:buClr>
                <a:srgbClr val="32302F"/>
              </a:buClr>
              <a:buSzPts val="3000"/>
              <a:buFont typeface="Open Sans"/>
              <a:buChar char="•"/>
              <a:defRPr i="0" sz="4000" u="none" cap="none" strike="noStrike">
                <a:solidFill>
                  <a:srgbClr val="32302F"/>
                </a:solidFill>
                <a:latin typeface="Open Sans"/>
                <a:ea typeface="Open Sans"/>
                <a:cs typeface="Open Sans"/>
                <a:sym typeface="Open Sans"/>
              </a:defRPr>
            </a:lvl1pPr>
            <a:lvl2pPr indent="-419100" lvl="1" marL="914400" marR="0" rtl="0" algn="l">
              <a:lnSpc>
                <a:spcPct val="100000"/>
              </a:lnSpc>
              <a:spcBef>
                <a:spcPts val="6000"/>
              </a:spcBef>
              <a:spcAft>
                <a:spcPts val="0"/>
              </a:spcAft>
              <a:buClr>
                <a:srgbClr val="32302F"/>
              </a:buClr>
              <a:buSzPts val="3000"/>
              <a:buFont typeface="Open Sans"/>
              <a:buChar char="•"/>
              <a:defRPr i="0" sz="4000" u="none" cap="none" strike="noStrike">
                <a:solidFill>
                  <a:srgbClr val="32302F"/>
                </a:solidFill>
                <a:latin typeface="Open Sans"/>
                <a:ea typeface="Open Sans"/>
                <a:cs typeface="Open Sans"/>
                <a:sym typeface="Open Sans"/>
              </a:defRPr>
            </a:lvl2pPr>
            <a:lvl3pPr indent="-419100" lvl="2" marL="1371600" marR="0" rtl="0" algn="l">
              <a:lnSpc>
                <a:spcPct val="100000"/>
              </a:lnSpc>
              <a:spcBef>
                <a:spcPts val="6000"/>
              </a:spcBef>
              <a:spcAft>
                <a:spcPts val="0"/>
              </a:spcAft>
              <a:buClr>
                <a:srgbClr val="32302F"/>
              </a:buClr>
              <a:buSzPts val="3000"/>
              <a:buFont typeface="Open Sans"/>
              <a:buChar char="•"/>
              <a:defRPr i="0" sz="4000" u="none" cap="none" strike="noStrike">
                <a:solidFill>
                  <a:srgbClr val="32302F"/>
                </a:solidFill>
                <a:latin typeface="Open Sans"/>
                <a:ea typeface="Open Sans"/>
                <a:cs typeface="Open Sans"/>
                <a:sym typeface="Open Sans"/>
              </a:defRPr>
            </a:lvl3pPr>
            <a:lvl4pPr indent="-419100" lvl="3" marL="1828800" marR="0" rtl="0" algn="l">
              <a:lnSpc>
                <a:spcPct val="100000"/>
              </a:lnSpc>
              <a:spcBef>
                <a:spcPts val="6000"/>
              </a:spcBef>
              <a:spcAft>
                <a:spcPts val="0"/>
              </a:spcAft>
              <a:buClr>
                <a:srgbClr val="32302F"/>
              </a:buClr>
              <a:buSzPts val="3000"/>
              <a:buFont typeface="Open Sans"/>
              <a:buChar char="•"/>
              <a:defRPr i="0" sz="4000" u="none" cap="none" strike="noStrike">
                <a:solidFill>
                  <a:srgbClr val="32302F"/>
                </a:solidFill>
                <a:latin typeface="Open Sans"/>
                <a:ea typeface="Open Sans"/>
                <a:cs typeface="Open Sans"/>
                <a:sym typeface="Open Sans"/>
              </a:defRPr>
            </a:lvl4pPr>
            <a:lvl5pPr indent="-419100" lvl="4" marL="2286000" marR="0" rtl="0" algn="l">
              <a:lnSpc>
                <a:spcPct val="100000"/>
              </a:lnSpc>
              <a:spcBef>
                <a:spcPts val="6000"/>
              </a:spcBef>
              <a:spcAft>
                <a:spcPts val="0"/>
              </a:spcAft>
              <a:buClr>
                <a:srgbClr val="32302F"/>
              </a:buClr>
              <a:buSzPts val="3000"/>
              <a:buFont typeface="Open Sans"/>
              <a:buChar char="•"/>
              <a:defRPr i="0" sz="4000" u="none" cap="none" strike="noStrike">
                <a:solidFill>
                  <a:srgbClr val="32302F"/>
                </a:solidFill>
                <a:latin typeface="Open Sans"/>
                <a:ea typeface="Open Sans"/>
                <a:cs typeface="Open Sans"/>
                <a:sym typeface="Open Sans"/>
              </a:defRPr>
            </a:lvl5pPr>
            <a:lvl6pPr indent="-419100" lvl="5" marL="2743200" marR="0" rtl="0" algn="l">
              <a:lnSpc>
                <a:spcPct val="100000"/>
              </a:lnSpc>
              <a:spcBef>
                <a:spcPts val="6000"/>
              </a:spcBef>
              <a:spcAft>
                <a:spcPts val="0"/>
              </a:spcAft>
              <a:buClr>
                <a:srgbClr val="32302F"/>
              </a:buClr>
              <a:buSzPts val="3000"/>
              <a:buFont typeface="Open Sans"/>
              <a:buChar char="•"/>
              <a:defRPr i="0" sz="4000" u="none" cap="none" strike="noStrike">
                <a:solidFill>
                  <a:srgbClr val="32302F"/>
                </a:solidFill>
                <a:latin typeface="Open Sans"/>
                <a:ea typeface="Open Sans"/>
                <a:cs typeface="Open Sans"/>
                <a:sym typeface="Open Sans"/>
              </a:defRPr>
            </a:lvl6pPr>
            <a:lvl7pPr indent="-419100" lvl="6" marL="3200400" marR="0" rtl="0" algn="l">
              <a:lnSpc>
                <a:spcPct val="100000"/>
              </a:lnSpc>
              <a:spcBef>
                <a:spcPts val="6000"/>
              </a:spcBef>
              <a:spcAft>
                <a:spcPts val="0"/>
              </a:spcAft>
              <a:buClr>
                <a:srgbClr val="32302F"/>
              </a:buClr>
              <a:buSzPts val="3000"/>
              <a:buFont typeface="Open Sans"/>
              <a:buChar char="•"/>
              <a:defRPr i="0" sz="4000" u="none" cap="none" strike="noStrike">
                <a:solidFill>
                  <a:srgbClr val="32302F"/>
                </a:solidFill>
                <a:latin typeface="Open Sans"/>
                <a:ea typeface="Open Sans"/>
                <a:cs typeface="Open Sans"/>
                <a:sym typeface="Open Sans"/>
              </a:defRPr>
            </a:lvl7pPr>
            <a:lvl8pPr indent="-419100" lvl="7" marL="3657600" marR="0" rtl="0" algn="l">
              <a:lnSpc>
                <a:spcPct val="100000"/>
              </a:lnSpc>
              <a:spcBef>
                <a:spcPts val="6000"/>
              </a:spcBef>
              <a:spcAft>
                <a:spcPts val="0"/>
              </a:spcAft>
              <a:buClr>
                <a:srgbClr val="32302F"/>
              </a:buClr>
              <a:buSzPts val="3000"/>
              <a:buFont typeface="Open Sans"/>
              <a:buChar char="•"/>
              <a:defRPr i="0" sz="4000" u="none" cap="none" strike="noStrike">
                <a:solidFill>
                  <a:srgbClr val="32302F"/>
                </a:solidFill>
                <a:latin typeface="Open Sans"/>
                <a:ea typeface="Open Sans"/>
                <a:cs typeface="Open Sans"/>
                <a:sym typeface="Open Sans"/>
              </a:defRPr>
            </a:lvl8pPr>
            <a:lvl9pPr indent="-419100" lvl="8" marL="4114800" marR="0" rtl="0" algn="l">
              <a:lnSpc>
                <a:spcPct val="100000"/>
              </a:lnSpc>
              <a:spcBef>
                <a:spcPts val="6000"/>
              </a:spcBef>
              <a:spcAft>
                <a:spcPts val="0"/>
              </a:spcAft>
              <a:buClr>
                <a:srgbClr val="32302F"/>
              </a:buClr>
              <a:buSzPts val="3000"/>
              <a:buFont typeface="Open Sans"/>
              <a:buChar char="•"/>
              <a:defRPr i="0" sz="4000" u="none" cap="none" strike="noStrike">
                <a:solidFill>
                  <a:srgbClr val="32302F"/>
                </a:solidFill>
                <a:latin typeface="Open Sans"/>
                <a:ea typeface="Open Sans"/>
                <a:cs typeface="Open Sans"/>
                <a:sym typeface="Open Sans"/>
              </a:defRPr>
            </a:lvl9pPr>
          </a:lstStyle>
          <a:p/>
        </p:txBody>
      </p:sp>
      <p:sp>
        <p:nvSpPr>
          <p:cNvPr id="297" name="Google Shape;297;p64"/>
          <p:cNvSpPr txBox="1"/>
          <p:nvPr>
            <p:ph idx="12" type="sldNum"/>
          </p:nvPr>
        </p:nvSpPr>
        <p:spPr>
          <a:xfrm>
            <a:off x="863877" y="622829"/>
            <a:ext cx="464100" cy="4095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1800"/>
              <a:buFont typeface="Arial"/>
              <a:buNone/>
              <a:defRPr b="1" i="0" sz="18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0"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 id="2147483736" r:id="rId29"/>
    <p:sldLayoutId id="2147483737" r:id="rId3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8.png"/><Relationship Id="rId5" Type="http://schemas.openxmlformats.org/officeDocument/2006/relationships/image" Target="../media/image37.png"/><Relationship Id="rId6" Type="http://schemas.openxmlformats.org/officeDocument/2006/relationships/image" Target="../media/image41.png"/><Relationship Id="rId7" Type="http://schemas.openxmlformats.org/officeDocument/2006/relationships/image" Target="../media/image39.png"/><Relationship Id="rId8"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6.xml"/><Relationship Id="rId3"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8.xml"/><Relationship Id="rId3"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0.xml"/><Relationship Id="rId3"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5.png"/><Relationship Id="rId7" Type="http://schemas.openxmlformats.org/officeDocument/2006/relationships/image" Target="../media/image34.png"/><Relationship Id="rId8"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hyperlink" Target="https://tidelift.com/subscription/managed-open-source-survey" TargetMode="External"/><Relationship Id="rId5" Type="http://schemas.openxmlformats.org/officeDocument/2006/relationships/hyperlink" Target="https://tidelift.com/subscription/managed-open-source-survey" TargetMode="External"/><Relationship Id="rId6" Type="http://schemas.openxmlformats.org/officeDocument/2006/relationships/hyperlink" Target="https://tidelift.com/subscription/managed-open-source-survey" TargetMode="External"/><Relationship Id="rId7" Type="http://schemas.openxmlformats.org/officeDocument/2006/relationships/hyperlink" Target="https://tidelift.com/subscription/managed-open-source-survey" TargetMode="External"/><Relationship Id="rId8" Type="http://schemas.openxmlformats.org/officeDocument/2006/relationships/hyperlink" Target="https://tidelift.com/subscription/managed-open-source-surve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hyperlink" Target="https://tidelift.com/subscription/managed-open-source-survey" TargetMode="External"/><Relationship Id="rId5" Type="http://schemas.openxmlformats.org/officeDocument/2006/relationships/hyperlink" Target="https://tidelift.com/subscription/managed-open-source-survey" TargetMode="External"/><Relationship Id="rId6" Type="http://schemas.openxmlformats.org/officeDocument/2006/relationships/hyperlink" Target="https://tidelift.com/subscription/managed-open-source-survey" TargetMode="External"/><Relationship Id="rId7" Type="http://schemas.openxmlformats.org/officeDocument/2006/relationships/hyperlink" Target="https://tidelift.com/subscription/managed-open-source-survey" TargetMode="External"/><Relationship Id="rId8" Type="http://schemas.openxmlformats.org/officeDocument/2006/relationships/hyperlink" Target="https://tidelift.com/subscription/managed-open-source-surve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7.xml"/><Relationship Id="rId3" Type="http://schemas.openxmlformats.org/officeDocument/2006/relationships/image" Target="../media/image38.png"/><Relationship Id="rId4" Type="http://schemas.openxmlformats.org/officeDocument/2006/relationships/hyperlink" Target="https://tidelift.com/subscription/managed-open-source-survey" TargetMode="External"/><Relationship Id="rId5" Type="http://schemas.openxmlformats.org/officeDocument/2006/relationships/hyperlink" Target="https://tidelift.com/subscription/managed-open-source-survey" TargetMode="External"/><Relationship Id="rId6" Type="http://schemas.openxmlformats.org/officeDocument/2006/relationships/hyperlink" Target="https://tidelift.com/subscription/managed-open-source-survey" TargetMode="External"/><Relationship Id="rId7" Type="http://schemas.openxmlformats.org/officeDocument/2006/relationships/hyperlink" Target="https://tidelift.com/subscription/managed-open-source-survey" TargetMode="External"/><Relationship Id="rId8" Type="http://schemas.openxmlformats.org/officeDocument/2006/relationships/hyperlink" Target="https://tidelift.com/subscription/managed-open-source-surve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hyperlink" Target="https://tidelift.com/subscription/managed-open-source-survey" TargetMode="External"/><Relationship Id="rId5" Type="http://schemas.openxmlformats.org/officeDocument/2006/relationships/hyperlink" Target="https://tidelift.com/subscription/managed-open-source-survey" TargetMode="External"/><Relationship Id="rId6" Type="http://schemas.openxmlformats.org/officeDocument/2006/relationships/hyperlink" Target="https://tidelift.com/subscription/managed-open-source-survey" TargetMode="External"/><Relationship Id="rId7" Type="http://schemas.openxmlformats.org/officeDocument/2006/relationships/hyperlink" Target="https://tidelift.com/subscription/managed-open-source-survey" TargetMode="External"/><Relationship Id="rId8" Type="http://schemas.openxmlformats.org/officeDocument/2006/relationships/hyperlink" Target="https://tidelift.com/subscription/managed-open-source-surve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7.png"/><Relationship Id="rId5"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94"/>
          <p:cNvSpPr txBox="1"/>
          <p:nvPr>
            <p:ph type="title"/>
          </p:nvPr>
        </p:nvSpPr>
        <p:spPr>
          <a:xfrm>
            <a:off x="2651250" y="4164525"/>
            <a:ext cx="19081500" cy="1899600"/>
          </a:xfrm>
          <a:prstGeom prst="rect">
            <a:avLst/>
          </a:prstGeom>
        </p:spPr>
        <p:txBody>
          <a:bodyPr anchorCtr="0" anchor="t" bIns="91425" lIns="91425" spcFirstLastPara="1" rIns="91425" wrap="square" tIns="91425">
            <a:noAutofit/>
          </a:bodyPr>
          <a:lstStyle/>
          <a:p>
            <a:pPr indent="0" lvl="0" marL="0" rtl="0" algn="ctr">
              <a:spcBef>
                <a:spcPts val="2500"/>
              </a:spcBef>
              <a:spcAft>
                <a:spcPts val="0"/>
              </a:spcAft>
              <a:buNone/>
            </a:pPr>
            <a:r>
              <a:rPr lang="en-US"/>
              <a:t>Introduction to </a:t>
            </a:r>
            <a:br>
              <a:rPr lang="en-US"/>
            </a:br>
            <a:r>
              <a:rPr lang="en-US"/>
              <a:t>managed open source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0" name="Shape 640"/>
        <p:cNvGrpSpPr/>
        <p:nvPr/>
      </p:nvGrpSpPr>
      <p:grpSpPr>
        <a:xfrm>
          <a:off x="0" y="0"/>
          <a:ext cx="0" cy="0"/>
          <a:chOff x="0" y="0"/>
          <a:chExt cx="0" cy="0"/>
        </a:xfrm>
      </p:grpSpPr>
      <p:sp>
        <p:nvSpPr>
          <p:cNvPr id="641" name="Google Shape;641;p103"/>
          <p:cNvSpPr txBox="1"/>
          <p:nvPr>
            <p:ph type="title"/>
          </p:nvPr>
        </p:nvSpPr>
        <p:spPr>
          <a:xfrm>
            <a:off x="3221700" y="1642325"/>
            <a:ext cx="17940600" cy="741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How can </a:t>
            </a:r>
            <a:br>
              <a:rPr lang="en-US"/>
            </a:br>
            <a:r>
              <a:rPr lang="en-US"/>
              <a:t>development teams </a:t>
            </a:r>
            <a:br>
              <a:rPr lang="en-US"/>
            </a:br>
            <a:r>
              <a:rPr lang="en-US"/>
              <a:t>using open source</a:t>
            </a:r>
            <a:endParaRPr/>
          </a:p>
          <a:p>
            <a:pPr indent="0" lvl="0" marL="0" rtl="0" algn="ctr">
              <a:spcBef>
                <a:spcPts val="0"/>
              </a:spcBef>
              <a:spcAft>
                <a:spcPts val="0"/>
              </a:spcAft>
              <a:buNone/>
            </a:pPr>
            <a:r>
              <a:rPr lang="en-US"/>
              <a:t>address these issues?</a:t>
            </a:r>
            <a:endParaRPr/>
          </a:p>
        </p:txBody>
      </p:sp>
      <p:sp>
        <p:nvSpPr>
          <p:cNvPr id="642" name="Google Shape;642;p103"/>
          <p:cNvSpPr txBox="1"/>
          <p:nvPr/>
        </p:nvSpPr>
        <p:spPr>
          <a:xfrm>
            <a:off x="79575" y="9433450"/>
            <a:ext cx="24384000" cy="315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solidFill>
                  <a:schemeClr val="accent2"/>
                </a:solidFill>
                <a:latin typeface="Open Sans"/>
                <a:ea typeface="Open Sans"/>
                <a:cs typeface="Open Sans"/>
                <a:sym typeface="Open Sans"/>
              </a:rPr>
              <a:t>AND UTILIZE OPEN SOURCE TO ITS FULL POTENTIAL</a:t>
            </a:r>
            <a:endParaRPr b="1" sz="3600">
              <a:solidFill>
                <a:schemeClr val="accent2"/>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6" name="Shape 646"/>
        <p:cNvGrpSpPr/>
        <p:nvPr/>
      </p:nvGrpSpPr>
      <p:grpSpPr>
        <a:xfrm>
          <a:off x="0" y="0"/>
          <a:ext cx="0" cy="0"/>
          <a:chOff x="0" y="0"/>
          <a:chExt cx="0" cy="0"/>
        </a:xfrm>
      </p:grpSpPr>
      <p:sp>
        <p:nvSpPr>
          <p:cNvPr id="647" name="Google Shape;647;p104"/>
          <p:cNvSpPr txBox="1"/>
          <p:nvPr>
            <p:ph type="title"/>
          </p:nvPr>
        </p:nvSpPr>
        <p:spPr>
          <a:xfrm>
            <a:off x="1269100" y="1887050"/>
            <a:ext cx="20502300" cy="2137800"/>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F6914C"/>
              </a:buClr>
              <a:buSzPts val="7000"/>
              <a:buFont typeface="Arial"/>
              <a:buNone/>
            </a:pPr>
            <a:r>
              <a:rPr lang="en-US"/>
              <a:t>A historical analogy: life before cloud computing?</a:t>
            </a:r>
            <a:endParaRPr/>
          </a:p>
        </p:txBody>
      </p:sp>
      <p:sp>
        <p:nvSpPr>
          <p:cNvPr id="648" name="Google Shape;648;p104"/>
          <p:cNvSpPr txBox="1"/>
          <p:nvPr>
            <p:ph idx="12" type="sldNum"/>
          </p:nvPr>
        </p:nvSpPr>
        <p:spPr>
          <a:xfrm>
            <a:off x="801403" y="610125"/>
            <a:ext cx="617400" cy="460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60687F"/>
              </a:buClr>
              <a:buSzPts val="1800"/>
              <a:buFont typeface="Arial"/>
              <a:buNone/>
            </a:pPr>
            <a:fld id="{00000000-1234-1234-1234-123412341234}" type="slidenum">
              <a:rPr lang="en-US">
                <a:solidFill>
                  <a:srgbClr val="60687F"/>
                </a:solidFill>
              </a:rPr>
              <a:t>‹#›</a:t>
            </a:fld>
            <a:endParaRPr b="1">
              <a:solidFill>
                <a:srgbClr val="53585F"/>
              </a:solidFill>
            </a:endParaRPr>
          </a:p>
        </p:txBody>
      </p:sp>
      <p:sp>
        <p:nvSpPr>
          <p:cNvPr id="649" name="Google Shape;649;p104"/>
          <p:cNvSpPr/>
          <p:nvPr/>
        </p:nvSpPr>
        <p:spPr>
          <a:xfrm>
            <a:off x="1677206" y="13020608"/>
            <a:ext cx="58728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https://stripe.com/reports/developer-coefficient-2018</a:t>
            </a:r>
            <a:endParaRPr/>
          </a:p>
        </p:txBody>
      </p:sp>
      <p:sp>
        <p:nvSpPr>
          <p:cNvPr id="650" name="Google Shape;650;p104"/>
          <p:cNvSpPr txBox="1"/>
          <p:nvPr/>
        </p:nvSpPr>
        <p:spPr>
          <a:xfrm>
            <a:off x="1314400" y="3673800"/>
            <a:ext cx="9923700" cy="85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800">
                <a:solidFill>
                  <a:srgbClr val="60687F"/>
                </a:solidFill>
                <a:latin typeface="Open Sans"/>
                <a:ea typeface="Open Sans"/>
                <a:cs typeface="Open Sans"/>
                <a:sym typeface="Open Sans"/>
              </a:rPr>
              <a:t>15 years ago if you were launching a new SaaS app you would need to:</a:t>
            </a:r>
            <a:br>
              <a:rPr lang="en-US" sz="3800">
                <a:solidFill>
                  <a:srgbClr val="60687F"/>
                </a:solidFill>
                <a:latin typeface="Open Sans"/>
                <a:ea typeface="Open Sans"/>
                <a:cs typeface="Open Sans"/>
                <a:sym typeface="Open Sans"/>
              </a:rPr>
            </a:br>
            <a:endParaRPr sz="3800">
              <a:solidFill>
                <a:srgbClr val="60687F"/>
              </a:solidFill>
              <a:latin typeface="Open Sans"/>
              <a:ea typeface="Open Sans"/>
              <a:cs typeface="Open Sans"/>
              <a:sym typeface="Open Sans"/>
            </a:endParaRPr>
          </a:p>
          <a:p>
            <a:pPr indent="-400050" lvl="0" marL="400050" rtl="0" algn="l">
              <a:spcBef>
                <a:spcPts val="0"/>
              </a:spcBef>
              <a:spcAft>
                <a:spcPts val="0"/>
              </a:spcAft>
              <a:buNone/>
            </a:pPr>
            <a:r>
              <a:rPr lang="en-US" sz="3000">
                <a:solidFill>
                  <a:srgbClr val="F6914C"/>
                </a:solidFill>
                <a:latin typeface="Open Sans"/>
                <a:ea typeface="Open Sans"/>
                <a:cs typeface="Open Sans"/>
                <a:sym typeface="Open Sans"/>
              </a:rPr>
              <a:t>➜</a:t>
            </a:r>
            <a:r>
              <a:rPr lang="en-US" sz="1800">
                <a:solidFill>
                  <a:srgbClr val="F6914C"/>
                </a:solidFill>
                <a:latin typeface="Open Sans"/>
                <a:ea typeface="Open Sans"/>
                <a:cs typeface="Open Sans"/>
                <a:sym typeface="Open Sans"/>
              </a:rPr>
              <a:t> </a:t>
            </a:r>
            <a:r>
              <a:rPr lang="en-US" sz="3800">
                <a:solidFill>
                  <a:srgbClr val="60687F"/>
                </a:solidFill>
                <a:latin typeface="Open Sans"/>
                <a:ea typeface="Open Sans"/>
                <a:cs typeface="Open Sans"/>
                <a:sym typeface="Open Sans"/>
              </a:rPr>
              <a:t>Rent space from a reputable hosting facility</a:t>
            </a:r>
            <a:endParaRPr sz="3800">
              <a:solidFill>
                <a:srgbClr val="60687F"/>
              </a:solidFill>
              <a:latin typeface="Open Sans"/>
              <a:ea typeface="Open Sans"/>
              <a:cs typeface="Open Sans"/>
              <a:sym typeface="Open Sans"/>
            </a:endParaRPr>
          </a:p>
          <a:p>
            <a:pPr indent="-400050" lvl="0" marL="400050" rtl="0" algn="l">
              <a:spcBef>
                <a:spcPts val="0"/>
              </a:spcBef>
              <a:spcAft>
                <a:spcPts val="0"/>
              </a:spcAft>
              <a:buNone/>
            </a:pPr>
            <a:r>
              <a:rPr lang="en-US" sz="3000">
                <a:solidFill>
                  <a:srgbClr val="F6914C"/>
                </a:solidFill>
                <a:latin typeface="Open Sans"/>
                <a:ea typeface="Open Sans"/>
                <a:cs typeface="Open Sans"/>
                <a:sym typeface="Open Sans"/>
              </a:rPr>
              <a:t>➜</a:t>
            </a:r>
            <a:r>
              <a:rPr lang="en-US" sz="1800">
                <a:solidFill>
                  <a:srgbClr val="F6914C"/>
                </a:solidFill>
                <a:latin typeface="Open Sans"/>
                <a:ea typeface="Open Sans"/>
                <a:cs typeface="Open Sans"/>
                <a:sym typeface="Open Sans"/>
              </a:rPr>
              <a:t> </a:t>
            </a:r>
            <a:r>
              <a:rPr lang="en-US" sz="3800">
                <a:solidFill>
                  <a:srgbClr val="60687F"/>
                </a:solidFill>
                <a:latin typeface="Open Sans"/>
                <a:ea typeface="Open Sans"/>
                <a:cs typeface="Open Sans"/>
                <a:sym typeface="Open Sans"/>
              </a:rPr>
              <a:t>Buy and install servers to ensure your app has appropriate backup / failover</a:t>
            </a:r>
            <a:endParaRPr sz="3800">
              <a:solidFill>
                <a:srgbClr val="60687F"/>
              </a:solidFill>
              <a:latin typeface="Open Sans"/>
              <a:ea typeface="Open Sans"/>
              <a:cs typeface="Open Sans"/>
              <a:sym typeface="Open Sans"/>
            </a:endParaRPr>
          </a:p>
          <a:p>
            <a:pPr indent="-400050" lvl="0" marL="400050" rtl="0" algn="l">
              <a:spcBef>
                <a:spcPts val="0"/>
              </a:spcBef>
              <a:spcAft>
                <a:spcPts val="0"/>
              </a:spcAft>
              <a:buNone/>
            </a:pPr>
            <a:r>
              <a:rPr lang="en-US" sz="3000">
                <a:solidFill>
                  <a:srgbClr val="F6914C"/>
                </a:solidFill>
                <a:latin typeface="Open Sans"/>
                <a:ea typeface="Open Sans"/>
                <a:cs typeface="Open Sans"/>
                <a:sym typeface="Open Sans"/>
              </a:rPr>
              <a:t>➜</a:t>
            </a:r>
            <a:r>
              <a:rPr lang="en-US" sz="1800">
                <a:solidFill>
                  <a:srgbClr val="F6914C"/>
                </a:solidFill>
                <a:latin typeface="Open Sans"/>
                <a:ea typeface="Open Sans"/>
                <a:cs typeface="Open Sans"/>
                <a:sym typeface="Open Sans"/>
              </a:rPr>
              <a:t> </a:t>
            </a:r>
            <a:r>
              <a:rPr lang="en-US" sz="3800">
                <a:solidFill>
                  <a:srgbClr val="60687F"/>
                </a:solidFill>
                <a:latin typeface="Open Sans"/>
                <a:ea typeface="Open Sans"/>
                <a:cs typeface="Open Sans"/>
                <a:sym typeface="Open Sans"/>
              </a:rPr>
              <a:t>Configure all of the software you need on those servers</a:t>
            </a:r>
            <a:endParaRPr sz="3800">
              <a:solidFill>
                <a:srgbClr val="60687F"/>
              </a:solidFill>
              <a:latin typeface="Open Sans"/>
              <a:ea typeface="Open Sans"/>
              <a:cs typeface="Open Sans"/>
              <a:sym typeface="Open Sans"/>
            </a:endParaRPr>
          </a:p>
          <a:p>
            <a:pPr indent="-400050" lvl="0" marL="400050" rtl="0" algn="l">
              <a:spcBef>
                <a:spcPts val="0"/>
              </a:spcBef>
              <a:spcAft>
                <a:spcPts val="0"/>
              </a:spcAft>
              <a:buNone/>
            </a:pPr>
            <a:r>
              <a:rPr lang="en-US" sz="3000">
                <a:solidFill>
                  <a:srgbClr val="F6914C"/>
                </a:solidFill>
                <a:latin typeface="Open Sans"/>
                <a:ea typeface="Open Sans"/>
                <a:cs typeface="Open Sans"/>
                <a:sym typeface="Open Sans"/>
              </a:rPr>
              <a:t>➜</a:t>
            </a:r>
            <a:r>
              <a:rPr lang="en-US" sz="1800">
                <a:solidFill>
                  <a:srgbClr val="F6914C"/>
                </a:solidFill>
                <a:latin typeface="Open Sans"/>
                <a:ea typeface="Open Sans"/>
                <a:cs typeface="Open Sans"/>
                <a:sym typeface="Open Sans"/>
              </a:rPr>
              <a:t> </a:t>
            </a:r>
            <a:r>
              <a:rPr lang="en-US" sz="3800">
                <a:solidFill>
                  <a:srgbClr val="60687F"/>
                </a:solidFill>
                <a:latin typeface="Open Sans"/>
                <a:ea typeface="Open Sans"/>
                <a:cs typeface="Open Sans"/>
                <a:sym typeface="Open Sans"/>
              </a:rPr>
              <a:t>When something goes physically wrong with a server, drive or fly to the hosting facility, swap it out, install software updates, etc.</a:t>
            </a:r>
            <a:endParaRPr sz="3800">
              <a:solidFill>
                <a:srgbClr val="60687F"/>
              </a:solidFill>
              <a:latin typeface="Open Sans"/>
              <a:ea typeface="Open Sans"/>
              <a:cs typeface="Open Sans"/>
              <a:sym typeface="Open Sans"/>
            </a:endParaRPr>
          </a:p>
          <a:p>
            <a:pPr indent="-400050" lvl="0" marL="400050" rtl="0" algn="l">
              <a:spcBef>
                <a:spcPts val="0"/>
              </a:spcBef>
              <a:spcAft>
                <a:spcPts val="0"/>
              </a:spcAft>
              <a:buNone/>
            </a:pPr>
            <a:r>
              <a:t/>
            </a:r>
            <a:endParaRPr sz="3800">
              <a:solidFill>
                <a:srgbClr val="60687F"/>
              </a:solidFill>
              <a:latin typeface="Open Sans"/>
              <a:ea typeface="Open Sans"/>
              <a:cs typeface="Open Sans"/>
              <a:sym typeface="Open Sans"/>
            </a:endParaRPr>
          </a:p>
        </p:txBody>
      </p:sp>
      <p:sp>
        <p:nvSpPr>
          <p:cNvPr id="651" name="Google Shape;651;p104"/>
          <p:cNvSpPr txBox="1"/>
          <p:nvPr/>
        </p:nvSpPr>
        <p:spPr>
          <a:xfrm>
            <a:off x="12281875" y="3673800"/>
            <a:ext cx="9923700" cy="85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800">
                <a:solidFill>
                  <a:srgbClr val="60687F"/>
                </a:solidFill>
                <a:latin typeface="Open Sans"/>
                <a:ea typeface="Open Sans"/>
                <a:cs typeface="Open Sans"/>
                <a:sym typeface="Open Sans"/>
              </a:rPr>
              <a:t>Today, same scenario:</a:t>
            </a:r>
            <a:br>
              <a:rPr lang="en-US" sz="3800">
                <a:solidFill>
                  <a:srgbClr val="60687F"/>
                </a:solidFill>
                <a:latin typeface="Open Sans"/>
                <a:ea typeface="Open Sans"/>
                <a:cs typeface="Open Sans"/>
                <a:sym typeface="Open Sans"/>
              </a:rPr>
            </a:br>
            <a:endParaRPr sz="3800">
              <a:solidFill>
                <a:srgbClr val="60687F"/>
              </a:solidFill>
              <a:latin typeface="Open Sans"/>
              <a:ea typeface="Open Sans"/>
              <a:cs typeface="Open Sans"/>
              <a:sym typeface="Open Sans"/>
            </a:endParaRPr>
          </a:p>
          <a:p>
            <a:pPr indent="-400050" lvl="0" marL="400050" rtl="0" algn="l">
              <a:spcBef>
                <a:spcPts val="0"/>
              </a:spcBef>
              <a:spcAft>
                <a:spcPts val="0"/>
              </a:spcAft>
              <a:buNone/>
            </a:pPr>
            <a:r>
              <a:rPr lang="en-US" sz="3000">
                <a:solidFill>
                  <a:srgbClr val="F6914C"/>
                </a:solidFill>
                <a:latin typeface="Open Sans"/>
                <a:ea typeface="Open Sans"/>
                <a:cs typeface="Open Sans"/>
                <a:sym typeface="Open Sans"/>
              </a:rPr>
              <a:t>➜</a:t>
            </a:r>
            <a:r>
              <a:rPr lang="en-US" sz="1800">
                <a:solidFill>
                  <a:srgbClr val="F6914C"/>
                </a:solidFill>
                <a:latin typeface="Open Sans"/>
                <a:ea typeface="Open Sans"/>
                <a:cs typeface="Open Sans"/>
                <a:sym typeface="Open Sans"/>
              </a:rPr>
              <a:t> </a:t>
            </a:r>
            <a:r>
              <a:rPr lang="en-US" sz="3800">
                <a:solidFill>
                  <a:srgbClr val="60687F"/>
                </a:solidFill>
                <a:latin typeface="Open Sans"/>
                <a:ea typeface="Open Sans"/>
                <a:cs typeface="Open Sans"/>
                <a:sym typeface="Open Sans"/>
              </a:rPr>
              <a:t>AWS or another cloud provider takes care of hosting, you take care of your app</a:t>
            </a:r>
            <a:endParaRPr sz="3800">
              <a:solidFill>
                <a:srgbClr val="60687F"/>
              </a:solidFill>
              <a:latin typeface="Open Sans"/>
              <a:ea typeface="Open Sans"/>
              <a:cs typeface="Open Sans"/>
              <a:sym typeface="Open Sans"/>
            </a:endParaRPr>
          </a:p>
          <a:p>
            <a:pPr indent="-400050" lvl="0" marL="400050" rtl="0" algn="l">
              <a:spcBef>
                <a:spcPts val="0"/>
              </a:spcBef>
              <a:spcAft>
                <a:spcPts val="0"/>
              </a:spcAft>
              <a:buNone/>
            </a:pPr>
            <a:r>
              <a:t/>
            </a:r>
            <a:endParaRPr sz="3800">
              <a:solidFill>
                <a:srgbClr val="60687F"/>
              </a:solidFill>
              <a:latin typeface="Open Sans"/>
              <a:ea typeface="Open Sans"/>
              <a:cs typeface="Open Sans"/>
              <a:sym typeface="Open Sans"/>
            </a:endParaRPr>
          </a:p>
        </p:txBody>
      </p:sp>
      <p:sp>
        <p:nvSpPr>
          <p:cNvPr id="652" name="Google Shape;652;p104"/>
          <p:cNvSpPr txBox="1"/>
          <p:nvPr/>
        </p:nvSpPr>
        <p:spPr>
          <a:xfrm>
            <a:off x="12281875" y="7679550"/>
            <a:ext cx="9923700" cy="40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solidFill>
                  <a:srgbClr val="F6914C"/>
                </a:solidFill>
              </a:rPr>
              <a:t>Yet when it comes to the numerous open source components our apps rely on, today </a:t>
            </a:r>
            <a:r>
              <a:rPr b="1" lang="en-US" sz="4800">
                <a:solidFill>
                  <a:srgbClr val="F6914C"/>
                </a:solidFill>
              </a:rPr>
              <a:t>development teams still carry the burden themselves</a:t>
            </a:r>
            <a:r>
              <a:rPr lang="en-US" sz="4800">
                <a:solidFill>
                  <a:srgbClr val="F6914C"/>
                </a:solidFill>
              </a:rPr>
              <a:t>. </a:t>
            </a:r>
            <a:endParaRPr b="1" sz="4800">
              <a:solidFill>
                <a:srgbClr val="FFFFFF"/>
              </a:solidFill>
            </a:endParaRPr>
          </a:p>
        </p:txBody>
      </p:sp>
      <p:pic>
        <p:nvPicPr>
          <p:cNvPr id="653" name="Google Shape;653;p104"/>
          <p:cNvPicPr preferRelativeResize="0"/>
          <p:nvPr/>
        </p:nvPicPr>
        <p:blipFill>
          <a:blip r:embed="rId3">
            <a:alphaModFix/>
          </a:blip>
          <a:stretch>
            <a:fillRect/>
          </a:stretch>
        </p:blipFill>
        <p:spPr>
          <a:xfrm>
            <a:off x="20962135" y="357825"/>
            <a:ext cx="2898490" cy="965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7" name="Shape 657"/>
        <p:cNvGrpSpPr/>
        <p:nvPr/>
      </p:nvGrpSpPr>
      <p:grpSpPr>
        <a:xfrm>
          <a:off x="0" y="0"/>
          <a:ext cx="0" cy="0"/>
          <a:chOff x="0" y="0"/>
          <a:chExt cx="0" cy="0"/>
        </a:xfrm>
      </p:grpSpPr>
      <p:sp>
        <p:nvSpPr>
          <p:cNvPr id="658" name="Google Shape;658;p105"/>
          <p:cNvSpPr txBox="1"/>
          <p:nvPr>
            <p:ph idx="4294967295" type="title"/>
          </p:nvPr>
        </p:nvSpPr>
        <p:spPr>
          <a:xfrm>
            <a:off x="3412950" y="3610625"/>
            <a:ext cx="17558100" cy="1984500"/>
          </a:xfrm>
          <a:prstGeom prst="rect">
            <a:avLst/>
          </a:prstGeom>
          <a:noFill/>
          <a:ln>
            <a:noFill/>
          </a:ln>
        </p:spPr>
        <p:txBody>
          <a:bodyPr anchorCtr="0" anchor="t" bIns="71425" lIns="71425" spcFirstLastPara="1" rIns="71425" wrap="square" tIns="71425">
            <a:noAutofit/>
          </a:bodyPr>
          <a:lstStyle/>
          <a:p>
            <a:pPr indent="0" lvl="0" marL="0" marR="0" rtl="0" algn="ctr">
              <a:lnSpc>
                <a:spcPct val="90000"/>
              </a:lnSpc>
              <a:spcBef>
                <a:spcPts val="0"/>
              </a:spcBef>
              <a:spcAft>
                <a:spcPts val="0"/>
              </a:spcAft>
              <a:buClr>
                <a:srgbClr val="F6914C"/>
              </a:buClr>
              <a:buSzPts val="12000"/>
              <a:buFont typeface="Arial"/>
              <a:buNone/>
            </a:pPr>
            <a:r>
              <a:rPr lang="en-US">
                <a:solidFill>
                  <a:srgbClr val="F6914C"/>
                </a:solidFill>
              </a:rPr>
              <a:t>The Tidelift Subscription</a:t>
            </a:r>
            <a:endParaRPr/>
          </a:p>
        </p:txBody>
      </p:sp>
      <p:sp>
        <p:nvSpPr>
          <p:cNvPr id="659" name="Google Shape;659;p105"/>
          <p:cNvSpPr txBox="1"/>
          <p:nvPr/>
        </p:nvSpPr>
        <p:spPr>
          <a:xfrm>
            <a:off x="3107700" y="5985350"/>
            <a:ext cx="18168600" cy="6103800"/>
          </a:xfrm>
          <a:prstGeom prst="rect">
            <a:avLst/>
          </a:prstGeom>
          <a:noFill/>
          <a:ln>
            <a:noFill/>
          </a:ln>
        </p:spPr>
        <p:txBody>
          <a:bodyPr anchorCtr="0" anchor="ctr" bIns="50800" lIns="50800" spcFirstLastPara="1" rIns="50800" wrap="square" tIns="50800">
            <a:noAutofit/>
          </a:bodyPr>
          <a:lstStyle/>
          <a:p>
            <a:pPr indent="0" lvl="0" marL="0" rtl="0" algn="ctr">
              <a:spcBef>
                <a:spcPts val="0"/>
              </a:spcBef>
              <a:spcAft>
                <a:spcPts val="0"/>
              </a:spcAft>
              <a:buClr>
                <a:schemeClr val="dk1"/>
              </a:buClr>
              <a:buSzPts val="4800"/>
              <a:buFont typeface="Arial"/>
              <a:buNone/>
            </a:pPr>
            <a:r>
              <a:rPr b="1" lang="en-US" sz="4800">
                <a:solidFill>
                  <a:schemeClr val="dk1"/>
                </a:solidFill>
                <a:latin typeface="Open Sans"/>
                <a:ea typeface="Open Sans"/>
                <a:cs typeface="Open Sans"/>
                <a:sym typeface="Open Sans"/>
              </a:rPr>
              <a:t>Managed open source for application development teams</a:t>
            </a:r>
            <a:endParaRPr b="1" sz="4800">
              <a:solidFill>
                <a:schemeClr val="dk1"/>
              </a:solidFill>
              <a:latin typeface="Open Sans"/>
              <a:ea typeface="Open Sans"/>
              <a:cs typeface="Open Sans"/>
              <a:sym typeface="Open Sans"/>
            </a:endParaRPr>
          </a:p>
          <a:p>
            <a:pPr indent="0" lvl="0" marL="0" rtl="0" algn="ctr">
              <a:spcBef>
                <a:spcPts val="0"/>
              </a:spcBef>
              <a:spcAft>
                <a:spcPts val="0"/>
              </a:spcAft>
              <a:buClr>
                <a:schemeClr val="dk1"/>
              </a:buClr>
              <a:buSzPts val="4800"/>
              <a:buFont typeface="Arial"/>
              <a:buNone/>
            </a:pPr>
            <a:r>
              <a:t/>
            </a:r>
            <a:endParaRPr sz="4800">
              <a:solidFill>
                <a:schemeClr val="dk1"/>
              </a:solidFill>
              <a:latin typeface="Open Sans"/>
              <a:ea typeface="Open Sans"/>
              <a:cs typeface="Open Sans"/>
              <a:sym typeface="Open Sans"/>
            </a:endParaRPr>
          </a:p>
          <a:p>
            <a:pPr indent="0" lvl="0" marL="0" rtl="0" algn="ctr">
              <a:spcBef>
                <a:spcPts val="0"/>
              </a:spcBef>
              <a:spcAft>
                <a:spcPts val="0"/>
              </a:spcAft>
              <a:buClr>
                <a:schemeClr val="dk1"/>
              </a:buClr>
              <a:buSzPts val="4800"/>
              <a:buFont typeface="Arial"/>
              <a:buNone/>
            </a:pPr>
            <a:r>
              <a:rPr lang="en-US" sz="4800">
                <a:solidFill>
                  <a:schemeClr val="dk1"/>
                </a:solidFill>
                <a:latin typeface="Open Sans"/>
                <a:ea typeface="Open Sans"/>
                <a:cs typeface="Open Sans"/>
                <a:sym typeface="Open Sans"/>
              </a:rPr>
              <a:t>The Tidelift Subscription is a managed open source subscription for application dependencies covering millions of community-led </a:t>
            </a:r>
            <a:r>
              <a:rPr lang="en-US" sz="4800">
                <a:solidFill>
                  <a:schemeClr val="dk1"/>
                </a:solidFill>
                <a:latin typeface="Open Sans"/>
                <a:ea typeface="Open Sans"/>
                <a:cs typeface="Open Sans"/>
                <a:sym typeface="Open Sans"/>
              </a:rPr>
              <a:t>open</a:t>
            </a:r>
            <a:r>
              <a:rPr lang="en-US" sz="4800">
                <a:solidFill>
                  <a:schemeClr val="dk1"/>
                </a:solidFill>
                <a:latin typeface="Open Sans"/>
                <a:ea typeface="Open Sans"/>
                <a:cs typeface="Open Sans"/>
                <a:sym typeface="Open Sans"/>
              </a:rPr>
              <a:t> source projects across JavaScript, Python, Java, PHP, Ruby, .NET, and more.</a:t>
            </a:r>
            <a:br>
              <a:rPr lang="en-US" sz="4800">
                <a:solidFill>
                  <a:schemeClr val="dk1"/>
                </a:solidFill>
                <a:latin typeface="Open Sans"/>
                <a:ea typeface="Open Sans"/>
                <a:cs typeface="Open Sans"/>
                <a:sym typeface="Open Sans"/>
              </a:rPr>
            </a:br>
            <a:br>
              <a:rPr lang="en-US" sz="4800">
                <a:solidFill>
                  <a:schemeClr val="dk1"/>
                </a:solidFill>
                <a:latin typeface="Open Sans"/>
                <a:ea typeface="Open Sans"/>
                <a:cs typeface="Open Sans"/>
                <a:sym typeface="Open Sans"/>
              </a:rPr>
            </a:br>
            <a:r>
              <a:rPr b="1" lang="en-US" sz="4800">
                <a:solidFill>
                  <a:schemeClr val="accent1"/>
                </a:solidFill>
                <a:latin typeface="Open Sans"/>
                <a:ea typeface="Open Sans"/>
                <a:cs typeface="Open Sans"/>
                <a:sym typeface="Open Sans"/>
              </a:rPr>
              <a:t>Save time. Reduce risk. Improve code health.</a:t>
            </a:r>
            <a:endParaRPr b="1" sz="4800">
              <a:solidFill>
                <a:schemeClr val="accent1"/>
              </a:solidFill>
              <a:latin typeface="Open Sans"/>
              <a:ea typeface="Open Sans"/>
              <a:cs typeface="Open Sans"/>
              <a:sym typeface="Open Sans"/>
            </a:endParaRPr>
          </a:p>
          <a:p>
            <a:pPr indent="0" lvl="0" marL="0" rtl="0" algn="ctr">
              <a:spcBef>
                <a:spcPts val="0"/>
              </a:spcBef>
              <a:spcAft>
                <a:spcPts val="0"/>
              </a:spcAft>
              <a:buClr>
                <a:schemeClr val="dk1"/>
              </a:buClr>
              <a:buSzPts val="4800"/>
              <a:buFont typeface="Arial"/>
              <a:buNone/>
            </a:pPr>
            <a:r>
              <a:t/>
            </a:r>
            <a:endParaRPr sz="4800">
              <a:solidFill>
                <a:schemeClr val="dk1"/>
              </a:solidFill>
              <a:latin typeface="Open Sans"/>
              <a:ea typeface="Open Sans"/>
              <a:cs typeface="Open Sans"/>
              <a:sym typeface="Open Sans"/>
            </a:endParaRPr>
          </a:p>
          <a:p>
            <a:pPr indent="0" lvl="0" marL="0" marR="0" rtl="0" algn="ctr">
              <a:lnSpc>
                <a:spcPct val="100000"/>
              </a:lnSpc>
              <a:spcBef>
                <a:spcPts val="0"/>
              </a:spcBef>
              <a:spcAft>
                <a:spcPts val="0"/>
              </a:spcAft>
              <a:buClr>
                <a:srgbClr val="FFFFFF"/>
              </a:buClr>
              <a:buSzPts val="4800"/>
              <a:buFont typeface="Arial"/>
              <a:buNone/>
            </a:pPr>
            <a:r>
              <a:t/>
            </a:r>
            <a:endParaRPr sz="4800">
              <a:solidFill>
                <a:srgbClr val="FFFFFF"/>
              </a:solidFill>
              <a:latin typeface="Open Sans"/>
              <a:ea typeface="Open Sans"/>
              <a:cs typeface="Open Sans"/>
              <a:sym typeface="Open Sans"/>
            </a:endParaRPr>
          </a:p>
        </p:txBody>
      </p:sp>
      <p:pic>
        <p:nvPicPr>
          <p:cNvPr descr="pasted-image.pdf" id="660" name="Google Shape;660;p105"/>
          <p:cNvPicPr preferRelativeResize="0"/>
          <p:nvPr/>
        </p:nvPicPr>
        <p:blipFill rotWithShape="1">
          <a:blip r:embed="rId3">
            <a:alphaModFix/>
          </a:blip>
          <a:srcRect b="0" l="0" r="0" t="0"/>
          <a:stretch/>
        </p:blipFill>
        <p:spPr>
          <a:xfrm>
            <a:off x="11839478" y="11592303"/>
            <a:ext cx="705044" cy="665994"/>
          </a:xfrm>
          <a:prstGeom prst="rect">
            <a:avLst/>
          </a:prstGeom>
          <a:noFill/>
          <a:ln>
            <a:noFill/>
          </a:ln>
        </p:spPr>
      </p:pic>
      <p:sp>
        <p:nvSpPr>
          <p:cNvPr id="661" name="Google Shape;661;p105"/>
          <p:cNvSpPr txBox="1"/>
          <p:nvPr/>
        </p:nvSpPr>
        <p:spPr>
          <a:xfrm>
            <a:off x="10782871" y="2686049"/>
            <a:ext cx="2818200" cy="622200"/>
          </a:xfrm>
          <a:prstGeom prst="rect">
            <a:avLst/>
          </a:prstGeom>
          <a:noFill/>
          <a:ln>
            <a:noFill/>
          </a:ln>
        </p:spPr>
        <p:txBody>
          <a:bodyPr anchorCtr="0" anchor="ctr" bIns="50800" lIns="50800" spcFirstLastPara="1" rIns="50800" wrap="square" tIns="50800">
            <a:noAutofit/>
          </a:bodyPr>
          <a:lstStyle/>
          <a:p>
            <a:pPr indent="0" lvl="0" marL="0" marR="0" rtl="0" algn="ctr">
              <a:lnSpc>
                <a:spcPct val="130000"/>
              </a:lnSpc>
              <a:spcBef>
                <a:spcPts val="0"/>
              </a:spcBef>
              <a:spcAft>
                <a:spcPts val="0"/>
              </a:spcAft>
              <a:buClr>
                <a:srgbClr val="8191AC"/>
              </a:buClr>
              <a:buSzPts val="3000"/>
              <a:buFont typeface="Arial"/>
              <a:buNone/>
            </a:pPr>
            <a:r>
              <a:rPr lang="en-US" sz="3000">
                <a:solidFill>
                  <a:srgbClr val="FFFFFF"/>
                </a:solidFill>
                <a:latin typeface="Open Sans"/>
                <a:ea typeface="Open Sans"/>
                <a:cs typeface="Open Sans"/>
                <a:sym typeface="Open Sans"/>
              </a:rPr>
              <a:t>THE SOLUTION</a:t>
            </a:r>
            <a:endParaRPr>
              <a:solidFill>
                <a:srgbClr val="FFFFF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5" name="Shape 665"/>
        <p:cNvGrpSpPr/>
        <p:nvPr/>
      </p:nvGrpSpPr>
      <p:grpSpPr>
        <a:xfrm>
          <a:off x="0" y="0"/>
          <a:ext cx="0" cy="0"/>
          <a:chOff x="0" y="0"/>
          <a:chExt cx="0" cy="0"/>
        </a:xfrm>
      </p:grpSpPr>
      <p:sp>
        <p:nvSpPr>
          <p:cNvPr id="666" name="Google Shape;666;p106"/>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667" name="Google Shape;667;p106"/>
          <p:cNvSpPr txBox="1"/>
          <p:nvPr>
            <p:ph idx="4294967295" type="title"/>
          </p:nvPr>
        </p:nvSpPr>
        <p:spPr>
          <a:xfrm>
            <a:off x="1269097" y="1887050"/>
            <a:ext cx="22371300" cy="21378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F6914C"/>
              </a:buClr>
              <a:buSzPts val="7000"/>
              <a:buFont typeface="Arial"/>
              <a:buNone/>
            </a:pPr>
            <a:r>
              <a:rPr lang="en-US" sz="7000">
                <a:solidFill>
                  <a:srgbClr val="F6914C"/>
                </a:solidFill>
              </a:rPr>
              <a:t>Enterprise-ready open source software—</a:t>
            </a:r>
            <a:br>
              <a:rPr lang="en-US" sz="7000">
                <a:solidFill>
                  <a:srgbClr val="F6914C"/>
                </a:solidFill>
              </a:rPr>
            </a:br>
            <a:r>
              <a:rPr lang="en-US" sz="7000">
                <a:solidFill>
                  <a:srgbClr val="F6914C"/>
                </a:solidFill>
              </a:rPr>
              <a:t>managed for you</a:t>
            </a:r>
            <a:endParaRPr i="0" sz="7000" u="none" cap="none" strike="noStrike">
              <a:solidFill>
                <a:srgbClr val="F6914C"/>
              </a:solidFill>
            </a:endParaRPr>
          </a:p>
        </p:txBody>
      </p:sp>
      <p:sp>
        <p:nvSpPr>
          <p:cNvPr id="668" name="Google Shape;668;p106"/>
          <p:cNvSpPr txBox="1"/>
          <p:nvPr>
            <p:ph idx="4294967295" type="body"/>
          </p:nvPr>
        </p:nvSpPr>
        <p:spPr>
          <a:xfrm>
            <a:off x="1285375" y="4079250"/>
            <a:ext cx="18603000" cy="68166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4000"/>
              </a:spcBef>
              <a:spcAft>
                <a:spcPts val="0"/>
              </a:spcAft>
              <a:buNone/>
            </a:pPr>
            <a:r>
              <a:rPr lang="en-US" sz="4800">
                <a:solidFill>
                  <a:srgbClr val="FFFFFF"/>
                </a:solidFill>
              </a:rPr>
              <a:t>Tidelift uses a layered approach to keep your open source dependencies trouble-free and enterprise-ready.</a:t>
            </a:r>
            <a:endParaRPr sz="4800">
              <a:solidFill>
                <a:srgbClr val="FFFFFF"/>
              </a:solidFill>
            </a:endParaRPr>
          </a:p>
          <a:p>
            <a:pPr indent="0" lvl="0" marL="0" marR="0" rtl="0" algn="l">
              <a:lnSpc>
                <a:spcPct val="100000"/>
              </a:lnSpc>
              <a:spcBef>
                <a:spcPts val="4000"/>
              </a:spcBef>
              <a:spcAft>
                <a:spcPts val="0"/>
              </a:spcAft>
              <a:buNone/>
            </a:pPr>
            <a:br>
              <a:rPr b="1" lang="en-US" sz="3600">
                <a:solidFill>
                  <a:schemeClr val="accent1"/>
                </a:solidFill>
              </a:rPr>
            </a:br>
            <a:r>
              <a:rPr b="1" lang="en-US" sz="3600">
                <a:solidFill>
                  <a:schemeClr val="accent1"/>
                </a:solidFill>
              </a:rPr>
              <a:t>Tools</a:t>
            </a:r>
            <a:r>
              <a:rPr b="1" lang="en-US" sz="3600">
                <a:solidFill>
                  <a:schemeClr val="accent1"/>
                </a:solidFill>
              </a:rPr>
              <a:t>.</a:t>
            </a:r>
            <a:r>
              <a:rPr lang="en-US" sz="3600">
                <a:solidFill>
                  <a:srgbClr val="FFFFFF"/>
                </a:solidFill>
              </a:rPr>
              <a:t> We provide tools to keep track of all the dependencies you use, flag issues, and enforce policies.</a:t>
            </a:r>
            <a:endParaRPr sz="3600">
              <a:solidFill>
                <a:srgbClr val="FFFFFF"/>
              </a:solidFill>
            </a:endParaRPr>
          </a:p>
          <a:p>
            <a:pPr indent="0" lvl="0" marL="0" marR="0" rtl="0" algn="l">
              <a:lnSpc>
                <a:spcPct val="100000"/>
              </a:lnSpc>
              <a:spcBef>
                <a:spcPts val="4000"/>
              </a:spcBef>
              <a:spcAft>
                <a:spcPts val="0"/>
              </a:spcAft>
              <a:buNone/>
            </a:pPr>
            <a:r>
              <a:rPr b="1" lang="en-US" sz="3600">
                <a:solidFill>
                  <a:schemeClr val="accent1"/>
                </a:solidFill>
              </a:rPr>
              <a:t>Management.</a:t>
            </a:r>
            <a:r>
              <a:rPr lang="en-US" sz="3600">
                <a:solidFill>
                  <a:srgbClr val="FFFFFF"/>
                </a:solidFill>
              </a:rPr>
              <a:t> We manage core, mission-critical packages on your behalf, including researching and resolving issues so you don't have to anymore.</a:t>
            </a:r>
            <a:endParaRPr sz="3600">
              <a:solidFill>
                <a:srgbClr val="FFFFFF"/>
              </a:solidFill>
            </a:endParaRPr>
          </a:p>
          <a:p>
            <a:pPr indent="0" lvl="0" marL="0" marR="0" rtl="0" algn="l">
              <a:lnSpc>
                <a:spcPct val="100000"/>
              </a:lnSpc>
              <a:spcBef>
                <a:spcPts val="4000"/>
              </a:spcBef>
              <a:spcAft>
                <a:spcPts val="0"/>
              </a:spcAft>
              <a:buNone/>
            </a:pPr>
            <a:r>
              <a:rPr b="1" lang="en-US" sz="3600">
                <a:solidFill>
                  <a:schemeClr val="accent1"/>
                </a:solidFill>
              </a:rPr>
              <a:t>Maintainers.</a:t>
            </a:r>
            <a:r>
              <a:rPr lang="en-US" sz="3600">
                <a:solidFill>
                  <a:srgbClr val="FFFFFF"/>
                </a:solidFill>
              </a:rPr>
              <a:t> We recruit maintainers for many important projects and pay them to proactively prevent problems and address the root causes of issues.</a:t>
            </a:r>
            <a:endParaRPr sz="3600">
              <a:solidFill>
                <a:srgbClr val="FFFFFF"/>
              </a:solidFill>
            </a:endParaRPr>
          </a:p>
        </p:txBody>
      </p:sp>
      <p:sp>
        <p:nvSpPr>
          <p:cNvPr id="669" name="Google Shape;669;p106"/>
          <p:cNvSpPr/>
          <p:nvPr/>
        </p:nvSpPr>
        <p:spPr>
          <a:xfrm>
            <a:off x="783100" y="527446"/>
            <a:ext cx="625500" cy="6255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3" name="Shape 673"/>
        <p:cNvGrpSpPr/>
        <p:nvPr/>
      </p:nvGrpSpPr>
      <p:grpSpPr>
        <a:xfrm>
          <a:off x="0" y="0"/>
          <a:ext cx="0" cy="0"/>
          <a:chOff x="0" y="0"/>
          <a:chExt cx="0" cy="0"/>
        </a:xfrm>
      </p:grpSpPr>
      <p:sp>
        <p:nvSpPr>
          <p:cNvPr id="674" name="Google Shape;674;p107"/>
          <p:cNvSpPr txBox="1"/>
          <p:nvPr>
            <p:ph idx="4294967295" type="title"/>
          </p:nvPr>
        </p:nvSpPr>
        <p:spPr>
          <a:xfrm>
            <a:off x="1269100" y="934550"/>
            <a:ext cx="20614800" cy="2547600"/>
          </a:xfrm>
          <a:prstGeom prst="rect">
            <a:avLst/>
          </a:prstGeom>
          <a:noFill/>
          <a:ln>
            <a:noFill/>
          </a:ln>
        </p:spPr>
        <p:txBody>
          <a:bodyPr anchorCtr="0" anchor="t" bIns="71400" lIns="71400" spcFirstLastPara="1" rIns="71400" wrap="square" tIns="71400">
            <a:noAutofit/>
          </a:bodyPr>
          <a:lstStyle/>
          <a:p>
            <a:pPr indent="0" lvl="0" marL="0" marR="0" rtl="0" algn="l">
              <a:lnSpc>
                <a:spcPct val="90000"/>
              </a:lnSpc>
              <a:spcBef>
                <a:spcPts val="0"/>
              </a:spcBef>
              <a:spcAft>
                <a:spcPts val="0"/>
              </a:spcAft>
              <a:buClr>
                <a:srgbClr val="F6914C"/>
              </a:buClr>
              <a:buSzPts val="7500"/>
              <a:buFont typeface="Arial"/>
              <a:buNone/>
            </a:pPr>
            <a:r>
              <a:rPr lang="en-US" sz="7500">
                <a:solidFill>
                  <a:schemeClr val="accent1"/>
                </a:solidFill>
              </a:rPr>
              <a:t>A managed open source subscription </a:t>
            </a:r>
            <a:br>
              <a:rPr lang="en-US" sz="7500">
                <a:solidFill>
                  <a:schemeClr val="accent1"/>
                </a:solidFill>
              </a:rPr>
            </a:br>
            <a:r>
              <a:rPr lang="en-US" sz="7500">
                <a:solidFill>
                  <a:schemeClr val="accent1"/>
                </a:solidFill>
              </a:rPr>
              <a:t>backed by maintainers</a:t>
            </a:r>
            <a:endParaRPr sz="1300">
              <a:solidFill>
                <a:schemeClr val="accent1"/>
              </a:solidFill>
            </a:endParaRPr>
          </a:p>
        </p:txBody>
      </p:sp>
      <p:sp>
        <p:nvSpPr>
          <p:cNvPr id="675" name="Google Shape;675;p107"/>
          <p:cNvSpPr txBox="1"/>
          <p:nvPr/>
        </p:nvSpPr>
        <p:spPr>
          <a:xfrm>
            <a:off x="18585750" y="8201450"/>
            <a:ext cx="4648500" cy="3329100"/>
          </a:xfrm>
          <a:prstGeom prst="rect">
            <a:avLst/>
          </a:prstGeom>
          <a:noFill/>
          <a:ln>
            <a:noFill/>
          </a:ln>
        </p:spPr>
        <p:txBody>
          <a:bodyPr anchorCtr="0" anchor="t" bIns="91425" lIns="91425" spcFirstLastPara="1" rIns="91425" wrap="square" tIns="91425">
            <a:noAutofit/>
          </a:bodyPr>
          <a:lstStyle/>
          <a:p>
            <a:pPr indent="0" lvl="0" marL="0" rtl="0" algn="l">
              <a:lnSpc>
                <a:spcPct val="138000"/>
              </a:lnSpc>
              <a:spcBef>
                <a:spcPts val="0"/>
              </a:spcBef>
              <a:spcAft>
                <a:spcPts val="0"/>
              </a:spcAft>
              <a:buNone/>
            </a:pPr>
            <a:r>
              <a:rPr i="1" lang="en-US" sz="2400">
                <a:solidFill>
                  <a:srgbClr val="FFFFFF"/>
                </a:solidFill>
                <a:latin typeface="Open Sans"/>
                <a:ea typeface="Open Sans"/>
                <a:cs typeface="Open Sans"/>
                <a:sym typeface="Open Sans"/>
              </a:rPr>
              <a:t>“This model helps us move closer to a future where many more </a:t>
            </a:r>
            <a:r>
              <a:rPr i="1" lang="en-US" sz="2400">
                <a:solidFill>
                  <a:srgbClr val="FFFFFF"/>
                </a:solidFill>
                <a:latin typeface="Open Sans"/>
                <a:ea typeface="Open Sans"/>
                <a:cs typeface="Open Sans"/>
                <a:sym typeface="Open Sans"/>
              </a:rPr>
              <a:t>maintainers</a:t>
            </a:r>
            <a:r>
              <a:rPr i="1" lang="en-US" sz="2400">
                <a:solidFill>
                  <a:srgbClr val="FFFFFF"/>
                </a:solidFill>
                <a:latin typeface="Open Sans"/>
                <a:ea typeface="Open Sans"/>
                <a:cs typeface="Open Sans"/>
                <a:sym typeface="Open Sans"/>
              </a:rPr>
              <a:t> like me can afford to work on their projects full time.”</a:t>
            </a:r>
            <a:endParaRPr i="1" sz="2400">
              <a:solidFill>
                <a:srgbClr val="FFFFFF"/>
              </a:solidFill>
              <a:latin typeface="Open Sans"/>
              <a:ea typeface="Open Sans"/>
              <a:cs typeface="Open Sans"/>
              <a:sym typeface="Open Sans"/>
            </a:endParaRPr>
          </a:p>
          <a:p>
            <a:pPr indent="0" lvl="0" marL="0" rtl="0" algn="l">
              <a:lnSpc>
                <a:spcPct val="138000"/>
              </a:lnSpc>
              <a:spcBef>
                <a:spcPts val="0"/>
              </a:spcBef>
              <a:spcAft>
                <a:spcPts val="0"/>
              </a:spcAft>
              <a:buNone/>
            </a:pPr>
            <a:r>
              <a:rPr lang="en-US" sz="2400">
                <a:solidFill>
                  <a:srgbClr val="FFFFFF"/>
                </a:solidFill>
                <a:latin typeface="Open Sans"/>
                <a:ea typeface="Open Sans"/>
                <a:cs typeface="Open Sans"/>
                <a:sym typeface="Open Sans"/>
              </a:rPr>
              <a:t>—Evan You, founder of Vue</a:t>
            </a:r>
            <a:endParaRPr sz="2400">
              <a:solidFill>
                <a:srgbClr val="FFFFFF"/>
              </a:solidFill>
              <a:latin typeface="Open Sans"/>
              <a:ea typeface="Open Sans"/>
              <a:cs typeface="Open Sans"/>
              <a:sym typeface="Open Sans"/>
            </a:endParaRPr>
          </a:p>
        </p:txBody>
      </p:sp>
      <p:pic>
        <p:nvPicPr>
          <p:cNvPr id="676" name="Google Shape;676;p107"/>
          <p:cNvPicPr preferRelativeResize="0"/>
          <p:nvPr/>
        </p:nvPicPr>
        <p:blipFill>
          <a:blip r:embed="rId3">
            <a:alphaModFix/>
          </a:blip>
          <a:stretch>
            <a:fillRect/>
          </a:stretch>
        </p:blipFill>
        <p:spPr>
          <a:xfrm>
            <a:off x="1573900" y="6442400"/>
            <a:ext cx="6773699" cy="5127598"/>
          </a:xfrm>
          <a:prstGeom prst="rect">
            <a:avLst/>
          </a:prstGeom>
          <a:noFill/>
          <a:ln>
            <a:noFill/>
          </a:ln>
        </p:spPr>
      </p:pic>
      <p:pic>
        <p:nvPicPr>
          <p:cNvPr id="677" name="Google Shape;677;p107"/>
          <p:cNvPicPr preferRelativeResize="0"/>
          <p:nvPr/>
        </p:nvPicPr>
        <p:blipFill>
          <a:blip r:embed="rId4">
            <a:alphaModFix/>
          </a:blip>
          <a:stretch>
            <a:fillRect/>
          </a:stretch>
        </p:blipFill>
        <p:spPr>
          <a:xfrm>
            <a:off x="16727052" y="8365447"/>
            <a:ext cx="1620000" cy="1620000"/>
          </a:xfrm>
          <a:prstGeom prst="rect">
            <a:avLst/>
          </a:prstGeom>
          <a:noFill/>
          <a:ln>
            <a:noFill/>
          </a:ln>
        </p:spPr>
      </p:pic>
      <p:sp>
        <p:nvSpPr>
          <p:cNvPr id="678" name="Google Shape;678;p107"/>
          <p:cNvSpPr txBox="1"/>
          <p:nvPr/>
        </p:nvSpPr>
        <p:spPr>
          <a:xfrm>
            <a:off x="7496350" y="10809250"/>
            <a:ext cx="9276000" cy="2144700"/>
          </a:xfrm>
          <a:prstGeom prst="rect">
            <a:avLst/>
          </a:prstGeom>
          <a:noFill/>
          <a:ln>
            <a:noFill/>
          </a:ln>
        </p:spPr>
        <p:txBody>
          <a:bodyPr anchorCtr="0" anchor="t" bIns="243800" lIns="243800" spcFirstLastPara="1" rIns="243800" wrap="square" tIns="243800">
            <a:noAutofit/>
          </a:bodyPr>
          <a:lstStyle/>
          <a:p>
            <a:pPr indent="0" lvl="0" marL="0" rtl="0" algn="ctr">
              <a:lnSpc>
                <a:spcPct val="115000"/>
              </a:lnSpc>
              <a:spcBef>
                <a:spcPts val="0"/>
              </a:spcBef>
              <a:spcAft>
                <a:spcPts val="0"/>
              </a:spcAft>
              <a:buNone/>
            </a:pPr>
            <a:r>
              <a:rPr b="1" lang="en-US" sz="4000">
                <a:solidFill>
                  <a:schemeClr val="accent1"/>
                </a:solidFill>
                <a:latin typeface="Open Sans"/>
                <a:ea typeface="Open Sans"/>
                <a:cs typeface="Open Sans"/>
                <a:sym typeface="Open Sans"/>
              </a:rPr>
              <a:t>3</a:t>
            </a:r>
            <a:endParaRPr b="1" sz="4000">
              <a:solidFill>
                <a:schemeClr val="accent1"/>
              </a:solidFill>
              <a:latin typeface="Open Sans"/>
              <a:ea typeface="Open Sans"/>
              <a:cs typeface="Open Sans"/>
              <a:sym typeface="Open Sans"/>
            </a:endParaRPr>
          </a:p>
          <a:p>
            <a:pPr indent="0" lvl="0" marL="0" rtl="0" algn="ctr">
              <a:lnSpc>
                <a:spcPct val="115000"/>
              </a:lnSpc>
              <a:spcBef>
                <a:spcPts val="0"/>
              </a:spcBef>
              <a:spcAft>
                <a:spcPts val="0"/>
              </a:spcAft>
              <a:buNone/>
            </a:pPr>
            <a:r>
              <a:rPr lang="en-US" sz="3000">
                <a:solidFill>
                  <a:schemeClr val="dk1"/>
                </a:solidFill>
                <a:latin typeface="Open Sans"/>
                <a:ea typeface="Open Sans"/>
                <a:cs typeface="Open Sans"/>
                <a:sym typeface="Open Sans"/>
              </a:rPr>
              <a:t>Which makes your apps perform better, while becoming more secure and reliable</a:t>
            </a:r>
            <a:endParaRPr sz="3000">
              <a:latin typeface="Roboto"/>
              <a:ea typeface="Roboto"/>
              <a:cs typeface="Roboto"/>
              <a:sym typeface="Roboto"/>
            </a:endParaRPr>
          </a:p>
          <a:p>
            <a:pPr indent="0" lvl="0" marL="0" rtl="0" algn="r">
              <a:lnSpc>
                <a:spcPct val="115000"/>
              </a:lnSpc>
              <a:spcBef>
                <a:spcPts val="0"/>
              </a:spcBef>
              <a:spcAft>
                <a:spcPts val="0"/>
              </a:spcAft>
              <a:buNone/>
            </a:pPr>
            <a:r>
              <a:t/>
            </a:r>
            <a:endParaRPr sz="2100">
              <a:latin typeface="Roboto"/>
              <a:ea typeface="Roboto"/>
              <a:cs typeface="Roboto"/>
              <a:sym typeface="Roboto"/>
            </a:endParaRPr>
          </a:p>
        </p:txBody>
      </p:sp>
      <p:sp>
        <p:nvSpPr>
          <p:cNvPr id="679" name="Google Shape;679;p107"/>
          <p:cNvSpPr txBox="1"/>
          <p:nvPr/>
        </p:nvSpPr>
        <p:spPr>
          <a:xfrm>
            <a:off x="1269100" y="3637050"/>
            <a:ext cx="5923200" cy="2547600"/>
          </a:xfrm>
          <a:prstGeom prst="rect">
            <a:avLst/>
          </a:prstGeom>
          <a:noFill/>
          <a:ln>
            <a:noFill/>
          </a:ln>
        </p:spPr>
        <p:txBody>
          <a:bodyPr anchorCtr="0" anchor="t" bIns="243800" lIns="243800" spcFirstLastPara="1" rIns="243800" wrap="square" tIns="243800">
            <a:noAutofit/>
          </a:bodyPr>
          <a:lstStyle/>
          <a:p>
            <a:pPr indent="0" lvl="0" marL="0" rtl="0" algn="l">
              <a:lnSpc>
                <a:spcPct val="115000"/>
              </a:lnSpc>
              <a:spcBef>
                <a:spcPts val="0"/>
              </a:spcBef>
              <a:spcAft>
                <a:spcPts val="0"/>
              </a:spcAft>
              <a:buNone/>
            </a:pPr>
            <a:r>
              <a:rPr b="1" lang="en-US" sz="4000">
                <a:solidFill>
                  <a:schemeClr val="accent1"/>
                </a:solidFill>
                <a:latin typeface="Open Sans"/>
                <a:ea typeface="Open Sans"/>
                <a:cs typeface="Open Sans"/>
                <a:sym typeface="Open Sans"/>
              </a:rPr>
              <a:t>1</a:t>
            </a:r>
            <a:endParaRPr b="1" sz="4000">
              <a:solidFill>
                <a:schemeClr val="accent1"/>
              </a:solidFill>
              <a:latin typeface="Open Sans"/>
              <a:ea typeface="Open Sans"/>
              <a:cs typeface="Open Sans"/>
              <a:sym typeface="Open Sans"/>
            </a:endParaRPr>
          </a:p>
          <a:p>
            <a:pPr indent="0" lvl="0" marL="0" rtl="0" algn="l">
              <a:lnSpc>
                <a:spcPct val="115000"/>
              </a:lnSpc>
              <a:spcBef>
                <a:spcPts val="0"/>
              </a:spcBef>
              <a:spcAft>
                <a:spcPts val="0"/>
              </a:spcAft>
              <a:buNone/>
            </a:pPr>
            <a:r>
              <a:rPr lang="en-US" sz="3000">
                <a:solidFill>
                  <a:schemeClr val="dk1"/>
                </a:solidFill>
                <a:latin typeface="Open Sans"/>
                <a:ea typeface="Open Sans"/>
                <a:cs typeface="Open Sans"/>
                <a:sym typeface="Open Sans"/>
              </a:rPr>
              <a:t>You p</a:t>
            </a:r>
            <a:r>
              <a:rPr lang="en-US" sz="3000">
                <a:solidFill>
                  <a:schemeClr val="dk1"/>
                </a:solidFill>
                <a:latin typeface="Open Sans"/>
                <a:ea typeface="Open Sans"/>
                <a:cs typeface="Open Sans"/>
                <a:sym typeface="Open Sans"/>
              </a:rPr>
              <a:t>urchase a managed open source subscription from Tidelift</a:t>
            </a:r>
            <a:endParaRPr sz="3000">
              <a:latin typeface="Roboto"/>
              <a:ea typeface="Roboto"/>
              <a:cs typeface="Roboto"/>
              <a:sym typeface="Roboto"/>
            </a:endParaRPr>
          </a:p>
        </p:txBody>
      </p:sp>
      <p:sp>
        <p:nvSpPr>
          <p:cNvPr id="680" name="Google Shape;680;p107"/>
          <p:cNvSpPr txBox="1"/>
          <p:nvPr/>
        </p:nvSpPr>
        <p:spPr>
          <a:xfrm>
            <a:off x="16460600" y="4137350"/>
            <a:ext cx="6773700" cy="2144700"/>
          </a:xfrm>
          <a:prstGeom prst="rect">
            <a:avLst/>
          </a:prstGeom>
          <a:noFill/>
          <a:ln>
            <a:noFill/>
          </a:ln>
        </p:spPr>
        <p:txBody>
          <a:bodyPr anchorCtr="0" anchor="t" bIns="243800" lIns="243800" spcFirstLastPara="1" rIns="243800" wrap="square" tIns="243800">
            <a:noAutofit/>
          </a:bodyPr>
          <a:lstStyle/>
          <a:p>
            <a:pPr indent="0" lvl="0" marL="0" rtl="0" algn="l">
              <a:lnSpc>
                <a:spcPct val="115000"/>
              </a:lnSpc>
              <a:spcBef>
                <a:spcPts val="0"/>
              </a:spcBef>
              <a:spcAft>
                <a:spcPts val="0"/>
              </a:spcAft>
              <a:buNone/>
            </a:pPr>
            <a:r>
              <a:rPr b="1" lang="en-US" sz="4000">
                <a:solidFill>
                  <a:schemeClr val="accent1"/>
                </a:solidFill>
                <a:latin typeface="Open Sans"/>
                <a:ea typeface="Open Sans"/>
                <a:cs typeface="Open Sans"/>
                <a:sym typeface="Open Sans"/>
              </a:rPr>
              <a:t>2</a:t>
            </a:r>
            <a:endParaRPr b="1" sz="4000">
              <a:solidFill>
                <a:schemeClr val="accent1"/>
              </a:solidFill>
              <a:latin typeface="Open Sans"/>
              <a:ea typeface="Open Sans"/>
              <a:cs typeface="Open Sans"/>
              <a:sym typeface="Open Sans"/>
            </a:endParaRPr>
          </a:p>
          <a:p>
            <a:pPr indent="0" lvl="0" marL="0" rtl="0" algn="l">
              <a:lnSpc>
                <a:spcPct val="115000"/>
              </a:lnSpc>
              <a:spcBef>
                <a:spcPts val="0"/>
              </a:spcBef>
              <a:spcAft>
                <a:spcPts val="0"/>
              </a:spcAft>
              <a:buNone/>
            </a:pPr>
            <a:r>
              <a:rPr lang="en-US" sz="3000">
                <a:solidFill>
                  <a:schemeClr val="dk1"/>
                </a:solidFill>
                <a:latin typeface="Open Sans"/>
                <a:ea typeface="Open Sans"/>
                <a:cs typeface="Open Sans"/>
                <a:sym typeface="Open Sans"/>
              </a:rPr>
              <a:t>Maintainers of the packages you use get paid and spend more time making their packages better</a:t>
            </a:r>
            <a:endParaRPr sz="3000">
              <a:latin typeface="Roboto"/>
              <a:ea typeface="Roboto"/>
              <a:cs typeface="Roboto"/>
              <a:sym typeface="Roboto"/>
            </a:endParaRPr>
          </a:p>
        </p:txBody>
      </p:sp>
      <p:cxnSp>
        <p:nvCxnSpPr>
          <p:cNvPr id="681" name="Google Shape;681;p107"/>
          <p:cNvCxnSpPr/>
          <p:nvPr/>
        </p:nvCxnSpPr>
        <p:spPr>
          <a:xfrm flipH="1">
            <a:off x="14512650" y="4824825"/>
            <a:ext cx="1886100" cy="971700"/>
          </a:xfrm>
          <a:prstGeom prst="straightConnector1">
            <a:avLst/>
          </a:prstGeom>
          <a:noFill/>
          <a:ln cap="flat" cmpd="sng" w="28575">
            <a:solidFill>
              <a:srgbClr val="F6914C"/>
            </a:solidFill>
            <a:prstDash val="solid"/>
            <a:round/>
            <a:headEnd len="med" w="med" type="oval"/>
            <a:tailEnd len="sm" w="sm" type="none"/>
          </a:ln>
        </p:spPr>
      </p:cxnSp>
      <p:cxnSp>
        <p:nvCxnSpPr>
          <p:cNvPr id="682" name="Google Shape;682;p107"/>
          <p:cNvCxnSpPr/>
          <p:nvPr/>
        </p:nvCxnSpPr>
        <p:spPr>
          <a:xfrm>
            <a:off x="7192300" y="5215650"/>
            <a:ext cx="2348400" cy="733200"/>
          </a:xfrm>
          <a:prstGeom prst="straightConnector1">
            <a:avLst/>
          </a:prstGeom>
          <a:noFill/>
          <a:ln cap="flat" cmpd="sng" w="28575">
            <a:solidFill>
              <a:srgbClr val="F6914C"/>
            </a:solidFill>
            <a:prstDash val="solid"/>
            <a:round/>
            <a:headEnd len="med" w="med" type="oval"/>
            <a:tailEnd len="sm" w="sm" type="none"/>
          </a:ln>
        </p:spPr>
      </p:cxnSp>
      <p:cxnSp>
        <p:nvCxnSpPr>
          <p:cNvPr id="683" name="Google Shape;683;p107"/>
          <p:cNvCxnSpPr/>
          <p:nvPr/>
        </p:nvCxnSpPr>
        <p:spPr>
          <a:xfrm rot="10800000">
            <a:off x="12150599" y="9808274"/>
            <a:ext cx="0" cy="1227900"/>
          </a:xfrm>
          <a:prstGeom prst="straightConnector1">
            <a:avLst/>
          </a:prstGeom>
          <a:noFill/>
          <a:ln cap="flat" cmpd="sng" w="28575">
            <a:solidFill>
              <a:schemeClr val="accent1"/>
            </a:solidFill>
            <a:prstDash val="solid"/>
            <a:round/>
            <a:headEnd len="med" w="med" type="oval"/>
            <a:tailEnd len="sm" w="sm" type="none"/>
          </a:ln>
        </p:spPr>
      </p:cxnSp>
      <p:sp>
        <p:nvSpPr>
          <p:cNvPr id="684" name="Google Shape;684;p107"/>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685" name="Google Shape;685;p107"/>
          <p:cNvSpPr/>
          <p:nvPr/>
        </p:nvSpPr>
        <p:spPr>
          <a:xfrm>
            <a:off x="783100" y="527446"/>
            <a:ext cx="625500" cy="6255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pic>
        <p:nvPicPr>
          <p:cNvPr id="686" name="Google Shape;686;p107"/>
          <p:cNvPicPr preferRelativeResize="0"/>
          <p:nvPr/>
        </p:nvPicPr>
        <p:blipFill>
          <a:blip r:embed="rId5">
            <a:alphaModFix/>
          </a:blip>
          <a:stretch>
            <a:fillRect/>
          </a:stretch>
        </p:blipFill>
        <p:spPr>
          <a:xfrm>
            <a:off x="8507300" y="3214700"/>
            <a:ext cx="7286600" cy="7286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Google Shape;691;p108"/>
          <p:cNvSpPr txBox="1"/>
          <p:nvPr>
            <p:ph idx="4294967295" type="title"/>
          </p:nvPr>
        </p:nvSpPr>
        <p:spPr>
          <a:xfrm>
            <a:off x="1333450" y="1726175"/>
            <a:ext cx="22333800" cy="2714400"/>
          </a:xfrm>
          <a:prstGeom prst="rect">
            <a:avLst/>
          </a:prstGeom>
          <a:noFill/>
          <a:ln>
            <a:noFill/>
          </a:ln>
        </p:spPr>
        <p:txBody>
          <a:bodyPr anchorCtr="0" anchor="t" bIns="71400" lIns="71400" spcFirstLastPara="1" rIns="71400" wrap="square" tIns="71400">
            <a:noAutofit/>
          </a:bodyPr>
          <a:lstStyle/>
          <a:p>
            <a:pPr indent="0" lvl="0" marL="0" marR="0" rtl="0" algn="l">
              <a:lnSpc>
                <a:spcPct val="90000"/>
              </a:lnSpc>
              <a:spcBef>
                <a:spcPts val="0"/>
              </a:spcBef>
              <a:spcAft>
                <a:spcPts val="0"/>
              </a:spcAft>
              <a:buClr>
                <a:srgbClr val="F6914C"/>
              </a:buClr>
              <a:buSzPts val="7500"/>
              <a:buFont typeface="Arial"/>
              <a:buNone/>
            </a:pPr>
            <a:r>
              <a:rPr lang="en-US" sz="7500"/>
              <a:t>Key benefits of the Tidelift Subscription</a:t>
            </a:r>
            <a:endParaRPr sz="7500"/>
          </a:p>
        </p:txBody>
      </p:sp>
      <p:sp>
        <p:nvSpPr>
          <p:cNvPr id="692" name="Google Shape;692;p108"/>
          <p:cNvSpPr txBox="1"/>
          <p:nvPr/>
        </p:nvSpPr>
        <p:spPr>
          <a:xfrm>
            <a:off x="1529750" y="6638618"/>
            <a:ext cx="4993200" cy="2160900"/>
          </a:xfrm>
          <a:prstGeom prst="rect">
            <a:avLst/>
          </a:prstGeom>
          <a:noFill/>
          <a:ln>
            <a:noFill/>
          </a:ln>
        </p:spPr>
        <p:txBody>
          <a:bodyPr anchorCtr="0" anchor="t" bIns="71425" lIns="71425" spcFirstLastPara="1" rIns="71425" wrap="square" tIns="71425">
            <a:noAutofit/>
          </a:bodyPr>
          <a:lstStyle/>
          <a:p>
            <a:pPr indent="0" lvl="0" marL="0" rtl="0" algn="ctr">
              <a:spcBef>
                <a:spcPts val="0"/>
              </a:spcBef>
              <a:spcAft>
                <a:spcPts val="0"/>
              </a:spcAft>
              <a:buNone/>
            </a:pPr>
            <a:r>
              <a:rPr lang="en-US" sz="3600">
                <a:solidFill>
                  <a:srgbClr val="FFFFFF"/>
                </a:solidFill>
                <a:latin typeface="Open Sans"/>
                <a:ea typeface="Open Sans"/>
                <a:cs typeface="Open Sans"/>
                <a:sym typeface="Open Sans"/>
              </a:rPr>
              <a:t>Security</a:t>
            </a:r>
            <a:endParaRPr sz="3600">
              <a:solidFill>
                <a:srgbClr val="FFFFFF"/>
              </a:solidFill>
              <a:latin typeface="Open Sans"/>
              <a:ea typeface="Open Sans"/>
              <a:cs typeface="Open Sans"/>
              <a:sym typeface="Open Sans"/>
            </a:endParaRPr>
          </a:p>
          <a:p>
            <a:pPr indent="0" lvl="0" marL="0" rtl="0" algn="ctr">
              <a:spcBef>
                <a:spcPts val="0"/>
              </a:spcBef>
              <a:spcAft>
                <a:spcPts val="0"/>
              </a:spcAft>
              <a:buNone/>
            </a:pPr>
            <a:r>
              <a:rPr lang="en-US" sz="3600">
                <a:solidFill>
                  <a:srgbClr val="FFFFFF"/>
                </a:solidFill>
                <a:latin typeface="Open Sans"/>
                <a:ea typeface="Open Sans"/>
                <a:cs typeface="Open Sans"/>
                <a:sym typeface="Open Sans"/>
              </a:rPr>
              <a:t>updates</a:t>
            </a:r>
            <a:endParaRPr sz="3600">
              <a:solidFill>
                <a:srgbClr val="FFFFFF"/>
              </a:solidFill>
              <a:latin typeface="Open Sans"/>
              <a:ea typeface="Open Sans"/>
              <a:cs typeface="Open Sans"/>
              <a:sym typeface="Open Sans"/>
            </a:endParaRPr>
          </a:p>
          <a:p>
            <a:pPr indent="0" lvl="0" marL="0" rtl="0" algn="ctr">
              <a:lnSpc>
                <a:spcPct val="110000"/>
              </a:lnSpc>
              <a:spcBef>
                <a:spcPts val="0"/>
              </a:spcBef>
              <a:spcAft>
                <a:spcPts val="0"/>
              </a:spcAft>
              <a:buNone/>
            </a:pPr>
            <a:r>
              <a:t/>
            </a:r>
            <a:endParaRPr sz="3600">
              <a:solidFill>
                <a:srgbClr val="FFFFFF"/>
              </a:solidFill>
              <a:latin typeface="Open Sans"/>
              <a:ea typeface="Open Sans"/>
              <a:cs typeface="Open Sans"/>
              <a:sym typeface="Open Sans"/>
            </a:endParaRPr>
          </a:p>
        </p:txBody>
      </p:sp>
      <p:sp>
        <p:nvSpPr>
          <p:cNvPr id="693" name="Google Shape;693;p108"/>
          <p:cNvSpPr txBox="1"/>
          <p:nvPr/>
        </p:nvSpPr>
        <p:spPr>
          <a:xfrm>
            <a:off x="8742238" y="6638618"/>
            <a:ext cx="6733500" cy="2160900"/>
          </a:xfrm>
          <a:prstGeom prst="rect">
            <a:avLst/>
          </a:prstGeom>
          <a:noFill/>
          <a:ln>
            <a:noFill/>
          </a:ln>
        </p:spPr>
        <p:txBody>
          <a:bodyPr anchorCtr="0" anchor="t" bIns="71425" lIns="71425" spcFirstLastPara="1" rIns="71425" wrap="square" tIns="71425">
            <a:noAutofit/>
          </a:bodyPr>
          <a:lstStyle/>
          <a:p>
            <a:pPr indent="0" lvl="0" marL="0" rtl="0" algn="ctr">
              <a:lnSpc>
                <a:spcPct val="110000"/>
              </a:lnSpc>
              <a:spcBef>
                <a:spcPts val="0"/>
              </a:spcBef>
              <a:spcAft>
                <a:spcPts val="0"/>
              </a:spcAft>
              <a:buNone/>
            </a:pPr>
            <a:r>
              <a:rPr lang="en-US" sz="3600">
                <a:solidFill>
                  <a:srgbClr val="FFFFFF"/>
                </a:solidFill>
                <a:latin typeface="Open Sans"/>
                <a:ea typeface="Open Sans"/>
                <a:cs typeface="Open Sans"/>
                <a:sym typeface="Open Sans"/>
              </a:rPr>
              <a:t>Licensing verification and indemnification</a:t>
            </a:r>
            <a:endParaRPr sz="3600">
              <a:solidFill>
                <a:srgbClr val="FFFFFF"/>
              </a:solidFill>
              <a:latin typeface="Open Sans"/>
              <a:ea typeface="Open Sans"/>
              <a:cs typeface="Open Sans"/>
              <a:sym typeface="Open Sans"/>
            </a:endParaRPr>
          </a:p>
        </p:txBody>
      </p:sp>
      <p:sp>
        <p:nvSpPr>
          <p:cNvPr id="694" name="Google Shape;694;p108"/>
          <p:cNvSpPr txBox="1"/>
          <p:nvPr/>
        </p:nvSpPr>
        <p:spPr>
          <a:xfrm>
            <a:off x="17695025" y="6638618"/>
            <a:ext cx="4993200" cy="2160900"/>
          </a:xfrm>
          <a:prstGeom prst="rect">
            <a:avLst/>
          </a:prstGeom>
          <a:noFill/>
          <a:ln>
            <a:noFill/>
          </a:ln>
        </p:spPr>
        <p:txBody>
          <a:bodyPr anchorCtr="0" anchor="t" bIns="71425" lIns="71425" spcFirstLastPara="1" rIns="71425" wrap="square" tIns="71425">
            <a:noAutofit/>
          </a:bodyPr>
          <a:lstStyle/>
          <a:p>
            <a:pPr indent="0" lvl="0" marL="0" rtl="0" algn="ctr">
              <a:spcBef>
                <a:spcPts val="0"/>
              </a:spcBef>
              <a:spcAft>
                <a:spcPts val="0"/>
              </a:spcAft>
              <a:buNone/>
            </a:pPr>
            <a:r>
              <a:rPr lang="en-US" sz="3600">
                <a:solidFill>
                  <a:srgbClr val="FFFFFF"/>
                </a:solidFill>
                <a:latin typeface="Open Sans"/>
                <a:ea typeface="Open Sans"/>
                <a:cs typeface="Open Sans"/>
                <a:sym typeface="Open Sans"/>
              </a:rPr>
              <a:t>Maintenance and code improvement</a:t>
            </a:r>
            <a:endParaRPr sz="3600">
              <a:solidFill>
                <a:srgbClr val="FFFFFF"/>
              </a:solidFill>
              <a:latin typeface="Open Sans"/>
              <a:ea typeface="Open Sans"/>
              <a:cs typeface="Open Sans"/>
              <a:sym typeface="Open Sans"/>
            </a:endParaRPr>
          </a:p>
          <a:p>
            <a:pPr indent="0" lvl="0" marL="0" rtl="0" algn="ctr">
              <a:lnSpc>
                <a:spcPct val="110000"/>
              </a:lnSpc>
              <a:spcBef>
                <a:spcPts val="0"/>
              </a:spcBef>
              <a:spcAft>
                <a:spcPts val="0"/>
              </a:spcAft>
              <a:buNone/>
            </a:pPr>
            <a:r>
              <a:t/>
            </a:r>
            <a:endParaRPr sz="3600">
              <a:solidFill>
                <a:srgbClr val="FFFFFF"/>
              </a:solidFill>
              <a:latin typeface="Open Sans"/>
              <a:ea typeface="Open Sans"/>
              <a:cs typeface="Open Sans"/>
              <a:sym typeface="Open Sans"/>
            </a:endParaRPr>
          </a:p>
        </p:txBody>
      </p:sp>
      <p:sp>
        <p:nvSpPr>
          <p:cNvPr id="695" name="Google Shape;695;p108"/>
          <p:cNvSpPr txBox="1"/>
          <p:nvPr/>
        </p:nvSpPr>
        <p:spPr>
          <a:xfrm>
            <a:off x="1570425" y="11066233"/>
            <a:ext cx="4993200" cy="2160900"/>
          </a:xfrm>
          <a:prstGeom prst="rect">
            <a:avLst/>
          </a:prstGeom>
          <a:noFill/>
          <a:ln>
            <a:noFill/>
          </a:ln>
        </p:spPr>
        <p:txBody>
          <a:bodyPr anchorCtr="0" anchor="t" bIns="71425" lIns="71425" spcFirstLastPara="1" rIns="71425" wrap="square" tIns="71425">
            <a:noAutofit/>
          </a:bodyPr>
          <a:lstStyle/>
          <a:p>
            <a:pPr indent="0" lvl="0" marL="0" rtl="0" algn="ctr">
              <a:lnSpc>
                <a:spcPct val="110000"/>
              </a:lnSpc>
              <a:spcBef>
                <a:spcPts val="0"/>
              </a:spcBef>
              <a:spcAft>
                <a:spcPts val="0"/>
              </a:spcAft>
              <a:buNone/>
            </a:pPr>
            <a:r>
              <a:rPr lang="en-US" sz="3600">
                <a:solidFill>
                  <a:srgbClr val="FFFFFF"/>
                </a:solidFill>
                <a:latin typeface="Open Sans"/>
                <a:ea typeface="Open Sans"/>
                <a:cs typeface="Open Sans"/>
                <a:sym typeface="Open Sans"/>
              </a:rPr>
              <a:t>Package selection and version guidance</a:t>
            </a:r>
            <a:endParaRPr sz="3600">
              <a:solidFill>
                <a:srgbClr val="FFFFFF"/>
              </a:solidFill>
              <a:latin typeface="Open Sans"/>
              <a:ea typeface="Open Sans"/>
              <a:cs typeface="Open Sans"/>
              <a:sym typeface="Open Sans"/>
            </a:endParaRPr>
          </a:p>
        </p:txBody>
      </p:sp>
      <p:sp>
        <p:nvSpPr>
          <p:cNvPr id="696" name="Google Shape;696;p108"/>
          <p:cNvSpPr txBox="1"/>
          <p:nvPr/>
        </p:nvSpPr>
        <p:spPr>
          <a:xfrm>
            <a:off x="9276152" y="11103958"/>
            <a:ext cx="5831700" cy="2160900"/>
          </a:xfrm>
          <a:prstGeom prst="rect">
            <a:avLst/>
          </a:prstGeom>
          <a:noFill/>
          <a:ln>
            <a:noFill/>
          </a:ln>
        </p:spPr>
        <p:txBody>
          <a:bodyPr anchorCtr="0" anchor="t" bIns="71425" lIns="71425" spcFirstLastPara="1" rIns="71425" wrap="square" tIns="71425">
            <a:noAutofit/>
          </a:bodyPr>
          <a:lstStyle/>
          <a:p>
            <a:pPr indent="0" lvl="0" marL="0" rtl="0" algn="ctr">
              <a:spcBef>
                <a:spcPts val="0"/>
              </a:spcBef>
              <a:spcAft>
                <a:spcPts val="0"/>
              </a:spcAft>
              <a:buNone/>
            </a:pPr>
            <a:r>
              <a:rPr lang="en-US" sz="3600">
                <a:solidFill>
                  <a:srgbClr val="FFFFFF"/>
                </a:solidFill>
                <a:latin typeface="Open Sans"/>
                <a:ea typeface="Open Sans"/>
                <a:cs typeface="Open Sans"/>
                <a:sym typeface="Open Sans"/>
              </a:rPr>
              <a:t>Roadmap input</a:t>
            </a:r>
            <a:endParaRPr sz="3600">
              <a:solidFill>
                <a:srgbClr val="FFFFFF"/>
              </a:solidFill>
              <a:latin typeface="Open Sans"/>
              <a:ea typeface="Open Sans"/>
              <a:cs typeface="Open Sans"/>
              <a:sym typeface="Open Sans"/>
            </a:endParaRPr>
          </a:p>
        </p:txBody>
      </p:sp>
      <p:sp>
        <p:nvSpPr>
          <p:cNvPr id="697" name="Google Shape;697;p108"/>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p>
            <a:pPr indent="0" lvl="0" marL="0" rtl="0" algn="ctr">
              <a:spcBef>
                <a:spcPts val="0"/>
              </a:spcBef>
              <a:spcAft>
                <a:spcPts val="0"/>
              </a:spcAft>
              <a:buClr>
                <a:srgbClr val="60687F"/>
              </a:buClr>
              <a:buSzPts val="1900"/>
              <a:buFont typeface="Arial"/>
              <a:buNone/>
            </a:pPr>
            <a:fld id="{00000000-1234-1234-1234-123412341234}" type="slidenum">
              <a:rPr lang="en-US">
                <a:solidFill>
                  <a:srgbClr val="60687F"/>
                </a:solidFill>
              </a:rPr>
              <a:t>‹#›</a:t>
            </a:fld>
            <a:endParaRPr sz="2400">
              <a:solidFill>
                <a:srgbClr val="888888"/>
              </a:solidFill>
              <a:latin typeface="Calibri"/>
              <a:ea typeface="Calibri"/>
              <a:cs typeface="Calibri"/>
              <a:sym typeface="Calibri"/>
            </a:endParaRPr>
          </a:p>
        </p:txBody>
      </p:sp>
      <p:sp>
        <p:nvSpPr>
          <p:cNvPr id="698" name="Google Shape;698;p108"/>
          <p:cNvSpPr txBox="1"/>
          <p:nvPr/>
        </p:nvSpPr>
        <p:spPr>
          <a:xfrm>
            <a:off x="17695025" y="11180143"/>
            <a:ext cx="4993200" cy="2160900"/>
          </a:xfrm>
          <a:prstGeom prst="rect">
            <a:avLst/>
          </a:prstGeom>
          <a:noFill/>
          <a:ln>
            <a:noFill/>
          </a:ln>
        </p:spPr>
        <p:txBody>
          <a:bodyPr anchorCtr="0" anchor="t" bIns="71425" lIns="71425" spcFirstLastPara="1" rIns="71425" wrap="square" tIns="71425">
            <a:noAutofit/>
          </a:bodyPr>
          <a:lstStyle/>
          <a:p>
            <a:pPr indent="0" lvl="0" marL="0" rtl="0" algn="ctr">
              <a:spcBef>
                <a:spcPts val="0"/>
              </a:spcBef>
              <a:spcAft>
                <a:spcPts val="0"/>
              </a:spcAft>
              <a:buNone/>
            </a:pPr>
            <a:r>
              <a:rPr lang="en-US" sz="3600">
                <a:solidFill>
                  <a:srgbClr val="FFFFFF"/>
                </a:solidFill>
                <a:latin typeface="Open Sans"/>
                <a:ea typeface="Open Sans"/>
                <a:cs typeface="Open Sans"/>
                <a:sym typeface="Open Sans"/>
              </a:rPr>
              <a:t>Tooling and cloud integration</a:t>
            </a:r>
            <a:endParaRPr sz="3600">
              <a:solidFill>
                <a:srgbClr val="FFFFFF"/>
              </a:solidFill>
              <a:latin typeface="Open Sans"/>
              <a:ea typeface="Open Sans"/>
              <a:cs typeface="Open Sans"/>
              <a:sym typeface="Open Sans"/>
            </a:endParaRPr>
          </a:p>
          <a:p>
            <a:pPr indent="0" lvl="0" marL="0" rtl="0" algn="ctr">
              <a:lnSpc>
                <a:spcPct val="110000"/>
              </a:lnSpc>
              <a:spcBef>
                <a:spcPts val="0"/>
              </a:spcBef>
              <a:spcAft>
                <a:spcPts val="0"/>
              </a:spcAft>
              <a:buNone/>
            </a:pPr>
            <a:r>
              <a:t/>
            </a:r>
            <a:endParaRPr sz="3600">
              <a:solidFill>
                <a:srgbClr val="FFFFFF"/>
              </a:solidFill>
              <a:latin typeface="Open Sans"/>
              <a:ea typeface="Open Sans"/>
              <a:cs typeface="Open Sans"/>
              <a:sym typeface="Open Sans"/>
            </a:endParaRPr>
          </a:p>
        </p:txBody>
      </p:sp>
      <p:pic>
        <p:nvPicPr>
          <p:cNvPr id="699" name="Google Shape;699;p108"/>
          <p:cNvPicPr preferRelativeResize="0"/>
          <p:nvPr/>
        </p:nvPicPr>
        <p:blipFill>
          <a:blip r:embed="rId3">
            <a:alphaModFix/>
          </a:blip>
          <a:stretch>
            <a:fillRect/>
          </a:stretch>
        </p:blipFill>
        <p:spPr>
          <a:xfrm>
            <a:off x="19234363" y="8851811"/>
            <a:ext cx="1914525" cy="1942351"/>
          </a:xfrm>
          <a:prstGeom prst="rect">
            <a:avLst/>
          </a:prstGeom>
          <a:noFill/>
          <a:ln>
            <a:noFill/>
          </a:ln>
        </p:spPr>
      </p:pic>
      <p:pic>
        <p:nvPicPr>
          <p:cNvPr id="700" name="Google Shape;700;p108"/>
          <p:cNvPicPr preferRelativeResize="0"/>
          <p:nvPr/>
        </p:nvPicPr>
        <p:blipFill>
          <a:blip r:embed="rId4">
            <a:alphaModFix/>
          </a:blip>
          <a:stretch>
            <a:fillRect/>
          </a:stretch>
        </p:blipFill>
        <p:spPr>
          <a:xfrm>
            <a:off x="10279982" y="4440575"/>
            <a:ext cx="3470946" cy="1893243"/>
          </a:xfrm>
          <a:prstGeom prst="rect">
            <a:avLst/>
          </a:prstGeom>
          <a:noFill/>
          <a:ln>
            <a:noFill/>
          </a:ln>
        </p:spPr>
      </p:pic>
      <p:pic>
        <p:nvPicPr>
          <p:cNvPr id="701" name="Google Shape;701;p108"/>
          <p:cNvPicPr preferRelativeResize="0"/>
          <p:nvPr/>
        </p:nvPicPr>
        <p:blipFill>
          <a:blip r:embed="rId5">
            <a:alphaModFix/>
          </a:blip>
          <a:stretch>
            <a:fillRect/>
          </a:stretch>
        </p:blipFill>
        <p:spPr>
          <a:xfrm>
            <a:off x="18850579" y="4440575"/>
            <a:ext cx="2682095" cy="1893243"/>
          </a:xfrm>
          <a:prstGeom prst="rect">
            <a:avLst/>
          </a:prstGeom>
          <a:noFill/>
          <a:ln>
            <a:noFill/>
          </a:ln>
        </p:spPr>
      </p:pic>
      <p:pic>
        <p:nvPicPr>
          <p:cNvPr id="702" name="Google Shape;702;p108"/>
          <p:cNvPicPr preferRelativeResize="0"/>
          <p:nvPr/>
        </p:nvPicPr>
        <p:blipFill>
          <a:blip r:embed="rId6">
            <a:alphaModFix/>
          </a:blip>
          <a:stretch>
            <a:fillRect/>
          </a:stretch>
        </p:blipFill>
        <p:spPr>
          <a:xfrm>
            <a:off x="10163168" y="9332913"/>
            <a:ext cx="4057650" cy="1000125"/>
          </a:xfrm>
          <a:prstGeom prst="rect">
            <a:avLst/>
          </a:prstGeom>
          <a:noFill/>
          <a:ln>
            <a:noFill/>
          </a:ln>
        </p:spPr>
      </p:pic>
      <p:pic>
        <p:nvPicPr>
          <p:cNvPr id="703" name="Google Shape;703;p108"/>
          <p:cNvPicPr preferRelativeResize="0"/>
          <p:nvPr/>
        </p:nvPicPr>
        <p:blipFill>
          <a:blip r:embed="rId7">
            <a:alphaModFix/>
          </a:blip>
          <a:stretch>
            <a:fillRect/>
          </a:stretch>
        </p:blipFill>
        <p:spPr>
          <a:xfrm>
            <a:off x="2096061" y="4440575"/>
            <a:ext cx="3941970" cy="1893243"/>
          </a:xfrm>
          <a:prstGeom prst="rect">
            <a:avLst/>
          </a:prstGeom>
          <a:noFill/>
          <a:ln>
            <a:noFill/>
          </a:ln>
        </p:spPr>
      </p:pic>
      <p:pic>
        <p:nvPicPr>
          <p:cNvPr id="704" name="Google Shape;704;p108"/>
          <p:cNvPicPr preferRelativeResize="0"/>
          <p:nvPr/>
        </p:nvPicPr>
        <p:blipFill>
          <a:blip r:embed="rId8">
            <a:alphaModFix/>
          </a:blip>
          <a:stretch>
            <a:fillRect/>
          </a:stretch>
        </p:blipFill>
        <p:spPr>
          <a:xfrm>
            <a:off x="29469318" y="5845550"/>
            <a:ext cx="3228726" cy="1893243"/>
          </a:xfrm>
          <a:prstGeom prst="rect">
            <a:avLst/>
          </a:prstGeom>
          <a:noFill/>
          <a:ln>
            <a:noFill/>
          </a:ln>
        </p:spPr>
      </p:pic>
      <p:pic>
        <p:nvPicPr>
          <p:cNvPr id="705" name="Google Shape;705;p108"/>
          <p:cNvPicPr preferRelativeResize="0"/>
          <p:nvPr/>
        </p:nvPicPr>
        <p:blipFill>
          <a:blip r:embed="rId9">
            <a:alphaModFix/>
          </a:blip>
          <a:stretch>
            <a:fillRect/>
          </a:stretch>
        </p:blipFill>
        <p:spPr>
          <a:xfrm>
            <a:off x="2452666" y="8876350"/>
            <a:ext cx="3228726" cy="189324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9" name="Shape 709"/>
        <p:cNvGrpSpPr/>
        <p:nvPr/>
      </p:nvGrpSpPr>
      <p:grpSpPr>
        <a:xfrm>
          <a:off x="0" y="0"/>
          <a:ext cx="0" cy="0"/>
          <a:chOff x="0" y="0"/>
          <a:chExt cx="0" cy="0"/>
        </a:xfrm>
      </p:grpSpPr>
      <p:sp>
        <p:nvSpPr>
          <p:cNvPr id="710" name="Google Shape;710;p109"/>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711" name="Google Shape;711;p109"/>
          <p:cNvSpPr txBox="1"/>
          <p:nvPr>
            <p:ph idx="4294967295" type="title"/>
          </p:nvPr>
        </p:nvSpPr>
        <p:spPr>
          <a:xfrm>
            <a:off x="1314397" y="4814975"/>
            <a:ext cx="22371300" cy="21378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F6914C"/>
              </a:buClr>
              <a:buSzPts val="7000"/>
              <a:buFont typeface="Arial"/>
              <a:buNone/>
            </a:pPr>
            <a:r>
              <a:rPr lang="en-US" sz="7000">
                <a:solidFill>
                  <a:srgbClr val="F6914C"/>
                </a:solidFill>
              </a:rPr>
              <a:t>Security updates</a:t>
            </a:r>
            <a:endParaRPr i="0" sz="7000" u="none" cap="none" strike="noStrike">
              <a:solidFill>
                <a:srgbClr val="F6914C"/>
              </a:solidFill>
            </a:endParaRPr>
          </a:p>
        </p:txBody>
      </p:sp>
      <p:sp>
        <p:nvSpPr>
          <p:cNvPr id="712" name="Google Shape;712;p109"/>
          <p:cNvSpPr txBox="1"/>
          <p:nvPr>
            <p:ph idx="4294967295" type="body"/>
          </p:nvPr>
        </p:nvSpPr>
        <p:spPr>
          <a:xfrm>
            <a:off x="1314400" y="6092775"/>
            <a:ext cx="18823800" cy="36702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4000"/>
              </a:spcBef>
              <a:spcAft>
                <a:spcPts val="0"/>
              </a:spcAft>
              <a:buNone/>
            </a:pPr>
            <a:r>
              <a:rPr lang="en-US" sz="4800">
                <a:solidFill>
                  <a:srgbClr val="FFFFFF"/>
                </a:solidFill>
              </a:rPr>
              <a:t>Tidelift’s security response team coordinates patches for new security vulnerabilities and alerts immediately through a private channel, to keep your </a:t>
            </a:r>
            <a:r>
              <a:rPr lang="en-US" sz="4800">
                <a:solidFill>
                  <a:srgbClr val="FFFFFF"/>
                </a:solidFill>
              </a:rPr>
              <a:t>software supply chain</a:t>
            </a:r>
            <a:r>
              <a:rPr lang="en-US" sz="4800">
                <a:solidFill>
                  <a:srgbClr val="FFFFFF"/>
                </a:solidFill>
              </a:rPr>
              <a:t> more</a:t>
            </a:r>
            <a:r>
              <a:rPr lang="en-US" sz="4800">
                <a:solidFill>
                  <a:srgbClr val="FFFFFF"/>
                </a:solidFill>
              </a:rPr>
              <a:t> secure</a:t>
            </a:r>
            <a:r>
              <a:rPr lang="en-US" sz="4800">
                <a:solidFill>
                  <a:srgbClr val="FFFFFF"/>
                </a:solidFill>
              </a:rPr>
              <a:t>.</a:t>
            </a:r>
            <a:endParaRPr sz="4800">
              <a:solidFill>
                <a:srgbClr val="FFFFFF"/>
              </a:solidFill>
            </a:endParaRPr>
          </a:p>
          <a:p>
            <a:pPr indent="0" lvl="0" marL="0" marR="0" rtl="0" algn="l">
              <a:lnSpc>
                <a:spcPct val="100000"/>
              </a:lnSpc>
              <a:spcBef>
                <a:spcPts val="4000"/>
              </a:spcBef>
              <a:spcAft>
                <a:spcPts val="0"/>
              </a:spcAft>
              <a:buNone/>
            </a:pPr>
            <a:r>
              <a:t/>
            </a:r>
            <a:endParaRPr sz="4800">
              <a:solidFill>
                <a:srgbClr val="FFFFFF"/>
              </a:solidFill>
            </a:endParaRPr>
          </a:p>
        </p:txBody>
      </p:sp>
      <p:sp>
        <p:nvSpPr>
          <p:cNvPr id="713" name="Google Shape;713;p109"/>
          <p:cNvSpPr/>
          <p:nvPr/>
        </p:nvSpPr>
        <p:spPr>
          <a:xfrm>
            <a:off x="783100" y="527446"/>
            <a:ext cx="625500" cy="6255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pic>
        <p:nvPicPr>
          <p:cNvPr id="714" name="Google Shape;714;p109"/>
          <p:cNvPicPr preferRelativeResize="0"/>
          <p:nvPr/>
        </p:nvPicPr>
        <p:blipFill>
          <a:blip r:embed="rId3">
            <a:alphaModFix/>
          </a:blip>
          <a:stretch>
            <a:fillRect/>
          </a:stretch>
        </p:blipFill>
        <p:spPr>
          <a:xfrm>
            <a:off x="1408611" y="2693125"/>
            <a:ext cx="3941970" cy="18932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8" name="Shape 718"/>
        <p:cNvGrpSpPr/>
        <p:nvPr/>
      </p:nvGrpSpPr>
      <p:grpSpPr>
        <a:xfrm>
          <a:off x="0" y="0"/>
          <a:ext cx="0" cy="0"/>
          <a:chOff x="0" y="0"/>
          <a:chExt cx="0" cy="0"/>
        </a:xfrm>
      </p:grpSpPr>
      <p:sp>
        <p:nvSpPr>
          <p:cNvPr id="719" name="Google Shape;719;p110"/>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720" name="Google Shape;720;p110"/>
          <p:cNvSpPr txBox="1"/>
          <p:nvPr>
            <p:ph idx="4294967295" type="title"/>
          </p:nvPr>
        </p:nvSpPr>
        <p:spPr>
          <a:xfrm>
            <a:off x="1314397" y="4814975"/>
            <a:ext cx="22371300" cy="21378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F6914C"/>
              </a:buClr>
              <a:buSzPts val="7000"/>
              <a:buFont typeface="Arial"/>
              <a:buNone/>
            </a:pPr>
            <a:r>
              <a:rPr lang="en-US" sz="7000">
                <a:solidFill>
                  <a:srgbClr val="F6914C"/>
                </a:solidFill>
              </a:rPr>
              <a:t>Licensing indemnification and verification</a:t>
            </a:r>
            <a:endParaRPr i="0" sz="7000" u="none" cap="none" strike="noStrike">
              <a:solidFill>
                <a:srgbClr val="F6914C"/>
              </a:solidFill>
            </a:endParaRPr>
          </a:p>
        </p:txBody>
      </p:sp>
      <p:sp>
        <p:nvSpPr>
          <p:cNvPr id="721" name="Google Shape;721;p110"/>
          <p:cNvSpPr txBox="1"/>
          <p:nvPr>
            <p:ph idx="4294967295" type="body"/>
          </p:nvPr>
        </p:nvSpPr>
        <p:spPr>
          <a:xfrm>
            <a:off x="1314400" y="6092775"/>
            <a:ext cx="18100200" cy="36702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4000"/>
              </a:spcBef>
              <a:spcAft>
                <a:spcPts val="0"/>
              </a:spcAft>
              <a:buNone/>
            </a:pPr>
            <a:r>
              <a:rPr lang="en-US" sz="4800">
                <a:solidFill>
                  <a:srgbClr val="FFFFFF"/>
                </a:solidFill>
              </a:rPr>
              <a:t>Tidelift verifies license information to enable easy policy enforcement and adds intellectual property indemnification to cover creators and users in case something goes wrong. You always have a 100% up-to-date bill of materials for your dependencies to share with your legal team, customers, or partners.</a:t>
            </a:r>
            <a:endParaRPr sz="4800">
              <a:solidFill>
                <a:srgbClr val="FFFFFF"/>
              </a:solidFill>
            </a:endParaRPr>
          </a:p>
          <a:p>
            <a:pPr indent="0" lvl="0" marL="0" marR="0" rtl="0" algn="l">
              <a:lnSpc>
                <a:spcPct val="100000"/>
              </a:lnSpc>
              <a:spcBef>
                <a:spcPts val="4000"/>
              </a:spcBef>
              <a:spcAft>
                <a:spcPts val="0"/>
              </a:spcAft>
              <a:buNone/>
            </a:pPr>
            <a:r>
              <a:t/>
            </a:r>
            <a:endParaRPr sz="4800">
              <a:solidFill>
                <a:srgbClr val="FFFFFF"/>
              </a:solidFill>
            </a:endParaRPr>
          </a:p>
        </p:txBody>
      </p:sp>
      <p:sp>
        <p:nvSpPr>
          <p:cNvPr id="722" name="Google Shape;722;p110"/>
          <p:cNvSpPr/>
          <p:nvPr/>
        </p:nvSpPr>
        <p:spPr>
          <a:xfrm>
            <a:off x="783100" y="527446"/>
            <a:ext cx="625500" cy="6255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pic>
        <p:nvPicPr>
          <p:cNvPr id="723" name="Google Shape;723;p110"/>
          <p:cNvPicPr preferRelativeResize="0"/>
          <p:nvPr/>
        </p:nvPicPr>
        <p:blipFill>
          <a:blip r:embed="rId3">
            <a:alphaModFix/>
          </a:blip>
          <a:stretch>
            <a:fillRect/>
          </a:stretch>
        </p:blipFill>
        <p:spPr>
          <a:xfrm>
            <a:off x="1314407" y="2676238"/>
            <a:ext cx="3470946" cy="189324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7" name="Shape 727"/>
        <p:cNvGrpSpPr/>
        <p:nvPr/>
      </p:nvGrpSpPr>
      <p:grpSpPr>
        <a:xfrm>
          <a:off x="0" y="0"/>
          <a:ext cx="0" cy="0"/>
          <a:chOff x="0" y="0"/>
          <a:chExt cx="0" cy="0"/>
        </a:xfrm>
      </p:grpSpPr>
      <p:sp>
        <p:nvSpPr>
          <p:cNvPr id="728" name="Google Shape;728;p111"/>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729" name="Google Shape;729;p111"/>
          <p:cNvSpPr txBox="1"/>
          <p:nvPr>
            <p:ph idx="4294967295" type="title"/>
          </p:nvPr>
        </p:nvSpPr>
        <p:spPr>
          <a:xfrm>
            <a:off x="1314397" y="4814975"/>
            <a:ext cx="22371300" cy="21378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F6914C"/>
              </a:buClr>
              <a:buSzPts val="7000"/>
              <a:buFont typeface="Arial"/>
              <a:buNone/>
            </a:pPr>
            <a:r>
              <a:rPr lang="en-US" sz="7000">
                <a:solidFill>
                  <a:srgbClr val="F6914C"/>
                </a:solidFill>
              </a:rPr>
              <a:t>Maintenance and code improvement</a:t>
            </a:r>
            <a:endParaRPr i="0" sz="7000" u="none" cap="none" strike="noStrike">
              <a:solidFill>
                <a:srgbClr val="F6914C"/>
              </a:solidFill>
            </a:endParaRPr>
          </a:p>
        </p:txBody>
      </p:sp>
      <p:sp>
        <p:nvSpPr>
          <p:cNvPr id="730" name="Google Shape;730;p111"/>
          <p:cNvSpPr txBox="1"/>
          <p:nvPr>
            <p:ph idx="4294967295" type="body"/>
          </p:nvPr>
        </p:nvSpPr>
        <p:spPr>
          <a:xfrm>
            <a:off x="1314400" y="6092775"/>
            <a:ext cx="18100200" cy="36702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4000"/>
              </a:spcBef>
              <a:spcAft>
                <a:spcPts val="0"/>
              </a:spcAft>
              <a:buNone/>
            </a:pPr>
            <a:r>
              <a:rPr lang="en-US" sz="4800">
                <a:solidFill>
                  <a:srgbClr val="FFFFFF"/>
                </a:solidFill>
              </a:rPr>
              <a:t>Tidelift ensures the software you rely on keeps working as long as you need it to work. Your managed dependencies are actively maintained and we recruit additional maintainers where required.</a:t>
            </a:r>
            <a:endParaRPr sz="4800">
              <a:solidFill>
                <a:srgbClr val="FFFFFF"/>
              </a:solidFill>
            </a:endParaRPr>
          </a:p>
          <a:p>
            <a:pPr indent="0" lvl="0" marL="0" marR="0" rtl="0" algn="l">
              <a:lnSpc>
                <a:spcPct val="100000"/>
              </a:lnSpc>
              <a:spcBef>
                <a:spcPts val="4000"/>
              </a:spcBef>
              <a:spcAft>
                <a:spcPts val="0"/>
              </a:spcAft>
              <a:buNone/>
            </a:pPr>
            <a:r>
              <a:t/>
            </a:r>
            <a:endParaRPr sz="4800">
              <a:solidFill>
                <a:srgbClr val="FFFFFF"/>
              </a:solidFill>
            </a:endParaRPr>
          </a:p>
        </p:txBody>
      </p:sp>
      <p:sp>
        <p:nvSpPr>
          <p:cNvPr id="731" name="Google Shape;731;p111"/>
          <p:cNvSpPr/>
          <p:nvPr/>
        </p:nvSpPr>
        <p:spPr>
          <a:xfrm>
            <a:off x="783100" y="527446"/>
            <a:ext cx="625500" cy="6255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pic>
        <p:nvPicPr>
          <p:cNvPr id="732" name="Google Shape;732;p111"/>
          <p:cNvPicPr preferRelativeResize="0"/>
          <p:nvPr/>
        </p:nvPicPr>
        <p:blipFill>
          <a:blip r:embed="rId3">
            <a:alphaModFix/>
          </a:blip>
          <a:stretch>
            <a:fillRect/>
          </a:stretch>
        </p:blipFill>
        <p:spPr>
          <a:xfrm>
            <a:off x="1408604" y="2769325"/>
            <a:ext cx="2682095" cy="18932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6" name="Shape 736"/>
        <p:cNvGrpSpPr/>
        <p:nvPr/>
      </p:nvGrpSpPr>
      <p:grpSpPr>
        <a:xfrm>
          <a:off x="0" y="0"/>
          <a:ext cx="0" cy="0"/>
          <a:chOff x="0" y="0"/>
          <a:chExt cx="0" cy="0"/>
        </a:xfrm>
      </p:grpSpPr>
      <p:sp>
        <p:nvSpPr>
          <p:cNvPr id="737" name="Google Shape;737;p112"/>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738" name="Google Shape;738;p112"/>
          <p:cNvSpPr txBox="1"/>
          <p:nvPr>
            <p:ph idx="4294967295" type="title"/>
          </p:nvPr>
        </p:nvSpPr>
        <p:spPr>
          <a:xfrm>
            <a:off x="1314397" y="4814975"/>
            <a:ext cx="22371300" cy="21378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F6914C"/>
              </a:buClr>
              <a:buSzPts val="7000"/>
              <a:buFont typeface="Arial"/>
              <a:buNone/>
            </a:pPr>
            <a:r>
              <a:rPr lang="en-US" sz="7000">
                <a:solidFill>
                  <a:srgbClr val="F6914C"/>
                </a:solidFill>
              </a:rPr>
              <a:t>Package selection and version guidance</a:t>
            </a:r>
            <a:endParaRPr i="0" sz="7000" u="none" cap="none" strike="noStrike">
              <a:solidFill>
                <a:srgbClr val="F6914C"/>
              </a:solidFill>
            </a:endParaRPr>
          </a:p>
        </p:txBody>
      </p:sp>
      <p:sp>
        <p:nvSpPr>
          <p:cNvPr id="739" name="Google Shape;739;p112"/>
          <p:cNvSpPr txBox="1"/>
          <p:nvPr>
            <p:ph idx="4294967295" type="body"/>
          </p:nvPr>
        </p:nvSpPr>
        <p:spPr>
          <a:xfrm>
            <a:off x="1314400" y="6092775"/>
            <a:ext cx="18100200" cy="36702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4000"/>
              </a:spcBef>
              <a:spcAft>
                <a:spcPts val="0"/>
              </a:spcAft>
              <a:buNone/>
            </a:pPr>
            <a:r>
              <a:rPr lang="en-US" sz="4800">
                <a:solidFill>
                  <a:srgbClr val="FFFFFF"/>
                </a:solidFill>
              </a:rPr>
              <a:t>We help you choose the best open source packages from the start—and then guide you through updates to stay on the best releases as new issues arise.</a:t>
            </a:r>
            <a:endParaRPr sz="4800">
              <a:solidFill>
                <a:srgbClr val="FFFFFF"/>
              </a:solidFill>
            </a:endParaRPr>
          </a:p>
          <a:p>
            <a:pPr indent="0" lvl="0" marL="0" marR="0" rtl="0" algn="l">
              <a:lnSpc>
                <a:spcPct val="100000"/>
              </a:lnSpc>
              <a:spcBef>
                <a:spcPts val="4000"/>
              </a:spcBef>
              <a:spcAft>
                <a:spcPts val="0"/>
              </a:spcAft>
              <a:buNone/>
            </a:pPr>
            <a:r>
              <a:t/>
            </a:r>
            <a:endParaRPr sz="4800">
              <a:solidFill>
                <a:srgbClr val="FFFFFF"/>
              </a:solidFill>
            </a:endParaRPr>
          </a:p>
        </p:txBody>
      </p:sp>
      <p:sp>
        <p:nvSpPr>
          <p:cNvPr id="740" name="Google Shape;740;p112"/>
          <p:cNvSpPr/>
          <p:nvPr/>
        </p:nvSpPr>
        <p:spPr>
          <a:xfrm>
            <a:off x="783100" y="527446"/>
            <a:ext cx="625500" cy="6255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pic>
        <p:nvPicPr>
          <p:cNvPr id="741" name="Google Shape;741;p112"/>
          <p:cNvPicPr preferRelativeResize="0"/>
          <p:nvPr/>
        </p:nvPicPr>
        <p:blipFill>
          <a:blip r:embed="rId3">
            <a:alphaModFix/>
          </a:blip>
          <a:stretch>
            <a:fillRect/>
          </a:stretch>
        </p:blipFill>
        <p:spPr>
          <a:xfrm>
            <a:off x="1408591" y="2826525"/>
            <a:ext cx="3228726" cy="18932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95"/>
          <p:cNvSpPr txBox="1"/>
          <p:nvPr>
            <p:ph type="title"/>
          </p:nvPr>
        </p:nvSpPr>
        <p:spPr>
          <a:xfrm>
            <a:off x="1379250" y="3384450"/>
            <a:ext cx="21625500" cy="7716900"/>
          </a:xfrm>
          <a:prstGeom prst="rect">
            <a:avLst/>
          </a:prstGeom>
        </p:spPr>
        <p:txBody>
          <a:bodyPr anchorCtr="0" anchor="t" bIns="91425" lIns="91425" spcFirstLastPara="1" rIns="91425" wrap="square" tIns="91425">
            <a:noAutofit/>
          </a:bodyPr>
          <a:lstStyle/>
          <a:p>
            <a:pPr indent="0" lvl="0" marL="0" rtl="0" algn="ctr">
              <a:spcBef>
                <a:spcPts val="2500"/>
              </a:spcBef>
              <a:spcAft>
                <a:spcPts val="0"/>
              </a:spcAft>
              <a:buNone/>
            </a:pPr>
            <a:r>
              <a:rPr lang="en-US">
                <a:solidFill>
                  <a:schemeClr val="accent1"/>
                </a:solidFill>
              </a:rPr>
              <a:t>Managed Open Source</a:t>
            </a:r>
            <a:endParaRPr>
              <a:solidFill>
                <a:schemeClr val="accent1"/>
              </a:solidFill>
            </a:endParaRPr>
          </a:p>
          <a:p>
            <a:pPr indent="0" lvl="0" marL="0" rtl="0" algn="ctr">
              <a:spcBef>
                <a:spcPts val="2500"/>
              </a:spcBef>
              <a:spcAft>
                <a:spcPts val="0"/>
              </a:spcAft>
              <a:buNone/>
            </a:pPr>
            <a:r>
              <a:rPr lang="en-US" sz="6000">
                <a:solidFill>
                  <a:schemeClr val="dk1"/>
                </a:solidFill>
              </a:rPr>
              <a:t>A way for application development teams </a:t>
            </a:r>
            <a:br>
              <a:rPr lang="en-US" sz="6000">
                <a:solidFill>
                  <a:schemeClr val="dk1"/>
                </a:solidFill>
              </a:rPr>
            </a:br>
            <a:r>
              <a:rPr lang="en-US" sz="6000">
                <a:solidFill>
                  <a:schemeClr val="dk1"/>
                </a:solidFill>
              </a:rPr>
              <a:t>to offload the complexity </a:t>
            </a:r>
            <a:br>
              <a:rPr lang="en-US" sz="6000">
                <a:solidFill>
                  <a:schemeClr val="dk1"/>
                </a:solidFill>
              </a:rPr>
            </a:br>
            <a:r>
              <a:rPr lang="en-US" sz="6000">
                <a:solidFill>
                  <a:schemeClr val="dk1"/>
                </a:solidFill>
              </a:rPr>
              <a:t>of managing open source components.</a:t>
            </a:r>
            <a:endParaRPr sz="6000"/>
          </a:p>
        </p:txBody>
      </p:sp>
      <p:sp>
        <p:nvSpPr>
          <p:cNvPr id="444" name="Google Shape;444;p95"/>
          <p:cNvSpPr txBox="1"/>
          <p:nvPr/>
        </p:nvSpPr>
        <p:spPr>
          <a:xfrm>
            <a:off x="3600150" y="9420600"/>
            <a:ext cx="171837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solidFill>
                  <a:schemeClr val="accent1"/>
                </a:solidFill>
                <a:latin typeface="Open Sans"/>
                <a:ea typeface="Open Sans"/>
                <a:cs typeface="Open Sans"/>
                <a:sym typeface="Open Sans"/>
              </a:rPr>
              <a:t>Save time. Reduce risk.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5" name="Shape 745"/>
        <p:cNvGrpSpPr/>
        <p:nvPr/>
      </p:nvGrpSpPr>
      <p:grpSpPr>
        <a:xfrm>
          <a:off x="0" y="0"/>
          <a:ext cx="0" cy="0"/>
          <a:chOff x="0" y="0"/>
          <a:chExt cx="0" cy="0"/>
        </a:xfrm>
      </p:grpSpPr>
      <p:sp>
        <p:nvSpPr>
          <p:cNvPr id="746" name="Google Shape;746;p113"/>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747" name="Google Shape;747;p113"/>
          <p:cNvSpPr txBox="1"/>
          <p:nvPr>
            <p:ph idx="4294967295" type="title"/>
          </p:nvPr>
        </p:nvSpPr>
        <p:spPr>
          <a:xfrm>
            <a:off x="1314397" y="4814975"/>
            <a:ext cx="22371300" cy="21378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F6914C"/>
              </a:buClr>
              <a:buSzPts val="7000"/>
              <a:buFont typeface="Arial"/>
              <a:buNone/>
            </a:pPr>
            <a:r>
              <a:rPr lang="en-US" sz="7000">
                <a:solidFill>
                  <a:srgbClr val="F6914C"/>
                </a:solidFill>
              </a:rPr>
              <a:t>Roadmap input</a:t>
            </a:r>
            <a:endParaRPr i="0" sz="7000" u="none" cap="none" strike="noStrike">
              <a:solidFill>
                <a:srgbClr val="F6914C"/>
              </a:solidFill>
            </a:endParaRPr>
          </a:p>
        </p:txBody>
      </p:sp>
      <p:sp>
        <p:nvSpPr>
          <p:cNvPr id="748" name="Google Shape;748;p113"/>
          <p:cNvSpPr txBox="1"/>
          <p:nvPr>
            <p:ph idx="4294967295" type="body"/>
          </p:nvPr>
        </p:nvSpPr>
        <p:spPr>
          <a:xfrm>
            <a:off x="1314400" y="6092775"/>
            <a:ext cx="18100200" cy="36702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4000"/>
              </a:spcBef>
              <a:spcAft>
                <a:spcPts val="0"/>
              </a:spcAft>
              <a:buNone/>
            </a:pPr>
            <a:r>
              <a:rPr lang="en-US" sz="4800">
                <a:solidFill>
                  <a:srgbClr val="FFFFFF"/>
                </a:solidFill>
              </a:rPr>
              <a:t>Take a seat at the table with the creators behind the software you use. Tidelift’s participating maintainers earn more income as their software is used by more subscribers, so they’re interested in knowing what you need.</a:t>
            </a:r>
            <a:endParaRPr sz="4800">
              <a:solidFill>
                <a:srgbClr val="FFFFFF"/>
              </a:solidFill>
            </a:endParaRPr>
          </a:p>
          <a:p>
            <a:pPr indent="0" lvl="0" marL="0" marR="0" rtl="0" algn="l">
              <a:lnSpc>
                <a:spcPct val="100000"/>
              </a:lnSpc>
              <a:spcBef>
                <a:spcPts val="4000"/>
              </a:spcBef>
              <a:spcAft>
                <a:spcPts val="0"/>
              </a:spcAft>
              <a:buNone/>
            </a:pPr>
            <a:r>
              <a:t/>
            </a:r>
            <a:endParaRPr sz="4800">
              <a:solidFill>
                <a:srgbClr val="FFFFFF"/>
              </a:solidFill>
            </a:endParaRPr>
          </a:p>
        </p:txBody>
      </p:sp>
      <p:sp>
        <p:nvSpPr>
          <p:cNvPr id="749" name="Google Shape;749;p113"/>
          <p:cNvSpPr/>
          <p:nvPr/>
        </p:nvSpPr>
        <p:spPr>
          <a:xfrm>
            <a:off x="783100" y="527446"/>
            <a:ext cx="625500" cy="6255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pic>
        <p:nvPicPr>
          <p:cNvPr id="750" name="Google Shape;750;p113"/>
          <p:cNvPicPr preferRelativeResize="0"/>
          <p:nvPr/>
        </p:nvPicPr>
        <p:blipFill>
          <a:blip r:embed="rId3">
            <a:alphaModFix/>
          </a:blip>
          <a:stretch>
            <a:fillRect/>
          </a:stretch>
        </p:blipFill>
        <p:spPr>
          <a:xfrm>
            <a:off x="1408593" y="3398538"/>
            <a:ext cx="4057650" cy="1000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4" name="Shape 754"/>
        <p:cNvGrpSpPr/>
        <p:nvPr/>
      </p:nvGrpSpPr>
      <p:grpSpPr>
        <a:xfrm>
          <a:off x="0" y="0"/>
          <a:ext cx="0" cy="0"/>
          <a:chOff x="0" y="0"/>
          <a:chExt cx="0" cy="0"/>
        </a:xfrm>
      </p:grpSpPr>
      <p:sp>
        <p:nvSpPr>
          <p:cNvPr id="755" name="Google Shape;755;p114"/>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p>
            <a:pPr indent="0" lvl="0" marL="0" rtl="0" algn="ctr">
              <a:spcBef>
                <a:spcPts val="0"/>
              </a:spcBef>
              <a:spcAft>
                <a:spcPts val="0"/>
              </a:spcAft>
              <a:buNone/>
            </a:pPr>
            <a:fld id="{00000000-1234-1234-1234-123412341234}" type="slidenum">
              <a:rPr lang="en-US"/>
              <a:t>‹#›</a:t>
            </a:fld>
            <a:endParaRPr b="1">
              <a:solidFill>
                <a:srgbClr val="53585F"/>
              </a:solidFill>
            </a:endParaRPr>
          </a:p>
        </p:txBody>
      </p:sp>
      <p:sp>
        <p:nvSpPr>
          <p:cNvPr id="756" name="Google Shape;756;p114"/>
          <p:cNvSpPr txBox="1"/>
          <p:nvPr>
            <p:ph idx="4294967295" type="title"/>
          </p:nvPr>
        </p:nvSpPr>
        <p:spPr>
          <a:xfrm>
            <a:off x="1314397" y="4814975"/>
            <a:ext cx="22371300" cy="21378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F6914C"/>
              </a:buClr>
              <a:buSzPts val="7000"/>
              <a:buFont typeface="Arial"/>
              <a:buNone/>
            </a:pPr>
            <a:r>
              <a:rPr lang="en-US" sz="7000">
                <a:solidFill>
                  <a:srgbClr val="F6914C"/>
                </a:solidFill>
              </a:rPr>
              <a:t>Tooling and cloud integration</a:t>
            </a:r>
            <a:endParaRPr i="0" sz="7000" u="none" cap="none" strike="noStrike">
              <a:solidFill>
                <a:srgbClr val="F6914C"/>
              </a:solidFill>
            </a:endParaRPr>
          </a:p>
        </p:txBody>
      </p:sp>
      <p:sp>
        <p:nvSpPr>
          <p:cNvPr id="757" name="Google Shape;757;p114"/>
          <p:cNvSpPr txBox="1"/>
          <p:nvPr>
            <p:ph idx="4294967295" type="body"/>
          </p:nvPr>
        </p:nvSpPr>
        <p:spPr>
          <a:xfrm>
            <a:off x="1314400" y="6092775"/>
            <a:ext cx="18100200" cy="36702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4000"/>
              </a:spcBef>
              <a:spcAft>
                <a:spcPts val="0"/>
              </a:spcAft>
              <a:buNone/>
            </a:pPr>
            <a:r>
              <a:rPr lang="en-US" sz="4800">
                <a:solidFill>
                  <a:srgbClr val="FFFFFF"/>
                </a:solidFill>
              </a:rPr>
              <a:t>Tidelift works with GitHub, GitLab, Bit</a:t>
            </a:r>
            <a:r>
              <a:rPr lang="en-US" sz="4800">
                <a:solidFill>
                  <a:srgbClr val="FFFFFF"/>
                </a:solidFill>
              </a:rPr>
              <a:t>b</a:t>
            </a:r>
            <a:r>
              <a:rPr lang="en-US" sz="4800">
                <a:solidFill>
                  <a:srgbClr val="FFFFFF"/>
                </a:solidFill>
              </a:rPr>
              <a:t>ucket, and more. We support every cloud platform (and other deployment targets, too).</a:t>
            </a:r>
            <a:endParaRPr sz="4800">
              <a:solidFill>
                <a:srgbClr val="FFFFFF"/>
              </a:solidFill>
            </a:endParaRPr>
          </a:p>
          <a:p>
            <a:pPr indent="0" lvl="0" marL="0" marR="0" rtl="0" algn="l">
              <a:lnSpc>
                <a:spcPct val="100000"/>
              </a:lnSpc>
              <a:spcBef>
                <a:spcPts val="4000"/>
              </a:spcBef>
              <a:spcAft>
                <a:spcPts val="0"/>
              </a:spcAft>
              <a:buNone/>
            </a:pPr>
            <a:r>
              <a:t/>
            </a:r>
            <a:endParaRPr sz="4800">
              <a:solidFill>
                <a:srgbClr val="FFFFFF"/>
              </a:solidFill>
            </a:endParaRPr>
          </a:p>
        </p:txBody>
      </p:sp>
      <p:sp>
        <p:nvSpPr>
          <p:cNvPr id="758" name="Google Shape;758;p114"/>
          <p:cNvSpPr/>
          <p:nvPr/>
        </p:nvSpPr>
        <p:spPr>
          <a:xfrm>
            <a:off x="783100" y="527446"/>
            <a:ext cx="625500" cy="6255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pic>
        <p:nvPicPr>
          <p:cNvPr id="759" name="Google Shape;759;p114"/>
          <p:cNvPicPr preferRelativeResize="0"/>
          <p:nvPr/>
        </p:nvPicPr>
        <p:blipFill>
          <a:blip r:embed="rId3">
            <a:alphaModFix/>
          </a:blip>
          <a:stretch>
            <a:fillRect/>
          </a:stretch>
        </p:blipFill>
        <p:spPr>
          <a:xfrm>
            <a:off x="1408588" y="2651699"/>
            <a:ext cx="1914525" cy="19423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3" name="Shape 763"/>
        <p:cNvGrpSpPr/>
        <p:nvPr/>
      </p:nvGrpSpPr>
      <p:grpSpPr>
        <a:xfrm>
          <a:off x="0" y="0"/>
          <a:ext cx="0" cy="0"/>
          <a:chOff x="0" y="0"/>
          <a:chExt cx="0" cy="0"/>
        </a:xfrm>
      </p:grpSpPr>
      <p:sp>
        <p:nvSpPr>
          <p:cNvPr id="764" name="Google Shape;764;p115"/>
          <p:cNvSpPr txBox="1"/>
          <p:nvPr>
            <p:ph idx="4294967295" type="title"/>
          </p:nvPr>
        </p:nvSpPr>
        <p:spPr>
          <a:xfrm>
            <a:off x="6819850" y="3326375"/>
            <a:ext cx="15615300" cy="7993500"/>
          </a:xfrm>
          <a:prstGeom prst="rect">
            <a:avLst/>
          </a:prstGeom>
          <a:noFill/>
          <a:ln>
            <a:noFill/>
          </a:ln>
        </p:spPr>
        <p:txBody>
          <a:bodyPr anchorCtr="0" anchor="t" bIns="71400" lIns="71400" spcFirstLastPara="1" rIns="71400" wrap="square" tIns="71400">
            <a:noAutofit/>
          </a:bodyPr>
          <a:lstStyle/>
          <a:p>
            <a:pPr indent="0" lvl="0" marL="0" marR="0" rtl="0" algn="l">
              <a:lnSpc>
                <a:spcPct val="90000"/>
              </a:lnSpc>
              <a:spcBef>
                <a:spcPts val="0"/>
              </a:spcBef>
              <a:spcAft>
                <a:spcPts val="0"/>
              </a:spcAft>
              <a:buClr>
                <a:srgbClr val="F6914C"/>
              </a:buClr>
              <a:buSzPts val="7500"/>
              <a:buFont typeface="Arial"/>
              <a:buNone/>
            </a:pPr>
            <a:r>
              <a:rPr lang="en-US" sz="7500"/>
              <a:t>Bottom line:</a:t>
            </a:r>
            <a:endParaRPr sz="7500"/>
          </a:p>
          <a:p>
            <a:pPr indent="0" lvl="0" marL="0" marR="0" rtl="0" algn="l">
              <a:lnSpc>
                <a:spcPct val="90000"/>
              </a:lnSpc>
              <a:spcBef>
                <a:spcPts val="0"/>
              </a:spcBef>
              <a:spcAft>
                <a:spcPts val="0"/>
              </a:spcAft>
              <a:buClr>
                <a:srgbClr val="F6914C"/>
              </a:buClr>
              <a:buSzPts val="7500"/>
              <a:buFont typeface="Arial"/>
              <a:buNone/>
            </a:pPr>
            <a:r>
              <a:t/>
            </a:r>
            <a:endParaRPr sz="7500"/>
          </a:p>
          <a:p>
            <a:pPr indent="0" lvl="0" marL="0" marR="0" rtl="0" algn="l">
              <a:lnSpc>
                <a:spcPct val="90000"/>
              </a:lnSpc>
              <a:spcBef>
                <a:spcPts val="0"/>
              </a:spcBef>
              <a:spcAft>
                <a:spcPts val="0"/>
              </a:spcAft>
              <a:buClr>
                <a:srgbClr val="000000"/>
              </a:buClr>
              <a:buSzPts val="1100"/>
              <a:buFont typeface="Arial"/>
              <a:buNone/>
            </a:pPr>
            <a:r>
              <a:rPr lang="en-US" sz="6000">
                <a:solidFill>
                  <a:srgbClr val="FFFFFF"/>
                </a:solidFill>
              </a:rPr>
              <a:t>All the capabilities you expect and require from commercial software. </a:t>
            </a:r>
            <a:br>
              <a:rPr lang="en-US" sz="6000">
                <a:solidFill>
                  <a:srgbClr val="FFFFFF"/>
                </a:solidFill>
              </a:rPr>
            </a:br>
            <a:br>
              <a:rPr lang="en-US" sz="6000">
                <a:solidFill>
                  <a:srgbClr val="FFFFFF"/>
                </a:solidFill>
              </a:rPr>
            </a:br>
            <a:r>
              <a:rPr lang="en-US" sz="6000">
                <a:solidFill>
                  <a:srgbClr val="FFFFFF"/>
                </a:solidFill>
              </a:rPr>
              <a:t>But now, for all of the key community-led </a:t>
            </a:r>
            <a:r>
              <a:rPr lang="en-US" sz="6000">
                <a:solidFill>
                  <a:srgbClr val="FFFFFF"/>
                </a:solidFill>
              </a:rPr>
              <a:t>open</a:t>
            </a:r>
            <a:r>
              <a:rPr lang="en-US" sz="6000">
                <a:solidFill>
                  <a:srgbClr val="FFFFFF"/>
                </a:solidFill>
              </a:rPr>
              <a:t> source software you depend on.</a:t>
            </a:r>
            <a:endParaRPr sz="6000">
              <a:solidFill>
                <a:srgbClr val="FFFFFF"/>
              </a:solidFill>
            </a:endParaRPr>
          </a:p>
          <a:p>
            <a:pPr indent="0" lvl="0" marL="0" marR="0" rtl="0" algn="l">
              <a:lnSpc>
                <a:spcPct val="90000"/>
              </a:lnSpc>
              <a:spcBef>
                <a:spcPts val="0"/>
              </a:spcBef>
              <a:spcAft>
                <a:spcPts val="0"/>
              </a:spcAft>
              <a:buClr>
                <a:srgbClr val="000000"/>
              </a:buClr>
              <a:buSzPts val="1100"/>
              <a:buFont typeface="Arial"/>
              <a:buNone/>
            </a:pPr>
            <a:r>
              <a:t/>
            </a:r>
            <a:endParaRPr sz="7500"/>
          </a:p>
          <a:p>
            <a:pPr indent="0" lvl="0" marL="0" marR="0" rtl="0" algn="l">
              <a:lnSpc>
                <a:spcPct val="90000"/>
              </a:lnSpc>
              <a:spcBef>
                <a:spcPts val="0"/>
              </a:spcBef>
              <a:spcAft>
                <a:spcPts val="0"/>
              </a:spcAft>
              <a:buClr>
                <a:srgbClr val="F6914C"/>
              </a:buClr>
              <a:buSzPts val="7500"/>
              <a:buFont typeface="Arial"/>
              <a:buNone/>
            </a:pPr>
            <a:r>
              <a:t/>
            </a:r>
            <a:endParaRPr sz="7500"/>
          </a:p>
        </p:txBody>
      </p:sp>
      <p:sp>
        <p:nvSpPr>
          <p:cNvPr id="765" name="Google Shape;765;p115"/>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p>
            <a:pPr indent="0" lvl="0" marL="0" rtl="0" algn="ctr">
              <a:spcBef>
                <a:spcPts val="0"/>
              </a:spcBef>
              <a:spcAft>
                <a:spcPts val="0"/>
              </a:spcAft>
              <a:buClr>
                <a:srgbClr val="60687F"/>
              </a:buClr>
              <a:buSzPts val="1900"/>
              <a:buFont typeface="Arial"/>
              <a:buNone/>
            </a:pPr>
            <a:fld id="{00000000-1234-1234-1234-123412341234}" type="slidenum">
              <a:rPr lang="en-US">
                <a:solidFill>
                  <a:srgbClr val="60687F"/>
                </a:solidFill>
              </a:rPr>
              <a:t>‹#›</a:t>
            </a:fld>
            <a:endParaRPr sz="2400">
              <a:solidFill>
                <a:srgbClr val="888888"/>
              </a:solidFill>
              <a:latin typeface="Calibri"/>
              <a:ea typeface="Calibri"/>
              <a:cs typeface="Calibri"/>
              <a:sym typeface="Calibri"/>
            </a:endParaRPr>
          </a:p>
        </p:txBody>
      </p:sp>
      <p:pic>
        <p:nvPicPr>
          <p:cNvPr id="766" name="Google Shape;766;p115"/>
          <p:cNvPicPr preferRelativeResize="0"/>
          <p:nvPr/>
        </p:nvPicPr>
        <p:blipFill>
          <a:blip r:embed="rId3">
            <a:alphaModFix/>
          </a:blip>
          <a:stretch>
            <a:fillRect/>
          </a:stretch>
        </p:blipFill>
        <p:spPr>
          <a:xfrm>
            <a:off x="1314410" y="5428763"/>
            <a:ext cx="4559925" cy="2858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0" name="Shape 770"/>
        <p:cNvGrpSpPr/>
        <p:nvPr/>
      </p:nvGrpSpPr>
      <p:grpSpPr>
        <a:xfrm>
          <a:off x="0" y="0"/>
          <a:ext cx="0" cy="0"/>
          <a:chOff x="0" y="0"/>
          <a:chExt cx="0" cy="0"/>
        </a:xfrm>
      </p:grpSpPr>
      <p:sp>
        <p:nvSpPr>
          <p:cNvPr id="771" name="Google Shape;771;p116"/>
          <p:cNvSpPr txBox="1"/>
          <p:nvPr>
            <p:ph type="title"/>
          </p:nvPr>
        </p:nvSpPr>
        <p:spPr>
          <a:xfrm>
            <a:off x="1418800" y="1192325"/>
            <a:ext cx="20502300" cy="3465600"/>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F6914C"/>
              </a:buClr>
              <a:buSzPts val="7000"/>
              <a:buFont typeface="Arial"/>
              <a:buNone/>
            </a:pPr>
            <a:r>
              <a:rPr lang="en-US"/>
              <a:t>The Tidelift Subscription covers application development in JavaScript, Python, Ruby, PHP, Java, .NET, and more</a:t>
            </a:r>
            <a:endParaRPr/>
          </a:p>
        </p:txBody>
      </p:sp>
      <p:sp>
        <p:nvSpPr>
          <p:cNvPr id="772" name="Google Shape;772;p116"/>
          <p:cNvSpPr txBox="1"/>
          <p:nvPr>
            <p:ph idx="12" type="sldNum"/>
          </p:nvPr>
        </p:nvSpPr>
        <p:spPr>
          <a:xfrm>
            <a:off x="801403" y="610125"/>
            <a:ext cx="617400" cy="460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60687F"/>
              </a:buClr>
              <a:buSzPts val="1800"/>
              <a:buFont typeface="Arial"/>
              <a:buNone/>
            </a:pPr>
            <a:fld id="{00000000-1234-1234-1234-123412341234}" type="slidenum">
              <a:rPr lang="en-US">
                <a:solidFill>
                  <a:srgbClr val="60687F"/>
                </a:solidFill>
              </a:rPr>
              <a:t>‹#›</a:t>
            </a:fld>
            <a:endParaRPr b="1">
              <a:solidFill>
                <a:srgbClr val="53585F"/>
              </a:solidFill>
            </a:endParaRPr>
          </a:p>
        </p:txBody>
      </p:sp>
      <p:sp>
        <p:nvSpPr>
          <p:cNvPr id="773" name="Google Shape;773;p116"/>
          <p:cNvSpPr/>
          <p:nvPr/>
        </p:nvSpPr>
        <p:spPr>
          <a:xfrm>
            <a:off x="1677206" y="13020608"/>
            <a:ext cx="58728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https://stripe.com/reports/developer-coefficient-2018</a:t>
            </a:r>
            <a:endParaRPr/>
          </a:p>
        </p:txBody>
      </p:sp>
      <p:pic>
        <p:nvPicPr>
          <p:cNvPr id="774" name="Google Shape;774;p116"/>
          <p:cNvPicPr preferRelativeResize="0"/>
          <p:nvPr/>
        </p:nvPicPr>
        <p:blipFill>
          <a:blip r:embed="rId3">
            <a:alphaModFix/>
          </a:blip>
          <a:stretch>
            <a:fillRect/>
          </a:stretch>
        </p:blipFill>
        <p:spPr>
          <a:xfrm>
            <a:off x="20962135" y="357825"/>
            <a:ext cx="2898490" cy="965100"/>
          </a:xfrm>
          <a:prstGeom prst="rect">
            <a:avLst/>
          </a:prstGeom>
          <a:noFill/>
          <a:ln>
            <a:noFill/>
          </a:ln>
        </p:spPr>
      </p:pic>
      <p:pic>
        <p:nvPicPr>
          <p:cNvPr id="775" name="Google Shape;775;p116"/>
          <p:cNvPicPr preferRelativeResize="0"/>
          <p:nvPr/>
        </p:nvPicPr>
        <p:blipFill>
          <a:blip r:embed="rId4">
            <a:alphaModFix/>
          </a:blip>
          <a:stretch>
            <a:fillRect/>
          </a:stretch>
        </p:blipFill>
        <p:spPr>
          <a:xfrm>
            <a:off x="1213625" y="5462600"/>
            <a:ext cx="21128250" cy="61710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9" name="Shape 779"/>
        <p:cNvGrpSpPr/>
        <p:nvPr/>
      </p:nvGrpSpPr>
      <p:grpSpPr>
        <a:xfrm>
          <a:off x="0" y="0"/>
          <a:ext cx="0" cy="0"/>
          <a:chOff x="0" y="0"/>
          <a:chExt cx="0" cy="0"/>
        </a:xfrm>
      </p:grpSpPr>
      <p:sp>
        <p:nvSpPr>
          <p:cNvPr id="780" name="Google Shape;780;p117"/>
          <p:cNvSpPr/>
          <p:nvPr/>
        </p:nvSpPr>
        <p:spPr>
          <a:xfrm>
            <a:off x="15227075" y="6302875"/>
            <a:ext cx="8850600" cy="4769400"/>
          </a:xfrm>
          <a:prstGeom prst="rect">
            <a:avLst/>
          </a:prstGeom>
          <a:no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17"/>
          <p:cNvSpPr txBox="1"/>
          <p:nvPr>
            <p:ph type="title"/>
          </p:nvPr>
        </p:nvSpPr>
        <p:spPr>
          <a:xfrm>
            <a:off x="1269100" y="1887050"/>
            <a:ext cx="18604500" cy="13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From unmanaged to managed open source</a:t>
            </a:r>
            <a:endParaRPr/>
          </a:p>
        </p:txBody>
      </p:sp>
      <p:sp>
        <p:nvSpPr>
          <p:cNvPr id="782" name="Google Shape;782;p117"/>
          <p:cNvSpPr/>
          <p:nvPr/>
        </p:nvSpPr>
        <p:spPr>
          <a:xfrm>
            <a:off x="134400" y="5113525"/>
            <a:ext cx="3123300" cy="107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5F3F0"/>
              </a:buClr>
              <a:buSzPts val="2400"/>
              <a:buFont typeface="Arial"/>
              <a:buNone/>
            </a:pPr>
            <a:r>
              <a:rPr lang="en-US" sz="2000">
                <a:solidFill>
                  <a:srgbClr val="F5F3F0"/>
                </a:solidFill>
                <a:latin typeface="Open Sans"/>
                <a:ea typeface="Open Sans"/>
                <a:cs typeface="Open Sans"/>
                <a:sym typeface="Open Sans"/>
              </a:rPr>
              <a:t>Yo</a:t>
            </a:r>
            <a:r>
              <a:rPr lang="en-US" sz="2000">
                <a:solidFill>
                  <a:srgbClr val="F5F3F0"/>
                </a:solidFill>
                <a:latin typeface="Open Sans"/>
                <a:ea typeface="Open Sans"/>
                <a:cs typeface="Open Sans"/>
                <a:sym typeface="Open Sans"/>
              </a:rPr>
              <a:t>ur custom application code/business logic</a:t>
            </a:r>
            <a:endParaRPr sz="2000"/>
          </a:p>
        </p:txBody>
      </p:sp>
      <p:sp>
        <p:nvSpPr>
          <p:cNvPr id="783" name="Google Shape;783;p117"/>
          <p:cNvSpPr/>
          <p:nvPr/>
        </p:nvSpPr>
        <p:spPr>
          <a:xfrm>
            <a:off x="134400" y="7218825"/>
            <a:ext cx="3411600" cy="159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5F3F0"/>
              </a:buClr>
              <a:buSzPts val="2400"/>
              <a:buFont typeface="Arial"/>
              <a:buNone/>
            </a:pPr>
            <a:r>
              <a:rPr lang="en-US" sz="2000">
                <a:solidFill>
                  <a:srgbClr val="F5F3F0"/>
                </a:solidFill>
                <a:latin typeface="Open Sans"/>
                <a:ea typeface="Open Sans"/>
                <a:cs typeface="Open Sans"/>
                <a:sym typeface="Open Sans"/>
              </a:rPr>
              <a:t>Open source application components</a:t>
            </a:r>
            <a:endParaRPr sz="2000"/>
          </a:p>
        </p:txBody>
      </p:sp>
      <p:sp>
        <p:nvSpPr>
          <p:cNvPr id="784" name="Google Shape;784;p117"/>
          <p:cNvSpPr/>
          <p:nvPr/>
        </p:nvSpPr>
        <p:spPr>
          <a:xfrm>
            <a:off x="134400" y="10864350"/>
            <a:ext cx="3411600" cy="107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5F3F0"/>
              </a:buClr>
              <a:buSzPts val="2400"/>
              <a:buFont typeface="Arial"/>
              <a:buNone/>
            </a:pPr>
            <a:r>
              <a:rPr lang="en-US" sz="2000">
                <a:solidFill>
                  <a:srgbClr val="F5F3F0"/>
                </a:solidFill>
                <a:latin typeface="Open Sans"/>
                <a:ea typeface="Open Sans"/>
                <a:cs typeface="Open Sans"/>
                <a:sym typeface="Open Sans"/>
              </a:rPr>
              <a:t>Commodity infrastructure</a:t>
            </a:r>
            <a:endParaRPr sz="2000"/>
          </a:p>
        </p:txBody>
      </p:sp>
      <p:grpSp>
        <p:nvGrpSpPr>
          <p:cNvPr id="785" name="Google Shape;785;p117"/>
          <p:cNvGrpSpPr/>
          <p:nvPr/>
        </p:nvGrpSpPr>
        <p:grpSpPr>
          <a:xfrm>
            <a:off x="3546037" y="5113526"/>
            <a:ext cx="6048066" cy="390000"/>
            <a:chOff x="2555437" y="6104126"/>
            <a:chExt cx="6048066" cy="390000"/>
          </a:xfrm>
        </p:grpSpPr>
        <p:sp>
          <p:nvSpPr>
            <p:cNvPr id="786" name="Google Shape;786;p117"/>
            <p:cNvSpPr/>
            <p:nvPr/>
          </p:nvSpPr>
          <p:spPr>
            <a:xfrm>
              <a:off x="2555437"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17"/>
            <p:cNvSpPr/>
            <p:nvPr/>
          </p:nvSpPr>
          <p:spPr>
            <a:xfrm>
              <a:off x="3181906"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17"/>
            <p:cNvSpPr/>
            <p:nvPr/>
          </p:nvSpPr>
          <p:spPr>
            <a:xfrm>
              <a:off x="3808375"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17"/>
            <p:cNvSpPr/>
            <p:nvPr/>
          </p:nvSpPr>
          <p:spPr>
            <a:xfrm>
              <a:off x="4456862"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17"/>
            <p:cNvSpPr/>
            <p:nvPr/>
          </p:nvSpPr>
          <p:spPr>
            <a:xfrm>
              <a:off x="5083315"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17"/>
            <p:cNvSpPr/>
            <p:nvPr/>
          </p:nvSpPr>
          <p:spPr>
            <a:xfrm>
              <a:off x="5720801"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17"/>
            <p:cNvSpPr/>
            <p:nvPr/>
          </p:nvSpPr>
          <p:spPr>
            <a:xfrm>
              <a:off x="6358287"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17"/>
            <p:cNvSpPr/>
            <p:nvPr/>
          </p:nvSpPr>
          <p:spPr>
            <a:xfrm>
              <a:off x="6995773"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17"/>
            <p:cNvSpPr/>
            <p:nvPr/>
          </p:nvSpPr>
          <p:spPr>
            <a:xfrm>
              <a:off x="7633259"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17"/>
            <p:cNvSpPr/>
            <p:nvPr/>
          </p:nvSpPr>
          <p:spPr>
            <a:xfrm>
              <a:off x="8213503"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6" name="Google Shape;796;p117"/>
          <p:cNvGrpSpPr/>
          <p:nvPr/>
        </p:nvGrpSpPr>
        <p:grpSpPr>
          <a:xfrm>
            <a:off x="3546037" y="6460428"/>
            <a:ext cx="6048066" cy="4463612"/>
            <a:chOff x="2555437" y="7451028"/>
            <a:chExt cx="6048066" cy="4463612"/>
          </a:xfrm>
        </p:grpSpPr>
        <p:sp>
          <p:nvSpPr>
            <p:cNvPr id="797" name="Google Shape;797;p117"/>
            <p:cNvSpPr/>
            <p:nvPr/>
          </p:nvSpPr>
          <p:spPr>
            <a:xfrm>
              <a:off x="2555437"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17"/>
            <p:cNvSpPr/>
            <p:nvPr/>
          </p:nvSpPr>
          <p:spPr>
            <a:xfrm>
              <a:off x="3181906"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17"/>
            <p:cNvSpPr/>
            <p:nvPr/>
          </p:nvSpPr>
          <p:spPr>
            <a:xfrm>
              <a:off x="3808375"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17"/>
            <p:cNvSpPr/>
            <p:nvPr/>
          </p:nvSpPr>
          <p:spPr>
            <a:xfrm>
              <a:off x="4456862"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17"/>
            <p:cNvSpPr/>
            <p:nvPr/>
          </p:nvSpPr>
          <p:spPr>
            <a:xfrm>
              <a:off x="5083315"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17"/>
            <p:cNvSpPr/>
            <p:nvPr/>
          </p:nvSpPr>
          <p:spPr>
            <a:xfrm>
              <a:off x="5720801"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17"/>
            <p:cNvSpPr/>
            <p:nvPr/>
          </p:nvSpPr>
          <p:spPr>
            <a:xfrm>
              <a:off x="6358287"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17"/>
            <p:cNvSpPr/>
            <p:nvPr/>
          </p:nvSpPr>
          <p:spPr>
            <a:xfrm>
              <a:off x="6995773"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17"/>
            <p:cNvSpPr/>
            <p:nvPr/>
          </p:nvSpPr>
          <p:spPr>
            <a:xfrm>
              <a:off x="7633259"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17"/>
            <p:cNvSpPr/>
            <p:nvPr/>
          </p:nvSpPr>
          <p:spPr>
            <a:xfrm>
              <a:off x="8213503"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17"/>
            <p:cNvSpPr/>
            <p:nvPr/>
          </p:nvSpPr>
          <p:spPr>
            <a:xfrm>
              <a:off x="2555437"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17"/>
            <p:cNvSpPr/>
            <p:nvPr/>
          </p:nvSpPr>
          <p:spPr>
            <a:xfrm>
              <a:off x="3181906"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17"/>
            <p:cNvSpPr/>
            <p:nvPr/>
          </p:nvSpPr>
          <p:spPr>
            <a:xfrm>
              <a:off x="3808375"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17"/>
            <p:cNvSpPr/>
            <p:nvPr/>
          </p:nvSpPr>
          <p:spPr>
            <a:xfrm>
              <a:off x="4456862"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17"/>
            <p:cNvSpPr/>
            <p:nvPr/>
          </p:nvSpPr>
          <p:spPr>
            <a:xfrm>
              <a:off x="5083315"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17"/>
            <p:cNvSpPr/>
            <p:nvPr/>
          </p:nvSpPr>
          <p:spPr>
            <a:xfrm>
              <a:off x="5720801"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17"/>
            <p:cNvSpPr/>
            <p:nvPr/>
          </p:nvSpPr>
          <p:spPr>
            <a:xfrm>
              <a:off x="6358287"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17"/>
            <p:cNvSpPr/>
            <p:nvPr/>
          </p:nvSpPr>
          <p:spPr>
            <a:xfrm>
              <a:off x="6995773"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17"/>
            <p:cNvSpPr/>
            <p:nvPr/>
          </p:nvSpPr>
          <p:spPr>
            <a:xfrm>
              <a:off x="7633259"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17"/>
            <p:cNvSpPr/>
            <p:nvPr/>
          </p:nvSpPr>
          <p:spPr>
            <a:xfrm>
              <a:off x="8213503"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17"/>
            <p:cNvSpPr/>
            <p:nvPr/>
          </p:nvSpPr>
          <p:spPr>
            <a:xfrm>
              <a:off x="2555437"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17"/>
            <p:cNvSpPr/>
            <p:nvPr/>
          </p:nvSpPr>
          <p:spPr>
            <a:xfrm>
              <a:off x="3181906"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17"/>
            <p:cNvSpPr/>
            <p:nvPr/>
          </p:nvSpPr>
          <p:spPr>
            <a:xfrm>
              <a:off x="3808375"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17"/>
            <p:cNvSpPr/>
            <p:nvPr/>
          </p:nvSpPr>
          <p:spPr>
            <a:xfrm>
              <a:off x="4456862"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17"/>
            <p:cNvSpPr/>
            <p:nvPr/>
          </p:nvSpPr>
          <p:spPr>
            <a:xfrm>
              <a:off x="5083315"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17"/>
            <p:cNvSpPr/>
            <p:nvPr/>
          </p:nvSpPr>
          <p:spPr>
            <a:xfrm>
              <a:off x="5720801"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17"/>
            <p:cNvSpPr/>
            <p:nvPr/>
          </p:nvSpPr>
          <p:spPr>
            <a:xfrm>
              <a:off x="6358287"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17"/>
            <p:cNvSpPr/>
            <p:nvPr/>
          </p:nvSpPr>
          <p:spPr>
            <a:xfrm>
              <a:off x="6995773"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17"/>
            <p:cNvSpPr/>
            <p:nvPr/>
          </p:nvSpPr>
          <p:spPr>
            <a:xfrm>
              <a:off x="7633259"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17"/>
            <p:cNvSpPr/>
            <p:nvPr/>
          </p:nvSpPr>
          <p:spPr>
            <a:xfrm>
              <a:off x="8213503"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17"/>
            <p:cNvSpPr/>
            <p:nvPr/>
          </p:nvSpPr>
          <p:spPr>
            <a:xfrm>
              <a:off x="2555437"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17"/>
            <p:cNvSpPr/>
            <p:nvPr/>
          </p:nvSpPr>
          <p:spPr>
            <a:xfrm>
              <a:off x="3181906"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17"/>
            <p:cNvSpPr/>
            <p:nvPr/>
          </p:nvSpPr>
          <p:spPr>
            <a:xfrm>
              <a:off x="3808375"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17"/>
            <p:cNvSpPr/>
            <p:nvPr/>
          </p:nvSpPr>
          <p:spPr>
            <a:xfrm>
              <a:off x="4456862"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17"/>
            <p:cNvSpPr/>
            <p:nvPr/>
          </p:nvSpPr>
          <p:spPr>
            <a:xfrm>
              <a:off x="5083315"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17"/>
            <p:cNvSpPr/>
            <p:nvPr/>
          </p:nvSpPr>
          <p:spPr>
            <a:xfrm>
              <a:off x="5720801"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17"/>
            <p:cNvSpPr/>
            <p:nvPr/>
          </p:nvSpPr>
          <p:spPr>
            <a:xfrm>
              <a:off x="6358287"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17"/>
            <p:cNvSpPr/>
            <p:nvPr/>
          </p:nvSpPr>
          <p:spPr>
            <a:xfrm>
              <a:off x="6995773"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17"/>
            <p:cNvSpPr/>
            <p:nvPr/>
          </p:nvSpPr>
          <p:spPr>
            <a:xfrm>
              <a:off x="7633259"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17"/>
            <p:cNvSpPr/>
            <p:nvPr/>
          </p:nvSpPr>
          <p:spPr>
            <a:xfrm>
              <a:off x="8213503"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17"/>
            <p:cNvSpPr/>
            <p:nvPr/>
          </p:nvSpPr>
          <p:spPr>
            <a:xfrm>
              <a:off x="2555437"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17"/>
            <p:cNvSpPr/>
            <p:nvPr/>
          </p:nvSpPr>
          <p:spPr>
            <a:xfrm>
              <a:off x="3181906"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17"/>
            <p:cNvSpPr/>
            <p:nvPr/>
          </p:nvSpPr>
          <p:spPr>
            <a:xfrm>
              <a:off x="3808375"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17"/>
            <p:cNvSpPr/>
            <p:nvPr/>
          </p:nvSpPr>
          <p:spPr>
            <a:xfrm>
              <a:off x="4456862"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17"/>
            <p:cNvSpPr/>
            <p:nvPr/>
          </p:nvSpPr>
          <p:spPr>
            <a:xfrm>
              <a:off x="5083315"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17"/>
            <p:cNvSpPr/>
            <p:nvPr/>
          </p:nvSpPr>
          <p:spPr>
            <a:xfrm>
              <a:off x="5720801"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17"/>
            <p:cNvSpPr/>
            <p:nvPr/>
          </p:nvSpPr>
          <p:spPr>
            <a:xfrm>
              <a:off x="6358287"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17"/>
            <p:cNvSpPr/>
            <p:nvPr/>
          </p:nvSpPr>
          <p:spPr>
            <a:xfrm>
              <a:off x="6995773"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17"/>
            <p:cNvSpPr/>
            <p:nvPr/>
          </p:nvSpPr>
          <p:spPr>
            <a:xfrm>
              <a:off x="7633259"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17"/>
            <p:cNvSpPr/>
            <p:nvPr/>
          </p:nvSpPr>
          <p:spPr>
            <a:xfrm>
              <a:off x="8213503"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17"/>
            <p:cNvSpPr/>
            <p:nvPr/>
          </p:nvSpPr>
          <p:spPr>
            <a:xfrm>
              <a:off x="2555437"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17"/>
            <p:cNvSpPr/>
            <p:nvPr/>
          </p:nvSpPr>
          <p:spPr>
            <a:xfrm>
              <a:off x="3181906"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17"/>
            <p:cNvSpPr/>
            <p:nvPr/>
          </p:nvSpPr>
          <p:spPr>
            <a:xfrm>
              <a:off x="3808375"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17"/>
            <p:cNvSpPr/>
            <p:nvPr/>
          </p:nvSpPr>
          <p:spPr>
            <a:xfrm>
              <a:off x="4456862"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17"/>
            <p:cNvSpPr/>
            <p:nvPr/>
          </p:nvSpPr>
          <p:spPr>
            <a:xfrm>
              <a:off x="5083315"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17"/>
            <p:cNvSpPr/>
            <p:nvPr/>
          </p:nvSpPr>
          <p:spPr>
            <a:xfrm>
              <a:off x="5720801"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17"/>
            <p:cNvSpPr/>
            <p:nvPr/>
          </p:nvSpPr>
          <p:spPr>
            <a:xfrm>
              <a:off x="6358287"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17"/>
            <p:cNvSpPr/>
            <p:nvPr/>
          </p:nvSpPr>
          <p:spPr>
            <a:xfrm>
              <a:off x="6995773"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17"/>
            <p:cNvSpPr/>
            <p:nvPr/>
          </p:nvSpPr>
          <p:spPr>
            <a:xfrm>
              <a:off x="7633259"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17"/>
            <p:cNvSpPr/>
            <p:nvPr/>
          </p:nvSpPr>
          <p:spPr>
            <a:xfrm>
              <a:off x="8213503"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17"/>
            <p:cNvSpPr/>
            <p:nvPr/>
          </p:nvSpPr>
          <p:spPr>
            <a:xfrm>
              <a:off x="2555437"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17"/>
            <p:cNvSpPr/>
            <p:nvPr/>
          </p:nvSpPr>
          <p:spPr>
            <a:xfrm>
              <a:off x="3181906"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17"/>
            <p:cNvSpPr/>
            <p:nvPr/>
          </p:nvSpPr>
          <p:spPr>
            <a:xfrm>
              <a:off x="3808375"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17"/>
            <p:cNvSpPr/>
            <p:nvPr/>
          </p:nvSpPr>
          <p:spPr>
            <a:xfrm>
              <a:off x="4456862"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17"/>
            <p:cNvSpPr/>
            <p:nvPr/>
          </p:nvSpPr>
          <p:spPr>
            <a:xfrm>
              <a:off x="5083315"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17"/>
            <p:cNvSpPr/>
            <p:nvPr/>
          </p:nvSpPr>
          <p:spPr>
            <a:xfrm>
              <a:off x="5720801"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17"/>
            <p:cNvSpPr/>
            <p:nvPr/>
          </p:nvSpPr>
          <p:spPr>
            <a:xfrm>
              <a:off x="6358287"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17"/>
            <p:cNvSpPr/>
            <p:nvPr/>
          </p:nvSpPr>
          <p:spPr>
            <a:xfrm>
              <a:off x="6995773"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17"/>
            <p:cNvSpPr/>
            <p:nvPr/>
          </p:nvSpPr>
          <p:spPr>
            <a:xfrm>
              <a:off x="7633259"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17"/>
            <p:cNvSpPr/>
            <p:nvPr/>
          </p:nvSpPr>
          <p:spPr>
            <a:xfrm>
              <a:off x="8213503"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7" name="Google Shape;867;p117"/>
          <p:cNvGrpSpPr/>
          <p:nvPr/>
        </p:nvGrpSpPr>
        <p:grpSpPr>
          <a:xfrm>
            <a:off x="3546037" y="11206341"/>
            <a:ext cx="6048066" cy="390000"/>
            <a:chOff x="2555437" y="12196941"/>
            <a:chExt cx="6048066" cy="390000"/>
          </a:xfrm>
        </p:grpSpPr>
        <p:sp>
          <p:nvSpPr>
            <p:cNvPr id="868" name="Google Shape;868;p117"/>
            <p:cNvSpPr/>
            <p:nvPr/>
          </p:nvSpPr>
          <p:spPr>
            <a:xfrm>
              <a:off x="2555437"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17"/>
            <p:cNvSpPr/>
            <p:nvPr/>
          </p:nvSpPr>
          <p:spPr>
            <a:xfrm>
              <a:off x="3181906"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17"/>
            <p:cNvSpPr/>
            <p:nvPr/>
          </p:nvSpPr>
          <p:spPr>
            <a:xfrm>
              <a:off x="3808375"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17"/>
            <p:cNvSpPr/>
            <p:nvPr/>
          </p:nvSpPr>
          <p:spPr>
            <a:xfrm>
              <a:off x="4456862"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17"/>
            <p:cNvSpPr/>
            <p:nvPr/>
          </p:nvSpPr>
          <p:spPr>
            <a:xfrm>
              <a:off x="5083315"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17"/>
            <p:cNvSpPr/>
            <p:nvPr/>
          </p:nvSpPr>
          <p:spPr>
            <a:xfrm>
              <a:off x="5720801"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17"/>
            <p:cNvSpPr/>
            <p:nvPr/>
          </p:nvSpPr>
          <p:spPr>
            <a:xfrm>
              <a:off x="6358287"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17"/>
            <p:cNvSpPr/>
            <p:nvPr/>
          </p:nvSpPr>
          <p:spPr>
            <a:xfrm>
              <a:off x="6995773"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17"/>
            <p:cNvSpPr/>
            <p:nvPr/>
          </p:nvSpPr>
          <p:spPr>
            <a:xfrm>
              <a:off x="7633259"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17"/>
            <p:cNvSpPr/>
            <p:nvPr/>
          </p:nvSpPr>
          <p:spPr>
            <a:xfrm>
              <a:off x="8213503"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8" name="Google Shape;878;p117"/>
          <p:cNvSpPr txBox="1"/>
          <p:nvPr/>
        </p:nvSpPr>
        <p:spPr>
          <a:xfrm>
            <a:off x="2879163" y="3676388"/>
            <a:ext cx="7381800" cy="81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solidFill>
                  <a:schemeClr val="accent1"/>
                </a:solidFill>
              </a:rPr>
              <a:t>Your</a:t>
            </a:r>
            <a:r>
              <a:rPr b="1" lang="en-US" sz="3600">
                <a:solidFill>
                  <a:schemeClr val="accent1"/>
                </a:solidFill>
              </a:rPr>
              <a:t> stack today</a:t>
            </a:r>
            <a:endParaRPr b="1" sz="3600">
              <a:solidFill>
                <a:schemeClr val="accent1"/>
              </a:solidFill>
            </a:endParaRPr>
          </a:p>
        </p:txBody>
      </p:sp>
      <p:pic>
        <p:nvPicPr>
          <p:cNvPr id="879" name="Google Shape;879;p117"/>
          <p:cNvPicPr preferRelativeResize="0"/>
          <p:nvPr/>
        </p:nvPicPr>
        <p:blipFill>
          <a:blip r:embed="rId3">
            <a:alphaModFix/>
          </a:blip>
          <a:stretch>
            <a:fillRect/>
          </a:stretch>
        </p:blipFill>
        <p:spPr>
          <a:xfrm>
            <a:off x="7991475" y="8500462"/>
            <a:ext cx="390001" cy="390001"/>
          </a:xfrm>
          <a:prstGeom prst="rect">
            <a:avLst/>
          </a:prstGeom>
          <a:noFill/>
          <a:ln>
            <a:noFill/>
          </a:ln>
        </p:spPr>
      </p:pic>
      <p:pic>
        <p:nvPicPr>
          <p:cNvPr id="880" name="Google Shape;880;p117"/>
          <p:cNvPicPr preferRelativeResize="0"/>
          <p:nvPr/>
        </p:nvPicPr>
        <p:blipFill>
          <a:blip r:embed="rId3">
            <a:alphaModFix/>
          </a:blip>
          <a:stretch>
            <a:fillRect/>
          </a:stretch>
        </p:blipFill>
        <p:spPr>
          <a:xfrm>
            <a:off x="5444663" y="9191024"/>
            <a:ext cx="390001" cy="390001"/>
          </a:xfrm>
          <a:prstGeom prst="rect">
            <a:avLst/>
          </a:prstGeom>
          <a:noFill/>
          <a:ln>
            <a:noFill/>
          </a:ln>
        </p:spPr>
      </p:pic>
      <p:pic>
        <p:nvPicPr>
          <p:cNvPr id="881" name="Google Shape;881;p117"/>
          <p:cNvPicPr preferRelativeResize="0"/>
          <p:nvPr/>
        </p:nvPicPr>
        <p:blipFill>
          <a:blip r:embed="rId4">
            <a:alphaModFix/>
          </a:blip>
          <a:stretch>
            <a:fillRect/>
          </a:stretch>
        </p:blipFill>
        <p:spPr>
          <a:xfrm>
            <a:off x="6075125" y="7158226"/>
            <a:ext cx="389999" cy="390001"/>
          </a:xfrm>
          <a:prstGeom prst="rect">
            <a:avLst/>
          </a:prstGeom>
          <a:noFill/>
          <a:ln>
            <a:noFill/>
          </a:ln>
        </p:spPr>
      </p:pic>
      <p:pic>
        <p:nvPicPr>
          <p:cNvPr id="882" name="Google Shape;882;p117"/>
          <p:cNvPicPr preferRelativeResize="0"/>
          <p:nvPr/>
        </p:nvPicPr>
        <p:blipFill>
          <a:blip r:embed="rId4">
            <a:alphaModFix/>
          </a:blip>
          <a:stretch>
            <a:fillRect/>
          </a:stretch>
        </p:blipFill>
        <p:spPr>
          <a:xfrm>
            <a:off x="4795075" y="7822863"/>
            <a:ext cx="389999" cy="390001"/>
          </a:xfrm>
          <a:prstGeom prst="rect">
            <a:avLst/>
          </a:prstGeom>
          <a:noFill/>
          <a:ln>
            <a:noFill/>
          </a:ln>
        </p:spPr>
      </p:pic>
      <p:pic>
        <p:nvPicPr>
          <p:cNvPr id="883" name="Google Shape;883;p117"/>
          <p:cNvPicPr preferRelativeResize="0"/>
          <p:nvPr/>
        </p:nvPicPr>
        <p:blipFill>
          <a:blip r:embed="rId3">
            <a:alphaModFix/>
          </a:blip>
          <a:stretch>
            <a:fillRect/>
          </a:stretch>
        </p:blipFill>
        <p:spPr>
          <a:xfrm>
            <a:off x="7991463" y="10534062"/>
            <a:ext cx="390001" cy="390001"/>
          </a:xfrm>
          <a:prstGeom prst="rect">
            <a:avLst/>
          </a:prstGeom>
          <a:noFill/>
          <a:ln>
            <a:noFill/>
          </a:ln>
        </p:spPr>
      </p:pic>
      <p:pic>
        <p:nvPicPr>
          <p:cNvPr descr="Tidelift_Logos_RGB_Tidelift_Mark_On-Blue.png" id="884" name="Google Shape;884;p117"/>
          <p:cNvPicPr preferRelativeResize="0"/>
          <p:nvPr/>
        </p:nvPicPr>
        <p:blipFill rotWithShape="1">
          <a:blip r:embed="rId5">
            <a:alphaModFix/>
          </a:blip>
          <a:srcRect b="0" l="0" r="0" t="0"/>
          <a:stretch/>
        </p:blipFill>
        <p:spPr>
          <a:xfrm>
            <a:off x="10580125" y="7785250"/>
            <a:ext cx="3223754" cy="1074000"/>
          </a:xfrm>
          <a:prstGeom prst="rect">
            <a:avLst/>
          </a:prstGeom>
          <a:noFill/>
          <a:ln>
            <a:noFill/>
          </a:ln>
        </p:spPr>
      </p:pic>
      <p:sp>
        <p:nvSpPr>
          <p:cNvPr id="885" name="Google Shape;885;p117"/>
          <p:cNvSpPr txBox="1"/>
          <p:nvPr/>
        </p:nvSpPr>
        <p:spPr>
          <a:xfrm>
            <a:off x="10486201" y="8630100"/>
            <a:ext cx="3411600" cy="81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200">
                <a:solidFill>
                  <a:schemeClr val="accent1"/>
                </a:solidFill>
              </a:rPr>
              <a:t>Managed open source subscription</a:t>
            </a:r>
            <a:endParaRPr b="1" sz="2200">
              <a:solidFill>
                <a:schemeClr val="accent1"/>
              </a:solidFill>
            </a:endParaRPr>
          </a:p>
        </p:txBody>
      </p:sp>
      <p:sp>
        <p:nvSpPr>
          <p:cNvPr id="886" name="Google Shape;886;p117"/>
          <p:cNvSpPr/>
          <p:nvPr/>
        </p:nvSpPr>
        <p:spPr>
          <a:xfrm>
            <a:off x="9771475" y="6302875"/>
            <a:ext cx="103500" cy="4911900"/>
          </a:xfrm>
          <a:prstGeom prst="rect">
            <a:avLst/>
          </a:prstGeom>
          <a:solidFill>
            <a:srgbClr val="2E32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7" name="Google Shape;887;p117"/>
          <p:cNvGrpSpPr/>
          <p:nvPr/>
        </p:nvGrpSpPr>
        <p:grpSpPr>
          <a:xfrm>
            <a:off x="15472912" y="6460428"/>
            <a:ext cx="6048066" cy="4463612"/>
            <a:chOff x="2555437" y="7451028"/>
            <a:chExt cx="6048066" cy="4463612"/>
          </a:xfrm>
        </p:grpSpPr>
        <p:sp>
          <p:nvSpPr>
            <p:cNvPr id="888" name="Google Shape;888;p117"/>
            <p:cNvSpPr/>
            <p:nvPr/>
          </p:nvSpPr>
          <p:spPr>
            <a:xfrm>
              <a:off x="2555437"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17"/>
            <p:cNvSpPr/>
            <p:nvPr/>
          </p:nvSpPr>
          <p:spPr>
            <a:xfrm>
              <a:off x="3181906"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17"/>
            <p:cNvSpPr/>
            <p:nvPr/>
          </p:nvSpPr>
          <p:spPr>
            <a:xfrm>
              <a:off x="3808375"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17"/>
            <p:cNvSpPr/>
            <p:nvPr/>
          </p:nvSpPr>
          <p:spPr>
            <a:xfrm>
              <a:off x="4456862"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17"/>
            <p:cNvSpPr/>
            <p:nvPr/>
          </p:nvSpPr>
          <p:spPr>
            <a:xfrm>
              <a:off x="5083315"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17"/>
            <p:cNvSpPr/>
            <p:nvPr/>
          </p:nvSpPr>
          <p:spPr>
            <a:xfrm>
              <a:off x="5720801"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17"/>
            <p:cNvSpPr/>
            <p:nvPr/>
          </p:nvSpPr>
          <p:spPr>
            <a:xfrm>
              <a:off x="6358287"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17"/>
            <p:cNvSpPr/>
            <p:nvPr/>
          </p:nvSpPr>
          <p:spPr>
            <a:xfrm>
              <a:off x="6995773"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17"/>
            <p:cNvSpPr/>
            <p:nvPr/>
          </p:nvSpPr>
          <p:spPr>
            <a:xfrm>
              <a:off x="7633259"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17"/>
            <p:cNvSpPr/>
            <p:nvPr/>
          </p:nvSpPr>
          <p:spPr>
            <a:xfrm>
              <a:off x="8213503"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17"/>
            <p:cNvSpPr/>
            <p:nvPr/>
          </p:nvSpPr>
          <p:spPr>
            <a:xfrm>
              <a:off x="2555437"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17"/>
            <p:cNvSpPr/>
            <p:nvPr/>
          </p:nvSpPr>
          <p:spPr>
            <a:xfrm>
              <a:off x="3181906"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17"/>
            <p:cNvSpPr/>
            <p:nvPr/>
          </p:nvSpPr>
          <p:spPr>
            <a:xfrm>
              <a:off x="3808375"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17"/>
            <p:cNvSpPr/>
            <p:nvPr/>
          </p:nvSpPr>
          <p:spPr>
            <a:xfrm>
              <a:off x="4456862"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17"/>
            <p:cNvSpPr/>
            <p:nvPr/>
          </p:nvSpPr>
          <p:spPr>
            <a:xfrm>
              <a:off x="5083315"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17"/>
            <p:cNvSpPr/>
            <p:nvPr/>
          </p:nvSpPr>
          <p:spPr>
            <a:xfrm>
              <a:off x="5720801"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17"/>
            <p:cNvSpPr/>
            <p:nvPr/>
          </p:nvSpPr>
          <p:spPr>
            <a:xfrm>
              <a:off x="6358287"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17"/>
            <p:cNvSpPr/>
            <p:nvPr/>
          </p:nvSpPr>
          <p:spPr>
            <a:xfrm>
              <a:off x="6995773"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17"/>
            <p:cNvSpPr/>
            <p:nvPr/>
          </p:nvSpPr>
          <p:spPr>
            <a:xfrm>
              <a:off x="7633259"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17"/>
            <p:cNvSpPr/>
            <p:nvPr/>
          </p:nvSpPr>
          <p:spPr>
            <a:xfrm>
              <a:off x="8213503"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17"/>
            <p:cNvSpPr/>
            <p:nvPr/>
          </p:nvSpPr>
          <p:spPr>
            <a:xfrm>
              <a:off x="2555437"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17"/>
            <p:cNvSpPr/>
            <p:nvPr/>
          </p:nvSpPr>
          <p:spPr>
            <a:xfrm>
              <a:off x="3181906"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17"/>
            <p:cNvSpPr/>
            <p:nvPr/>
          </p:nvSpPr>
          <p:spPr>
            <a:xfrm>
              <a:off x="3808375"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17"/>
            <p:cNvSpPr/>
            <p:nvPr/>
          </p:nvSpPr>
          <p:spPr>
            <a:xfrm>
              <a:off x="4456862"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17"/>
            <p:cNvSpPr/>
            <p:nvPr/>
          </p:nvSpPr>
          <p:spPr>
            <a:xfrm>
              <a:off x="5083315"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17"/>
            <p:cNvSpPr/>
            <p:nvPr/>
          </p:nvSpPr>
          <p:spPr>
            <a:xfrm>
              <a:off x="5720801"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17"/>
            <p:cNvSpPr/>
            <p:nvPr/>
          </p:nvSpPr>
          <p:spPr>
            <a:xfrm>
              <a:off x="6358287"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17"/>
            <p:cNvSpPr/>
            <p:nvPr/>
          </p:nvSpPr>
          <p:spPr>
            <a:xfrm>
              <a:off x="6995773"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17"/>
            <p:cNvSpPr/>
            <p:nvPr/>
          </p:nvSpPr>
          <p:spPr>
            <a:xfrm>
              <a:off x="7633259"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17"/>
            <p:cNvSpPr/>
            <p:nvPr/>
          </p:nvSpPr>
          <p:spPr>
            <a:xfrm>
              <a:off x="8213503"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17"/>
            <p:cNvSpPr/>
            <p:nvPr/>
          </p:nvSpPr>
          <p:spPr>
            <a:xfrm>
              <a:off x="2555437"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17"/>
            <p:cNvSpPr/>
            <p:nvPr/>
          </p:nvSpPr>
          <p:spPr>
            <a:xfrm>
              <a:off x="3181906"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17"/>
            <p:cNvSpPr/>
            <p:nvPr/>
          </p:nvSpPr>
          <p:spPr>
            <a:xfrm>
              <a:off x="3808375"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17"/>
            <p:cNvSpPr/>
            <p:nvPr/>
          </p:nvSpPr>
          <p:spPr>
            <a:xfrm>
              <a:off x="4456862"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17"/>
            <p:cNvSpPr/>
            <p:nvPr/>
          </p:nvSpPr>
          <p:spPr>
            <a:xfrm>
              <a:off x="5083315"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17"/>
            <p:cNvSpPr/>
            <p:nvPr/>
          </p:nvSpPr>
          <p:spPr>
            <a:xfrm>
              <a:off x="5720801"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17"/>
            <p:cNvSpPr/>
            <p:nvPr/>
          </p:nvSpPr>
          <p:spPr>
            <a:xfrm>
              <a:off x="6358287"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17"/>
            <p:cNvSpPr/>
            <p:nvPr/>
          </p:nvSpPr>
          <p:spPr>
            <a:xfrm>
              <a:off x="6995773"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17"/>
            <p:cNvSpPr/>
            <p:nvPr/>
          </p:nvSpPr>
          <p:spPr>
            <a:xfrm>
              <a:off x="7633259"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17"/>
            <p:cNvSpPr/>
            <p:nvPr/>
          </p:nvSpPr>
          <p:spPr>
            <a:xfrm>
              <a:off x="8213503"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17"/>
            <p:cNvSpPr/>
            <p:nvPr/>
          </p:nvSpPr>
          <p:spPr>
            <a:xfrm>
              <a:off x="2555437"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17"/>
            <p:cNvSpPr/>
            <p:nvPr/>
          </p:nvSpPr>
          <p:spPr>
            <a:xfrm>
              <a:off x="3181906"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17"/>
            <p:cNvSpPr/>
            <p:nvPr/>
          </p:nvSpPr>
          <p:spPr>
            <a:xfrm>
              <a:off x="3808375"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17"/>
            <p:cNvSpPr/>
            <p:nvPr/>
          </p:nvSpPr>
          <p:spPr>
            <a:xfrm>
              <a:off x="4456862"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17"/>
            <p:cNvSpPr/>
            <p:nvPr/>
          </p:nvSpPr>
          <p:spPr>
            <a:xfrm>
              <a:off x="5083315"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17"/>
            <p:cNvSpPr/>
            <p:nvPr/>
          </p:nvSpPr>
          <p:spPr>
            <a:xfrm>
              <a:off x="5720801"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17"/>
            <p:cNvSpPr/>
            <p:nvPr/>
          </p:nvSpPr>
          <p:spPr>
            <a:xfrm>
              <a:off x="6358287"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17"/>
            <p:cNvSpPr/>
            <p:nvPr/>
          </p:nvSpPr>
          <p:spPr>
            <a:xfrm>
              <a:off x="6995773"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17"/>
            <p:cNvSpPr/>
            <p:nvPr/>
          </p:nvSpPr>
          <p:spPr>
            <a:xfrm>
              <a:off x="7633259"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17"/>
            <p:cNvSpPr/>
            <p:nvPr/>
          </p:nvSpPr>
          <p:spPr>
            <a:xfrm>
              <a:off x="8213503"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17"/>
            <p:cNvSpPr/>
            <p:nvPr/>
          </p:nvSpPr>
          <p:spPr>
            <a:xfrm>
              <a:off x="2555437"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17"/>
            <p:cNvSpPr/>
            <p:nvPr/>
          </p:nvSpPr>
          <p:spPr>
            <a:xfrm>
              <a:off x="3181906"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17"/>
            <p:cNvSpPr/>
            <p:nvPr/>
          </p:nvSpPr>
          <p:spPr>
            <a:xfrm>
              <a:off x="3808375"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17"/>
            <p:cNvSpPr/>
            <p:nvPr/>
          </p:nvSpPr>
          <p:spPr>
            <a:xfrm>
              <a:off x="4456862"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17"/>
            <p:cNvSpPr/>
            <p:nvPr/>
          </p:nvSpPr>
          <p:spPr>
            <a:xfrm>
              <a:off x="5083315"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17"/>
            <p:cNvSpPr/>
            <p:nvPr/>
          </p:nvSpPr>
          <p:spPr>
            <a:xfrm>
              <a:off x="5720801"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17"/>
            <p:cNvSpPr/>
            <p:nvPr/>
          </p:nvSpPr>
          <p:spPr>
            <a:xfrm>
              <a:off x="6358287"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17"/>
            <p:cNvSpPr/>
            <p:nvPr/>
          </p:nvSpPr>
          <p:spPr>
            <a:xfrm>
              <a:off x="6995773"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17"/>
            <p:cNvSpPr/>
            <p:nvPr/>
          </p:nvSpPr>
          <p:spPr>
            <a:xfrm>
              <a:off x="7633259"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17"/>
            <p:cNvSpPr/>
            <p:nvPr/>
          </p:nvSpPr>
          <p:spPr>
            <a:xfrm>
              <a:off x="8213503"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17"/>
            <p:cNvSpPr/>
            <p:nvPr/>
          </p:nvSpPr>
          <p:spPr>
            <a:xfrm>
              <a:off x="2555437"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17"/>
            <p:cNvSpPr/>
            <p:nvPr/>
          </p:nvSpPr>
          <p:spPr>
            <a:xfrm>
              <a:off x="3181906"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17"/>
            <p:cNvSpPr/>
            <p:nvPr/>
          </p:nvSpPr>
          <p:spPr>
            <a:xfrm>
              <a:off x="3808375"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17"/>
            <p:cNvSpPr/>
            <p:nvPr/>
          </p:nvSpPr>
          <p:spPr>
            <a:xfrm>
              <a:off x="4456862"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17"/>
            <p:cNvSpPr/>
            <p:nvPr/>
          </p:nvSpPr>
          <p:spPr>
            <a:xfrm>
              <a:off x="5083315"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17"/>
            <p:cNvSpPr/>
            <p:nvPr/>
          </p:nvSpPr>
          <p:spPr>
            <a:xfrm>
              <a:off x="5720801"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17"/>
            <p:cNvSpPr/>
            <p:nvPr/>
          </p:nvSpPr>
          <p:spPr>
            <a:xfrm>
              <a:off x="6358287"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17"/>
            <p:cNvSpPr/>
            <p:nvPr/>
          </p:nvSpPr>
          <p:spPr>
            <a:xfrm>
              <a:off x="6995773"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17"/>
            <p:cNvSpPr/>
            <p:nvPr/>
          </p:nvSpPr>
          <p:spPr>
            <a:xfrm>
              <a:off x="7633259"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17"/>
            <p:cNvSpPr/>
            <p:nvPr/>
          </p:nvSpPr>
          <p:spPr>
            <a:xfrm>
              <a:off x="8213503"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8" name="Google Shape;958;p117"/>
          <p:cNvGrpSpPr/>
          <p:nvPr/>
        </p:nvGrpSpPr>
        <p:grpSpPr>
          <a:xfrm>
            <a:off x="15472912" y="11206341"/>
            <a:ext cx="6048066" cy="390000"/>
            <a:chOff x="2555437" y="12196941"/>
            <a:chExt cx="6048066" cy="390000"/>
          </a:xfrm>
        </p:grpSpPr>
        <p:sp>
          <p:nvSpPr>
            <p:cNvPr id="959" name="Google Shape;959;p117"/>
            <p:cNvSpPr/>
            <p:nvPr/>
          </p:nvSpPr>
          <p:spPr>
            <a:xfrm>
              <a:off x="2555437"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17"/>
            <p:cNvSpPr/>
            <p:nvPr/>
          </p:nvSpPr>
          <p:spPr>
            <a:xfrm>
              <a:off x="3181906"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17"/>
            <p:cNvSpPr/>
            <p:nvPr/>
          </p:nvSpPr>
          <p:spPr>
            <a:xfrm>
              <a:off x="3808375"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17"/>
            <p:cNvSpPr/>
            <p:nvPr/>
          </p:nvSpPr>
          <p:spPr>
            <a:xfrm>
              <a:off x="4456862"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17"/>
            <p:cNvSpPr/>
            <p:nvPr/>
          </p:nvSpPr>
          <p:spPr>
            <a:xfrm>
              <a:off x="5083315"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17"/>
            <p:cNvSpPr/>
            <p:nvPr/>
          </p:nvSpPr>
          <p:spPr>
            <a:xfrm>
              <a:off x="5720801"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17"/>
            <p:cNvSpPr/>
            <p:nvPr/>
          </p:nvSpPr>
          <p:spPr>
            <a:xfrm>
              <a:off x="6358287"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17"/>
            <p:cNvSpPr/>
            <p:nvPr/>
          </p:nvSpPr>
          <p:spPr>
            <a:xfrm>
              <a:off x="6995773"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17"/>
            <p:cNvSpPr/>
            <p:nvPr/>
          </p:nvSpPr>
          <p:spPr>
            <a:xfrm>
              <a:off x="7633259"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17"/>
            <p:cNvSpPr/>
            <p:nvPr/>
          </p:nvSpPr>
          <p:spPr>
            <a:xfrm>
              <a:off x="8213503"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9" name="Google Shape;969;p117"/>
          <p:cNvSpPr txBox="1"/>
          <p:nvPr/>
        </p:nvSpPr>
        <p:spPr>
          <a:xfrm>
            <a:off x="21749575" y="7617950"/>
            <a:ext cx="2301300" cy="213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chemeClr val="accent1"/>
                </a:solidFill>
              </a:rPr>
              <a:t>Managed</a:t>
            </a:r>
            <a:r>
              <a:rPr lang="en-US" sz="3000">
                <a:solidFill>
                  <a:schemeClr val="accent1"/>
                </a:solidFill>
              </a:rPr>
              <a:t> open source backed by maintainers</a:t>
            </a:r>
            <a:endParaRPr sz="3000">
              <a:solidFill>
                <a:schemeClr val="accent1"/>
              </a:solidFill>
            </a:endParaRPr>
          </a:p>
        </p:txBody>
      </p:sp>
      <p:sp>
        <p:nvSpPr>
          <p:cNvPr id="970" name="Google Shape;970;p117"/>
          <p:cNvSpPr/>
          <p:nvPr/>
        </p:nvSpPr>
        <p:spPr>
          <a:xfrm>
            <a:off x="7981938" y="5905175"/>
            <a:ext cx="103500" cy="99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17"/>
          <p:cNvSpPr/>
          <p:nvPr/>
        </p:nvSpPr>
        <p:spPr>
          <a:xfrm>
            <a:off x="8085438" y="6004475"/>
            <a:ext cx="103500" cy="99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17"/>
          <p:cNvSpPr/>
          <p:nvPr/>
        </p:nvSpPr>
        <p:spPr>
          <a:xfrm>
            <a:off x="7981938" y="6103775"/>
            <a:ext cx="103500" cy="99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17"/>
          <p:cNvSpPr/>
          <p:nvPr/>
        </p:nvSpPr>
        <p:spPr>
          <a:xfrm>
            <a:off x="5041825" y="5907625"/>
            <a:ext cx="103500" cy="99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17"/>
          <p:cNvSpPr/>
          <p:nvPr/>
        </p:nvSpPr>
        <p:spPr>
          <a:xfrm>
            <a:off x="4834825" y="5907625"/>
            <a:ext cx="103500" cy="99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17"/>
          <p:cNvSpPr txBox="1"/>
          <p:nvPr/>
        </p:nvSpPr>
        <p:spPr>
          <a:xfrm>
            <a:off x="14806025" y="3676388"/>
            <a:ext cx="7381800" cy="81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solidFill>
                  <a:schemeClr val="accent1"/>
                </a:solidFill>
              </a:rPr>
              <a:t>Your</a:t>
            </a:r>
            <a:r>
              <a:rPr b="1" lang="en-US" sz="3600">
                <a:solidFill>
                  <a:schemeClr val="accent1"/>
                </a:solidFill>
              </a:rPr>
              <a:t> stack with Tidelift</a:t>
            </a:r>
            <a:endParaRPr b="1" sz="3600">
              <a:solidFill>
                <a:schemeClr val="accent1"/>
              </a:solidFill>
            </a:endParaRPr>
          </a:p>
        </p:txBody>
      </p:sp>
      <p:grpSp>
        <p:nvGrpSpPr>
          <p:cNvPr id="976" name="Google Shape;976;p117"/>
          <p:cNvGrpSpPr/>
          <p:nvPr/>
        </p:nvGrpSpPr>
        <p:grpSpPr>
          <a:xfrm>
            <a:off x="15472900" y="5079251"/>
            <a:ext cx="6048066" cy="390000"/>
            <a:chOff x="2555437" y="6104126"/>
            <a:chExt cx="6048066" cy="390000"/>
          </a:xfrm>
        </p:grpSpPr>
        <p:sp>
          <p:nvSpPr>
            <p:cNvPr id="977" name="Google Shape;977;p117"/>
            <p:cNvSpPr/>
            <p:nvPr/>
          </p:nvSpPr>
          <p:spPr>
            <a:xfrm>
              <a:off x="2555437"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17"/>
            <p:cNvSpPr/>
            <p:nvPr/>
          </p:nvSpPr>
          <p:spPr>
            <a:xfrm>
              <a:off x="3181906"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17"/>
            <p:cNvSpPr/>
            <p:nvPr/>
          </p:nvSpPr>
          <p:spPr>
            <a:xfrm>
              <a:off x="3808375"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17"/>
            <p:cNvSpPr/>
            <p:nvPr/>
          </p:nvSpPr>
          <p:spPr>
            <a:xfrm>
              <a:off x="4456862"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17"/>
            <p:cNvSpPr/>
            <p:nvPr/>
          </p:nvSpPr>
          <p:spPr>
            <a:xfrm>
              <a:off x="5083315"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17"/>
            <p:cNvSpPr/>
            <p:nvPr/>
          </p:nvSpPr>
          <p:spPr>
            <a:xfrm>
              <a:off x="5720801"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17"/>
            <p:cNvSpPr/>
            <p:nvPr/>
          </p:nvSpPr>
          <p:spPr>
            <a:xfrm>
              <a:off x="6358287"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17"/>
            <p:cNvSpPr/>
            <p:nvPr/>
          </p:nvSpPr>
          <p:spPr>
            <a:xfrm>
              <a:off x="6995773"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17"/>
            <p:cNvSpPr/>
            <p:nvPr/>
          </p:nvSpPr>
          <p:spPr>
            <a:xfrm>
              <a:off x="7633259"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17"/>
            <p:cNvSpPr/>
            <p:nvPr/>
          </p:nvSpPr>
          <p:spPr>
            <a:xfrm>
              <a:off x="8213503"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7" name="Google Shape;987;p117"/>
          <p:cNvGrpSpPr/>
          <p:nvPr/>
        </p:nvGrpSpPr>
        <p:grpSpPr>
          <a:xfrm>
            <a:off x="15472900" y="5774051"/>
            <a:ext cx="6048066" cy="390000"/>
            <a:chOff x="2555437" y="6104126"/>
            <a:chExt cx="6048066" cy="390000"/>
          </a:xfrm>
        </p:grpSpPr>
        <p:sp>
          <p:nvSpPr>
            <p:cNvPr id="988" name="Google Shape;988;p117"/>
            <p:cNvSpPr/>
            <p:nvPr/>
          </p:nvSpPr>
          <p:spPr>
            <a:xfrm>
              <a:off x="2555437"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17"/>
            <p:cNvSpPr/>
            <p:nvPr/>
          </p:nvSpPr>
          <p:spPr>
            <a:xfrm>
              <a:off x="3181906"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17"/>
            <p:cNvSpPr/>
            <p:nvPr/>
          </p:nvSpPr>
          <p:spPr>
            <a:xfrm>
              <a:off x="3808375"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17"/>
            <p:cNvSpPr/>
            <p:nvPr/>
          </p:nvSpPr>
          <p:spPr>
            <a:xfrm>
              <a:off x="4456862"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17"/>
            <p:cNvSpPr/>
            <p:nvPr/>
          </p:nvSpPr>
          <p:spPr>
            <a:xfrm>
              <a:off x="5083315"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17"/>
            <p:cNvSpPr/>
            <p:nvPr/>
          </p:nvSpPr>
          <p:spPr>
            <a:xfrm>
              <a:off x="5720801"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17"/>
            <p:cNvSpPr/>
            <p:nvPr/>
          </p:nvSpPr>
          <p:spPr>
            <a:xfrm>
              <a:off x="6358287"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17"/>
            <p:cNvSpPr/>
            <p:nvPr/>
          </p:nvSpPr>
          <p:spPr>
            <a:xfrm>
              <a:off x="6995773"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17"/>
            <p:cNvSpPr/>
            <p:nvPr/>
          </p:nvSpPr>
          <p:spPr>
            <a:xfrm>
              <a:off x="7633259"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17"/>
            <p:cNvSpPr/>
            <p:nvPr/>
          </p:nvSpPr>
          <p:spPr>
            <a:xfrm>
              <a:off x="8213503"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98" name="Google Shape;998;p117"/>
          <p:cNvPicPr preferRelativeResize="0"/>
          <p:nvPr/>
        </p:nvPicPr>
        <p:blipFill>
          <a:blip r:embed="rId6">
            <a:alphaModFix/>
          </a:blip>
          <a:stretch>
            <a:fillRect/>
          </a:stretch>
        </p:blipFill>
        <p:spPr>
          <a:xfrm>
            <a:off x="22374227" y="6767075"/>
            <a:ext cx="815239" cy="694800"/>
          </a:xfrm>
          <a:prstGeom prst="rect">
            <a:avLst/>
          </a:prstGeom>
          <a:noFill/>
          <a:ln>
            <a:noFill/>
          </a:ln>
        </p:spPr>
      </p:pic>
      <p:grpSp>
        <p:nvGrpSpPr>
          <p:cNvPr id="999" name="Google Shape;999;p117"/>
          <p:cNvGrpSpPr/>
          <p:nvPr/>
        </p:nvGrpSpPr>
        <p:grpSpPr>
          <a:xfrm>
            <a:off x="3546037" y="5808326"/>
            <a:ext cx="6048066" cy="390000"/>
            <a:chOff x="2555437" y="6104126"/>
            <a:chExt cx="6048066" cy="390000"/>
          </a:xfrm>
        </p:grpSpPr>
        <p:sp>
          <p:nvSpPr>
            <p:cNvPr id="1000" name="Google Shape;1000;p117"/>
            <p:cNvSpPr/>
            <p:nvPr/>
          </p:nvSpPr>
          <p:spPr>
            <a:xfrm>
              <a:off x="2555437"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17"/>
            <p:cNvSpPr/>
            <p:nvPr/>
          </p:nvSpPr>
          <p:spPr>
            <a:xfrm>
              <a:off x="3181906"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17"/>
            <p:cNvSpPr/>
            <p:nvPr/>
          </p:nvSpPr>
          <p:spPr>
            <a:xfrm>
              <a:off x="4456862"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17"/>
            <p:cNvSpPr/>
            <p:nvPr/>
          </p:nvSpPr>
          <p:spPr>
            <a:xfrm>
              <a:off x="5083315"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17"/>
            <p:cNvSpPr/>
            <p:nvPr/>
          </p:nvSpPr>
          <p:spPr>
            <a:xfrm>
              <a:off x="5720801"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17"/>
            <p:cNvSpPr/>
            <p:nvPr/>
          </p:nvSpPr>
          <p:spPr>
            <a:xfrm>
              <a:off x="6358287"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17"/>
            <p:cNvSpPr/>
            <p:nvPr/>
          </p:nvSpPr>
          <p:spPr>
            <a:xfrm>
              <a:off x="6995773"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17"/>
            <p:cNvSpPr/>
            <p:nvPr/>
          </p:nvSpPr>
          <p:spPr>
            <a:xfrm>
              <a:off x="7633259"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17"/>
            <p:cNvSpPr/>
            <p:nvPr/>
          </p:nvSpPr>
          <p:spPr>
            <a:xfrm>
              <a:off x="8213503"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17"/>
            <p:cNvSpPr/>
            <p:nvPr/>
          </p:nvSpPr>
          <p:spPr>
            <a:xfrm>
              <a:off x="3808375"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10" name="Google Shape;1010;p117"/>
          <p:cNvPicPr preferRelativeResize="0"/>
          <p:nvPr/>
        </p:nvPicPr>
        <p:blipFill>
          <a:blip r:embed="rId7">
            <a:alphaModFix/>
          </a:blip>
          <a:stretch>
            <a:fillRect/>
          </a:stretch>
        </p:blipFill>
        <p:spPr>
          <a:xfrm>
            <a:off x="11787180" y="6721038"/>
            <a:ext cx="809625" cy="847725"/>
          </a:xfrm>
          <a:prstGeom prst="rect">
            <a:avLst/>
          </a:prstGeom>
          <a:noFill/>
          <a:ln>
            <a:noFill/>
          </a:ln>
        </p:spPr>
      </p:pic>
      <p:sp>
        <p:nvSpPr>
          <p:cNvPr id="1011" name="Google Shape;1011;p117"/>
          <p:cNvSpPr txBox="1"/>
          <p:nvPr/>
        </p:nvSpPr>
        <p:spPr>
          <a:xfrm>
            <a:off x="10035975" y="770475"/>
            <a:ext cx="809700" cy="69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012" name="Google Shape;1012;p117"/>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p>
            <a:pPr indent="0" lvl="0" marL="0" rtl="0" algn="ctr">
              <a:spcBef>
                <a:spcPts val="0"/>
              </a:spcBef>
              <a:spcAft>
                <a:spcPts val="0"/>
              </a:spcAft>
              <a:buNone/>
            </a:pPr>
            <a:fld id="{00000000-1234-1234-1234-123412341234}" type="slidenum">
              <a:rPr lang="en-US">
                <a:solidFill>
                  <a:srgbClr val="8191AC"/>
                </a:solidFill>
              </a:rPr>
              <a:t>‹#›</a:t>
            </a:fld>
            <a:endParaRPr b="1">
              <a:solidFill>
                <a:srgbClr val="8191AC"/>
              </a:solidFill>
            </a:endParaRPr>
          </a:p>
        </p:txBody>
      </p:sp>
      <p:pic>
        <p:nvPicPr>
          <p:cNvPr id="1013" name="Google Shape;1013;p117"/>
          <p:cNvPicPr preferRelativeResize="0"/>
          <p:nvPr/>
        </p:nvPicPr>
        <p:blipFill>
          <a:blip r:embed="rId8">
            <a:alphaModFix/>
          </a:blip>
          <a:stretch>
            <a:fillRect/>
          </a:stretch>
        </p:blipFill>
        <p:spPr>
          <a:xfrm>
            <a:off x="15539063" y="6455775"/>
            <a:ext cx="333375" cy="342900"/>
          </a:xfrm>
          <a:prstGeom prst="rect">
            <a:avLst/>
          </a:prstGeom>
          <a:noFill/>
          <a:ln>
            <a:noFill/>
          </a:ln>
        </p:spPr>
      </p:pic>
      <p:pic>
        <p:nvPicPr>
          <p:cNvPr id="1014" name="Google Shape;1014;p117"/>
          <p:cNvPicPr preferRelativeResize="0"/>
          <p:nvPr/>
        </p:nvPicPr>
        <p:blipFill>
          <a:blip r:embed="rId8">
            <a:alphaModFix/>
          </a:blip>
          <a:stretch>
            <a:fillRect/>
          </a:stretch>
        </p:blipFill>
        <p:spPr>
          <a:xfrm>
            <a:off x="16120088" y="6455775"/>
            <a:ext cx="333375" cy="342900"/>
          </a:xfrm>
          <a:prstGeom prst="rect">
            <a:avLst/>
          </a:prstGeom>
          <a:noFill/>
          <a:ln>
            <a:noFill/>
          </a:ln>
        </p:spPr>
      </p:pic>
      <p:pic>
        <p:nvPicPr>
          <p:cNvPr id="1015" name="Google Shape;1015;p117"/>
          <p:cNvPicPr preferRelativeResize="0"/>
          <p:nvPr/>
        </p:nvPicPr>
        <p:blipFill>
          <a:blip r:embed="rId8">
            <a:alphaModFix/>
          </a:blip>
          <a:stretch>
            <a:fillRect/>
          </a:stretch>
        </p:blipFill>
        <p:spPr>
          <a:xfrm>
            <a:off x="16748738" y="6455775"/>
            <a:ext cx="333375" cy="342900"/>
          </a:xfrm>
          <a:prstGeom prst="rect">
            <a:avLst/>
          </a:prstGeom>
          <a:noFill/>
          <a:ln>
            <a:noFill/>
          </a:ln>
        </p:spPr>
      </p:pic>
      <p:pic>
        <p:nvPicPr>
          <p:cNvPr id="1016" name="Google Shape;1016;p117"/>
          <p:cNvPicPr preferRelativeResize="0"/>
          <p:nvPr/>
        </p:nvPicPr>
        <p:blipFill>
          <a:blip r:embed="rId8">
            <a:alphaModFix/>
          </a:blip>
          <a:stretch>
            <a:fillRect/>
          </a:stretch>
        </p:blipFill>
        <p:spPr>
          <a:xfrm>
            <a:off x="17405963" y="6455775"/>
            <a:ext cx="333375" cy="342900"/>
          </a:xfrm>
          <a:prstGeom prst="rect">
            <a:avLst/>
          </a:prstGeom>
          <a:noFill/>
          <a:ln>
            <a:noFill/>
          </a:ln>
        </p:spPr>
      </p:pic>
      <p:pic>
        <p:nvPicPr>
          <p:cNvPr id="1017" name="Google Shape;1017;p117"/>
          <p:cNvPicPr preferRelativeResize="0"/>
          <p:nvPr/>
        </p:nvPicPr>
        <p:blipFill>
          <a:blip r:embed="rId8">
            <a:alphaModFix/>
          </a:blip>
          <a:stretch>
            <a:fillRect/>
          </a:stretch>
        </p:blipFill>
        <p:spPr>
          <a:xfrm>
            <a:off x="18022263" y="6468850"/>
            <a:ext cx="333375" cy="342900"/>
          </a:xfrm>
          <a:prstGeom prst="rect">
            <a:avLst/>
          </a:prstGeom>
          <a:noFill/>
          <a:ln>
            <a:noFill/>
          </a:ln>
        </p:spPr>
      </p:pic>
      <p:pic>
        <p:nvPicPr>
          <p:cNvPr id="1018" name="Google Shape;1018;p117"/>
          <p:cNvPicPr preferRelativeResize="0"/>
          <p:nvPr/>
        </p:nvPicPr>
        <p:blipFill>
          <a:blip r:embed="rId8">
            <a:alphaModFix/>
          </a:blip>
          <a:stretch>
            <a:fillRect/>
          </a:stretch>
        </p:blipFill>
        <p:spPr>
          <a:xfrm>
            <a:off x="18660438" y="6468850"/>
            <a:ext cx="333375" cy="342900"/>
          </a:xfrm>
          <a:prstGeom prst="rect">
            <a:avLst/>
          </a:prstGeom>
          <a:noFill/>
          <a:ln>
            <a:noFill/>
          </a:ln>
        </p:spPr>
      </p:pic>
      <p:pic>
        <p:nvPicPr>
          <p:cNvPr id="1019" name="Google Shape;1019;p117"/>
          <p:cNvPicPr preferRelativeResize="0"/>
          <p:nvPr/>
        </p:nvPicPr>
        <p:blipFill>
          <a:blip r:embed="rId8">
            <a:alphaModFix/>
          </a:blip>
          <a:stretch>
            <a:fillRect/>
          </a:stretch>
        </p:blipFill>
        <p:spPr>
          <a:xfrm>
            <a:off x="19298613" y="6468850"/>
            <a:ext cx="333375" cy="342900"/>
          </a:xfrm>
          <a:prstGeom prst="rect">
            <a:avLst/>
          </a:prstGeom>
          <a:noFill/>
          <a:ln>
            <a:noFill/>
          </a:ln>
        </p:spPr>
      </p:pic>
      <p:pic>
        <p:nvPicPr>
          <p:cNvPr id="1020" name="Google Shape;1020;p117"/>
          <p:cNvPicPr preferRelativeResize="0"/>
          <p:nvPr/>
        </p:nvPicPr>
        <p:blipFill>
          <a:blip r:embed="rId8">
            <a:alphaModFix/>
          </a:blip>
          <a:stretch>
            <a:fillRect/>
          </a:stretch>
        </p:blipFill>
        <p:spPr>
          <a:xfrm>
            <a:off x="19936788" y="6468850"/>
            <a:ext cx="333375" cy="342900"/>
          </a:xfrm>
          <a:prstGeom prst="rect">
            <a:avLst/>
          </a:prstGeom>
          <a:noFill/>
          <a:ln>
            <a:noFill/>
          </a:ln>
        </p:spPr>
      </p:pic>
      <p:pic>
        <p:nvPicPr>
          <p:cNvPr id="1021" name="Google Shape;1021;p117"/>
          <p:cNvPicPr preferRelativeResize="0"/>
          <p:nvPr/>
        </p:nvPicPr>
        <p:blipFill>
          <a:blip r:embed="rId8">
            <a:alphaModFix/>
          </a:blip>
          <a:stretch>
            <a:fillRect/>
          </a:stretch>
        </p:blipFill>
        <p:spPr>
          <a:xfrm>
            <a:off x="20613063" y="6468850"/>
            <a:ext cx="333375" cy="342900"/>
          </a:xfrm>
          <a:prstGeom prst="rect">
            <a:avLst/>
          </a:prstGeom>
          <a:noFill/>
          <a:ln>
            <a:noFill/>
          </a:ln>
        </p:spPr>
      </p:pic>
      <p:pic>
        <p:nvPicPr>
          <p:cNvPr id="1022" name="Google Shape;1022;p117"/>
          <p:cNvPicPr preferRelativeResize="0"/>
          <p:nvPr/>
        </p:nvPicPr>
        <p:blipFill>
          <a:blip r:embed="rId8">
            <a:alphaModFix/>
          </a:blip>
          <a:stretch>
            <a:fillRect/>
          </a:stretch>
        </p:blipFill>
        <p:spPr>
          <a:xfrm>
            <a:off x="21155500" y="6468850"/>
            <a:ext cx="333375" cy="342900"/>
          </a:xfrm>
          <a:prstGeom prst="rect">
            <a:avLst/>
          </a:prstGeom>
          <a:noFill/>
          <a:ln>
            <a:noFill/>
          </a:ln>
        </p:spPr>
      </p:pic>
      <p:pic>
        <p:nvPicPr>
          <p:cNvPr id="1023" name="Google Shape;1023;p117"/>
          <p:cNvPicPr preferRelativeResize="0"/>
          <p:nvPr/>
        </p:nvPicPr>
        <p:blipFill>
          <a:blip r:embed="rId8">
            <a:alphaModFix/>
          </a:blip>
          <a:stretch>
            <a:fillRect/>
          </a:stretch>
        </p:blipFill>
        <p:spPr>
          <a:xfrm>
            <a:off x="15539063" y="7158225"/>
            <a:ext cx="333375" cy="342900"/>
          </a:xfrm>
          <a:prstGeom prst="rect">
            <a:avLst/>
          </a:prstGeom>
          <a:noFill/>
          <a:ln>
            <a:noFill/>
          </a:ln>
        </p:spPr>
      </p:pic>
      <p:pic>
        <p:nvPicPr>
          <p:cNvPr id="1024" name="Google Shape;1024;p117"/>
          <p:cNvPicPr preferRelativeResize="0"/>
          <p:nvPr/>
        </p:nvPicPr>
        <p:blipFill>
          <a:blip r:embed="rId8">
            <a:alphaModFix/>
          </a:blip>
          <a:stretch>
            <a:fillRect/>
          </a:stretch>
        </p:blipFill>
        <p:spPr>
          <a:xfrm>
            <a:off x="16120088" y="7158225"/>
            <a:ext cx="333375" cy="342900"/>
          </a:xfrm>
          <a:prstGeom prst="rect">
            <a:avLst/>
          </a:prstGeom>
          <a:noFill/>
          <a:ln>
            <a:noFill/>
          </a:ln>
        </p:spPr>
      </p:pic>
      <p:pic>
        <p:nvPicPr>
          <p:cNvPr id="1025" name="Google Shape;1025;p117"/>
          <p:cNvPicPr preferRelativeResize="0"/>
          <p:nvPr/>
        </p:nvPicPr>
        <p:blipFill>
          <a:blip r:embed="rId8">
            <a:alphaModFix/>
          </a:blip>
          <a:stretch>
            <a:fillRect/>
          </a:stretch>
        </p:blipFill>
        <p:spPr>
          <a:xfrm>
            <a:off x="16748738" y="7158225"/>
            <a:ext cx="333375" cy="342900"/>
          </a:xfrm>
          <a:prstGeom prst="rect">
            <a:avLst/>
          </a:prstGeom>
          <a:noFill/>
          <a:ln>
            <a:noFill/>
          </a:ln>
        </p:spPr>
      </p:pic>
      <p:pic>
        <p:nvPicPr>
          <p:cNvPr id="1026" name="Google Shape;1026;p117"/>
          <p:cNvPicPr preferRelativeResize="0"/>
          <p:nvPr/>
        </p:nvPicPr>
        <p:blipFill>
          <a:blip r:embed="rId8">
            <a:alphaModFix/>
          </a:blip>
          <a:stretch>
            <a:fillRect/>
          </a:stretch>
        </p:blipFill>
        <p:spPr>
          <a:xfrm>
            <a:off x="17405963" y="7158225"/>
            <a:ext cx="333375" cy="342900"/>
          </a:xfrm>
          <a:prstGeom prst="rect">
            <a:avLst/>
          </a:prstGeom>
          <a:noFill/>
          <a:ln>
            <a:noFill/>
          </a:ln>
        </p:spPr>
      </p:pic>
      <p:pic>
        <p:nvPicPr>
          <p:cNvPr id="1027" name="Google Shape;1027;p117"/>
          <p:cNvPicPr preferRelativeResize="0"/>
          <p:nvPr/>
        </p:nvPicPr>
        <p:blipFill>
          <a:blip r:embed="rId8">
            <a:alphaModFix/>
          </a:blip>
          <a:stretch>
            <a:fillRect/>
          </a:stretch>
        </p:blipFill>
        <p:spPr>
          <a:xfrm>
            <a:off x="18022263" y="7171300"/>
            <a:ext cx="333375" cy="342900"/>
          </a:xfrm>
          <a:prstGeom prst="rect">
            <a:avLst/>
          </a:prstGeom>
          <a:noFill/>
          <a:ln>
            <a:noFill/>
          </a:ln>
        </p:spPr>
      </p:pic>
      <p:pic>
        <p:nvPicPr>
          <p:cNvPr id="1028" name="Google Shape;1028;p117"/>
          <p:cNvPicPr preferRelativeResize="0"/>
          <p:nvPr/>
        </p:nvPicPr>
        <p:blipFill>
          <a:blip r:embed="rId8">
            <a:alphaModFix/>
          </a:blip>
          <a:stretch>
            <a:fillRect/>
          </a:stretch>
        </p:blipFill>
        <p:spPr>
          <a:xfrm>
            <a:off x="18660438" y="7171300"/>
            <a:ext cx="333375" cy="342900"/>
          </a:xfrm>
          <a:prstGeom prst="rect">
            <a:avLst/>
          </a:prstGeom>
          <a:noFill/>
          <a:ln>
            <a:noFill/>
          </a:ln>
        </p:spPr>
      </p:pic>
      <p:pic>
        <p:nvPicPr>
          <p:cNvPr id="1029" name="Google Shape;1029;p117"/>
          <p:cNvPicPr preferRelativeResize="0"/>
          <p:nvPr/>
        </p:nvPicPr>
        <p:blipFill>
          <a:blip r:embed="rId8">
            <a:alphaModFix/>
          </a:blip>
          <a:stretch>
            <a:fillRect/>
          </a:stretch>
        </p:blipFill>
        <p:spPr>
          <a:xfrm>
            <a:off x="19298613" y="7171300"/>
            <a:ext cx="333375" cy="342900"/>
          </a:xfrm>
          <a:prstGeom prst="rect">
            <a:avLst/>
          </a:prstGeom>
          <a:noFill/>
          <a:ln>
            <a:noFill/>
          </a:ln>
        </p:spPr>
      </p:pic>
      <p:pic>
        <p:nvPicPr>
          <p:cNvPr id="1030" name="Google Shape;1030;p117"/>
          <p:cNvPicPr preferRelativeResize="0"/>
          <p:nvPr/>
        </p:nvPicPr>
        <p:blipFill>
          <a:blip r:embed="rId8">
            <a:alphaModFix/>
          </a:blip>
          <a:stretch>
            <a:fillRect/>
          </a:stretch>
        </p:blipFill>
        <p:spPr>
          <a:xfrm>
            <a:off x="19936788" y="7171300"/>
            <a:ext cx="333375" cy="342900"/>
          </a:xfrm>
          <a:prstGeom prst="rect">
            <a:avLst/>
          </a:prstGeom>
          <a:noFill/>
          <a:ln>
            <a:noFill/>
          </a:ln>
        </p:spPr>
      </p:pic>
      <p:pic>
        <p:nvPicPr>
          <p:cNvPr id="1031" name="Google Shape;1031;p117"/>
          <p:cNvPicPr preferRelativeResize="0"/>
          <p:nvPr/>
        </p:nvPicPr>
        <p:blipFill>
          <a:blip r:embed="rId8">
            <a:alphaModFix/>
          </a:blip>
          <a:stretch>
            <a:fillRect/>
          </a:stretch>
        </p:blipFill>
        <p:spPr>
          <a:xfrm>
            <a:off x="20613063" y="7171300"/>
            <a:ext cx="333375" cy="342900"/>
          </a:xfrm>
          <a:prstGeom prst="rect">
            <a:avLst/>
          </a:prstGeom>
          <a:noFill/>
          <a:ln>
            <a:noFill/>
          </a:ln>
        </p:spPr>
      </p:pic>
      <p:pic>
        <p:nvPicPr>
          <p:cNvPr id="1032" name="Google Shape;1032;p117"/>
          <p:cNvPicPr preferRelativeResize="0"/>
          <p:nvPr/>
        </p:nvPicPr>
        <p:blipFill>
          <a:blip r:embed="rId8">
            <a:alphaModFix/>
          </a:blip>
          <a:stretch>
            <a:fillRect/>
          </a:stretch>
        </p:blipFill>
        <p:spPr>
          <a:xfrm>
            <a:off x="21155500" y="7171300"/>
            <a:ext cx="333375" cy="342900"/>
          </a:xfrm>
          <a:prstGeom prst="rect">
            <a:avLst/>
          </a:prstGeom>
          <a:noFill/>
          <a:ln>
            <a:noFill/>
          </a:ln>
        </p:spPr>
      </p:pic>
      <p:pic>
        <p:nvPicPr>
          <p:cNvPr id="1033" name="Google Shape;1033;p117"/>
          <p:cNvPicPr preferRelativeResize="0"/>
          <p:nvPr/>
        </p:nvPicPr>
        <p:blipFill>
          <a:blip r:embed="rId8">
            <a:alphaModFix/>
          </a:blip>
          <a:stretch>
            <a:fillRect/>
          </a:stretch>
        </p:blipFill>
        <p:spPr>
          <a:xfrm>
            <a:off x="15539063" y="7839888"/>
            <a:ext cx="333375" cy="342900"/>
          </a:xfrm>
          <a:prstGeom prst="rect">
            <a:avLst/>
          </a:prstGeom>
          <a:noFill/>
          <a:ln>
            <a:noFill/>
          </a:ln>
        </p:spPr>
      </p:pic>
      <p:pic>
        <p:nvPicPr>
          <p:cNvPr id="1034" name="Google Shape;1034;p117"/>
          <p:cNvPicPr preferRelativeResize="0"/>
          <p:nvPr/>
        </p:nvPicPr>
        <p:blipFill>
          <a:blip r:embed="rId8">
            <a:alphaModFix/>
          </a:blip>
          <a:stretch>
            <a:fillRect/>
          </a:stretch>
        </p:blipFill>
        <p:spPr>
          <a:xfrm>
            <a:off x="16120088" y="7839888"/>
            <a:ext cx="333375" cy="342900"/>
          </a:xfrm>
          <a:prstGeom prst="rect">
            <a:avLst/>
          </a:prstGeom>
          <a:noFill/>
          <a:ln>
            <a:noFill/>
          </a:ln>
        </p:spPr>
      </p:pic>
      <p:pic>
        <p:nvPicPr>
          <p:cNvPr id="1035" name="Google Shape;1035;p117"/>
          <p:cNvPicPr preferRelativeResize="0"/>
          <p:nvPr/>
        </p:nvPicPr>
        <p:blipFill>
          <a:blip r:embed="rId8">
            <a:alphaModFix/>
          </a:blip>
          <a:stretch>
            <a:fillRect/>
          </a:stretch>
        </p:blipFill>
        <p:spPr>
          <a:xfrm>
            <a:off x="16748738" y="7839888"/>
            <a:ext cx="333375" cy="342900"/>
          </a:xfrm>
          <a:prstGeom prst="rect">
            <a:avLst/>
          </a:prstGeom>
          <a:noFill/>
          <a:ln>
            <a:noFill/>
          </a:ln>
        </p:spPr>
      </p:pic>
      <p:pic>
        <p:nvPicPr>
          <p:cNvPr id="1036" name="Google Shape;1036;p117"/>
          <p:cNvPicPr preferRelativeResize="0"/>
          <p:nvPr/>
        </p:nvPicPr>
        <p:blipFill>
          <a:blip r:embed="rId8">
            <a:alphaModFix/>
          </a:blip>
          <a:stretch>
            <a:fillRect/>
          </a:stretch>
        </p:blipFill>
        <p:spPr>
          <a:xfrm>
            <a:off x="17405963" y="7839888"/>
            <a:ext cx="333375" cy="342900"/>
          </a:xfrm>
          <a:prstGeom prst="rect">
            <a:avLst/>
          </a:prstGeom>
          <a:noFill/>
          <a:ln>
            <a:noFill/>
          </a:ln>
        </p:spPr>
      </p:pic>
      <p:pic>
        <p:nvPicPr>
          <p:cNvPr id="1037" name="Google Shape;1037;p117"/>
          <p:cNvPicPr preferRelativeResize="0"/>
          <p:nvPr/>
        </p:nvPicPr>
        <p:blipFill>
          <a:blip r:embed="rId8">
            <a:alphaModFix/>
          </a:blip>
          <a:stretch>
            <a:fillRect/>
          </a:stretch>
        </p:blipFill>
        <p:spPr>
          <a:xfrm>
            <a:off x="18022263" y="7852963"/>
            <a:ext cx="333375" cy="342900"/>
          </a:xfrm>
          <a:prstGeom prst="rect">
            <a:avLst/>
          </a:prstGeom>
          <a:noFill/>
          <a:ln>
            <a:noFill/>
          </a:ln>
        </p:spPr>
      </p:pic>
      <p:pic>
        <p:nvPicPr>
          <p:cNvPr id="1038" name="Google Shape;1038;p117"/>
          <p:cNvPicPr preferRelativeResize="0"/>
          <p:nvPr/>
        </p:nvPicPr>
        <p:blipFill>
          <a:blip r:embed="rId8">
            <a:alphaModFix/>
          </a:blip>
          <a:stretch>
            <a:fillRect/>
          </a:stretch>
        </p:blipFill>
        <p:spPr>
          <a:xfrm>
            <a:off x="18660438" y="7852963"/>
            <a:ext cx="333375" cy="342900"/>
          </a:xfrm>
          <a:prstGeom prst="rect">
            <a:avLst/>
          </a:prstGeom>
          <a:noFill/>
          <a:ln>
            <a:noFill/>
          </a:ln>
        </p:spPr>
      </p:pic>
      <p:pic>
        <p:nvPicPr>
          <p:cNvPr id="1039" name="Google Shape;1039;p117"/>
          <p:cNvPicPr preferRelativeResize="0"/>
          <p:nvPr/>
        </p:nvPicPr>
        <p:blipFill>
          <a:blip r:embed="rId8">
            <a:alphaModFix/>
          </a:blip>
          <a:stretch>
            <a:fillRect/>
          </a:stretch>
        </p:blipFill>
        <p:spPr>
          <a:xfrm>
            <a:off x="19298613" y="7852963"/>
            <a:ext cx="333375" cy="342900"/>
          </a:xfrm>
          <a:prstGeom prst="rect">
            <a:avLst/>
          </a:prstGeom>
          <a:noFill/>
          <a:ln>
            <a:noFill/>
          </a:ln>
        </p:spPr>
      </p:pic>
      <p:pic>
        <p:nvPicPr>
          <p:cNvPr id="1040" name="Google Shape;1040;p117"/>
          <p:cNvPicPr preferRelativeResize="0"/>
          <p:nvPr/>
        </p:nvPicPr>
        <p:blipFill>
          <a:blip r:embed="rId8">
            <a:alphaModFix/>
          </a:blip>
          <a:stretch>
            <a:fillRect/>
          </a:stretch>
        </p:blipFill>
        <p:spPr>
          <a:xfrm>
            <a:off x="19936788" y="7852963"/>
            <a:ext cx="333375" cy="342900"/>
          </a:xfrm>
          <a:prstGeom prst="rect">
            <a:avLst/>
          </a:prstGeom>
          <a:noFill/>
          <a:ln>
            <a:noFill/>
          </a:ln>
        </p:spPr>
      </p:pic>
      <p:pic>
        <p:nvPicPr>
          <p:cNvPr id="1041" name="Google Shape;1041;p117"/>
          <p:cNvPicPr preferRelativeResize="0"/>
          <p:nvPr/>
        </p:nvPicPr>
        <p:blipFill>
          <a:blip r:embed="rId8">
            <a:alphaModFix/>
          </a:blip>
          <a:stretch>
            <a:fillRect/>
          </a:stretch>
        </p:blipFill>
        <p:spPr>
          <a:xfrm>
            <a:off x="20613063" y="7852963"/>
            <a:ext cx="333375" cy="342900"/>
          </a:xfrm>
          <a:prstGeom prst="rect">
            <a:avLst/>
          </a:prstGeom>
          <a:noFill/>
          <a:ln>
            <a:noFill/>
          </a:ln>
        </p:spPr>
      </p:pic>
      <p:pic>
        <p:nvPicPr>
          <p:cNvPr id="1042" name="Google Shape;1042;p117"/>
          <p:cNvPicPr preferRelativeResize="0"/>
          <p:nvPr/>
        </p:nvPicPr>
        <p:blipFill>
          <a:blip r:embed="rId8">
            <a:alphaModFix/>
          </a:blip>
          <a:stretch>
            <a:fillRect/>
          </a:stretch>
        </p:blipFill>
        <p:spPr>
          <a:xfrm>
            <a:off x="21155500" y="7852963"/>
            <a:ext cx="333375" cy="342900"/>
          </a:xfrm>
          <a:prstGeom prst="rect">
            <a:avLst/>
          </a:prstGeom>
          <a:noFill/>
          <a:ln>
            <a:noFill/>
          </a:ln>
        </p:spPr>
      </p:pic>
      <p:pic>
        <p:nvPicPr>
          <p:cNvPr id="1043" name="Google Shape;1043;p117"/>
          <p:cNvPicPr preferRelativeResize="0"/>
          <p:nvPr/>
        </p:nvPicPr>
        <p:blipFill>
          <a:blip r:embed="rId8">
            <a:alphaModFix/>
          </a:blip>
          <a:stretch>
            <a:fillRect/>
          </a:stretch>
        </p:blipFill>
        <p:spPr>
          <a:xfrm>
            <a:off x="15539063" y="8507200"/>
            <a:ext cx="333375" cy="342900"/>
          </a:xfrm>
          <a:prstGeom prst="rect">
            <a:avLst/>
          </a:prstGeom>
          <a:noFill/>
          <a:ln>
            <a:noFill/>
          </a:ln>
        </p:spPr>
      </p:pic>
      <p:pic>
        <p:nvPicPr>
          <p:cNvPr id="1044" name="Google Shape;1044;p117"/>
          <p:cNvPicPr preferRelativeResize="0"/>
          <p:nvPr/>
        </p:nvPicPr>
        <p:blipFill>
          <a:blip r:embed="rId8">
            <a:alphaModFix/>
          </a:blip>
          <a:stretch>
            <a:fillRect/>
          </a:stretch>
        </p:blipFill>
        <p:spPr>
          <a:xfrm>
            <a:off x="16120088" y="8507200"/>
            <a:ext cx="333375" cy="342900"/>
          </a:xfrm>
          <a:prstGeom prst="rect">
            <a:avLst/>
          </a:prstGeom>
          <a:noFill/>
          <a:ln>
            <a:noFill/>
          </a:ln>
        </p:spPr>
      </p:pic>
      <p:pic>
        <p:nvPicPr>
          <p:cNvPr id="1045" name="Google Shape;1045;p117"/>
          <p:cNvPicPr preferRelativeResize="0"/>
          <p:nvPr/>
        </p:nvPicPr>
        <p:blipFill>
          <a:blip r:embed="rId8">
            <a:alphaModFix/>
          </a:blip>
          <a:stretch>
            <a:fillRect/>
          </a:stretch>
        </p:blipFill>
        <p:spPr>
          <a:xfrm>
            <a:off x="16748738" y="8507200"/>
            <a:ext cx="333375" cy="342900"/>
          </a:xfrm>
          <a:prstGeom prst="rect">
            <a:avLst/>
          </a:prstGeom>
          <a:noFill/>
          <a:ln>
            <a:noFill/>
          </a:ln>
        </p:spPr>
      </p:pic>
      <p:pic>
        <p:nvPicPr>
          <p:cNvPr id="1046" name="Google Shape;1046;p117"/>
          <p:cNvPicPr preferRelativeResize="0"/>
          <p:nvPr/>
        </p:nvPicPr>
        <p:blipFill>
          <a:blip r:embed="rId8">
            <a:alphaModFix/>
          </a:blip>
          <a:stretch>
            <a:fillRect/>
          </a:stretch>
        </p:blipFill>
        <p:spPr>
          <a:xfrm>
            <a:off x="17405963" y="8507200"/>
            <a:ext cx="333375" cy="342900"/>
          </a:xfrm>
          <a:prstGeom prst="rect">
            <a:avLst/>
          </a:prstGeom>
          <a:noFill/>
          <a:ln>
            <a:noFill/>
          </a:ln>
        </p:spPr>
      </p:pic>
      <p:pic>
        <p:nvPicPr>
          <p:cNvPr id="1047" name="Google Shape;1047;p117"/>
          <p:cNvPicPr preferRelativeResize="0"/>
          <p:nvPr/>
        </p:nvPicPr>
        <p:blipFill>
          <a:blip r:embed="rId8">
            <a:alphaModFix/>
          </a:blip>
          <a:stretch>
            <a:fillRect/>
          </a:stretch>
        </p:blipFill>
        <p:spPr>
          <a:xfrm>
            <a:off x="18022263" y="8520275"/>
            <a:ext cx="333375" cy="342900"/>
          </a:xfrm>
          <a:prstGeom prst="rect">
            <a:avLst/>
          </a:prstGeom>
          <a:noFill/>
          <a:ln>
            <a:noFill/>
          </a:ln>
        </p:spPr>
      </p:pic>
      <p:pic>
        <p:nvPicPr>
          <p:cNvPr id="1048" name="Google Shape;1048;p117"/>
          <p:cNvPicPr preferRelativeResize="0"/>
          <p:nvPr/>
        </p:nvPicPr>
        <p:blipFill>
          <a:blip r:embed="rId8">
            <a:alphaModFix/>
          </a:blip>
          <a:stretch>
            <a:fillRect/>
          </a:stretch>
        </p:blipFill>
        <p:spPr>
          <a:xfrm>
            <a:off x="18660438" y="8520275"/>
            <a:ext cx="333375" cy="342900"/>
          </a:xfrm>
          <a:prstGeom prst="rect">
            <a:avLst/>
          </a:prstGeom>
          <a:noFill/>
          <a:ln>
            <a:noFill/>
          </a:ln>
        </p:spPr>
      </p:pic>
      <p:pic>
        <p:nvPicPr>
          <p:cNvPr id="1049" name="Google Shape;1049;p117"/>
          <p:cNvPicPr preferRelativeResize="0"/>
          <p:nvPr/>
        </p:nvPicPr>
        <p:blipFill>
          <a:blip r:embed="rId8">
            <a:alphaModFix/>
          </a:blip>
          <a:stretch>
            <a:fillRect/>
          </a:stretch>
        </p:blipFill>
        <p:spPr>
          <a:xfrm>
            <a:off x="19298613" y="8520275"/>
            <a:ext cx="333375" cy="342900"/>
          </a:xfrm>
          <a:prstGeom prst="rect">
            <a:avLst/>
          </a:prstGeom>
          <a:noFill/>
          <a:ln>
            <a:noFill/>
          </a:ln>
        </p:spPr>
      </p:pic>
      <p:pic>
        <p:nvPicPr>
          <p:cNvPr id="1050" name="Google Shape;1050;p117"/>
          <p:cNvPicPr preferRelativeResize="0"/>
          <p:nvPr/>
        </p:nvPicPr>
        <p:blipFill>
          <a:blip r:embed="rId8">
            <a:alphaModFix/>
          </a:blip>
          <a:stretch>
            <a:fillRect/>
          </a:stretch>
        </p:blipFill>
        <p:spPr>
          <a:xfrm>
            <a:off x="19936788" y="8520275"/>
            <a:ext cx="333375" cy="342900"/>
          </a:xfrm>
          <a:prstGeom prst="rect">
            <a:avLst/>
          </a:prstGeom>
          <a:noFill/>
          <a:ln>
            <a:noFill/>
          </a:ln>
        </p:spPr>
      </p:pic>
      <p:pic>
        <p:nvPicPr>
          <p:cNvPr id="1051" name="Google Shape;1051;p117"/>
          <p:cNvPicPr preferRelativeResize="0"/>
          <p:nvPr/>
        </p:nvPicPr>
        <p:blipFill>
          <a:blip r:embed="rId8">
            <a:alphaModFix/>
          </a:blip>
          <a:stretch>
            <a:fillRect/>
          </a:stretch>
        </p:blipFill>
        <p:spPr>
          <a:xfrm>
            <a:off x="20613063" y="8520275"/>
            <a:ext cx="333375" cy="342900"/>
          </a:xfrm>
          <a:prstGeom prst="rect">
            <a:avLst/>
          </a:prstGeom>
          <a:noFill/>
          <a:ln>
            <a:noFill/>
          </a:ln>
        </p:spPr>
      </p:pic>
      <p:pic>
        <p:nvPicPr>
          <p:cNvPr id="1052" name="Google Shape;1052;p117"/>
          <p:cNvPicPr preferRelativeResize="0"/>
          <p:nvPr/>
        </p:nvPicPr>
        <p:blipFill>
          <a:blip r:embed="rId8">
            <a:alphaModFix/>
          </a:blip>
          <a:stretch>
            <a:fillRect/>
          </a:stretch>
        </p:blipFill>
        <p:spPr>
          <a:xfrm>
            <a:off x="21155500" y="8520275"/>
            <a:ext cx="333375" cy="342900"/>
          </a:xfrm>
          <a:prstGeom prst="rect">
            <a:avLst/>
          </a:prstGeom>
          <a:noFill/>
          <a:ln>
            <a:noFill/>
          </a:ln>
        </p:spPr>
      </p:pic>
      <p:pic>
        <p:nvPicPr>
          <p:cNvPr id="1053" name="Google Shape;1053;p117"/>
          <p:cNvPicPr preferRelativeResize="0"/>
          <p:nvPr/>
        </p:nvPicPr>
        <p:blipFill>
          <a:blip r:embed="rId8">
            <a:alphaModFix/>
          </a:blip>
          <a:stretch>
            <a:fillRect/>
          </a:stretch>
        </p:blipFill>
        <p:spPr>
          <a:xfrm>
            <a:off x="15539063" y="9182288"/>
            <a:ext cx="333375" cy="342900"/>
          </a:xfrm>
          <a:prstGeom prst="rect">
            <a:avLst/>
          </a:prstGeom>
          <a:noFill/>
          <a:ln>
            <a:noFill/>
          </a:ln>
        </p:spPr>
      </p:pic>
      <p:pic>
        <p:nvPicPr>
          <p:cNvPr id="1054" name="Google Shape;1054;p117"/>
          <p:cNvPicPr preferRelativeResize="0"/>
          <p:nvPr/>
        </p:nvPicPr>
        <p:blipFill>
          <a:blip r:embed="rId8">
            <a:alphaModFix/>
          </a:blip>
          <a:stretch>
            <a:fillRect/>
          </a:stretch>
        </p:blipFill>
        <p:spPr>
          <a:xfrm>
            <a:off x="16120088" y="9182288"/>
            <a:ext cx="333375" cy="342900"/>
          </a:xfrm>
          <a:prstGeom prst="rect">
            <a:avLst/>
          </a:prstGeom>
          <a:noFill/>
          <a:ln>
            <a:noFill/>
          </a:ln>
        </p:spPr>
      </p:pic>
      <p:pic>
        <p:nvPicPr>
          <p:cNvPr id="1055" name="Google Shape;1055;p117"/>
          <p:cNvPicPr preferRelativeResize="0"/>
          <p:nvPr/>
        </p:nvPicPr>
        <p:blipFill>
          <a:blip r:embed="rId8">
            <a:alphaModFix/>
          </a:blip>
          <a:stretch>
            <a:fillRect/>
          </a:stretch>
        </p:blipFill>
        <p:spPr>
          <a:xfrm>
            <a:off x="16748738" y="9182288"/>
            <a:ext cx="333375" cy="342900"/>
          </a:xfrm>
          <a:prstGeom prst="rect">
            <a:avLst/>
          </a:prstGeom>
          <a:noFill/>
          <a:ln>
            <a:noFill/>
          </a:ln>
        </p:spPr>
      </p:pic>
      <p:pic>
        <p:nvPicPr>
          <p:cNvPr id="1056" name="Google Shape;1056;p117"/>
          <p:cNvPicPr preferRelativeResize="0"/>
          <p:nvPr/>
        </p:nvPicPr>
        <p:blipFill>
          <a:blip r:embed="rId8">
            <a:alphaModFix/>
          </a:blip>
          <a:stretch>
            <a:fillRect/>
          </a:stretch>
        </p:blipFill>
        <p:spPr>
          <a:xfrm>
            <a:off x="17405963" y="9182288"/>
            <a:ext cx="333375" cy="342900"/>
          </a:xfrm>
          <a:prstGeom prst="rect">
            <a:avLst/>
          </a:prstGeom>
          <a:noFill/>
          <a:ln>
            <a:noFill/>
          </a:ln>
        </p:spPr>
      </p:pic>
      <p:pic>
        <p:nvPicPr>
          <p:cNvPr id="1057" name="Google Shape;1057;p117"/>
          <p:cNvPicPr preferRelativeResize="0"/>
          <p:nvPr/>
        </p:nvPicPr>
        <p:blipFill>
          <a:blip r:embed="rId8">
            <a:alphaModFix/>
          </a:blip>
          <a:stretch>
            <a:fillRect/>
          </a:stretch>
        </p:blipFill>
        <p:spPr>
          <a:xfrm>
            <a:off x="18022263" y="9195363"/>
            <a:ext cx="333375" cy="342900"/>
          </a:xfrm>
          <a:prstGeom prst="rect">
            <a:avLst/>
          </a:prstGeom>
          <a:noFill/>
          <a:ln>
            <a:noFill/>
          </a:ln>
        </p:spPr>
      </p:pic>
      <p:pic>
        <p:nvPicPr>
          <p:cNvPr id="1058" name="Google Shape;1058;p117"/>
          <p:cNvPicPr preferRelativeResize="0"/>
          <p:nvPr/>
        </p:nvPicPr>
        <p:blipFill>
          <a:blip r:embed="rId8">
            <a:alphaModFix/>
          </a:blip>
          <a:stretch>
            <a:fillRect/>
          </a:stretch>
        </p:blipFill>
        <p:spPr>
          <a:xfrm>
            <a:off x="18660438" y="9195363"/>
            <a:ext cx="333375" cy="342900"/>
          </a:xfrm>
          <a:prstGeom prst="rect">
            <a:avLst/>
          </a:prstGeom>
          <a:noFill/>
          <a:ln>
            <a:noFill/>
          </a:ln>
        </p:spPr>
      </p:pic>
      <p:pic>
        <p:nvPicPr>
          <p:cNvPr id="1059" name="Google Shape;1059;p117"/>
          <p:cNvPicPr preferRelativeResize="0"/>
          <p:nvPr/>
        </p:nvPicPr>
        <p:blipFill>
          <a:blip r:embed="rId8">
            <a:alphaModFix/>
          </a:blip>
          <a:stretch>
            <a:fillRect/>
          </a:stretch>
        </p:blipFill>
        <p:spPr>
          <a:xfrm>
            <a:off x="19298613" y="9195363"/>
            <a:ext cx="333375" cy="342900"/>
          </a:xfrm>
          <a:prstGeom prst="rect">
            <a:avLst/>
          </a:prstGeom>
          <a:noFill/>
          <a:ln>
            <a:noFill/>
          </a:ln>
        </p:spPr>
      </p:pic>
      <p:pic>
        <p:nvPicPr>
          <p:cNvPr id="1060" name="Google Shape;1060;p117"/>
          <p:cNvPicPr preferRelativeResize="0"/>
          <p:nvPr/>
        </p:nvPicPr>
        <p:blipFill>
          <a:blip r:embed="rId8">
            <a:alphaModFix/>
          </a:blip>
          <a:stretch>
            <a:fillRect/>
          </a:stretch>
        </p:blipFill>
        <p:spPr>
          <a:xfrm>
            <a:off x="19936788" y="9195363"/>
            <a:ext cx="333375" cy="342900"/>
          </a:xfrm>
          <a:prstGeom prst="rect">
            <a:avLst/>
          </a:prstGeom>
          <a:noFill/>
          <a:ln>
            <a:noFill/>
          </a:ln>
        </p:spPr>
      </p:pic>
      <p:pic>
        <p:nvPicPr>
          <p:cNvPr id="1061" name="Google Shape;1061;p117"/>
          <p:cNvPicPr preferRelativeResize="0"/>
          <p:nvPr/>
        </p:nvPicPr>
        <p:blipFill>
          <a:blip r:embed="rId8">
            <a:alphaModFix/>
          </a:blip>
          <a:stretch>
            <a:fillRect/>
          </a:stretch>
        </p:blipFill>
        <p:spPr>
          <a:xfrm>
            <a:off x="20613063" y="9195363"/>
            <a:ext cx="333375" cy="342900"/>
          </a:xfrm>
          <a:prstGeom prst="rect">
            <a:avLst/>
          </a:prstGeom>
          <a:noFill/>
          <a:ln>
            <a:noFill/>
          </a:ln>
        </p:spPr>
      </p:pic>
      <p:pic>
        <p:nvPicPr>
          <p:cNvPr id="1062" name="Google Shape;1062;p117"/>
          <p:cNvPicPr preferRelativeResize="0"/>
          <p:nvPr/>
        </p:nvPicPr>
        <p:blipFill>
          <a:blip r:embed="rId8">
            <a:alphaModFix/>
          </a:blip>
          <a:stretch>
            <a:fillRect/>
          </a:stretch>
        </p:blipFill>
        <p:spPr>
          <a:xfrm>
            <a:off x="21155500" y="9195363"/>
            <a:ext cx="333375" cy="342900"/>
          </a:xfrm>
          <a:prstGeom prst="rect">
            <a:avLst/>
          </a:prstGeom>
          <a:noFill/>
          <a:ln>
            <a:noFill/>
          </a:ln>
        </p:spPr>
      </p:pic>
      <p:pic>
        <p:nvPicPr>
          <p:cNvPr id="1063" name="Google Shape;1063;p117"/>
          <p:cNvPicPr preferRelativeResize="0"/>
          <p:nvPr/>
        </p:nvPicPr>
        <p:blipFill>
          <a:blip r:embed="rId8">
            <a:alphaModFix/>
          </a:blip>
          <a:stretch>
            <a:fillRect/>
          </a:stretch>
        </p:blipFill>
        <p:spPr>
          <a:xfrm>
            <a:off x="15539063" y="9856763"/>
            <a:ext cx="333375" cy="342900"/>
          </a:xfrm>
          <a:prstGeom prst="rect">
            <a:avLst/>
          </a:prstGeom>
          <a:noFill/>
          <a:ln>
            <a:noFill/>
          </a:ln>
        </p:spPr>
      </p:pic>
      <p:pic>
        <p:nvPicPr>
          <p:cNvPr id="1064" name="Google Shape;1064;p117"/>
          <p:cNvPicPr preferRelativeResize="0"/>
          <p:nvPr/>
        </p:nvPicPr>
        <p:blipFill>
          <a:blip r:embed="rId8">
            <a:alphaModFix/>
          </a:blip>
          <a:stretch>
            <a:fillRect/>
          </a:stretch>
        </p:blipFill>
        <p:spPr>
          <a:xfrm>
            <a:off x="16120088" y="9856763"/>
            <a:ext cx="333375" cy="342900"/>
          </a:xfrm>
          <a:prstGeom prst="rect">
            <a:avLst/>
          </a:prstGeom>
          <a:noFill/>
          <a:ln>
            <a:noFill/>
          </a:ln>
        </p:spPr>
      </p:pic>
      <p:pic>
        <p:nvPicPr>
          <p:cNvPr id="1065" name="Google Shape;1065;p117"/>
          <p:cNvPicPr preferRelativeResize="0"/>
          <p:nvPr/>
        </p:nvPicPr>
        <p:blipFill>
          <a:blip r:embed="rId8">
            <a:alphaModFix/>
          </a:blip>
          <a:stretch>
            <a:fillRect/>
          </a:stretch>
        </p:blipFill>
        <p:spPr>
          <a:xfrm>
            <a:off x="16748738" y="9856763"/>
            <a:ext cx="333375" cy="342900"/>
          </a:xfrm>
          <a:prstGeom prst="rect">
            <a:avLst/>
          </a:prstGeom>
          <a:noFill/>
          <a:ln>
            <a:noFill/>
          </a:ln>
        </p:spPr>
      </p:pic>
      <p:pic>
        <p:nvPicPr>
          <p:cNvPr id="1066" name="Google Shape;1066;p117"/>
          <p:cNvPicPr preferRelativeResize="0"/>
          <p:nvPr/>
        </p:nvPicPr>
        <p:blipFill>
          <a:blip r:embed="rId8">
            <a:alphaModFix/>
          </a:blip>
          <a:stretch>
            <a:fillRect/>
          </a:stretch>
        </p:blipFill>
        <p:spPr>
          <a:xfrm>
            <a:off x="17405963" y="9856763"/>
            <a:ext cx="333375" cy="342900"/>
          </a:xfrm>
          <a:prstGeom prst="rect">
            <a:avLst/>
          </a:prstGeom>
          <a:noFill/>
          <a:ln>
            <a:noFill/>
          </a:ln>
        </p:spPr>
      </p:pic>
      <p:pic>
        <p:nvPicPr>
          <p:cNvPr id="1067" name="Google Shape;1067;p117"/>
          <p:cNvPicPr preferRelativeResize="0"/>
          <p:nvPr/>
        </p:nvPicPr>
        <p:blipFill>
          <a:blip r:embed="rId8">
            <a:alphaModFix/>
          </a:blip>
          <a:stretch>
            <a:fillRect/>
          </a:stretch>
        </p:blipFill>
        <p:spPr>
          <a:xfrm>
            <a:off x="18022263" y="9869838"/>
            <a:ext cx="333375" cy="342900"/>
          </a:xfrm>
          <a:prstGeom prst="rect">
            <a:avLst/>
          </a:prstGeom>
          <a:noFill/>
          <a:ln>
            <a:noFill/>
          </a:ln>
        </p:spPr>
      </p:pic>
      <p:pic>
        <p:nvPicPr>
          <p:cNvPr id="1068" name="Google Shape;1068;p117"/>
          <p:cNvPicPr preferRelativeResize="0"/>
          <p:nvPr/>
        </p:nvPicPr>
        <p:blipFill>
          <a:blip r:embed="rId8">
            <a:alphaModFix/>
          </a:blip>
          <a:stretch>
            <a:fillRect/>
          </a:stretch>
        </p:blipFill>
        <p:spPr>
          <a:xfrm>
            <a:off x="18660438" y="9869838"/>
            <a:ext cx="333375" cy="342900"/>
          </a:xfrm>
          <a:prstGeom prst="rect">
            <a:avLst/>
          </a:prstGeom>
          <a:noFill/>
          <a:ln>
            <a:noFill/>
          </a:ln>
        </p:spPr>
      </p:pic>
      <p:pic>
        <p:nvPicPr>
          <p:cNvPr id="1069" name="Google Shape;1069;p117"/>
          <p:cNvPicPr preferRelativeResize="0"/>
          <p:nvPr/>
        </p:nvPicPr>
        <p:blipFill>
          <a:blip r:embed="rId8">
            <a:alphaModFix/>
          </a:blip>
          <a:stretch>
            <a:fillRect/>
          </a:stretch>
        </p:blipFill>
        <p:spPr>
          <a:xfrm>
            <a:off x="19298613" y="9869838"/>
            <a:ext cx="333375" cy="342900"/>
          </a:xfrm>
          <a:prstGeom prst="rect">
            <a:avLst/>
          </a:prstGeom>
          <a:noFill/>
          <a:ln>
            <a:noFill/>
          </a:ln>
        </p:spPr>
      </p:pic>
      <p:pic>
        <p:nvPicPr>
          <p:cNvPr id="1070" name="Google Shape;1070;p117"/>
          <p:cNvPicPr preferRelativeResize="0"/>
          <p:nvPr/>
        </p:nvPicPr>
        <p:blipFill>
          <a:blip r:embed="rId8">
            <a:alphaModFix/>
          </a:blip>
          <a:stretch>
            <a:fillRect/>
          </a:stretch>
        </p:blipFill>
        <p:spPr>
          <a:xfrm>
            <a:off x="19936788" y="9869838"/>
            <a:ext cx="333375" cy="342900"/>
          </a:xfrm>
          <a:prstGeom prst="rect">
            <a:avLst/>
          </a:prstGeom>
          <a:noFill/>
          <a:ln>
            <a:noFill/>
          </a:ln>
        </p:spPr>
      </p:pic>
      <p:pic>
        <p:nvPicPr>
          <p:cNvPr id="1071" name="Google Shape;1071;p117"/>
          <p:cNvPicPr preferRelativeResize="0"/>
          <p:nvPr/>
        </p:nvPicPr>
        <p:blipFill>
          <a:blip r:embed="rId8">
            <a:alphaModFix/>
          </a:blip>
          <a:stretch>
            <a:fillRect/>
          </a:stretch>
        </p:blipFill>
        <p:spPr>
          <a:xfrm>
            <a:off x="20613063" y="9869838"/>
            <a:ext cx="333375" cy="342900"/>
          </a:xfrm>
          <a:prstGeom prst="rect">
            <a:avLst/>
          </a:prstGeom>
          <a:noFill/>
          <a:ln>
            <a:noFill/>
          </a:ln>
        </p:spPr>
      </p:pic>
      <p:pic>
        <p:nvPicPr>
          <p:cNvPr id="1072" name="Google Shape;1072;p117"/>
          <p:cNvPicPr preferRelativeResize="0"/>
          <p:nvPr/>
        </p:nvPicPr>
        <p:blipFill>
          <a:blip r:embed="rId8">
            <a:alphaModFix/>
          </a:blip>
          <a:stretch>
            <a:fillRect/>
          </a:stretch>
        </p:blipFill>
        <p:spPr>
          <a:xfrm>
            <a:off x="21155500" y="9869838"/>
            <a:ext cx="333375" cy="342900"/>
          </a:xfrm>
          <a:prstGeom prst="rect">
            <a:avLst/>
          </a:prstGeom>
          <a:noFill/>
          <a:ln>
            <a:noFill/>
          </a:ln>
        </p:spPr>
      </p:pic>
      <p:pic>
        <p:nvPicPr>
          <p:cNvPr id="1073" name="Google Shape;1073;p117"/>
          <p:cNvPicPr preferRelativeResize="0"/>
          <p:nvPr/>
        </p:nvPicPr>
        <p:blipFill>
          <a:blip r:embed="rId8">
            <a:alphaModFix/>
          </a:blip>
          <a:stretch>
            <a:fillRect/>
          </a:stretch>
        </p:blipFill>
        <p:spPr>
          <a:xfrm>
            <a:off x="15539063" y="10544313"/>
            <a:ext cx="333375" cy="342900"/>
          </a:xfrm>
          <a:prstGeom prst="rect">
            <a:avLst/>
          </a:prstGeom>
          <a:noFill/>
          <a:ln>
            <a:noFill/>
          </a:ln>
        </p:spPr>
      </p:pic>
      <p:pic>
        <p:nvPicPr>
          <p:cNvPr id="1074" name="Google Shape;1074;p117"/>
          <p:cNvPicPr preferRelativeResize="0"/>
          <p:nvPr/>
        </p:nvPicPr>
        <p:blipFill>
          <a:blip r:embed="rId8">
            <a:alphaModFix/>
          </a:blip>
          <a:stretch>
            <a:fillRect/>
          </a:stretch>
        </p:blipFill>
        <p:spPr>
          <a:xfrm>
            <a:off x="16120088" y="10544313"/>
            <a:ext cx="333375" cy="342900"/>
          </a:xfrm>
          <a:prstGeom prst="rect">
            <a:avLst/>
          </a:prstGeom>
          <a:noFill/>
          <a:ln>
            <a:noFill/>
          </a:ln>
        </p:spPr>
      </p:pic>
      <p:pic>
        <p:nvPicPr>
          <p:cNvPr id="1075" name="Google Shape;1075;p117"/>
          <p:cNvPicPr preferRelativeResize="0"/>
          <p:nvPr/>
        </p:nvPicPr>
        <p:blipFill>
          <a:blip r:embed="rId8">
            <a:alphaModFix/>
          </a:blip>
          <a:stretch>
            <a:fillRect/>
          </a:stretch>
        </p:blipFill>
        <p:spPr>
          <a:xfrm>
            <a:off x="16748738" y="10544313"/>
            <a:ext cx="333375" cy="342900"/>
          </a:xfrm>
          <a:prstGeom prst="rect">
            <a:avLst/>
          </a:prstGeom>
          <a:noFill/>
          <a:ln>
            <a:noFill/>
          </a:ln>
        </p:spPr>
      </p:pic>
      <p:pic>
        <p:nvPicPr>
          <p:cNvPr id="1076" name="Google Shape;1076;p117"/>
          <p:cNvPicPr preferRelativeResize="0"/>
          <p:nvPr/>
        </p:nvPicPr>
        <p:blipFill>
          <a:blip r:embed="rId8">
            <a:alphaModFix/>
          </a:blip>
          <a:stretch>
            <a:fillRect/>
          </a:stretch>
        </p:blipFill>
        <p:spPr>
          <a:xfrm>
            <a:off x="17405963" y="10544313"/>
            <a:ext cx="333375" cy="342900"/>
          </a:xfrm>
          <a:prstGeom prst="rect">
            <a:avLst/>
          </a:prstGeom>
          <a:noFill/>
          <a:ln>
            <a:noFill/>
          </a:ln>
        </p:spPr>
      </p:pic>
      <p:pic>
        <p:nvPicPr>
          <p:cNvPr id="1077" name="Google Shape;1077;p117"/>
          <p:cNvPicPr preferRelativeResize="0"/>
          <p:nvPr/>
        </p:nvPicPr>
        <p:blipFill>
          <a:blip r:embed="rId8">
            <a:alphaModFix/>
          </a:blip>
          <a:stretch>
            <a:fillRect/>
          </a:stretch>
        </p:blipFill>
        <p:spPr>
          <a:xfrm>
            <a:off x="18022263" y="10557388"/>
            <a:ext cx="333375" cy="342900"/>
          </a:xfrm>
          <a:prstGeom prst="rect">
            <a:avLst/>
          </a:prstGeom>
          <a:noFill/>
          <a:ln>
            <a:noFill/>
          </a:ln>
        </p:spPr>
      </p:pic>
      <p:pic>
        <p:nvPicPr>
          <p:cNvPr id="1078" name="Google Shape;1078;p117"/>
          <p:cNvPicPr preferRelativeResize="0"/>
          <p:nvPr/>
        </p:nvPicPr>
        <p:blipFill>
          <a:blip r:embed="rId8">
            <a:alphaModFix/>
          </a:blip>
          <a:stretch>
            <a:fillRect/>
          </a:stretch>
        </p:blipFill>
        <p:spPr>
          <a:xfrm>
            <a:off x="18660438" y="10557388"/>
            <a:ext cx="333375" cy="342900"/>
          </a:xfrm>
          <a:prstGeom prst="rect">
            <a:avLst/>
          </a:prstGeom>
          <a:noFill/>
          <a:ln>
            <a:noFill/>
          </a:ln>
        </p:spPr>
      </p:pic>
      <p:pic>
        <p:nvPicPr>
          <p:cNvPr id="1079" name="Google Shape;1079;p117"/>
          <p:cNvPicPr preferRelativeResize="0"/>
          <p:nvPr/>
        </p:nvPicPr>
        <p:blipFill>
          <a:blip r:embed="rId8">
            <a:alphaModFix/>
          </a:blip>
          <a:stretch>
            <a:fillRect/>
          </a:stretch>
        </p:blipFill>
        <p:spPr>
          <a:xfrm>
            <a:off x="19298613" y="10557388"/>
            <a:ext cx="333375" cy="342900"/>
          </a:xfrm>
          <a:prstGeom prst="rect">
            <a:avLst/>
          </a:prstGeom>
          <a:noFill/>
          <a:ln>
            <a:noFill/>
          </a:ln>
        </p:spPr>
      </p:pic>
      <p:pic>
        <p:nvPicPr>
          <p:cNvPr id="1080" name="Google Shape;1080;p117"/>
          <p:cNvPicPr preferRelativeResize="0"/>
          <p:nvPr/>
        </p:nvPicPr>
        <p:blipFill>
          <a:blip r:embed="rId8">
            <a:alphaModFix/>
          </a:blip>
          <a:stretch>
            <a:fillRect/>
          </a:stretch>
        </p:blipFill>
        <p:spPr>
          <a:xfrm>
            <a:off x="19936788" y="10557388"/>
            <a:ext cx="333375" cy="342900"/>
          </a:xfrm>
          <a:prstGeom prst="rect">
            <a:avLst/>
          </a:prstGeom>
          <a:noFill/>
          <a:ln>
            <a:noFill/>
          </a:ln>
        </p:spPr>
      </p:pic>
      <p:pic>
        <p:nvPicPr>
          <p:cNvPr id="1081" name="Google Shape;1081;p117"/>
          <p:cNvPicPr preferRelativeResize="0"/>
          <p:nvPr/>
        </p:nvPicPr>
        <p:blipFill>
          <a:blip r:embed="rId8">
            <a:alphaModFix/>
          </a:blip>
          <a:stretch>
            <a:fillRect/>
          </a:stretch>
        </p:blipFill>
        <p:spPr>
          <a:xfrm>
            <a:off x="20613063" y="10557388"/>
            <a:ext cx="333375" cy="342900"/>
          </a:xfrm>
          <a:prstGeom prst="rect">
            <a:avLst/>
          </a:prstGeom>
          <a:noFill/>
          <a:ln>
            <a:noFill/>
          </a:ln>
        </p:spPr>
      </p:pic>
      <p:pic>
        <p:nvPicPr>
          <p:cNvPr id="1082" name="Google Shape;1082;p117"/>
          <p:cNvPicPr preferRelativeResize="0"/>
          <p:nvPr/>
        </p:nvPicPr>
        <p:blipFill>
          <a:blip r:embed="rId8">
            <a:alphaModFix/>
          </a:blip>
          <a:stretch>
            <a:fillRect/>
          </a:stretch>
        </p:blipFill>
        <p:spPr>
          <a:xfrm>
            <a:off x="21155500" y="10557388"/>
            <a:ext cx="333375" cy="342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6" name="Shape 1086"/>
        <p:cNvGrpSpPr/>
        <p:nvPr/>
      </p:nvGrpSpPr>
      <p:grpSpPr>
        <a:xfrm>
          <a:off x="0" y="0"/>
          <a:ext cx="0" cy="0"/>
          <a:chOff x="0" y="0"/>
          <a:chExt cx="0" cy="0"/>
        </a:xfrm>
      </p:grpSpPr>
      <p:sp>
        <p:nvSpPr>
          <p:cNvPr id="1087" name="Google Shape;1087;p118"/>
          <p:cNvSpPr txBox="1"/>
          <p:nvPr>
            <p:ph type="title"/>
          </p:nvPr>
        </p:nvSpPr>
        <p:spPr>
          <a:xfrm>
            <a:off x="4387453" y="5422114"/>
            <a:ext cx="15609000" cy="1899600"/>
          </a:xfrm>
          <a:prstGeom prst="rect">
            <a:avLst/>
          </a:prstGeom>
          <a:noFill/>
          <a:ln>
            <a:noFill/>
          </a:ln>
        </p:spPr>
        <p:txBody>
          <a:bodyPr anchorCtr="0" anchor="t" bIns="71425" lIns="71425" spcFirstLastPara="1" rIns="71425" wrap="square" tIns="71425">
            <a:noAutofit/>
          </a:bodyPr>
          <a:lstStyle/>
          <a:p>
            <a:pPr indent="0" lvl="0" marL="0" marR="0" rtl="0" algn="ctr">
              <a:lnSpc>
                <a:spcPct val="130000"/>
              </a:lnSpc>
              <a:spcBef>
                <a:spcPts val="0"/>
              </a:spcBef>
              <a:spcAft>
                <a:spcPts val="0"/>
              </a:spcAft>
              <a:buClr>
                <a:srgbClr val="FFFFFF"/>
              </a:buClr>
              <a:buSzPts val="11520"/>
              <a:buFont typeface="Arial"/>
              <a:buNone/>
            </a:pPr>
            <a:r>
              <a:rPr i="0" lang="en-US" sz="11520" u="none" cap="none" strike="noStrike">
                <a:solidFill>
                  <a:srgbClr val="FFFFFF"/>
                </a:solidFill>
                <a:latin typeface="Open Sans"/>
                <a:ea typeface="Open Sans"/>
                <a:cs typeface="Open Sans"/>
                <a:sym typeface="Open Sans"/>
              </a:rPr>
              <a:t>Thank you</a:t>
            </a:r>
            <a:endParaRPr i="0" sz="11520" u="none" cap="none" strike="noStrike">
              <a:solidFill>
                <a:srgbClr val="FFFFFF"/>
              </a:solidFill>
              <a:latin typeface="Open Sans"/>
              <a:ea typeface="Open Sans"/>
              <a:cs typeface="Open Sans"/>
              <a:sym typeface="Open Sans"/>
            </a:endParaRPr>
          </a:p>
          <a:p>
            <a:pPr indent="0" lvl="0" marL="0" marR="0" rtl="0" algn="l">
              <a:lnSpc>
                <a:spcPct val="130000"/>
              </a:lnSpc>
              <a:spcBef>
                <a:spcPts val="0"/>
              </a:spcBef>
              <a:spcAft>
                <a:spcPts val="0"/>
              </a:spcAft>
              <a:buClr>
                <a:srgbClr val="000000"/>
              </a:buClr>
              <a:buSzPts val="1100"/>
              <a:buFont typeface="Arial"/>
              <a:buNone/>
            </a:pPr>
            <a:r>
              <a:t/>
            </a:r>
            <a:endParaRPr sz="1152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96"/>
          <p:cNvSpPr txBox="1"/>
          <p:nvPr>
            <p:ph type="title"/>
          </p:nvPr>
        </p:nvSpPr>
        <p:spPr>
          <a:xfrm>
            <a:off x="1269100" y="1887050"/>
            <a:ext cx="21344400" cy="2137800"/>
          </a:xfrm>
          <a:prstGeom prst="rect">
            <a:avLst/>
          </a:prstGeom>
          <a:noFill/>
          <a:ln>
            <a:noFill/>
          </a:ln>
        </p:spPr>
        <p:txBody>
          <a:bodyPr anchorCtr="0" anchor="t" bIns="71425" lIns="71425" spcFirstLastPara="1" rIns="71425" wrap="square" tIns="71425">
            <a:noAutofit/>
          </a:bodyPr>
          <a:lstStyle/>
          <a:p>
            <a:pPr indent="0" lvl="0" marL="0" rtl="0" algn="l">
              <a:spcBef>
                <a:spcPts val="0"/>
              </a:spcBef>
              <a:spcAft>
                <a:spcPts val="0"/>
              </a:spcAft>
              <a:buNone/>
            </a:pPr>
            <a:r>
              <a:rPr lang="en-US"/>
              <a:t>Open source = the modern development platform</a:t>
            </a:r>
            <a:endParaRPr/>
          </a:p>
        </p:txBody>
      </p:sp>
      <p:sp>
        <p:nvSpPr>
          <p:cNvPr id="450" name="Google Shape;450;p96"/>
          <p:cNvSpPr txBox="1"/>
          <p:nvPr>
            <p:ph idx="4294967295" type="body"/>
          </p:nvPr>
        </p:nvSpPr>
        <p:spPr>
          <a:xfrm>
            <a:off x="14468700" y="3705575"/>
            <a:ext cx="7734600" cy="7564500"/>
          </a:xfrm>
          <a:prstGeom prst="rect">
            <a:avLst/>
          </a:prstGeom>
        </p:spPr>
        <p:txBody>
          <a:bodyPr anchorCtr="0" anchor="ctr" bIns="91425" lIns="91425" spcFirstLastPara="1" rIns="91425" wrap="square" tIns="91425">
            <a:noAutofit/>
          </a:bodyPr>
          <a:lstStyle/>
          <a:p>
            <a:pPr indent="-419100" lvl="0" marL="457200" rtl="0" algn="l">
              <a:spcBef>
                <a:spcPts val="0"/>
              </a:spcBef>
              <a:spcAft>
                <a:spcPts val="0"/>
              </a:spcAft>
              <a:buClr>
                <a:srgbClr val="F6914C"/>
              </a:buClr>
              <a:buSzPts val="3000"/>
              <a:buChar char="⇾"/>
            </a:pPr>
            <a:r>
              <a:rPr lang="en-US" sz="3800">
                <a:solidFill>
                  <a:srgbClr val="FFFFFF"/>
                </a:solidFill>
              </a:rPr>
              <a:t>It is fundamental to the development process and essential for building applications </a:t>
            </a:r>
            <a:br>
              <a:rPr lang="en-US" sz="3800">
                <a:solidFill>
                  <a:srgbClr val="FFFFFF"/>
                </a:solidFill>
              </a:rPr>
            </a:br>
            <a:endParaRPr sz="3800">
              <a:solidFill>
                <a:srgbClr val="FFFFFF"/>
              </a:solidFill>
            </a:endParaRPr>
          </a:p>
          <a:p>
            <a:pPr indent="-419100" lvl="0" marL="457200" rtl="0" algn="l">
              <a:spcBef>
                <a:spcPts val="0"/>
              </a:spcBef>
              <a:spcAft>
                <a:spcPts val="0"/>
              </a:spcAft>
              <a:buClr>
                <a:srgbClr val="F6914C"/>
              </a:buClr>
              <a:buSzPts val="3000"/>
              <a:buChar char="⇾"/>
            </a:pPr>
            <a:r>
              <a:rPr lang="en-US" sz="3800">
                <a:solidFill>
                  <a:srgbClr val="FFFFFF"/>
                </a:solidFill>
              </a:rPr>
              <a:t>It is a blessing (productivity boost) and a curse (dependency hell and other maintenance headaches)</a:t>
            </a:r>
            <a:br>
              <a:rPr lang="en-US" sz="3600">
                <a:solidFill>
                  <a:srgbClr val="FFFFFF"/>
                </a:solidFill>
              </a:rPr>
            </a:br>
            <a:endParaRPr sz="3600">
              <a:solidFill>
                <a:srgbClr val="FFFFFF"/>
              </a:solidFill>
            </a:endParaRPr>
          </a:p>
        </p:txBody>
      </p:sp>
      <p:sp>
        <p:nvSpPr>
          <p:cNvPr id="451" name="Google Shape;451;p96"/>
          <p:cNvSpPr txBox="1"/>
          <p:nvPr/>
        </p:nvSpPr>
        <p:spPr>
          <a:xfrm>
            <a:off x="382400" y="12990575"/>
            <a:ext cx="7869000" cy="390000"/>
          </a:xfrm>
          <a:prstGeom prst="rect">
            <a:avLst/>
          </a:prstGeom>
          <a:noFill/>
          <a:ln>
            <a:noFill/>
          </a:ln>
        </p:spPr>
        <p:txBody>
          <a:bodyPr anchorCtr="0" anchor="b" bIns="19050" lIns="19050" spcFirstLastPara="1" rIns="19050" wrap="square" tIns="19050">
            <a:noAutofit/>
          </a:bodyPr>
          <a:lstStyle/>
          <a:p>
            <a:pPr indent="0" lvl="0" marL="0" marR="0" rtl="0" algn="l">
              <a:lnSpc>
                <a:spcPct val="80000"/>
              </a:lnSpc>
              <a:spcBef>
                <a:spcPts val="0"/>
              </a:spcBef>
              <a:spcAft>
                <a:spcPts val="0"/>
              </a:spcAft>
              <a:buClr>
                <a:srgbClr val="A3AFC2"/>
              </a:buClr>
              <a:buSzPts val="800"/>
              <a:buFont typeface="Arial"/>
              <a:buNone/>
            </a:pPr>
            <a:r>
              <a:rPr b="0" i="0" lang="en-US" sz="1800" u="none" cap="none" strike="noStrike">
                <a:solidFill>
                  <a:srgbClr val="A3AFC2"/>
                </a:solidFill>
                <a:latin typeface="Arial"/>
                <a:ea typeface="Arial"/>
                <a:cs typeface="Arial"/>
                <a:sym typeface="Arial"/>
              </a:rPr>
              <a:t>Source: Tidelift 2018 Professional Open Source Survey</a:t>
            </a:r>
            <a:endParaRPr sz="1800"/>
          </a:p>
        </p:txBody>
      </p:sp>
      <p:pic>
        <p:nvPicPr>
          <p:cNvPr id="452" name="Google Shape;452;p96"/>
          <p:cNvPicPr preferRelativeResize="0"/>
          <p:nvPr/>
        </p:nvPicPr>
        <p:blipFill rotWithShape="1">
          <a:blip r:embed="rId3">
            <a:alphaModFix/>
          </a:blip>
          <a:srcRect b="19570" l="20273" r="20184" t="13175"/>
          <a:stretch/>
        </p:blipFill>
        <p:spPr>
          <a:xfrm>
            <a:off x="986043" y="3610251"/>
            <a:ext cx="6865915" cy="7755150"/>
          </a:xfrm>
          <a:prstGeom prst="rect">
            <a:avLst/>
          </a:prstGeom>
          <a:noFill/>
          <a:ln>
            <a:noFill/>
          </a:ln>
        </p:spPr>
      </p:pic>
      <p:sp>
        <p:nvSpPr>
          <p:cNvPr id="453" name="Google Shape;453;p96"/>
          <p:cNvSpPr txBox="1"/>
          <p:nvPr/>
        </p:nvSpPr>
        <p:spPr>
          <a:xfrm>
            <a:off x="7851950" y="5090525"/>
            <a:ext cx="5218500" cy="4794600"/>
          </a:xfrm>
          <a:prstGeom prst="rect">
            <a:avLst/>
          </a:prstGeom>
          <a:noFill/>
          <a:ln>
            <a:noFill/>
          </a:ln>
        </p:spPr>
        <p:txBody>
          <a:bodyPr anchorCtr="0" anchor="ctr" bIns="19050" lIns="19050" spcFirstLastPara="1" rIns="19050" wrap="square" tIns="19050">
            <a:noAutofit/>
          </a:bodyPr>
          <a:lstStyle/>
          <a:p>
            <a:pPr indent="0" lvl="1" marL="0" marR="0" rtl="0" algn="l">
              <a:lnSpc>
                <a:spcPct val="100000"/>
              </a:lnSpc>
              <a:spcBef>
                <a:spcPts val="0"/>
              </a:spcBef>
              <a:spcAft>
                <a:spcPts val="0"/>
              </a:spcAft>
              <a:buClr>
                <a:srgbClr val="F5F3F0"/>
              </a:buClr>
              <a:buSzPts val="1600"/>
              <a:buFont typeface="Arial"/>
              <a:buNone/>
            </a:pPr>
            <a:r>
              <a:rPr i="0" lang="en-US" sz="4200" u="none" cap="none" strike="noStrike">
                <a:solidFill>
                  <a:srgbClr val="F6914C"/>
                </a:solidFill>
                <a:latin typeface="Open Sans"/>
                <a:ea typeface="Open Sans"/>
                <a:cs typeface="Open Sans"/>
                <a:sym typeface="Open Sans"/>
              </a:rPr>
              <a:t>of professional applications </a:t>
            </a:r>
            <a:br>
              <a:rPr i="0" lang="en-US" sz="4200" u="none" cap="none" strike="noStrike">
                <a:solidFill>
                  <a:srgbClr val="F6914C"/>
                </a:solidFill>
                <a:latin typeface="Open Sans"/>
                <a:ea typeface="Open Sans"/>
                <a:cs typeface="Open Sans"/>
                <a:sym typeface="Open Sans"/>
              </a:rPr>
            </a:br>
            <a:r>
              <a:rPr i="0" lang="en-US" sz="4200" u="none" cap="none" strike="noStrike">
                <a:solidFill>
                  <a:srgbClr val="F6914C"/>
                </a:solidFill>
                <a:latin typeface="Open Sans"/>
                <a:ea typeface="Open Sans"/>
                <a:cs typeface="Open Sans"/>
                <a:sym typeface="Open Sans"/>
              </a:rPr>
              <a:t>contain open source components</a:t>
            </a:r>
            <a:endParaRPr sz="4200">
              <a:solidFill>
                <a:srgbClr val="F6914C"/>
              </a:solidFill>
              <a:latin typeface="Open Sans"/>
              <a:ea typeface="Open Sans"/>
              <a:cs typeface="Open Sans"/>
              <a:sym typeface="Open Sans"/>
            </a:endParaRPr>
          </a:p>
        </p:txBody>
      </p:sp>
      <p:sp>
        <p:nvSpPr>
          <p:cNvPr id="454" name="Google Shape;454;p96"/>
          <p:cNvSpPr txBox="1"/>
          <p:nvPr/>
        </p:nvSpPr>
        <p:spPr>
          <a:xfrm>
            <a:off x="3388926" y="6476121"/>
            <a:ext cx="3931200" cy="1598100"/>
          </a:xfrm>
          <a:prstGeom prst="rect">
            <a:avLst/>
          </a:prstGeom>
          <a:noFill/>
          <a:ln>
            <a:noFill/>
          </a:ln>
        </p:spPr>
        <p:txBody>
          <a:bodyPr anchorCtr="0" anchor="ctr" bIns="19050" lIns="19050" spcFirstLastPara="1" rIns="19050" wrap="square" tIns="19050">
            <a:noAutofit/>
          </a:bodyPr>
          <a:lstStyle/>
          <a:p>
            <a:pPr indent="0" lvl="1" marL="0" marR="0" rtl="0" algn="l">
              <a:lnSpc>
                <a:spcPct val="100000"/>
              </a:lnSpc>
              <a:spcBef>
                <a:spcPts val="0"/>
              </a:spcBef>
              <a:spcAft>
                <a:spcPts val="0"/>
              </a:spcAft>
              <a:buClr>
                <a:srgbClr val="F5F3F0"/>
              </a:buClr>
              <a:buSzPts val="3400"/>
              <a:buFont typeface="Arial"/>
              <a:buNone/>
            </a:pPr>
            <a:r>
              <a:rPr b="1" i="0" lang="en-US" sz="11000" u="none" cap="none" strike="noStrike">
                <a:solidFill>
                  <a:srgbClr val="F6914C"/>
                </a:solidFill>
                <a:latin typeface="Open Sans"/>
                <a:ea typeface="Open Sans"/>
                <a:cs typeface="Open Sans"/>
                <a:sym typeface="Open Sans"/>
              </a:rPr>
              <a:t>92</a:t>
            </a:r>
            <a:r>
              <a:rPr b="1" baseline="30000" i="0" lang="en-US" sz="9000" u="none" cap="none" strike="noStrike">
                <a:solidFill>
                  <a:srgbClr val="F6914C"/>
                </a:solidFill>
                <a:latin typeface="Open Sans"/>
                <a:ea typeface="Open Sans"/>
                <a:cs typeface="Open Sans"/>
                <a:sym typeface="Open Sans"/>
              </a:rPr>
              <a:t>%</a:t>
            </a:r>
            <a:endParaRPr baseline="30000" sz="9000">
              <a:solidFill>
                <a:srgbClr val="F6914C"/>
              </a:solidFill>
              <a:latin typeface="Open Sans"/>
              <a:ea typeface="Open Sans"/>
              <a:cs typeface="Open Sans"/>
              <a:sym typeface="Open Sans"/>
            </a:endParaRPr>
          </a:p>
        </p:txBody>
      </p:sp>
      <p:sp>
        <p:nvSpPr>
          <p:cNvPr id="455" name="Google Shape;455;p96"/>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p>
            <a:pPr indent="0" lvl="0" marL="0" rtl="0" algn="ctr">
              <a:spcBef>
                <a:spcPts val="0"/>
              </a:spcBef>
              <a:spcAft>
                <a:spcPts val="0"/>
              </a:spcAft>
              <a:buClr>
                <a:srgbClr val="60687F"/>
              </a:buClr>
              <a:buSzPts val="1900"/>
              <a:buFont typeface="Arial"/>
              <a:buNone/>
            </a:pPr>
            <a:fld id="{00000000-1234-1234-1234-123412341234}" type="slidenum">
              <a:rPr lang="en-US">
                <a:solidFill>
                  <a:srgbClr val="60687F"/>
                </a:solidFill>
              </a:rPr>
              <a:t>‹#›</a:t>
            </a:fld>
            <a:endParaRPr sz="2400">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p97"/>
          <p:cNvSpPr/>
          <p:nvPr/>
        </p:nvSpPr>
        <p:spPr>
          <a:xfrm>
            <a:off x="8703425" y="6553200"/>
            <a:ext cx="5212500" cy="44637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97"/>
          <p:cNvSpPr txBox="1"/>
          <p:nvPr>
            <p:ph type="title"/>
          </p:nvPr>
        </p:nvSpPr>
        <p:spPr>
          <a:xfrm>
            <a:off x="1269100" y="1887050"/>
            <a:ext cx="19253700" cy="2137800"/>
          </a:xfrm>
          <a:prstGeom prst="rect">
            <a:avLst/>
          </a:prstGeom>
          <a:noFill/>
          <a:ln>
            <a:noFill/>
          </a:ln>
        </p:spPr>
        <p:txBody>
          <a:bodyPr anchorCtr="0" anchor="t" bIns="71425" lIns="71425" spcFirstLastPara="1" rIns="71425" wrap="square" tIns="71425">
            <a:noAutofit/>
          </a:bodyPr>
          <a:lstStyle/>
          <a:p>
            <a:pPr indent="0" lvl="0" marL="0" rtl="0" algn="l">
              <a:spcBef>
                <a:spcPts val="0"/>
              </a:spcBef>
              <a:spcAft>
                <a:spcPts val="0"/>
              </a:spcAft>
              <a:buNone/>
            </a:pPr>
            <a:r>
              <a:rPr lang="en-US"/>
              <a:t>Most</a:t>
            </a:r>
            <a:r>
              <a:rPr lang="en-US"/>
              <a:t> applications are built on top of a foundation of 70% or more open source code</a:t>
            </a:r>
            <a:endParaRPr/>
          </a:p>
        </p:txBody>
      </p:sp>
      <p:sp>
        <p:nvSpPr>
          <p:cNvPr id="462" name="Google Shape;462;p97"/>
          <p:cNvSpPr/>
          <p:nvPr/>
        </p:nvSpPr>
        <p:spPr>
          <a:xfrm>
            <a:off x="8839975" y="5252250"/>
            <a:ext cx="5076000" cy="107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5F3F0"/>
              </a:buClr>
              <a:buSzPts val="2400"/>
              <a:buFont typeface="Arial"/>
              <a:buNone/>
            </a:pPr>
            <a:r>
              <a:rPr lang="en-US" sz="2400">
                <a:solidFill>
                  <a:srgbClr val="F5F3F0"/>
                </a:solidFill>
                <a:latin typeface="Open Sans"/>
                <a:ea typeface="Open Sans"/>
                <a:cs typeface="Open Sans"/>
                <a:sym typeface="Open Sans"/>
              </a:rPr>
              <a:t>Yo</a:t>
            </a:r>
            <a:r>
              <a:rPr lang="en-US" sz="2400">
                <a:solidFill>
                  <a:srgbClr val="F5F3F0"/>
                </a:solidFill>
                <a:latin typeface="Open Sans"/>
                <a:ea typeface="Open Sans"/>
                <a:cs typeface="Open Sans"/>
                <a:sym typeface="Open Sans"/>
              </a:rPr>
              <a:t>ur custom application code/ business logic</a:t>
            </a:r>
            <a:endParaRPr/>
          </a:p>
        </p:txBody>
      </p:sp>
      <p:sp>
        <p:nvSpPr>
          <p:cNvPr id="463" name="Google Shape;463;p97"/>
          <p:cNvSpPr/>
          <p:nvPr/>
        </p:nvSpPr>
        <p:spPr>
          <a:xfrm>
            <a:off x="8839975" y="7249300"/>
            <a:ext cx="3931200" cy="159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5F3F0"/>
              </a:buClr>
              <a:buSzPts val="2400"/>
              <a:buFont typeface="Arial"/>
              <a:buNone/>
            </a:pPr>
            <a:r>
              <a:rPr lang="en-US" sz="2400">
                <a:solidFill>
                  <a:srgbClr val="F5F3F0"/>
                </a:solidFill>
                <a:latin typeface="Open Sans"/>
                <a:ea typeface="Open Sans"/>
                <a:cs typeface="Open Sans"/>
                <a:sym typeface="Open Sans"/>
              </a:rPr>
              <a:t>Open source application components</a:t>
            </a:r>
            <a:endParaRPr/>
          </a:p>
        </p:txBody>
      </p:sp>
      <p:sp>
        <p:nvSpPr>
          <p:cNvPr id="464" name="Google Shape;464;p97"/>
          <p:cNvSpPr/>
          <p:nvPr/>
        </p:nvSpPr>
        <p:spPr>
          <a:xfrm>
            <a:off x="8840033" y="10883250"/>
            <a:ext cx="3931200" cy="107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5F3F0"/>
              </a:buClr>
              <a:buSzPts val="2400"/>
              <a:buFont typeface="Arial"/>
              <a:buNone/>
            </a:pPr>
            <a:r>
              <a:rPr lang="en-US" sz="2400">
                <a:solidFill>
                  <a:srgbClr val="F5F3F0"/>
                </a:solidFill>
                <a:latin typeface="Open Sans"/>
                <a:ea typeface="Open Sans"/>
                <a:cs typeface="Open Sans"/>
                <a:sym typeface="Open Sans"/>
              </a:rPr>
              <a:t>Commodity infrastructure</a:t>
            </a:r>
            <a:endParaRPr/>
          </a:p>
        </p:txBody>
      </p:sp>
      <p:sp>
        <p:nvSpPr>
          <p:cNvPr id="465" name="Google Shape;465;p97"/>
          <p:cNvSpPr txBox="1"/>
          <p:nvPr/>
        </p:nvSpPr>
        <p:spPr>
          <a:xfrm>
            <a:off x="1409650" y="5385050"/>
            <a:ext cx="909300" cy="808800"/>
          </a:xfrm>
          <a:prstGeom prst="rect">
            <a:avLst/>
          </a:prstGeom>
          <a:noFill/>
          <a:ln>
            <a:noFill/>
          </a:ln>
        </p:spPr>
        <p:txBody>
          <a:bodyPr anchorCtr="0" anchor="ctr" bIns="50800" lIns="50800" spcFirstLastPara="1" rIns="50800" wrap="square" tIns="50800">
            <a:noAutofit/>
          </a:bodyPr>
          <a:lstStyle/>
          <a:p>
            <a:pPr indent="0" lvl="1" marL="0" marR="0" rtl="0" algn="l">
              <a:lnSpc>
                <a:spcPct val="100000"/>
              </a:lnSpc>
              <a:spcBef>
                <a:spcPts val="0"/>
              </a:spcBef>
              <a:spcAft>
                <a:spcPts val="0"/>
              </a:spcAft>
              <a:buClr>
                <a:srgbClr val="F5F3F0"/>
              </a:buClr>
              <a:buSzPts val="9100"/>
              <a:buFont typeface="Arial"/>
              <a:buNone/>
            </a:pPr>
            <a:r>
              <a:rPr b="1" lang="en-US" sz="3000">
                <a:solidFill>
                  <a:srgbClr val="A3AFC2"/>
                </a:solidFill>
                <a:latin typeface="Open Sans"/>
                <a:ea typeface="Open Sans"/>
                <a:cs typeface="Open Sans"/>
                <a:sym typeface="Open Sans"/>
              </a:rPr>
              <a:t>20</a:t>
            </a:r>
            <a:r>
              <a:rPr b="1" i="0" lang="en-US" sz="3000" u="none" cap="none" strike="noStrike">
                <a:solidFill>
                  <a:srgbClr val="A3AFC2"/>
                </a:solidFill>
                <a:latin typeface="Open Sans"/>
                <a:ea typeface="Open Sans"/>
                <a:cs typeface="Open Sans"/>
                <a:sym typeface="Open Sans"/>
              </a:rPr>
              <a:t>%</a:t>
            </a:r>
            <a:endParaRPr sz="3000">
              <a:solidFill>
                <a:srgbClr val="A3AFC2"/>
              </a:solidFill>
              <a:latin typeface="Open Sans"/>
              <a:ea typeface="Open Sans"/>
              <a:cs typeface="Open Sans"/>
              <a:sym typeface="Open Sans"/>
            </a:endParaRPr>
          </a:p>
        </p:txBody>
      </p:sp>
      <p:sp>
        <p:nvSpPr>
          <p:cNvPr id="466" name="Google Shape;466;p97"/>
          <p:cNvSpPr txBox="1"/>
          <p:nvPr/>
        </p:nvSpPr>
        <p:spPr>
          <a:xfrm>
            <a:off x="1409650" y="11073150"/>
            <a:ext cx="909300" cy="808800"/>
          </a:xfrm>
          <a:prstGeom prst="rect">
            <a:avLst/>
          </a:prstGeom>
          <a:noFill/>
          <a:ln>
            <a:noFill/>
          </a:ln>
        </p:spPr>
        <p:txBody>
          <a:bodyPr anchorCtr="0" anchor="ctr" bIns="50800" lIns="50800" spcFirstLastPara="1" rIns="50800" wrap="square" tIns="50800">
            <a:noAutofit/>
          </a:bodyPr>
          <a:lstStyle/>
          <a:p>
            <a:pPr indent="0" lvl="1" marL="0" marR="0" rtl="0" algn="l">
              <a:lnSpc>
                <a:spcPct val="100000"/>
              </a:lnSpc>
              <a:spcBef>
                <a:spcPts val="0"/>
              </a:spcBef>
              <a:spcAft>
                <a:spcPts val="0"/>
              </a:spcAft>
              <a:buClr>
                <a:srgbClr val="F5F3F0"/>
              </a:buClr>
              <a:buSzPts val="9100"/>
              <a:buFont typeface="Arial"/>
              <a:buNone/>
            </a:pPr>
            <a:r>
              <a:rPr b="1" lang="en-US" sz="3000">
                <a:solidFill>
                  <a:srgbClr val="A3AFC2"/>
                </a:solidFill>
                <a:latin typeface="Open Sans"/>
                <a:ea typeface="Open Sans"/>
                <a:cs typeface="Open Sans"/>
                <a:sym typeface="Open Sans"/>
              </a:rPr>
              <a:t>10</a:t>
            </a:r>
            <a:r>
              <a:rPr b="1" i="0" lang="en-US" sz="3000" u="none" cap="none" strike="noStrike">
                <a:solidFill>
                  <a:srgbClr val="A3AFC2"/>
                </a:solidFill>
                <a:latin typeface="Open Sans"/>
                <a:ea typeface="Open Sans"/>
                <a:cs typeface="Open Sans"/>
                <a:sym typeface="Open Sans"/>
              </a:rPr>
              <a:t>%</a:t>
            </a:r>
            <a:endParaRPr sz="3000">
              <a:solidFill>
                <a:srgbClr val="A3AFC2"/>
              </a:solidFill>
              <a:latin typeface="Open Sans"/>
              <a:ea typeface="Open Sans"/>
              <a:cs typeface="Open Sans"/>
              <a:sym typeface="Open Sans"/>
            </a:endParaRPr>
          </a:p>
        </p:txBody>
      </p:sp>
      <p:sp>
        <p:nvSpPr>
          <p:cNvPr id="467" name="Google Shape;467;p97"/>
          <p:cNvSpPr txBox="1"/>
          <p:nvPr/>
        </p:nvSpPr>
        <p:spPr>
          <a:xfrm>
            <a:off x="1409650" y="7840275"/>
            <a:ext cx="909300" cy="808800"/>
          </a:xfrm>
          <a:prstGeom prst="rect">
            <a:avLst/>
          </a:prstGeom>
          <a:noFill/>
          <a:ln>
            <a:noFill/>
          </a:ln>
        </p:spPr>
        <p:txBody>
          <a:bodyPr anchorCtr="0" anchor="ctr" bIns="50800" lIns="50800" spcFirstLastPara="1" rIns="50800" wrap="square" tIns="50800">
            <a:noAutofit/>
          </a:bodyPr>
          <a:lstStyle/>
          <a:p>
            <a:pPr indent="0" lvl="1" marL="0" marR="0" rtl="0" algn="l">
              <a:lnSpc>
                <a:spcPct val="100000"/>
              </a:lnSpc>
              <a:spcBef>
                <a:spcPts val="0"/>
              </a:spcBef>
              <a:spcAft>
                <a:spcPts val="0"/>
              </a:spcAft>
              <a:buClr>
                <a:srgbClr val="F5F3F0"/>
              </a:buClr>
              <a:buSzPts val="9100"/>
              <a:buFont typeface="Arial"/>
              <a:buNone/>
            </a:pPr>
            <a:r>
              <a:rPr b="1" lang="en-US" sz="3000">
                <a:solidFill>
                  <a:srgbClr val="F6914C"/>
                </a:solidFill>
                <a:latin typeface="Open Sans"/>
                <a:ea typeface="Open Sans"/>
                <a:cs typeface="Open Sans"/>
                <a:sym typeface="Open Sans"/>
              </a:rPr>
              <a:t>70</a:t>
            </a:r>
            <a:r>
              <a:rPr b="1" i="0" lang="en-US" sz="3000" u="none" cap="none" strike="noStrike">
                <a:solidFill>
                  <a:srgbClr val="F6914C"/>
                </a:solidFill>
                <a:latin typeface="Open Sans"/>
                <a:ea typeface="Open Sans"/>
                <a:cs typeface="Open Sans"/>
                <a:sym typeface="Open Sans"/>
              </a:rPr>
              <a:t>%</a:t>
            </a:r>
            <a:endParaRPr sz="3000">
              <a:solidFill>
                <a:srgbClr val="F6914C"/>
              </a:solidFill>
              <a:latin typeface="Open Sans"/>
              <a:ea typeface="Open Sans"/>
              <a:cs typeface="Open Sans"/>
              <a:sym typeface="Open Sans"/>
            </a:endParaRPr>
          </a:p>
        </p:txBody>
      </p:sp>
      <p:sp>
        <p:nvSpPr>
          <p:cNvPr id="468" name="Google Shape;468;p97"/>
          <p:cNvSpPr txBox="1"/>
          <p:nvPr/>
        </p:nvSpPr>
        <p:spPr>
          <a:xfrm>
            <a:off x="8874475" y="8496675"/>
            <a:ext cx="4443300" cy="10740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5F3F0"/>
              </a:buClr>
              <a:buSzPts val="2400"/>
              <a:buFont typeface="Arial"/>
              <a:buNone/>
            </a:pPr>
            <a:r>
              <a:rPr i="1" lang="en-US" sz="2400">
                <a:solidFill>
                  <a:srgbClr val="F6914C"/>
                </a:solidFill>
                <a:latin typeface="Open Sans"/>
                <a:ea typeface="Open Sans"/>
                <a:cs typeface="Open Sans"/>
                <a:sym typeface="Open Sans"/>
              </a:rPr>
              <a:t>Examples: Babel, Vue.js, Gulp, Material-UI</a:t>
            </a:r>
            <a:r>
              <a:rPr i="1" lang="en-US" sz="2400">
                <a:solidFill>
                  <a:srgbClr val="F6914C"/>
                </a:solidFill>
                <a:latin typeface="Open Sans"/>
                <a:ea typeface="Open Sans"/>
                <a:cs typeface="Open Sans"/>
                <a:sym typeface="Open Sans"/>
              </a:rPr>
              <a:t>, Fabric, Celery, Jekyll, Active Admin</a:t>
            </a:r>
            <a:endParaRPr i="1" sz="1300">
              <a:solidFill>
                <a:srgbClr val="F6914C"/>
              </a:solidFill>
              <a:latin typeface="Open Sans"/>
              <a:ea typeface="Open Sans"/>
              <a:cs typeface="Open Sans"/>
              <a:sym typeface="Open Sans"/>
            </a:endParaRPr>
          </a:p>
        </p:txBody>
      </p:sp>
      <p:sp>
        <p:nvSpPr>
          <p:cNvPr id="469" name="Google Shape;469;p97"/>
          <p:cNvSpPr txBox="1"/>
          <p:nvPr/>
        </p:nvSpPr>
        <p:spPr>
          <a:xfrm>
            <a:off x="8854200" y="11748750"/>
            <a:ext cx="5212500" cy="10740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5F3F0"/>
              </a:buClr>
              <a:buSzPts val="2400"/>
              <a:buFont typeface="Arial"/>
              <a:buNone/>
            </a:pPr>
            <a:r>
              <a:rPr i="1" lang="en-US" sz="2400">
                <a:solidFill>
                  <a:srgbClr val="F6914C"/>
                </a:solidFill>
                <a:latin typeface="Open Sans"/>
                <a:ea typeface="Open Sans"/>
                <a:cs typeface="Open Sans"/>
                <a:sym typeface="Open Sans"/>
              </a:rPr>
              <a:t>Examples: Linux, Kubernetes, MongoDB, Docker</a:t>
            </a:r>
            <a:endParaRPr i="1" sz="1300">
              <a:solidFill>
                <a:srgbClr val="F6914C"/>
              </a:solidFill>
              <a:latin typeface="Open Sans"/>
              <a:ea typeface="Open Sans"/>
              <a:cs typeface="Open Sans"/>
              <a:sym typeface="Open Sans"/>
            </a:endParaRPr>
          </a:p>
        </p:txBody>
      </p:sp>
      <p:grpSp>
        <p:nvGrpSpPr>
          <p:cNvPr id="470" name="Google Shape;470;p97"/>
          <p:cNvGrpSpPr/>
          <p:nvPr/>
        </p:nvGrpSpPr>
        <p:grpSpPr>
          <a:xfrm>
            <a:off x="2555437" y="5189726"/>
            <a:ext cx="6048066" cy="390000"/>
            <a:chOff x="2555437" y="6104126"/>
            <a:chExt cx="6048066" cy="390000"/>
          </a:xfrm>
        </p:grpSpPr>
        <p:sp>
          <p:nvSpPr>
            <p:cNvPr id="471" name="Google Shape;471;p97"/>
            <p:cNvSpPr/>
            <p:nvPr/>
          </p:nvSpPr>
          <p:spPr>
            <a:xfrm>
              <a:off x="2555437"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97"/>
            <p:cNvSpPr/>
            <p:nvPr/>
          </p:nvSpPr>
          <p:spPr>
            <a:xfrm>
              <a:off x="3181906"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97"/>
            <p:cNvSpPr/>
            <p:nvPr/>
          </p:nvSpPr>
          <p:spPr>
            <a:xfrm>
              <a:off x="3808375"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97"/>
            <p:cNvSpPr/>
            <p:nvPr/>
          </p:nvSpPr>
          <p:spPr>
            <a:xfrm>
              <a:off x="4456862"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97"/>
            <p:cNvSpPr/>
            <p:nvPr/>
          </p:nvSpPr>
          <p:spPr>
            <a:xfrm>
              <a:off x="5083315"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97"/>
            <p:cNvSpPr/>
            <p:nvPr/>
          </p:nvSpPr>
          <p:spPr>
            <a:xfrm>
              <a:off x="5720801"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97"/>
            <p:cNvSpPr/>
            <p:nvPr/>
          </p:nvSpPr>
          <p:spPr>
            <a:xfrm>
              <a:off x="6358287"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97"/>
            <p:cNvSpPr/>
            <p:nvPr/>
          </p:nvSpPr>
          <p:spPr>
            <a:xfrm>
              <a:off x="6995773"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97"/>
            <p:cNvSpPr/>
            <p:nvPr/>
          </p:nvSpPr>
          <p:spPr>
            <a:xfrm>
              <a:off x="7633259"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97"/>
            <p:cNvSpPr/>
            <p:nvPr/>
          </p:nvSpPr>
          <p:spPr>
            <a:xfrm>
              <a:off x="8213503"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1" name="Google Shape;481;p97"/>
          <p:cNvGrpSpPr/>
          <p:nvPr/>
        </p:nvGrpSpPr>
        <p:grpSpPr>
          <a:xfrm>
            <a:off x="2555437" y="6536628"/>
            <a:ext cx="6048066" cy="4463612"/>
            <a:chOff x="2555437" y="7451028"/>
            <a:chExt cx="6048066" cy="4463612"/>
          </a:xfrm>
        </p:grpSpPr>
        <p:sp>
          <p:nvSpPr>
            <p:cNvPr id="482" name="Google Shape;482;p97"/>
            <p:cNvSpPr/>
            <p:nvPr/>
          </p:nvSpPr>
          <p:spPr>
            <a:xfrm>
              <a:off x="2555437"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97"/>
            <p:cNvSpPr/>
            <p:nvPr/>
          </p:nvSpPr>
          <p:spPr>
            <a:xfrm>
              <a:off x="3181906"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97"/>
            <p:cNvSpPr/>
            <p:nvPr/>
          </p:nvSpPr>
          <p:spPr>
            <a:xfrm>
              <a:off x="3808375"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97"/>
            <p:cNvSpPr/>
            <p:nvPr/>
          </p:nvSpPr>
          <p:spPr>
            <a:xfrm>
              <a:off x="4456862"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97"/>
            <p:cNvSpPr/>
            <p:nvPr/>
          </p:nvSpPr>
          <p:spPr>
            <a:xfrm>
              <a:off x="5083315"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97"/>
            <p:cNvSpPr/>
            <p:nvPr/>
          </p:nvSpPr>
          <p:spPr>
            <a:xfrm>
              <a:off x="5720801"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97"/>
            <p:cNvSpPr/>
            <p:nvPr/>
          </p:nvSpPr>
          <p:spPr>
            <a:xfrm>
              <a:off x="6358287"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97"/>
            <p:cNvSpPr/>
            <p:nvPr/>
          </p:nvSpPr>
          <p:spPr>
            <a:xfrm>
              <a:off x="6995773"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97"/>
            <p:cNvSpPr/>
            <p:nvPr/>
          </p:nvSpPr>
          <p:spPr>
            <a:xfrm>
              <a:off x="7633259"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97"/>
            <p:cNvSpPr/>
            <p:nvPr/>
          </p:nvSpPr>
          <p:spPr>
            <a:xfrm>
              <a:off x="8213503" y="7451028"/>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97"/>
            <p:cNvSpPr/>
            <p:nvPr/>
          </p:nvSpPr>
          <p:spPr>
            <a:xfrm>
              <a:off x="2555437"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97"/>
            <p:cNvSpPr/>
            <p:nvPr/>
          </p:nvSpPr>
          <p:spPr>
            <a:xfrm>
              <a:off x="3181906"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97"/>
            <p:cNvSpPr/>
            <p:nvPr/>
          </p:nvSpPr>
          <p:spPr>
            <a:xfrm>
              <a:off x="3808375"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97"/>
            <p:cNvSpPr/>
            <p:nvPr/>
          </p:nvSpPr>
          <p:spPr>
            <a:xfrm>
              <a:off x="4456862"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97"/>
            <p:cNvSpPr/>
            <p:nvPr/>
          </p:nvSpPr>
          <p:spPr>
            <a:xfrm>
              <a:off x="5083315"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97"/>
            <p:cNvSpPr/>
            <p:nvPr/>
          </p:nvSpPr>
          <p:spPr>
            <a:xfrm>
              <a:off x="5720801"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97"/>
            <p:cNvSpPr/>
            <p:nvPr/>
          </p:nvSpPr>
          <p:spPr>
            <a:xfrm>
              <a:off x="6358287"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97"/>
            <p:cNvSpPr/>
            <p:nvPr/>
          </p:nvSpPr>
          <p:spPr>
            <a:xfrm>
              <a:off x="6995773"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97"/>
            <p:cNvSpPr/>
            <p:nvPr/>
          </p:nvSpPr>
          <p:spPr>
            <a:xfrm>
              <a:off x="7633259"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97"/>
            <p:cNvSpPr/>
            <p:nvPr/>
          </p:nvSpPr>
          <p:spPr>
            <a:xfrm>
              <a:off x="8213503" y="8142091"/>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97"/>
            <p:cNvSpPr/>
            <p:nvPr/>
          </p:nvSpPr>
          <p:spPr>
            <a:xfrm>
              <a:off x="2555437"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97"/>
            <p:cNvSpPr/>
            <p:nvPr/>
          </p:nvSpPr>
          <p:spPr>
            <a:xfrm>
              <a:off x="3181906"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97"/>
            <p:cNvSpPr/>
            <p:nvPr/>
          </p:nvSpPr>
          <p:spPr>
            <a:xfrm>
              <a:off x="3808375"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97"/>
            <p:cNvSpPr/>
            <p:nvPr/>
          </p:nvSpPr>
          <p:spPr>
            <a:xfrm>
              <a:off x="4456862"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97"/>
            <p:cNvSpPr/>
            <p:nvPr/>
          </p:nvSpPr>
          <p:spPr>
            <a:xfrm>
              <a:off x="5083315"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97"/>
            <p:cNvSpPr/>
            <p:nvPr/>
          </p:nvSpPr>
          <p:spPr>
            <a:xfrm>
              <a:off x="5720801"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97"/>
            <p:cNvSpPr/>
            <p:nvPr/>
          </p:nvSpPr>
          <p:spPr>
            <a:xfrm>
              <a:off x="6358287"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97"/>
            <p:cNvSpPr/>
            <p:nvPr/>
          </p:nvSpPr>
          <p:spPr>
            <a:xfrm>
              <a:off x="6995773"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97"/>
            <p:cNvSpPr/>
            <p:nvPr/>
          </p:nvSpPr>
          <p:spPr>
            <a:xfrm>
              <a:off x="7633259"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97"/>
            <p:cNvSpPr/>
            <p:nvPr/>
          </p:nvSpPr>
          <p:spPr>
            <a:xfrm>
              <a:off x="8213503" y="8814375"/>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97"/>
            <p:cNvSpPr/>
            <p:nvPr/>
          </p:nvSpPr>
          <p:spPr>
            <a:xfrm>
              <a:off x="2555437"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97"/>
            <p:cNvSpPr/>
            <p:nvPr/>
          </p:nvSpPr>
          <p:spPr>
            <a:xfrm>
              <a:off x="3181906"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97"/>
            <p:cNvSpPr/>
            <p:nvPr/>
          </p:nvSpPr>
          <p:spPr>
            <a:xfrm>
              <a:off x="3808375"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97"/>
            <p:cNvSpPr/>
            <p:nvPr/>
          </p:nvSpPr>
          <p:spPr>
            <a:xfrm>
              <a:off x="4456862"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97"/>
            <p:cNvSpPr/>
            <p:nvPr/>
          </p:nvSpPr>
          <p:spPr>
            <a:xfrm>
              <a:off x="5083315"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97"/>
            <p:cNvSpPr/>
            <p:nvPr/>
          </p:nvSpPr>
          <p:spPr>
            <a:xfrm>
              <a:off x="5720801"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97"/>
            <p:cNvSpPr/>
            <p:nvPr/>
          </p:nvSpPr>
          <p:spPr>
            <a:xfrm>
              <a:off x="6358287"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97"/>
            <p:cNvSpPr/>
            <p:nvPr/>
          </p:nvSpPr>
          <p:spPr>
            <a:xfrm>
              <a:off x="6995773"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97"/>
            <p:cNvSpPr/>
            <p:nvPr/>
          </p:nvSpPr>
          <p:spPr>
            <a:xfrm>
              <a:off x="7633259"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97"/>
            <p:cNvSpPr/>
            <p:nvPr/>
          </p:nvSpPr>
          <p:spPr>
            <a:xfrm>
              <a:off x="8213503" y="9489009"/>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97"/>
            <p:cNvSpPr/>
            <p:nvPr/>
          </p:nvSpPr>
          <p:spPr>
            <a:xfrm>
              <a:off x="2555437"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97"/>
            <p:cNvSpPr/>
            <p:nvPr/>
          </p:nvSpPr>
          <p:spPr>
            <a:xfrm>
              <a:off x="3181906"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97"/>
            <p:cNvSpPr/>
            <p:nvPr/>
          </p:nvSpPr>
          <p:spPr>
            <a:xfrm>
              <a:off x="3808375"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97"/>
            <p:cNvSpPr/>
            <p:nvPr/>
          </p:nvSpPr>
          <p:spPr>
            <a:xfrm>
              <a:off x="4456862"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97"/>
            <p:cNvSpPr/>
            <p:nvPr/>
          </p:nvSpPr>
          <p:spPr>
            <a:xfrm>
              <a:off x="5083315"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97"/>
            <p:cNvSpPr/>
            <p:nvPr/>
          </p:nvSpPr>
          <p:spPr>
            <a:xfrm>
              <a:off x="5720801"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97"/>
            <p:cNvSpPr/>
            <p:nvPr/>
          </p:nvSpPr>
          <p:spPr>
            <a:xfrm>
              <a:off x="6358287"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97"/>
            <p:cNvSpPr/>
            <p:nvPr/>
          </p:nvSpPr>
          <p:spPr>
            <a:xfrm>
              <a:off x="6995773"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97"/>
            <p:cNvSpPr/>
            <p:nvPr/>
          </p:nvSpPr>
          <p:spPr>
            <a:xfrm>
              <a:off x="7633259"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97"/>
            <p:cNvSpPr/>
            <p:nvPr/>
          </p:nvSpPr>
          <p:spPr>
            <a:xfrm>
              <a:off x="8213503" y="10161293"/>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97"/>
            <p:cNvSpPr/>
            <p:nvPr/>
          </p:nvSpPr>
          <p:spPr>
            <a:xfrm>
              <a:off x="2555437"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97"/>
            <p:cNvSpPr/>
            <p:nvPr/>
          </p:nvSpPr>
          <p:spPr>
            <a:xfrm>
              <a:off x="3181906"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97"/>
            <p:cNvSpPr/>
            <p:nvPr/>
          </p:nvSpPr>
          <p:spPr>
            <a:xfrm>
              <a:off x="3808375"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97"/>
            <p:cNvSpPr/>
            <p:nvPr/>
          </p:nvSpPr>
          <p:spPr>
            <a:xfrm>
              <a:off x="4456862"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97"/>
            <p:cNvSpPr/>
            <p:nvPr/>
          </p:nvSpPr>
          <p:spPr>
            <a:xfrm>
              <a:off x="5083315"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97"/>
            <p:cNvSpPr/>
            <p:nvPr/>
          </p:nvSpPr>
          <p:spPr>
            <a:xfrm>
              <a:off x="5720801"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97"/>
            <p:cNvSpPr/>
            <p:nvPr/>
          </p:nvSpPr>
          <p:spPr>
            <a:xfrm>
              <a:off x="6358287"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97"/>
            <p:cNvSpPr/>
            <p:nvPr/>
          </p:nvSpPr>
          <p:spPr>
            <a:xfrm>
              <a:off x="6995773"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97"/>
            <p:cNvSpPr/>
            <p:nvPr/>
          </p:nvSpPr>
          <p:spPr>
            <a:xfrm>
              <a:off x="7633259"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97"/>
            <p:cNvSpPr/>
            <p:nvPr/>
          </p:nvSpPr>
          <p:spPr>
            <a:xfrm>
              <a:off x="8213503" y="10852356"/>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97"/>
            <p:cNvSpPr/>
            <p:nvPr/>
          </p:nvSpPr>
          <p:spPr>
            <a:xfrm>
              <a:off x="2555437"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97"/>
            <p:cNvSpPr/>
            <p:nvPr/>
          </p:nvSpPr>
          <p:spPr>
            <a:xfrm>
              <a:off x="3181906"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97"/>
            <p:cNvSpPr/>
            <p:nvPr/>
          </p:nvSpPr>
          <p:spPr>
            <a:xfrm>
              <a:off x="3808375"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97"/>
            <p:cNvSpPr/>
            <p:nvPr/>
          </p:nvSpPr>
          <p:spPr>
            <a:xfrm>
              <a:off x="4456862"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97"/>
            <p:cNvSpPr/>
            <p:nvPr/>
          </p:nvSpPr>
          <p:spPr>
            <a:xfrm>
              <a:off x="5083315"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97"/>
            <p:cNvSpPr/>
            <p:nvPr/>
          </p:nvSpPr>
          <p:spPr>
            <a:xfrm>
              <a:off x="5720801"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97"/>
            <p:cNvSpPr/>
            <p:nvPr/>
          </p:nvSpPr>
          <p:spPr>
            <a:xfrm>
              <a:off x="6358287"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97"/>
            <p:cNvSpPr/>
            <p:nvPr/>
          </p:nvSpPr>
          <p:spPr>
            <a:xfrm>
              <a:off x="6995773"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97"/>
            <p:cNvSpPr/>
            <p:nvPr/>
          </p:nvSpPr>
          <p:spPr>
            <a:xfrm>
              <a:off x="7633259"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97"/>
            <p:cNvSpPr/>
            <p:nvPr/>
          </p:nvSpPr>
          <p:spPr>
            <a:xfrm>
              <a:off x="8213503" y="11524640"/>
              <a:ext cx="390000" cy="390000"/>
            </a:xfrm>
            <a:prstGeom prst="rect">
              <a:avLst/>
            </a:prstGeom>
            <a:solidFill>
              <a:srgbClr val="F691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 name="Google Shape;552;p97"/>
          <p:cNvGrpSpPr/>
          <p:nvPr/>
        </p:nvGrpSpPr>
        <p:grpSpPr>
          <a:xfrm>
            <a:off x="2555437" y="11282541"/>
            <a:ext cx="6048066" cy="390000"/>
            <a:chOff x="2555437" y="12196941"/>
            <a:chExt cx="6048066" cy="390000"/>
          </a:xfrm>
        </p:grpSpPr>
        <p:sp>
          <p:nvSpPr>
            <p:cNvPr id="553" name="Google Shape;553;p97"/>
            <p:cNvSpPr/>
            <p:nvPr/>
          </p:nvSpPr>
          <p:spPr>
            <a:xfrm>
              <a:off x="2555437"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97"/>
            <p:cNvSpPr/>
            <p:nvPr/>
          </p:nvSpPr>
          <p:spPr>
            <a:xfrm>
              <a:off x="3181906"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97"/>
            <p:cNvSpPr/>
            <p:nvPr/>
          </p:nvSpPr>
          <p:spPr>
            <a:xfrm>
              <a:off x="3808375"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97"/>
            <p:cNvSpPr/>
            <p:nvPr/>
          </p:nvSpPr>
          <p:spPr>
            <a:xfrm>
              <a:off x="4456862"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97"/>
            <p:cNvSpPr/>
            <p:nvPr/>
          </p:nvSpPr>
          <p:spPr>
            <a:xfrm>
              <a:off x="5083315"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97"/>
            <p:cNvSpPr/>
            <p:nvPr/>
          </p:nvSpPr>
          <p:spPr>
            <a:xfrm>
              <a:off x="5720801"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97"/>
            <p:cNvSpPr/>
            <p:nvPr/>
          </p:nvSpPr>
          <p:spPr>
            <a:xfrm>
              <a:off x="6358287"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97"/>
            <p:cNvSpPr/>
            <p:nvPr/>
          </p:nvSpPr>
          <p:spPr>
            <a:xfrm>
              <a:off x="6995773"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97"/>
            <p:cNvSpPr/>
            <p:nvPr/>
          </p:nvSpPr>
          <p:spPr>
            <a:xfrm>
              <a:off x="7633259"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97"/>
            <p:cNvSpPr/>
            <p:nvPr/>
          </p:nvSpPr>
          <p:spPr>
            <a:xfrm>
              <a:off x="8213503" y="12196941"/>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3" name="Google Shape;563;p97"/>
          <p:cNvGrpSpPr/>
          <p:nvPr/>
        </p:nvGrpSpPr>
        <p:grpSpPr>
          <a:xfrm>
            <a:off x="2555437" y="5884526"/>
            <a:ext cx="6048066" cy="390000"/>
            <a:chOff x="2555437" y="6104126"/>
            <a:chExt cx="6048066" cy="390000"/>
          </a:xfrm>
        </p:grpSpPr>
        <p:sp>
          <p:nvSpPr>
            <p:cNvPr id="564" name="Google Shape;564;p97"/>
            <p:cNvSpPr/>
            <p:nvPr/>
          </p:nvSpPr>
          <p:spPr>
            <a:xfrm>
              <a:off x="2555437"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97"/>
            <p:cNvSpPr/>
            <p:nvPr/>
          </p:nvSpPr>
          <p:spPr>
            <a:xfrm>
              <a:off x="3181906"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97"/>
            <p:cNvSpPr/>
            <p:nvPr/>
          </p:nvSpPr>
          <p:spPr>
            <a:xfrm>
              <a:off x="3808375"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97"/>
            <p:cNvSpPr/>
            <p:nvPr/>
          </p:nvSpPr>
          <p:spPr>
            <a:xfrm>
              <a:off x="4456862"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97"/>
            <p:cNvSpPr/>
            <p:nvPr/>
          </p:nvSpPr>
          <p:spPr>
            <a:xfrm>
              <a:off x="5083315"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97"/>
            <p:cNvSpPr/>
            <p:nvPr/>
          </p:nvSpPr>
          <p:spPr>
            <a:xfrm>
              <a:off x="5720801"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97"/>
            <p:cNvSpPr/>
            <p:nvPr/>
          </p:nvSpPr>
          <p:spPr>
            <a:xfrm>
              <a:off x="6358287"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97"/>
            <p:cNvSpPr/>
            <p:nvPr/>
          </p:nvSpPr>
          <p:spPr>
            <a:xfrm>
              <a:off x="6995773"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7"/>
            <p:cNvSpPr/>
            <p:nvPr/>
          </p:nvSpPr>
          <p:spPr>
            <a:xfrm>
              <a:off x="7633259"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97"/>
            <p:cNvSpPr/>
            <p:nvPr/>
          </p:nvSpPr>
          <p:spPr>
            <a:xfrm>
              <a:off x="8213503" y="6104126"/>
              <a:ext cx="390000" cy="390000"/>
            </a:xfrm>
            <a:prstGeom prst="rect">
              <a:avLst/>
            </a:prstGeom>
            <a:solidFill>
              <a:srgbClr val="A3A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4" name="Google Shape;574;p97"/>
          <p:cNvSpPr/>
          <p:nvPr/>
        </p:nvSpPr>
        <p:spPr>
          <a:xfrm>
            <a:off x="8628474" y="6379067"/>
            <a:ext cx="221700" cy="4911900"/>
          </a:xfrm>
          <a:prstGeom prst="rect">
            <a:avLst/>
          </a:prstGeom>
          <a:solidFill>
            <a:srgbClr val="2E32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97"/>
          <p:cNvSpPr/>
          <p:nvPr/>
        </p:nvSpPr>
        <p:spPr>
          <a:xfrm rot="-5400000">
            <a:off x="8697925" y="6445134"/>
            <a:ext cx="264300" cy="224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97"/>
          <p:cNvSpPr/>
          <p:nvPr/>
        </p:nvSpPr>
        <p:spPr>
          <a:xfrm rot="-5400000">
            <a:off x="8749141" y="10914701"/>
            <a:ext cx="264300" cy="224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97"/>
          <p:cNvSpPr txBox="1"/>
          <p:nvPr/>
        </p:nvSpPr>
        <p:spPr>
          <a:xfrm>
            <a:off x="16332275" y="5308850"/>
            <a:ext cx="6407700" cy="8088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5F3F0"/>
              </a:buClr>
              <a:buSzPts val="2400"/>
              <a:buFont typeface="Arial"/>
              <a:buNone/>
            </a:pPr>
            <a:r>
              <a:rPr lang="en-US" sz="3600">
                <a:solidFill>
                  <a:srgbClr val="F5F3F0"/>
                </a:solidFill>
                <a:latin typeface="Open Sans"/>
                <a:ea typeface="Open Sans"/>
                <a:cs typeface="Open Sans"/>
                <a:sym typeface="Open Sans"/>
              </a:rPr>
              <a:t>Top layer of your app, </a:t>
            </a:r>
            <a:br>
              <a:rPr lang="en-US" sz="3600">
                <a:solidFill>
                  <a:srgbClr val="F5F3F0"/>
                </a:solidFill>
                <a:latin typeface="Open Sans"/>
                <a:ea typeface="Open Sans"/>
                <a:cs typeface="Open Sans"/>
                <a:sym typeface="Open Sans"/>
              </a:rPr>
            </a:br>
            <a:r>
              <a:rPr lang="en-US" sz="3600">
                <a:solidFill>
                  <a:srgbClr val="F5F3F0"/>
                </a:solidFill>
                <a:latin typeface="Open Sans"/>
                <a:ea typeface="Open Sans"/>
                <a:cs typeface="Open Sans"/>
                <a:sym typeface="Open Sans"/>
              </a:rPr>
              <a:t>your job to support</a:t>
            </a:r>
            <a:endParaRPr sz="3600">
              <a:latin typeface="Open Sans"/>
              <a:ea typeface="Open Sans"/>
              <a:cs typeface="Open Sans"/>
              <a:sym typeface="Open Sans"/>
            </a:endParaRPr>
          </a:p>
        </p:txBody>
      </p:sp>
      <p:cxnSp>
        <p:nvCxnSpPr>
          <p:cNvPr id="578" name="Google Shape;578;p97"/>
          <p:cNvCxnSpPr/>
          <p:nvPr/>
        </p:nvCxnSpPr>
        <p:spPr>
          <a:xfrm rot="10800000">
            <a:off x="15048875" y="5713250"/>
            <a:ext cx="1039500" cy="0"/>
          </a:xfrm>
          <a:prstGeom prst="straightConnector1">
            <a:avLst/>
          </a:prstGeom>
          <a:noFill/>
          <a:ln cap="flat" cmpd="sng" w="25400">
            <a:solidFill>
              <a:srgbClr val="8191AC"/>
            </a:solidFill>
            <a:prstDash val="solid"/>
            <a:miter lim="400000"/>
            <a:headEnd len="sm" w="sm" type="none"/>
            <a:tailEnd len="med" w="med" type="stealth"/>
          </a:ln>
        </p:spPr>
      </p:cxnSp>
      <p:sp>
        <p:nvSpPr>
          <p:cNvPr id="579" name="Google Shape;579;p97"/>
          <p:cNvSpPr txBox="1"/>
          <p:nvPr/>
        </p:nvSpPr>
        <p:spPr>
          <a:xfrm>
            <a:off x="16332275" y="8430625"/>
            <a:ext cx="6407700" cy="8088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5F3F0"/>
              </a:buClr>
              <a:buSzPts val="2400"/>
              <a:buFont typeface="Arial"/>
              <a:buNone/>
            </a:pPr>
            <a:r>
              <a:rPr lang="en-US" sz="3600">
                <a:solidFill>
                  <a:srgbClr val="F5F3F0"/>
                </a:solidFill>
                <a:latin typeface="Open Sans"/>
                <a:ea typeface="Open Sans"/>
                <a:cs typeface="Open Sans"/>
                <a:sym typeface="Open Sans"/>
              </a:rPr>
              <a:t>Most of your </a:t>
            </a:r>
            <a:r>
              <a:rPr lang="en-US" sz="3600">
                <a:solidFill>
                  <a:srgbClr val="F5F3F0"/>
                </a:solidFill>
                <a:latin typeface="Open Sans"/>
                <a:ea typeface="Open Sans"/>
                <a:cs typeface="Open Sans"/>
                <a:sym typeface="Open Sans"/>
              </a:rPr>
              <a:t>app</a:t>
            </a:r>
            <a:r>
              <a:rPr lang="en-US" sz="3600">
                <a:solidFill>
                  <a:srgbClr val="F5F3F0"/>
                </a:solidFill>
                <a:latin typeface="Open Sans"/>
                <a:ea typeface="Open Sans"/>
                <a:cs typeface="Open Sans"/>
                <a:sym typeface="Open Sans"/>
              </a:rPr>
              <a:t>, </a:t>
            </a:r>
            <a:br>
              <a:rPr lang="en-US" sz="3600">
                <a:solidFill>
                  <a:srgbClr val="F5F3F0"/>
                </a:solidFill>
                <a:latin typeface="Open Sans"/>
                <a:ea typeface="Open Sans"/>
                <a:cs typeface="Open Sans"/>
                <a:sym typeface="Open Sans"/>
              </a:rPr>
            </a:br>
            <a:r>
              <a:rPr lang="en-US" sz="3600">
                <a:solidFill>
                  <a:srgbClr val="F5F3F0"/>
                </a:solidFill>
                <a:latin typeface="Open Sans"/>
                <a:ea typeface="Open Sans"/>
                <a:cs typeface="Open Sans"/>
                <a:sym typeface="Open Sans"/>
              </a:rPr>
              <a:t>but no one’s job to support</a:t>
            </a:r>
            <a:endParaRPr sz="3600">
              <a:latin typeface="Open Sans"/>
              <a:ea typeface="Open Sans"/>
              <a:cs typeface="Open Sans"/>
              <a:sym typeface="Open Sans"/>
            </a:endParaRPr>
          </a:p>
        </p:txBody>
      </p:sp>
      <p:cxnSp>
        <p:nvCxnSpPr>
          <p:cNvPr id="580" name="Google Shape;580;p97"/>
          <p:cNvCxnSpPr/>
          <p:nvPr/>
        </p:nvCxnSpPr>
        <p:spPr>
          <a:xfrm rot="10800000">
            <a:off x="15048875" y="8835025"/>
            <a:ext cx="1039500" cy="0"/>
          </a:xfrm>
          <a:prstGeom prst="straightConnector1">
            <a:avLst/>
          </a:prstGeom>
          <a:noFill/>
          <a:ln cap="flat" cmpd="sng" w="25400">
            <a:solidFill>
              <a:srgbClr val="8191AC"/>
            </a:solidFill>
            <a:prstDash val="solid"/>
            <a:miter lim="400000"/>
            <a:headEnd len="sm" w="sm" type="none"/>
            <a:tailEnd len="med" w="med" type="stealth"/>
          </a:ln>
        </p:spPr>
      </p:cxnSp>
      <p:sp>
        <p:nvSpPr>
          <p:cNvPr id="581" name="Google Shape;581;p97"/>
          <p:cNvSpPr txBox="1"/>
          <p:nvPr/>
        </p:nvSpPr>
        <p:spPr>
          <a:xfrm>
            <a:off x="16332275" y="11552400"/>
            <a:ext cx="6407700" cy="8088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5F3F0"/>
              </a:buClr>
              <a:buSzPts val="2400"/>
              <a:buFont typeface="Arial"/>
              <a:buNone/>
            </a:pPr>
            <a:r>
              <a:rPr lang="en-US" sz="3600">
                <a:solidFill>
                  <a:srgbClr val="F5F3F0"/>
                </a:solidFill>
                <a:latin typeface="Open Sans"/>
                <a:ea typeface="Open Sans"/>
                <a:cs typeface="Open Sans"/>
                <a:sym typeface="Open Sans"/>
              </a:rPr>
              <a:t>Supported by big vendors </a:t>
            </a:r>
            <a:br>
              <a:rPr lang="en-US" sz="3600">
                <a:solidFill>
                  <a:srgbClr val="F5F3F0"/>
                </a:solidFill>
                <a:latin typeface="Open Sans"/>
                <a:ea typeface="Open Sans"/>
                <a:cs typeface="Open Sans"/>
                <a:sym typeface="Open Sans"/>
              </a:rPr>
            </a:br>
            <a:r>
              <a:rPr lang="en-US" sz="3600">
                <a:solidFill>
                  <a:srgbClr val="F5F3F0"/>
                </a:solidFill>
                <a:latin typeface="Open Sans"/>
                <a:ea typeface="Open Sans"/>
                <a:cs typeface="Open Sans"/>
                <a:sym typeface="Open Sans"/>
              </a:rPr>
              <a:t>or cloud providers</a:t>
            </a:r>
            <a:endParaRPr sz="3600">
              <a:latin typeface="Open Sans"/>
              <a:ea typeface="Open Sans"/>
              <a:cs typeface="Open Sans"/>
              <a:sym typeface="Open Sans"/>
            </a:endParaRPr>
          </a:p>
        </p:txBody>
      </p:sp>
      <p:cxnSp>
        <p:nvCxnSpPr>
          <p:cNvPr id="582" name="Google Shape;582;p97"/>
          <p:cNvCxnSpPr/>
          <p:nvPr/>
        </p:nvCxnSpPr>
        <p:spPr>
          <a:xfrm rot="10800000">
            <a:off x="15048875" y="11956800"/>
            <a:ext cx="1039500" cy="0"/>
          </a:xfrm>
          <a:prstGeom prst="straightConnector1">
            <a:avLst/>
          </a:prstGeom>
          <a:noFill/>
          <a:ln cap="flat" cmpd="sng" w="25400">
            <a:solidFill>
              <a:srgbClr val="8191AC"/>
            </a:solidFill>
            <a:prstDash val="solid"/>
            <a:miter lim="400000"/>
            <a:headEnd len="sm" w="sm" type="none"/>
            <a:tailEnd len="med" w="med" type="stealth"/>
          </a:ln>
        </p:spPr>
      </p:cxnSp>
      <p:sp>
        <p:nvSpPr>
          <p:cNvPr id="583" name="Google Shape;583;p97"/>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p>
            <a:pPr indent="0" lvl="0" marL="0" rtl="0" algn="ctr">
              <a:spcBef>
                <a:spcPts val="0"/>
              </a:spcBef>
              <a:spcAft>
                <a:spcPts val="0"/>
              </a:spcAft>
              <a:buClr>
                <a:srgbClr val="60687F"/>
              </a:buClr>
              <a:buSzPts val="1900"/>
              <a:buFont typeface="Arial"/>
              <a:buNone/>
            </a:pPr>
            <a:fld id="{00000000-1234-1234-1234-123412341234}" type="slidenum">
              <a:rPr lang="en-US">
                <a:solidFill>
                  <a:srgbClr val="60687F"/>
                </a:solidFill>
              </a:rPr>
              <a:t>‹#›</a:t>
            </a:fld>
            <a:endParaRPr sz="2400">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7" name="Shape 587"/>
        <p:cNvGrpSpPr/>
        <p:nvPr/>
      </p:nvGrpSpPr>
      <p:grpSpPr>
        <a:xfrm>
          <a:off x="0" y="0"/>
          <a:ext cx="0" cy="0"/>
          <a:chOff x="0" y="0"/>
          <a:chExt cx="0" cy="0"/>
        </a:xfrm>
      </p:grpSpPr>
      <p:sp>
        <p:nvSpPr>
          <p:cNvPr id="588" name="Google Shape;588;p98"/>
          <p:cNvSpPr txBox="1"/>
          <p:nvPr>
            <p:ph idx="4294967295" type="title"/>
          </p:nvPr>
        </p:nvSpPr>
        <p:spPr>
          <a:xfrm>
            <a:off x="1333450" y="1726175"/>
            <a:ext cx="20489700" cy="2714400"/>
          </a:xfrm>
          <a:prstGeom prst="rect">
            <a:avLst/>
          </a:prstGeom>
          <a:noFill/>
          <a:ln>
            <a:noFill/>
          </a:ln>
        </p:spPr>
        <p:txBody>
          <a:bodyPr anchorCtr="0" anchor="t" bIns="71400" lIns="71400" spcFirstLastPara="1" rIns="71400" wrap="square" tIns="71400">
            <a:noAutofit/>
          </a:bodyPr>
          <a:lstStyle/>
          <a:p>
            <a:pPr indent="0" lvl="0" marL="0" marR="0" rtl="0" algn="l">
              <a:lnSpc>
                <a:spcPct val="90000"/>
              </a:lnSpc>
              <a:spcBef>
                <a:spcPts val="0"/>
              </a:spcBef>
              <a:spcAft>
                <a:spcPts val="0"/>
              </a:spcAft>
              <a:buClr>
                <a:srgbClr val="F6914C"/>
              </a:buClr>
              <a:buSzPts val="7500"/>
              <a:buFont typeface="Arial"/>
              <a:buNone/>
            </a:pPr>
            <a:r>
              <a:rPr lang="en-US" sz="7500"/>
              <a:t>Who’s</a:t>
            </a:r>
            <a:r>
              <a:rPr lang="en-US" sz="7500"/>
              <a:t> supporting the 70% of components you use to build your apps?</a:t>
            </a:r>
            <a:endParaRPr sz="7500"/>
          </a:p>
        </p:txBody>
      </p:sp>
      <p:sp>
        <p:nvSpPr>
          <p:cNvPr id="589" name="Google Shape;589;p98"/>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1800"/>
              <a:buFont typeface="Arial"/>
              <a:buNone/>
            </a:pPr>
            <a:fld id="{00000000-1234-1234-1234-123412341234}" type="slidenum">
              <a:rPr b="0" i="0" lang="en-US" sz="1800" u="none" cap="none" strike="noStrike">
                <a:solidFill>
                  <a:srgbClr val="8191AC"/>
                </a:solidFill>
                <a:latin typeface="Arial"/>
                <a:ea typeface="Arial"/>
                <a:cs typeface="Arial"/>
                <a:sym typeface="Arial"/>
              </a:rPr>
              <a:t>‹#›</a:t>
            </a:fld>
            <a:endParaRPr>
              <a:solidFill>
                <a:srgbClr val="8191AC"/>
              </a:solidFill>
            </a:endParaRPr>
          </a:p>
        </p:txBody>
      </p:sp>
      <p:sp>
        <p:nvSpPr>
          <p:cNvPr id="590" name="Google Shape;590;p98"/>
          <p:cNvSpPr/>
          <p:nvPr/>
        </p:nvSpPr>
        <p:spPr>
          <a:xfrm>
            <a:off x="783100" y="527446"/>
            <a:ext cx="625800" cy="6258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pic>
        <p:nvPicPr>
          <p:cNvPr id="591" name="Google Shape;591;p98"/>
          <p:cNvPicPr preferRelativeResize="0"/>
          <p:nvPr/>
        </p:nvPicPr>
        <p:blipFill>
          <a:blip r:embed="rId3">
            <a:alphaModFix/>
          </a:blip>
          <a:stretch>
            <a:fillRect/>
          </a:stretch>
        </p:blipFill>
        <p:spPr>
          <a:xfrm>
            <a:off x="13224275" y="4856850"/>
            <a:ext cx="8598926" cy="8099624"/>
          </a:xfrm>
          <a:prstGeom prst="rect">
            <a:avLst/>
          </a:prstGeom>
          <a:noFill/>
          <a:ln>
            <a:noFill/>
          </a:ln>
          <a:effectLst>
            <a:outerShdw blurRad="714375" rotWithShape="0" algn="bl" dir="3000000" dist="47625">
              <a:srgbClr val="000000">
                <a:alpha val="50000"/>
              </a:srgbClr>
            </a:outerShdw>
          </a:effectLst>
        </p:spPr>
      </p:pic>
      <p:sp>
        <p:nvSpPr>
          <p:cNvPr id="592" name="Google Shape;592;p98"/>
          <p:cNvSpPr txBox="1"/>
          <p:nvPr/>
        </p:nvSpPr>
        <p:spPr>
          <a:xfrm>
            <a:off x="1432725" y="4803750"/>
            <a:ext cx="8267700" cy="61764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None/>
            </a:pPr>
            <a:r>
              <a:rPr lang="en-US" sz="4800">
                <a:solidFill>
                  <a:srgbClr val="FFFFFF"/>
                </a:solidFill>
                <a:latin typeface="Open Sans"/>
                <a:ea typeface="Open Sans"/>
                <a:cs typeface="Open Sans"/>
                <a:sym typeface="Open Sans"/>
              </a:rPr>
              <a:t>Historically, reliable support for open source is the only pain reported by many development teams.</a:t>
            </a:r>
            <a:endParaRPr sz="4800">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4800">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US" sz="4800">
                <a:solidFill>
                  <a:srgbClr val="FFFFFF"/>
                </a:solidFill>
                <a:latin typeface="Open Sans"/>
                <a:ea typeface="Open Sans"/>
                <a:cs typeface="Open Sans"/>
                <a:sym typeface="Open Sans"/>
              </a:rPr>
              <a:t>Open source outclasses proprietary software in every other category.</a:t>
            </a:r>
            <a:endParaRPr sz="4800">
              <a:solidFill>
                <a:srgbClr val="FFFFFF"/>
              </a:solidFill>
              <a:latin typeface="Open Sans"/>
              <a:ea typeface="Open Sans"/>
              <a:cs typeface="Open Sans"/>
              <a:sym typeface="Open Sans"/>
            </a:endParaRPr>
          </a:p>
        </p:txBody>
      </p:sp>
      <p:sp>
        <p:nvSpPr>
          <p:cNvPr id="593" name="Google Shape;593;p98"/>
          <p:cNvSpPr txBox="1"/>
          <p:nvPr/>
        </p:nvSpPr>
        <p:spPr>
          <a:xfrm>
            <a:off x="534800" y="13142975"/>
            <a:ext cx="7869000" cy="390000"/>
          </a:xfrm>
          <a:prstGeom prst="rect">
            <a:avLst/>
          </a:prstGeom>
          <a:noFill/>
          <a:ln>
            <a:noFill/>
          </a:ln>
        </p:spPr>
        <p:txBody>
          <a:bodyPr anchorCtr="0" anchor="b" bIns="19050" lIns="19050" spcFirstLastPara="1" rIns="19050" wrap="square" tIns="19050">
            <a:noAutofit/>
          </a:bodyPr>
          <a:lstStyle/>
          <a:p>
            <a:pPr indent="0" lvl="0" marL="0" marR="0" rtl="0" algn="l">
              <a:lnSpc>
                <a:spcPct val="80000"/>
              </a:lnSpc>
              <a:spcBef>
                <a:spcPts val="0"/>
              </a:spcBef>
              <a:spcAft>
                <a:spcPts val="0"/>
              </a:spcAft>
              <a:buClr>
                <a:srgbClr val="A3AFC2"/>
              </a:buClr>
              <a:buSzPts val="800"/>
              <a:buFont typeface="Arial"/>
              <a:buNone/>
            </a:pPr>
            <a:r>
              <a:rPr b="0" i="0" lang="en-US" sz="1800" u="sng" cap="none" strike="noStrike">
                <a:solidFill>
                  <a:srgbClr val="F6F4F0"/>
                </a:solidFill>
                <a:latin typeface="Arial"/>
                <a:ea typeface="Arial"/>
                <a:cs typeface="Arial"/>
                <a:sym typeface="Arial"/>
                <a:hlinkClick r:id="rId4"/>
              </a:rPr>
              <a:t>Source: Tidelift 201</a:t>
            </a:r>
            <a:r>
              <a:rPr lang="en-US" sz="1800" u="sng">
                <a:solidFill>
                  <a:srgbClr val="F6F4F0"/>
                </a:solidFill>
                <a:hlinkClick r:id="rId5"/>
              </a:rPr>
              <a:t>9 Managed open source</a:t>
            </a:r>
            <a:r>
              <a:rPr b="0" i="0" lang="en-US" sz="1800" u="sng" cap="none" strike="noStrike">
                <a:solidFill>
                  <a:srgbClr val="F6F4F0"/>
                </a:solidFill>
                <a:latin typeface="Arial"/>
                <a:ea typeface="Arial"/>
                <a:cs typeface="Arial"/>
                <a:sym typeface="Arial"/>
                <a:hlinkClick r:id="rId6"/>
              </a:rPr>
              <a:t> </a:t>
            </a:r>
            <a:r>
              <a:rPr lang="en-US" sz="1800" u="sng">
                <a:solidFill>
                  <a:srgbClr val="F6F4F0"/>
                </a:solidFill>
                <a:hlinkClick r:id="rId7"/>
              </a:rPr>
              <a:t>s</a:t>
            </a:r>
            <a:r>
              <a:rPr b="0" i="0" lang="en-US" sz="1800" u="sng" cap="none" strike="noStrike">
                <a:solidFill>
                  <a:srgbClr val="F6F4F0"/>
                </a:solidFill>
                <a:latin typeface="Arial"/>
                <a:ea typeface="Arial"/>
                <a:cs typeface="Arial"/>
                <a:sym typeface="Arial"/>
                <a:hlinkClick r:id="rId8"/>
              </a:rPr>
              <a:t>urvey</a:t>
            </a:r>
            <a:endParaRPr sz="1800">
              <a:solidFill>
                <a:srgbClr val="F6F4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Google Shape;598;p99"/>
          <p:cNvSpPr txBox="1"/>
          <p:nvPr>
            <p:ph idx="4294967295" type="title"/>
          </p:nvPr>
        </p:nvSpPr>
        <p:spPr>
          <a:xfrm>
            <a:off x="1333450" y="1726175"/>
            <a:ext cx="22333800" cy="2714400"/>
          </a:xfrm>
          <a:prstGeom prst="rect">
            <a:avLst/>
          </a:prstGeom>
          <a:noFill/>
          <a:ln>
            <a:noFill/>
          </a:ln>
        </p:spPr>
        <p:txBody>
          <a:bodyPr anchorCtr="0" anchor="t" bIns="71400" lIns="71400" spcFirstLastPara="1" rIns="71400" wrap="square" tIns="71400">
            <a:noAutofit/>
          </a:bodyPr>
          <a:lstStyle/>
          <a:p>
            <a:pPr indent="0" lvl="0" marL="0" marR="0" rtl="0" algn="l">
              <a:lnSpc>
                <a:spcPct val="90000"/>
              </a:lnSpc>
              <a:spcBef>
                <a:spcPts val="0"/>
              </a:spcBef>
              <a:spcAft>
                <a:spcPts val="0"/>
              </a:spcAft>
              <a:buClr>
                <a:srgbClr val="F6914C"/>
              </a:buClr>
              <a:buSzPts val="7500"/>
              <a:buFont typeface="Arial"/>
              <a:buNone/>
            </a:pPr>
            <a:r>
              <a:rPr lang="en-US" sz="7500"/>
              <a:t>The big three support challenges: </a:t>
            </a:r>
            <a:br>
              <a:rPr lang="en-US" sz="7500"/>
            </a:br>
            <a:r>
              <a:rPr lang="en-US" sz="7500"/>
              <a:t>maintenance, security, and licensing</a:t>
            </a:r>
            <a:endParaRPr sz="7500"/>
          </a:p>
        </p:txBody>
      </p:sp>
      <p:sp>
        <p:nvSpPr>
          <p:cNvPr id="599" name="Google Shape;599;p99"/>
          <p:cNvSpPr txBox="1"/>
          <p:nvPr/>
        </p:nvSpPr>
        <p:spPr>
          <a:xfrm>
            <a:off x="2363250" y="7618312"/>
            <a:ext cx="6928800" cy="624000"/>
          </a:xfrm>
          <a:prstGeom prst="rect">
            <a:avLst/>
          </a:prstGeom>
          <a:noFill/>
          <a:ln>
            <a:noFill/>
          </a:ln>
        </p:spPr>
        <p:txBody>
          <a:bodyPr anchorCtr="0" anchor="t" bIns="71425" lIns="71425" spcFirstLastPara="1" rIns="71425" wrap="square" tIns="71425">
            <a:noAutofit/>
          </a:bodyPr>
          <a:lstStyle/>
          <a:p>
            <a:pPr indent="0" lvl="0" marL="0" rtl="0" algn="l">
              <a:spcBef>
                <a:spcPts val="0"/>
              </a:spcBef>
              <a:spcAft>
                <a:spcPts val="0"/>
              </a:spcAft>
              <a:buNone/>
            </a:pPr>
            <a:r>
              <a:rPr lang="en-US" sz="4000">
                <a:solidFill>
                  <a:srgbClr val="F6914C"/>
                </a:solidFill>
                <a:latin typeface="Open Sans"/>
                <a:ea typeface="Open Sans"/>
                <a:cs typeface="Open Sans"/>
                <a:sym typeface="Open Sans"/>
              </a:rPr>
              <a:t>➜</a:t>
            </a:r>
            <a:r>
              <a:rPr lang="en-US" sz="4000">
                <a:solidFill>
                  <a:srgbClr val="FFFFFF"/>
                </a:solidFill>
                <a:latin typeface="Open Sans"/>
                <a:ea typeface="Open Sans"/>
                <a:cs typeface="Open Sans"/>
                <a:sym typeface="Open Sans"/>
              </a:rPr>
              <a:t> Security</a:t>
            </a:r>
            <a:endParaRPr sz="4000">
              <a:solidFill>
                <a:srgbClr val="FFFFFF"/>
              </a:solidFill>
              <a:latin typeface="Open Sans"/>
              <a:ea typeface="Open Sans"/>
              <a:cs typeface="Open Sans"/>
              <a:sym typeface="Open Sans"/>
            </a:endParaRPr>
          </a:p>
          <a:p>
            <a:pPr indent="0" lvl="0" marL="0" rtl="0" algn="l">
              <a:lnSpc>
                <a:spcPct val="110000"/>
              </a:lnSpc>
              <a:spcBef>
                <a:spcPts val="0"/>
              </a:spcBef>
              <a:spcAft>
                <a:spcPts val="0"/>
              </a:spcAft>
              <a:buNone/>
            </a:pPr>
            <a:r>
              <a:t/>
            </a:r>
            <a:endParaRPr sz="4000">
              <a:solidFill>
                <a:srgbClr val="FFFFFF"/>
              </a:solidFill>
              <a:latin typeface="Open Sans"/>
              <a:ea typeface="Open Sans"/>
              <a:cs typeface="Open Sans"/>
              <a:sym typeface="Open Sans"/>
            </a:endParaRPr>
          </a:p>
        </p:txBody>
      </p:sp>
      <p:sp>
        <p:nvSpPr>
          <p:cNvPr id="600" name="Google Shape;600;p99"/>
          <p:cNvSpPr txBox="1"/>
          <p:nvPr/>
        </p:nvSpPr>
        <p:spPr>
          <a:xfrm>
            <a:off x="2363250" y="8594748"/>
            <a:ext cx="7937400" cy="624000"/>
          </a:xfrm>
          <a:prstGeom prst="rect">
            <a:avLst/>
          </a:prstGeom>
          <a:noFill/>
          <a:ln>
            <a:noFill/>
          </a:ln>
        </p:spPr>
        <p:txBody>
          <a:bodyPr anchorCtr="0" anchor="t" bIns="71425" lIns="71425" spcFirstLastPara="1" rIns="71425" wrap="square" tIns="71425">
            <a:noAutofit/>
          </a:bodyPr>
          <a:lstStyle/>
          <a:p>
            <a:pPr indent="0" lvl="0" marL="0" rtl="0" algn="l">
              <a:spcBef>
                <a:spcPts val="0"/>
              </a:spcBef>
              <a:spcAft>
                <a:spcPts val="0"/>
              </a:spcAft>
              <a:buNone/>
            </a:pPr>
            <a:r>
              <a:rPr lang="en-US" sz="4000">
                <a:solidFill>
                  <a:srgbClr val="F6914C"/>
                </a:solidFill>
                <a:latin typeface="Open Sans"/>
                <a:ea typeface="Open Sans"/>
                <a:cs typeface="Open Sans"/>
                <a:sym typeface="Open Sans"/>
              </a:rPr>
              <a:t>➜</a:t>
            </a:r>
            <a:r>
              <a:rPr lang="en-US" sz="4000">
                <a:solidFill>
                  <a:srgbClr val="FFFFFF"/>
                </a:solidFill>
                <a:latin typeface="Open Sans"/>
                <a:ea typeface="Open Sans"/>
                <a:cs typeface="Open Sans"/>
                <a:sym typeface="Open Sans"/>
              </a:rPr>
              <a:t> Licensing</a:t>
            </a:r>
            <a:endParaRPr sz="4000">
              <a:solidFill>
                <a:srgbClr val="FFFFFF"/>
              </a:solidFill>
              <a:latin typeface="Open Sans"/>
              <a:ea typeface="Open Sans"/>
              <a:cs typeface="Open Sans"/>
              <a:sym typeface="Open Sans"/>
            </a:endParaRPr>
          </a:p>
          <a:p>
            <a:pPr indent="0" lvl="0" marL="0" rtl="0" algn="l">
              <a:lnSpc>
                <a:spcPct val="110000"/>
              </a:lnSpc>
              <a:spcBef>
                <a:spcPts val="0"/>
              </a:spcBef>
              <a:spcAft>
                <a:spcPts val="0"/>
              </a:spcAft>
              <a:buNone/>
            </a:pPr>
            <a:r>
              <a:t/>
            </a:r>
            <a:endParaRPr sz="4000">
              <a:solidFill>
                <a:srgbClr val="FFFFFF"/>
              </a:solidFill>
              <a:latin typeface="Open Sans"/>
              <a:ea typeface="Open Sans"/>
              <a:cs typeface="Open Sans"/>
              <a:sym typeface="Open Sans"/>
            </a:endParaRPr>
          </a:p>
        </p:txBody>
      </p:sp>
      <p:sp>
        <p:nvSpPr>
          <p:cNvPr id="601" name="Google Shape;601;p99"/>
          <p:cNvSpPr txBox="1"/>
          <p:nvPr/>
        </p:nvSpPr>
        <p:spPr>
          <a:xfrm>
            <a:off x="2363250" y="6718075"/>
            <a:ext cx="9182100" cy="624000"/>
          </a:xfrm>
          <a:prstGeom prst="rect">
            <a:avLst/>
          </a:prstGeom>
          <a:noFill/>
          <a:ln>
            <a:noFill/>
          </a:ln>
        </p:spPr>
        <p:txBody>
          <a:bodyPr anchorCtr="0" anchor="t" bIns="71425" lIns="71425" spcFirstLastPara="1" rIns="71425" wrap="square" tIns="71425">
            <a:noAutofit/>
          </a:bodyPr>
          <a:lstStyle/>
          <a:p>
            <a:pPr indent="0" lvl="0" marL="0" rtl="0" algn="l">
              <a:spcBef>
                <a:spcPts val="0"/>
              </a:spcBef>
              <a:spcAft>
                <a:spcPts val="0"/>
              </a:spcAft>
              <a:buNone/>
            </a:pPr>
            <a:r>
              <a:rPr lang="en-US" sz="4000">
                <a:solidFill>
                  <a:srgbClr val="F6914C"/>
                </a:solidFill>
                <a:latin typeface="Open Sans"/>
                <a:ea typeface="Open Sans"/>
                <a:cs typeface="Open Sans"/>
                <a:sym typeface="Open Sans"/>
              </a:rPr>
              <a:t>➜ </a:t>
            </a:r>
            <a:r>
              <a:rPr lang="en-US" sz="4000">
                <a:solidFill>
                  <a:srgbClr val="FFFFFF"/>
                </a:solidFill>
                <a:latin typeface="Open Sans"/>
                <a:ea typeface="Open Sans"/>
                <a:cs typeface="Open Sans"/>
                <a:sym typeface="Open Sans"/>
              </a:rPr>
              <a:t>Maintenance</a:t>
            </a:r>
            <a:endParaRPr sz="4000">
              <a:solidFill>
                <a:srgbClr val="FFFFFF"/>
              </a:solidFill>
              <a:latin typeface="Open Sans"/>
              <a:ea typeface="Open Sans"/>
              <a:cs typeface="Open Sans"/>
              <a:sym typeface="Open Sans"/>
            </a:endParaRPr>
          </a:p>
          <a:p>
            <a:pPr indent="0" lvl="0" marL="0" rtl="0" algn="l">
              <a:lnSpc>
                <a:spcPct val="110000"/>
              </a:lnSpc>
              <a:spcBef>
                <a:spcPts val="0"/>
              </a:spcBef>
              <a:spcAft>
                <a:spcPts val="0"/>
              </a:spcAft>
              <a:buNone/>
            </a:pPr>
            <a:r>
              <a:t/>
            </a:r>
            <a:endParaRPr sz="4000">
              <a:solidFill>
                <a:srgbClr val="FFFFFF"/>
              </a:solidFill>
              <a:latin typeface="Open Sans"/>
              <a:ea typeface="Open Sans"/>
              <a:cs typeface="Open Sans"/>
              <a:sym typeface="Open Sans"/>
            </a:endParaRPr>
          </a:p>
        </p:txBody>
      </p:sp>
      <p:sp>
        <p:nvSpPr>
          <p:cNvPr id="602" name="Google Shape;602;p99"/>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1800"/>
              <a:buFont typeface="Arial"/>
              <a:buNone/>
            </a:pPr>
            <a:fld id="{00000000-1234-1234-1234-123412341234}" type="slidenum">
              <a:rPr b="0" i="0" lang="en-US" sz="1800" u="none" cap="none" strike="noStrike">
                <a:solidFill>
                  <a:srgbClr val="8191AC"/>
                </a:solidFill>
                <a:latin typeface="Arial"/>
                <a:ea typeface="Arial"/>
                <a:cs typeface="Arial"/>
                <a:sym typeface="Arial"/>
              </a:rPr>
              <a:t>‹#›</a:t>
            </a:fld>
            <a:endParaRPr>
              <a:solidFill>
                <a:srgbClr val="8191AC"/>
              </a:solidFill>
            </a:endParaRPr>
          </a:p>
        </p:txBody>
      </p:sp>
      <p:sp>
        <p:nvSpPr>
          <p:cNvPr id="603" name="Google Shape;603;p99"/>
          <p:cNvSpPr/>
          <p:nvPr/>
        </p:nvSpPr>
        <p:spPr>
          <a:xfrm>
            <a:off x="783100" y="527446"/>
            <a:ext cx="625800" cy="625800"/>
          </a:xfrm>
          <a:prstGeom prst="ellipse">
            <a:avLst/>
          </a:prstGeom>
          <a:noFill/>
          <a:ln cap="flat" cmpd="sng" w="12700">
            <a:solidFill>
              <a:srgbClr val="8191AC"/>
            </a:solidFill>
            <a:prstDash val="dashDot"/>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Arial"/>
              <a:buNone/>
            </a:pPr>
            <a:r>
              <a:t/>
            </a:r>
            <a:endParaRPr b="0" i="0" sz="3200" u="none" cap="none" strike="noStrike">
              <a:solidFill>
                <a:srgbClr val="FFFFFF"/>
              </a:solidFill>
              <a:latin typeface="Arial"/>
              <a:ea typeface="Arial"/>
              <a:cs typeface="Arial"/>
              <a:sym typeface="Arial"/>
            </a:endParaRPr>
          </a:p>
        </p:txBody>
      </p:sp>
      <p:sp>
        <p:nvSpPr>
          <p:cNvPr id="604" name="Google Shape;604;p99"/>
          <p:cNvSpPr txBox="1"/>
          <p:nvPr/>
        </p:nvSpPr>
        <p:spPr>
          <a:xfrm>
            <a:off x="1638250" y="4507200"/>
            <a:ext cx="10184400" cy="17814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None/>
            </a:pPr>
            <a:r>
              <a:rPr lang="en-US" sz="4000">
                <a:solidFill>
                  <a:srgbClr val="FFFFFF"/>
                </a:solidFill>
                <a:latin typeface="Open Sans"/>
                <a:ea typeface="Open Sans"/>
                <a:cs typeface="Open Sans"/>
                <a:sym typeface="Open Sans"/>
              </a:rPr>
              <a:t>In multiple surveys, the biggest obstacles for </a:t>
            </a:r>
            <a:r>
              <a:rPr lang="en-US" sz="4000">
                <a:solidFill>
                  <a:srgbClr val="FFFFFF"/>
                </a:solidFill>
                <a:latin typeface="Open Sans"/>
                <a:ea typeface="Open Sans"/>
                <a:cs typeface="Open Sans"/>
                <a:sym typeface="Open Sans"/>
              </a:rPr>
              <a:t>develop</a:t>
            </a:r>
            <a:r>
              <a:rPr lang="en-US" sz="4000">
                <a:solidFill>
                  <a:srgbClr val="FFFFFF"/>
                </a:solidFill>
                <a:latin typeface="Open Sans"/>
                <a:ea typeface="Open Sans"/>
                <a:cs typeface="Open Sans"/>
                <a:sym typeface="Open Sans"/>
              </a:rPr>
              <a:t>ment teams using open source have been remarkably consistent: </a:t>
            </a:r>
            <a:endParaRPr sz="4000">
              <a:solidFill>
                <a:srgbClr val="FFFFFF"/>
              </a:solidFill>
              <a:latin typeface="Open Sans"/>
              <a:ea typeface="Open Sans"/>
              <a:cs typeface="Open Sans"/>
              <a:sym typeface="Open Sans"/>
            </a:endParaRPr>
          </a:p>
        </p:txBody>
      </p:sp>
      <p:pic>
        <p:nvPicPr>
          <p:cNvPr id="605" name="Google Shape;605;p99"/>
          <p:cNvPicPr preferRelativeResize="0"/>
          <p:nvPr/>
        </p:nvPicPr>
        <p:blipFill>
          <a:blip r:embed="rId3">
            <a:alphaModFix/>
          </a:blip>
          <a:stretch>
            <a:fillRect/>
          </a:stretch>
        </p:blipFill>
        <p:spPr>
          <a:xfrm>
            <a:off x="12923775" y="4479950"/>
            <a:ext cx="9382049" cy="8353050"/>
          </a:xfrm>
          <a:prstGeom prst="rect">
            <a:avLst/>
          </a:prstGeom>
          <a:noFill/>
          <a:ln>
            <a:noFill/>
          </a:ln>
          <a:effectLst>
            <a:outerShdw blurRad="714375" rotWithShape="0" algn="bl" dir="2940000" dist="47625">
              <a:srgbClr val="000000">
                <a:alpha val="50000"/>
              </a:srgbClr>
            </a:outerShdw>
          </a:effectLst>
        </p:spPr>
      </p:pic>
      <p:sp>
        <p:nvSpPr>
          <p:cNvPr id="606" name="Google Shape;606;p99"/>
          <p:cNvSpPr txBox="1"/>
          <p:nvPr/>
        </p:nvSpPr>
        <p:spPr>
          <a:xfrm>
            <a:off x="534800" y="13142975"/>
            <a:ext cx="7869000" cy="390000"/>
          </a:xfrm>
          <a:prstGeom prst="rect">
            <a:avLst/>
          </a:prstGeom>
          <a:noFill/>
          <a:ln>
            <a:noFill/>
          </a:ln>
        </p:spPr>
        <p:txBody>
          <a:bodyPr anchorCtr="0" anchor="b" bIns="19050" lIns="19050" spcFirstLastPara="1" rIns="19050" wrap="square" tIns="19050">
            <a:noAutofit/>
          </a:bodyPr>
          <a:lstStyle/>
          <a:p>
            <a:pPr indent="0" lvl="0" marL="0" marR="0" rtl="0" algn="l">
              <a:lnSpc>
                <a:spcPct val="80000"/>
              </a:lnSpc>
              <a:spcBef>
                <a:spcPts val="0"/>
              </a:spcBef>
              <a:spcAft>
                <a:spcPts val="0"/>
              </a:spcAft>
              <a:buClr>
                <a:srgbClr val="A3AFC2"/>
              </a:buClr>
              <a:buSzPts val="800"/>
              <a:buFont typeface="Arial"/>
              <a:buNone/>
            </a:pPr>
            <a:r>
              <a:rPr b="0" i="0" lang="en-US" sz="1800" u="sng" cap="none" strike="noStrike">
                <a:solidFill>
                  <a:srgbClr val="F6F4F0"/>
                </a:solidFill>
                <a:latin typeface="Arial"/>
                <a:ea typeface="Arial"/>
                <a:cs typeface="Arial"/>
                <a:sym typeface="Arial"/>
                <a:hlinkClick r:id="rId4"/>
              </a:rPr>
              <a:t>Source: Tidelift 201</a:t>
            </a:r>
            <a:r>
              <a:rPr lang="en-US" sz="1800" u="sng">
                <a:solidFill>
                  <a:srgbClr val="F6F4F0"/>
                </a:solidFill>
                <a:hlinkClick r:id="rId5"/>
              </a:rPr>
              <a:t>9 Managed open source</a:t>
            </a:r>
            <a:r>
              <a:rPr b="0" i="0" lang="en-US" sz="1800" u="sng" cap="none" strike="noStrike">
                <a:solidFill>
                  <a:srgbClr val="F6F4F0"/>
                </a:solidFill>
                <a:latin typeface="Arial"/>
                <a:ea typeface="Arial"/>
                <a:cs typeface="Arial"/>
                <a:sym typeface="Arial"/>
                <a:hlinkClick r:id="rId6"/>
              </a:rPr>
              <a:t> </a:t>
            </a:r>
            <a:r>
              <a:rPr lang="en-US" sz="1800" u="sng">
                <a:solidFill>
                  <a:srgbClr val="F6F4F0"/>
                </a:solidFill>
                <a:hlinkClick r:id="rId7"/>
              </a:rPr>
              <a:t>s</a:t>
            </a:r>
            <a:r>
              <a:rPr b="0" i="0" lang="en-US" sz="1800" u="sng" cap="none" strike="noStrike">
                <a:solidFill>
                  <a:srgbClr val="F6F4F0"/>
                </a:solidFill>
                <a:latin typeface="Arial"/>
                <a:ea typeface="Arial"/>
                <a:cs typeface="Arial"/>
                <a:sym typeface="Arial"/>
                <a:hlinkClick r:id="rId8"/>
              </a:rPr>
              <a:t>urvey</a:t>
            </a:r>
            <a:endParaRPr sz="1800">
              <a:solidFill>
                <a:srgbClr val="F6F4F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Google Shape;611;p100"/>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p>
            <a:pPr indent="0" lvl="0" marL="0" rtl="0" algn="ctr">
              <a:spcBef>
                <a:spcPts val="0"/>
              </a:spcBef>
              <a:spcAft>
                <a:spcPts val="0"/>
              </a:spcAft>
              <a:buClr>
                <a:srgbClr val="60687F"/>
              </a:buClr>
              <a:buSzPts val="1800"/>
              <a:buFont typeface="Arial"/>
              <a:buNone/>
            </a:pPr>
            <a:fld id="{00000000-1234-1234-1234-123412341234}" type="slidenum">
              <a:rPr lang="en-US"/>
              <a:t>‹#›</a:t>
            </a:fld>
            <a:endParaRPr b="1">
              <a:solidFill>
                <a:srgbClr val="53585F"/>
              </a:solidFill>
            </a:endParaRPr>
          </a:p>
        </p:txBody>
      </p:sp>
      <p:sp>
        <p:nvSpPr>
          <p:cNvPr id="612" name="Google Shape;612;p100"/>
          <p:cNvSpPr txBox="1"/>
          <p:nvPr>
            <p:ph type="title"/>
          </p:nvPr>
        </p:nvSpPr>
        <p:spPr>
          <a:xfrm>
            <a:off x="1269100" y="1429850"/>
            <a:ext cx="21290700" cy="12903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F6914C"/>
              </a:buClr>
              <a:buSzPts val="7000"/>
              <a:buFont typeface="Arial"/>
              <a:buNone/>
            </a:pPr>
            <a:r>
              <a:rPr lang="en-US"/>
              <a:t>U</a:t>
            </a:r>
            <a:r>
              <a:rPr lang="en-US" sz="7000">
                <a:solidFill>
                  <a:srgbClr val="F6914C"/>
                </a:solidFill>
              </a:rPr>
              <a:t>nmanaged</a:t>
            </a:r>
            <a:r>
              <a:rPr lang="en-US" sz="7000">
                <a:solidFill>
                  <a:srgbClr val="F6914C"/>
                </a:solidFill>
              </a:rPr>
              <a:t> open source drains productivity</a:t>
            </a:r>
            <a:endParaRPr i="0" sz="7000" u="none" cap="none" strike="noStrike">
              <a:solidFill>
                <a:srgbClr val="F6914C"/>
              </a:solidFill>
            </a:endParaRPr>
          </a:p>
        </p:txBody>
      </p:sp>
      <p:pic>
        <p:nvPicPr>
          <p:cNvPr id="613" name="Google Shape;613;p100"/>
          <p:cNvPicPr preferRelativeResize="0"/>
          <p:nvPr/>
        </p:nvPicPr>
        <p:blipFill>
          <a:blip r:embed="rId3">
            <a:alphaModFix/>
          </a:blip>
          <a:stretch>
            <a:fillRect/>
          </a:stretch>
        </p:blipFill>
        <p:spPr>
          <a:xfrm>
            <a:off x="1453900" y="3397075"/>
            <a:ext cx="9159125" cy="9306875"/>
          </a:xfrm>
          <a:prstGeom prst="rect">
            <a:avLst/>
          </a:prstGeom>
          <a:noFill/>
          <a:ln>
            <a:noFill/>
          </a:ln>
          <a:effectLst>
            <a:outerShdw blurRad="700088" rotWithShape="0" algn="bl" dir="3000000" dist="47625">
              <a:srgbClr val="000000">
                <a:alpha val="50000"/>
              </a:srgbClr>
            </a:outerShdw>
          </a:effectLst>
        </p:spPr>
      </p:pic>
      <p:sp>
        <p:nvSpPr>
          <p:cNvPr id="614" name="Google Shape;614;p100"/>
          <p:cNvSpPr txBox="1"/>
          <p:nvPr>
            <p:ph idx="4294967295" type="body"/>
          </p:nvPr>
        </p:nvSpPr>
        <p:spPr>
          <a:xfrm>
            <a:off x="12721275" y="3874700"/>
            <a:ext cx="9261300" cy="35565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None/>
            </a:pPr>
            <a:r>
              <a:rPr lang="en-US" sz="3800">
                <a:solidFill>
                  <a:srgbClr val="60687F"/>
                </a:solidFill>
              </a:rPr>
              <a:t>Biggest maintenance challenges include </a:t>
            </a:r>
            <a:r>
              <a:rPr b="1" lang="en-US" sz="3800">
                <a:solidFill>
                  <a:srgbClr val="60687F"/>
                </a:solidFill>
              </a:rPr>
              <a:t>moving to a new major version of a framework or library</a:t>
            </a:r>
            <a:r>
              <a:rPr lang="en-US" sz="3800">
                <a:solidFill>
                  <a:srgbClr val="60687F"/>
                </a:solidFill>
              </a:rPr>
              <a:t> and </a:t>
            </a:r>
            <a:r>
              <a:rPr b="1" lang="en-US" sz="3800">
                <a:solidFill>
                  <a:srgbClr val="60687F"/>
                </a:solidFill>
              </a:rPr>
              <a:t>bugs or breaking changes</a:t>
            </a:r>
            <a:r>
              <a:rPr lang="en-US" sz="3800">
                <a:solidFill>
                  <a:srgbClr val="60687F"/>
                </a:solidFill>
              </a:rPr>
              <a:t> in an updated </a:t>
            </a:r>
            <a:r>
              <a:rPr lang="en-US" sz="3800">
                <a:solidFill>
                  <a:srgbClr val="60687F"/>
                </a:solidFill>
              </a:rPr>
              <a:t>dependency</a:t>
            </a:r>
            <a:r>
              <a:rPr lang="en-US" sz="3800">
                <a:solidFill>
                  <a:srgbClr val="60687F"/>
                </a:solidFill>
              </a:rPr>
              <a:t> affecting their software supply chain.</a:t>
            </a:r>
            <a:br>
              <a:rPr lang="en-US" sz="3800">
                <a:solidFill>
                  <a:srgbClr val="60687F"/>
                </a:solidFill>
              </a:rPr>
            </a:br>
            <a:br>
              <a:rPr lang="en-US" sz="3800">
                <a:solidFill>
                  <a:srgbClr val="60687F"/>
                </a:solidFill>
              </a:rPr>
            </a:br>
            <a:r>
              <a:rPr lang="en-US" sz="3800">
                <a:solidFill>
                  <a:srgbClr val="60687F"/>
                </a:solidFill>
              </a:rPr>
              <a:t>Over half of development teams regularly face </a:t>
            </a:r>
            <a:r>
              <a:rPr b="1" lang="en-US" sz="3800">
                <a:solidFill>
                  <a:srgbClr val="60687F"/>
                </a:solidFill>
              </a:rPr>
              <a:t>challenges related to poorly maintained open source </a:t>
            </a:r>
            <a:r>
              <a:rPr b="1" lang="en-US" sz="3800">
                <a:solidFill>
                  <a:srgbClr val="60687F"/>
                </a:solidFill>
              </a:rPr>
              <a:t>dependencies</a:t>
            </a:r>
            <a:r>
              <a:rPr lang="en-US" sz="3800">
                <a:solidFill>
                  <a:srgbClr val="60687F"/>
                </a:solidFill>
              </a:rPr>
              <a:t>.</a:t>
            </a:r>
            <a:endParaRPr sz="3800">
              <a:solidFill>
                <a:srgbClr val="60687F"/>
              </a:solidFill>
            </a:endParaRPr>
          </a:p>
          <a:p>
            <a:pPr indent="0" lvl="0" marL="0" marR="0" rtl="0" algn="l">
              <a:lnSpc>
                <a:spcPct val="100000"/>
              </a:lnSpc>
              <a:spcBef>
                <a:spcPts val="0"/>
              </a:spcBef>
              <a:spcAft>
                <a:spcPts val="0"/>
              </a:spcAft>
              <a:buNone/>
            </a:pPr>
            <a:r>
              <a:t/>
            </a:r>
            <a:endParaRPr sz="3800">
              <a:solidFill>
                <a:srgbClr val="60687F"/>
              </a:solidFill>
            </a:endParaRPr>
          </a:p>
          <a:p>
            <a:pPr indent="-400050" lvl="0" marL="400050" rtl="0" algn="l">
              <a:spcBef>
                <a:spcPts val="0"/>
              </a:spcBef>
              <a:spcAft>
                <a:spcPts val="0"/>
              </a:spcAft>
              <a:buNone/>
            </a:pPr>
            <a:r>
              <a:t/>
            </a:r>
            <a:endParaRPr sz="3800">
              <a:solidFill>
                <a:srgbClr val="60687F"/>
              </a:solidFill>
            </a:endParaRPr>
          </a:p>
          <a:p>
            <a:pPr indent="0" lvl="0" marL="0" marR="0" rtl="0" algn="l">
              <a:lnSpc>
                <a:spcPct val="100000"/>
              </a:lnSpc>
              <a:spcBef>
                <a:spcPts val="4000"/>
              </a:spcBef>
              <a:spcAft>
                <a:spcPts val="0"/>
              </a:spcAft>
              <a:buNone/>
            </a:pPr>
            <a:r>
              <a:t/>
            </a:r>
            <a:endParaRPr sz="3600">
              <a:solidFill>
                <a:srgbClr val="000000"/>
              </a:solidFill>
            </a:endParaRPr>
          </a:p>
        </p:txBody>
      </p:sp>
      <p:sp>
        <p:nvSpPr>
          <p:cNvPr id="615" name="Google Shape;615;p100"/>
          <p:cNvSpPr txBox="1"/>
          <p:nvPr/>
        </p:nvSpPr>
        <p:spPr>
          <a:xfrm>
            <a:off x="534800" y="13142975"/>
            <a:ext cx="7869000" cy="390000"/>
          </a:xfrm>
          <a:prstGeom prst="rect">
            <a:avLst/>
          </a:prstGeom>
          <a:noFill/>
          <a:ln>
            <a:noFill/>
          </a:ln>
        </p:spPr>
        <p:txBody>
          <a:bodyPr anchorCtr="0" anchor="b" bIns="19050" lIns="19050" spcFirstLastPara="1" rIns="19050" wrap="square" tIns="19050">
            <a:noAutofit/>
          </a:bodyPr>
          <a:lstStyle/>
          <a:p>
            <a:pPr indent="0" lvl="0" marL="0" marR="0" rtl="0" algn="l">
              <a:lnSpc>
                <a:spcPct val="80000"/>
              </a:lnSpc>
              <a:spcBef>
                <a:spcPts val="0"/>
              </a:spcBef>
              <a:spcAft>
                <a:spcPts val="0"/>
              </a:spcAft>
              <a:buClr>
                <a:srgbClr val="A3AFC2"/>
              </a:buClr>
              <a:buSzPts val="800"/>
              <a:buFont typeface="Arial"/>
              <a:buNone/>
            </a:pPr>
            <a:r>
              <a:rPr b="0" i="0" lang="en-US" sz="1800" u="sng" cap="none" strike="noStrike">
                <a:solidFill>
                  <a:schemeClr val="accent3"/>
                </a:solidFill>
                <a:latin typeface="Arial"/>
                <a:ea typeface="Arial"/>
                <a:cs typeface="Arial"/>
                <a:sym typeface="Arial"/>
                <a:hlinkClick r:id="rId4"/>
              </a:rPr>
              <a:t>Source: Tidelift 201</a:t>
            </a:r>
            <a:r>
              <a:rPr lang="en-US" sz="1800" u="sng">
                <a:solidFill>
                  <a:schemeClr val="accent3"/>
                </a:solidFill>
                <a:hlinkClick r:id="rId5"/>
              </a:rPr>
              <a:t>9 Managed open source</a:t>
            </a:r>
            <a:r>
              <a:rPr b="0" i="0" lang="en-US" sz="1800" u="sng" cap="none" strike="noStrike">
                <a:solidFill>
                  <a:schemeClr val="accent3"/>
                </a:solidFill>
                <a:latin typeface="Arial"/>
                <a:ea typeface="Arial"/>
                <a:cs typeface="Arial"/>
                <a:sym typeface="Arial"/>
                <a:hlinkClick r:id="rId6"/>
              </a:rPr>
              <a:t> </a:t>
            </a:r>
            <a:r>
              <a:rPr lang="en-US" sz="1800" u="sng">
                <a:solidFill>
                  <a:schemeClr val="accent3"/>
                </a:solidFill>
                <a:hlinkClick r:id="rId7"/>
              </a:rPr>
              <a:t>s</a:t>
            </a:r>
            <a:r>
              <a:rPr b="0" i="0" lang="en-US" sz="1800" u="sng" cap="none" strike="noStrike">
                <a:solidFill>
                  <a:schemeClr val="accent3"/>
                </a:solidFill>
                <a:latin typeface="Arial"/>
                <a:ea typeface="Arial"/>
                <a:cs typeface="Arial"/>
                <a:sym typeface="Arial"/>
                <a:hlinkClick r:id="rId8"/>
              </a:rPr>
              <a:t>urvey</a:t>
            </a:r>
            <a:endParaRPr sz="1800">
              <a:solidFill>
                <a:schemeClr val="accent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9" name="Shape 619"/>
        <p:cNvGrpSpPr/>
        <p:nvPr/>
      </p:nvGrpSpPr>
      <p:grpSpPr>
        <a:xfrm>
          <a:off x="0" y="0"/>
          <a:ext cx="0" cy="0"/>
          <a:chOff x="0" y="0"/>
          <a:chExt cx="0" cy="0"/>
        </a:xfrm>
      </p:grpSpPr>
      <p:sp>
        <p:nvSpPr>
          <p:cNvPr id="620" name="Google Shape;620;p101"/>
          <p:cNvSpPr txBox="1"/>
          <p:nvPr>
            <p:ph idx="12" type="sldNum"/>
          </p:nvPr>
        </p:nvSpPr>
        <p:spPr>
          <a:xfrm>
            <a:off x="877593" y="610129"/>
            <a:ext cx="436800" cy="460500"/>
          </a:xfrm>
          <a:prstGeom prst="rect">
            <a:avLst/>
          </a:prstGeom>
          <a:noFill/>
          <a:ln>
            <a:noFill/>
          </a:ln>
        </p:spPr>
        <p:txBody>
          <a:bodyPr anchorCtr="0" anchor="t" bIns="71425" lIns="71425" spcFirstLastPara="1" rIns="71425" wrap="square" tIns="71425">
            <a:noAutofit/>
          </a:bodyPr>
          <a:lstStyle/>
          <a:p>
            <a:pPr indent="0" lvl="0" marL="0" rtl="0" algn="ctr">
              <a:spcBef>
                <a:spcPts val="0"/>
              </a:spcBef>
              <a:spcAft>
                <a:spcPts val="0"/>
              </a:spcAft>
              <a:buClr>
                <a:srgbClr val="60687F"/>
              </a:buClr>
              <a:buSzPts val="1800"/>
              <a:buFont typeface="Arial"/>
              <a:buNone/>
            </a:pPr>
            <a:fld id="{00000000-1234-1234-1234-123412341234}" type="slidenum">
              <a:rPr lang="en-US"/>
              <a:t>‹#›</a:t>
            </a:fld>
            <a:endParaRPr b="1">
              <a:solidFill>
                <a:srgbClr val="53585F"/>
              </a:solidFill>
            </a:endParaRPr>
          </a:p>
        </p:txBody>
      </p:sp>
      <p:sp>
        <p:nvSpPr>
          <p:cNvPr id="621" name="Google Shape;621;p101"/>
          <p:cNvSpPr txBox="1"/>
          <p:nvPr>
            <p:ph type="title"/>
          </p:nvPr>
        </p:nvSpPr>
        <p:spPr>
          <a:xfrm>
            <a:off x="1269100" y="1277450"/>
            <a:ext cx="21290700" cy="22887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F6914C"/>
              </a:buClr>
              <a:buSzPts val="7000"/>
              <a:buFont typeface="Arial"/>
              <a:buNone/>
            </a:pPr>
            <a:r>
              <a:rPr lang="en-US"/>
              <a:t>While taking up valuable time that could be </a:t>
            </a:r>
            <a:br>
              <a:rPr lang="en-US"/>
            </a:br>
            <a:r>
              <a:rPr lang="en-US"/>
              <a:t>spent writing code</a:t>
            </a:r>
            <a:endParaRPr i="0" sz="7000" u="none" cap="none" strike="noStrike">
              <a:solidFill>
                <a:srgbClr val="F6914C"/>
              </a:solidFill>
            </a:endParaRPr>
          </a:p>
        </p:txBody>
      </p:sp>
      <p:pic>
        <p:nvPicPr>
          <p:cNvPr id="622" name="Google Shape;622;p101"/>
          <p:cNvPicPr preferRelativeResize="0"/>
          <p:nvPr/>
        </p:nvPicPr>
        <p:blipFill>
          <a:blip r:embed="rId3">
            <a:alphaModFix/>
          </a:blip>
          <a:stretch>
            <a:fillRect/>
          </a:stretch>
        </p:blipFill>
        <p:spPr>
          <a:xfrm>
            <a:off x="1314400" y="4150837"/>
            <a:ext cx="9034000" cy="8407450"/>
          </a:xfrm>
          <a:prstGeom prst="rect">
            <a:avLst/>
          </a:prstGeom>
          <a:noFill/>
          <a:ln>
            <a:noFill/>
          </a:ln>
          <a:effectLst>
            <a:outerShdw blurRad="714375" rotWithShape="0" algn="bl" dir="3000000" dist="47625">
              <a:srgbClr val="000000">
                <a:alpha val="50000"/>
              </a:srgbClr>
            </a:outerShdw>
          </a:effectLst>
        </p:spPr>
      </p:pic>
      <p:sp>
        <p:nvSpPr>
          <p:cNvPr id="623" name="Google Shape;623;p101"/>
          <p:cNvSpPr txBox="1"/>
          <p:nvPr>
            <p:ph idx="4294967295" type="body"/>
          </p:nvPr>
        </p:nvSpPr>
        <p:spPr>
          <a:xfrm>
            <a:off x="12721275" y="4560500"/>
            <a:ext cx="9261300" cy="35565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None/>
            </a:pPr>
            <a:r>
              <a:rPr lang="en-US" sz="3800">
                <a:solidFill>
                  <a:srgbClr val="60687F"/>
                </a:solidFill>
              </a:rPr>
              <a:t>Developers spend more time on</a:t>
            </a:r>
            <a:r>
              <a:rPr b="1" lang="en-US" sz="3800">
                <a:solidFill>
                  <a:srgbClr val="60687F"/>
                </a:solidFill>
              </a:rPr>
              <a:t> code maintenance, testing, and security </a:t>
            </a:r>
            <a:r>
              <a:rPr lang="en-US" sz="3800">
                <a:solidFill>
                  <a:srgbClr val="60687F"/>
                </a:solidFill>
              </a:rPr>
              <a:t>issues</a:t>
            </a:r>
            <a:r>
              <a:rPr b="1" lang="en-US" sz="3800">
                <a:solidFill>
                  <a:srgbClr val="60687F"/>
                </a:solidFill>
              </a:rPr>
              <a:t> </a:t>
            </a:r>
            <a:r>
              <a:rPr lang="en-US" sz="3800">
                <a:solidFill>
                  <a:srgbClr val="60687F"/>
                </a:solidFill>
              </a:rPr>
              <a:t>than they do</a:t>
            </a:r>
            <a:r>
              <a:rPr b="1" lang="en-US" sz="3800">
                <a:solidFill>
                  <a:srgbClr val="60687F"/>
                </a:solidFill>
              </a:rPr>
              <a:t> writing code</a:t>
            </a:r>
            <a:r>
              <a:rPr lang="en-US" sz="3800">
                <a:solidFill>
                  <a:srgbClr val="60687F"/>
                </a:solidFill>
              </a:rPr>
              <a:t>.</a:t>
            </a:r>
            <a:endParaRPr sz="3800">
              <a:solidFill>
                <a:srgbClr val="60687F"/>
              </a:solidFill>
            </a:endParaRPr>
          </a:p>
          <a:p>
            <a:pPr indent="-400050" lvl="0" marL="400050" rtl="0" algn="l">
              <a:spcBef>
                <a:spcPts val="0"/>
              </a:spcBef>
              <a:spcAft>
                <a:spcPts val="0"/>
              </a:spcAft>
              <a:buNone/>
            </a:pPr>
            <a:r>
              <a:t/>
            </a:r>
            <a:endParaRPr sz="3800">
              <a:solidFill>
                <a:srgbClr val="60687F"/>
              </a:solidFill>
            </a:endParaRPr>
          </a:p>
          <a:p>
            <a:pPr indent="0" lvl="0" marL="0" marR="0" rtl="0" algn="l">
              <a:lnSpc>
                <a:spcPct val="100000"/>
              </a:lnSpc>
              <a:spcBef>
                <a:spcPts val="4000"/>
              </a:spcBef>
              <a:spcAft>
                <a:spcPts val="0"/>
              </a:spcAft>
              <a:buNone/>
            </a:pPr>
            <a:r>
              <a:t/>
            </a:r>
            <a:endParaRPr sz="3600">
              <a:solidFill>
                <a:srgbClr val="000000"/>
              </a:solidFill>
            </a:endParaRPr>
          </a:p>
        </p:txBody>
      </p:sp>
      <p:sp>
        <p:nvSpPr>
          <p:cNvPr id="624" name="Google Shape;624;p101"/>
          <p:cNvSpPr txBox="1"/>
          <p:nvPr/>
        </p:nvSpPr>
        <p:spPr>
          <a:xfrm>
            <a:off x="534800" y="13142975"/>
            <a:ext cx="7869000" cy="390000"/>
          </a:xfrm>
          <a:prstGeom prst="rect">
            <a:avLst/>
          </a:prstGeom>
          <a:noFill/>
          <a:ln>
            <a:noFill/>
          </a:ln>
        </p:spPr>
        <p:txBody>
          <a:bodyPr anchorCtr="0" anchor="b" bIns="19050" lIns="19050" spcFirstLastPara="1" rIns="19050" wrap="square" tIns="19050">
            <a:noAutofit/>
          </a:bodyPr>
          <a:lstStyle/>
          <a:p>
            <a:pPr indent="0" lvl="0" marL="0" marR="0" rtl="0" algn="l">
              <a:lnSpc>
                <a:spcPct val="80000"/>
              </a:lnSpc>
              <a:spcBef>
                <a:spcPts val="0"/>
              </a:spcBef>
              <a:spcAft>
                <a:spcPts val="0"/>
              </a:spcAft>
              <a:buClr>
                <a:srgbClr val="A3AFC2"/>
              </a:buClr>
              <a:buSzPts val="800"/>
              <a:buFont typeface="Arial"/>
              <a:buNone/>
            </a:pPr>
            <a:r>
              <a:rPr b="0" i="0" lang="en-US" sz="1800" u="sng" cap="none" strike="noStrike">
                <a:solidFill>
                  <a:schemeClr val="accent3"/>
                </a:solidFill>
                <a:latin typeface="Arial"/>
                <a:ea typeface="Arial"/>
                <a:cs typeface="Arial"/>
                <a:sym typeface="Arial"/>
                <a:hlinkClick r:id="rId4"/>
              </a:rPr>
              <a:t>Source: Tidelift 201</a:t>
            </a:r>
            <a:r>
              <a:rPr lang="en-US" sz="1800" u="sng">
                <a:solidFill>
                  <a:schemeClr val="accent3"/>
                </a:solidFill>
                <a:hlinkClick r:id="rId5"/>
              </a:rPr>
              <a:t>9 Managed open source</a:t>
            </a:r>
            <a:r>
              <a:rPr b="0" i="0" lang="en-US" sz="1800" u="sng" cap="none" strike="noStrike">
                <a:solidFill>
                  <a:schemeClr val="accent3"/>
                </a:solidFill>
                <a:latin typeface="Arial"/>
                <a:ea typeface="Arial"/>
                <a:cs typeface="Arial"/>
                <a:sym typeface="Arial"/>
                <a:hlinkClick r:id="rId6"/>
              </a:rPr>
              <a:t> </a:t>
            </a:r>
            <a:r>
              <a:rPr lang="en-US" sz="1800" u="sng">
                <a:solidFill>
                  <a:schemeClr val="accent3"/>
                </a:solidFill>
                <a:hlinkClick r:id="rId7"/>
              </a:rPr>
              <a:t>s</a:t>
            </a:r>
            <a:r>
              <a:rPr b="0" i="0" lang="en-US" sz="1800" u="sng" cap="none" strike="noStrike">
                <a:solidFill>
                  <a:schemeClr val="accent3"/>
                </a:solidFill>
                <a:latin typeface="Arial"/>
                <a:ea typeface="Arial"/>
                <a:cs typeface="Arial"/>
                <a:sym typeface="Arial"/>
                <a:hlinkClick r:id="rId8"/>
              </a:rPr>
              <a:t>urvey</a:t>
            </a:r>
            <a:endParaRPr sz="1800">
              <a:solidFill>
                <a:schemeClr val="accent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8" name="Shape 628"/>
        <p:cNvGrpSpPr/>
        <p:nvPr/>
      </p:nvGrpSpPr>
      <p:grpSpPr>
        <a:xfrm>
          <a:off x="0" y="0"/>
          <a:ext cx="0" cy="0"/>
          <a:chOff x="0" y="0"/>
          <a:chExt cx="0" cy="0"/>
        </a:xfrm>
      </p:grpSpPr>
      <p:sp>
        <p:nvSpPr>
          <p:cNvPr id="629" name="Google Shape;629;p102"/>
          <p:cNvSpPr txBox="1"/>
          <p:nvPr>
            <p:ph idx="4294967295" type="title"/>
          </p:nvPr>
        </p:nvSpPr>
        <p:spPr>
          <a:xfrm>
            <a:off x="1269100" y="1620350"/>
            <a:ext cx="21525000" cy="1448700"/>
          </a:xfrm>
          <a:prstGeom prst="rect">
            <a:avLst/>
          </a:prstGeom>
          <a:noFill/>
          <a:ln>
            <a:noFill/>
          </a:ln>
        </p:spPr>
        <p:txBody>
          <a:bodyPr anchorCtr="0" anchor="t" bIns="71400" lIns="71400" spcFirstLastPara="1" rIns="71400" wrap="square" tIns="71400">
            <a:noAutofit/>
          </a:bodyPr>
          <a:lstStyle/>
          <a:p>
            <a:pPr indent="0" lvl="0" marL="0" marR="0" rtl="0" algn="l">
              <a:lnSpc>
                <a:spcPct val="90000"/>
              </a:lnSpc>
              <a:spcBef>
                <a:spcPts val="0"/>
              </a:spcBef>
              <a:spcAft>
                <a:spcPts val="0"/>
              </a:spcAft>
              <a:buClr>
                <a:srgbClr val="F6914C"/>
              </a:buClr>
              <a:buSzPts val="7500"/>
              <a:buFont typeface="Arial"/>
              <a:buNone/>
            </a:pPr>
            <a:r>
              <a:rPr lang="en-US" sz="7500"/>
              <a:t>What</a:t>
            </a:r>
            <a:r>
              <a:rPr lang="en-US" sz="7500"/>
              <a:t> can happen when code isn’t </a:t>
            </a:r>
            <a:br>
              <a:rPr lang="en-US" sz="7500"/>
            </a:br>
            <a:r>
              <a:rPr lang="en-US" sz="7500"/>
              <a:t>professionally maintained?</a:t>
            </a:r>
            <a:endParaRPr sz="1300"/>
          </a:p>
        </p:txBody>
      </p:sp>
      <p:sp>
        <p:nvSpPr>
          <p:cNvPr id="630" name="Google Shape;630;p102"/>
          <p:cNvSpPr txBox="1"/>
          <p:nvPr>
            <p:ph idx="4294967295" type="body"/>
          </p:nvPr>
        </p:nvSpPr>
        <p:spPr>
          <a:xfrm>
            <a:off x="1269100" y="5025000"/>
            <a:ext cx="5677800" cy="8767200"/>
          </a:xfrm>
          <a:prstGeom prst="rect">
            <a:avLst/>
          </a:prstGeom>
          <a:ln>
            <a:noFill/>
          </a:ln>
        </p:spPr>
        <p:txBody>
          <a:bodyPr anchorCtr="0" anchor="t" bIns="182800" lIns="182800" spcFirstLastPara="1" rIns="182800" wrap="square" tIns="182800">
            <a:noAutofit/>
          </a:bodyPr>
          <a:lstStyle/>
          <a:p>
            <a:pPr indent="0" lvl="0" marL="0" rtl="0" algn="l">
              <a:spcBef>
                <a:spcPts val="0"/>
              </a:spcBef>
              <a:spcAft>
                <a:spcPts val="0"/>
              </a:spcAft>
              <a:buNone/>
            </a:pPr>
            <a:r>
              <a:rPr lang="en-US" sz="3600">
                <a:solidFill>
                  <a:srgbClr val="F6914C"/>
                </a:solidFill>
              </a:rPr>
              <a:t>One example:</a:t>
            </a:r>
            <a:r>
              <a:rPr lang="en-US" sz="3600">
                <a:solidFill>
                  <a:srgbClr val="FFFFFF"/>
                </a:solidFill>
              </a:rPr>
              <a:t> event-stream, an npm package with over 100 million downloads and no active maintainer, is taken over by a malicious actor trying </a:t>
            </a:r>
            <a:br>
              <a:rPr lang="en-US" sz="3600">
                <a:solidFill>
                  <a:srgbClr val="FFFFFF"/>
                </a:solidFill>
              </a:rPr>
            </a:br>
            <a:r>
              <a:rPr lang="en-US" sz="3600">
                <a:solidFill>
                  <a:srgbClr val="FFFFFF"/>
                </a:solidFill>
              </a:rPr>
              <a:t>to steal bitcoin.</a:t>
            </a:r>
            <a:endParaRPr sz="3600">
              <a:solidFill>
                <a:srgbClr val="FFFFFF"/>
              </a:solidFill>
            </a:endParaRPr>
          </a:p>
        </p:txBody>
      </p:sp>
      <p:sp>
        <p:nvSpPr>
          <p:cNvPr id="631" name="Google Shape;631;p102"/>
          <p:cNvSpPr txBox="1"/>
          <p:nvPr/>
        </p:nvSpPr>
        <p:spPr>
          <a:xfrm>
            <a:off x="18729375" y="5240550"/>
            <a:ext cx="4161600" cy="1750200"/>
          </a:xfrm>
          <a:prstGeom prst="rect">
            <a:avLst/>
          </a:prstGeom>
          <a:noFill/>
          <a:ln>
            <a:noFill/>
          </a:ln>
        </p:spPr>
        <p:txBody>
          <a:bodyPr anchorCtr="0" anchor="t" bIns="71425" lIns="71425" spcFirstLastPara="1" rIns="71425" wrap="square" tIns="71425">
            <a:noAutofit/>
          </a:bodyPr>
          <a:lstStyle/>
          <a:p>
            <a:pPr indent="0" lvl="0" marL="0" rtl="0" algn="ctr">
              <a:spcBef>
                <a:spcPts val="0"/>
              </a:spcBef>
              <a:spcAft>
                <a:spcPts val="0"/>
              </a:spcAft>
              <a:buNone/>
            </a:pPr>
            <a:r>
              <a:rPr lang="en-US" sz="4800">
                <a:solidFill>
                  <a:srgbClr val="FFFFFF"/>
                </a:solidFill>
                <a:latin typeface="Open Sans"/>
                <a:ea typeface="Open Sans"/>
                <a:cs typeface="Open Sans"/>
                <a:sym typeface="Open Sans"/>
              </a:rPr>
              <a:t>Other horror stories</a:t>
            </a:r>
            <a:endParaRPr sz="4800">
              <a:solidFill>
                <a:srgbClr val="FFFFFF"/>
              </a:solidFill>
              <a:latin typeface="Open Sans"/>
              <a:ea typeface="Open Sans"/>
              <a:cs typeface="Open Sans"/>
              <a:sym typeface="Open Sans"/>
            </a:endParaRPr>
          </a:p>
        </p:txBody>
      </p:sp>
      <p:pic>
        <p:nvPicPr>
          <p:cNvPr id="632" name="Google Shape;632;p102"/>
          <p:cNvPicPr preferRelativeResize="0"/>
          <p:nvPr/>
        </p:nvPicPr>
        <p:blipFill>
          <a:blip r:embed="rId3">
            <a:alphaModFix/>
          </a:blip>
          <a:stretch>
            <a:fillRect/>
          </a:stretch>
        </p:blipFill>
        <p:spPr>
          <a:xfrm>
            <a:off x="19906272" y="8646650"/>
            <a:ext cx="1807816" cy="2189525"/>
          </a:xfrm>
          <a:prstGeom prst="rect">
            <a:avLst/>
          </a:prstGeom>
          <a:noFill/>
          <a:ln>
            <a:noFill/>
          </a:ln>
        </p:spPr>
      </p:pic>
      <p:pic>
        <p:nvPicPr>
          <p:cNvPr id="633" name="Google Shape;633;p102"/>
          <p:cNvPicPr preferRelativeResize="0"/>
          <p:nvPr/>
        </p:nvPicPr>
        <p:blipFill>
          <a:blip r:embed="rId4">
            <a:alphaModFix/>
          </a:blip>
          <a:stretch>
            <a:fillRect/>
          </a:stretch>
        </p:blipFill>
        <p:spPr>
          <a:xfrm>
            <a:off x="18939750" y="7342449"/>
            <a:ext cx="3740879" cy="741600"/>
          </a:xfrm>
          <a:prstGeom prst="rect">
            <a:avLst/>
          </a:prstGeom>
          <a:noFill/>
          <a:ln>
            <a:noFill/>
          </a:ln>
        </p:spPr>
      </p:pic>
      <p:sp>
        <p:nvSpPr>
          <p:cNvPr id="634" name="Google Shape;634;p102"/>
          <p:cNvSpPr txBox="1"/>
          <p:nvPr/>
        </p:nvSpPr>
        <p:spPr>
          <a:xfrm>
            <a:off x="18939688" y="10836175"/>
            <a:ext cx="3741000" cy="91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dk1"/>
                </a:solidFill>
                <a:latin typeface="Open Sans"/>
                <a:ea typeface="Open Sans"/>
                <a:cs typeface="Open Sans"/>
                <a:sym typeface="Open Sans"/>
              </a:rPr>
              <a:t>heartbleed</a:t>
            </a:r>
            <a:endParaRPr sz="2400"/>
          </a:p>
        </p:txBody>
      </p:sp>
      <p:pic>
        <p:nvPicPr>
          <p:cNvPr id="635" name="Google Shape;635;p102"/>
          <p:cNvPicPr preferRelativeResize="0"/>
          <p:nvPr/>
        </p:nvPicPr>
        <p:blipFill>
          <a:blip r:embed="rId5">
            <a:alphaModFix/>
          </a:blip>
          <a:stretch>
            <a:fillRect/>
          </a:stretch>
        </p:blipFill>
        <p:spPr>
          <a:xfrm>
            <a:off x="7535225" y="5240550"/>
            <a:ext cx="10422576" cy="7381151"/>
          </a:xfrm>
          <a:prstGeom prst="rect">
            <a:avLst/>
          </a:prstGeom>
          <a:noFill/>
          <a:ln>
            <a:noFill/>
          </a:ln>
          <a:effectLst>
            <a:outerShdw blurRad="1314450" rotWithShape="0" algn="bl" dir="5700000" dist="323850">
              <a:srgbClr val="FFFFFF">
                <a:alpha val="49000"/>
              </a:srgbClr>
            </a:outerShdw>
          </a:effectLst>
        </p:spPr>
      </p:pic>
      <p:sp>
        <p:nvSpPr>
          <p:cNvPr id="636" name="Google Shape;636;p102"/>
          <p:cNvSpPr txBox="1"/>
          <p:nvPr>
            <p:ph idx="12" type="sldNum"/>
          </p:nvPr>
        </p:nvSpPr>
        <p:spPr>
          <a:xfrm>
            <a:off x="877593" y="610129"/>
            <a:ext cx="436800" cy="459900"/>
          </a:xfrm>
          <a:prstGeom prst="rect">
            <a:avLst/>
          </a:prstGeom>
          <a:noFill/>
          <a:ln>
            <a:noFill/>
          </a:ln>
        </p:spPr>
        <p:txBody>
          <a:bodyPr anchorCtr="0" anchor="t" bIns="71400" lIns="71400" spcFirstLastPara="1" rIns="71400" wrap="square" tIns="71400">
            <a:noAutofit/>
          </a:bodyPr>
          <a:lstStyle/>
          <a:p>
            <a:pPr indent="0" lvl="0" marL="0" rtl="0" algn="ctr">
              <a:spcBef>
                <a:spcPts val="0"/>
              </a:spcBef>
              <a:spcAft>
                <a:spcPts val="0"/>
              </a:spcAft>
              <a:buClr>
                <a:srgbClr val="60687F"/>
              </a:buClr>
              <a:buSzPts val="1900"/>
              <a:buFont typeface="Arial"/>
              <a:buNone/>
            </a:pPr>
            <a:fld id="{00000000-1234-1234-1234-123412341234}" type="slidenum">
              <a:rPr lang="en-US">
                <a:solidFill>
                  <a:srgbClr val="60687F"/>
                </a:solidFill>
              </a:rPr>
              <a:t>‹#›</a:t>
            </a:fld>
            <a:endParaRPr sz="240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FFFFFF"/>
      </a:dk1>
      <a:lt1>
        <a:srgbClr val="626980"/>
      </a:lt1>
      <a:dk2>
        <a:srgbClr val="D2465D"/>
      </a:dk2>
      <a:lt2>
        <a:srgbClr val="22C994"/>
      </a:lt2>
      <a:accent1>
        <a:srgbClr val="F79B5D"/>
      </a:accent1>
      <a:accent2>
        <a:srgbClr val="5B6176"/>
      </a:accent2>
      <a:accent3>
        <a:srgbClr val="70778C"/>
      </a:accent3>
      <a:accent4>
        <a:srgbClr val="8D9CB4"/>
      </a:accent4>
      <a:accent5>
        <a:srgbClr val="424652"/>
      </a:accent5>
      <a:accent6>
        <a:srgbClr val="F6F4F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FFFFFF"/>
      </a:dk1>
      <a:lt1>
        <a:srgbClr val="626980"/>
      </a:lt1>
      <a:dk2>
        <a:srgbClr val="D2465D"/>
      </a:dk2>
      <a:lt2>
        <a:srgbClr val="22C994"/>
      </a:lt2>
      <a:accent1>
        <a:srgbClr val="F79B5D"/>
      </a:accent1>
      <a:accent2>
        <a:srgbClr val="5B6176"/>
      </a:accent2>
      <a:accent3>
        <a:srgbClr val="70778C"/>
      </a:accent3>
      <a:accent4>
        <a:srgbClr val="8D9CB4"/>
      </a:accent4>
      <a:accent5>
        <a:srgbClr val="424652"/>
      </a:accent5>
      <a:accent6>
        <a:srgbClr val="F6F4F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a:themeElements>
    <a:clrScheme name="White">
      <a:dk1>
        <a:srgbClr val="FFFFFF"/>
      </a:dk1>
      <a:lt1>
        <a:srgbClr val="626980"/>
      </a:lt1>
      <a:dk2>
        <a:srgbClr val="D2465D"/>
      </a:dk2>
      <a:lt2>
        <a:srgbClr val="22C994"/>
      </a:lt2>
      <a:accent1>
        <a:srgbClr val="F79B5D"/>
      </a:accent1>
      <a:accent2>
        <a:srgbClr val="5B6176"/>
      </a:accent2>
      <a:accent3>
        <a:srgbClr val="70778C"/>
      </a:accent3>
      <a:accent4>
        <a:srgbClr val="8D9CB4"/>
      </a:accent4>
      <a:accent5>
        <a:srgbClr val="424652"/>
      </a:accent5>
      <a:accent6>
        <a:srgbClr val="F6F4F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hite">
  <a:themeElements>
    <a:clrScheme name="White">
      <a:dk1>
        <a:srgbClr val="000000"/>
      </a:dk1>
      <a:lt1>
        <a:srgbClr val="FFFFFF"/>
      </a:lt1>
      <a:dk2>
        <a:srgbClr val="D2465D"/>
      </a:dk2>
      <a:lt2>
        <a:srgbClr val="22C994"/>
      </a:lt2>
      <a:accent1>
        <a:srgbClr val="F79B5D"/>
      </a:accent1>
      <a:accent2>
        <a:srgbClr val="5B6176"/>
      </a:accent2>
      <a:accent3>
        <a:srgbClr val="70778C"/>
      </a:accent3>
      <a:accent4>
        <a:srgbClr val="8D9CB4"/>
      </a:accent4>
      <a:accent5>
        <a:srgbClr val="424652"/>
      </a:accent5>
      <a:accent6>
        <a:srgbClr val="F6F4F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