
<file path=[Content_Types].xml><?xml version="1.0" encoding="utf-8"?>
<Types xmlns="http://schemas.openxmlformats.org/package/2006/content-types">
  <Default Extension="jpeg" ContentType="image/jpeg"/>
  <Default Extension="mov" ContentType="video/quicktime"/>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256" r:id="rId2"/>
    <p:sldId id="257" r:id="rId3"/>
    <p:sldId id="293" r:id="rId4"/>
    <p:sldId id="294" r:id="rId5"/>
    <p:sldId id="295" r:id="rId6"/>
    <p:sldId id="306" r:id="rId7"/>
    <p:sldId id="296" r:id="rId8"/>
    <p:sldId id="297" r:id="rId9"/>
    <p:sldId id="298" r:id="rId10"/>
    <p:sldId id="292"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uart Bill" initials="SB" lastIdx="3" clrIdx="0">
    <p:extLst>
      <p:ext uri="{19B8F6BF-5375-455C-9EA6-DF929625EA0E}">
        <p15:presenceInfo xmlns:p15="http://schemas.microsoft.com/office/powerpoint/2012/main" userId="S::stuart@ineqe.com::41d3a09c-6df7-4cf8-9576-b41614ed86a4" providerId="AD"/>
      </p:ext>
    </p:extLst>
  </p:cmAuthor>
  <p:cmAuthor id="2" name="John Dooris" initials="JD" lastIdx="1" clrIdx="1">
    <p:extLst>
      <p:ext uri="{19B8F6BF-5375-455C-9EA6-DF929625EA0E}">
        <p15:presenceInfo xmlns:p15="http://schemas.microsoft.com/office/powerpoint/2012/main" userId="S::john@ineqe.com::24d9c6a4-988a-458b-8785-6b3b9ac256f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602"/>
    <p:restoredTop sz="87324"/>
  </p:normalViewPr>
  <p:slideViewPr>
    <p:cSldViewPr snapToGrid="0" snapToObjects="1">
      <p:cViewPr varScale="1">
        <p:scale>
          <a:sx n="95" d="100"/>
          <a:sy n="95" d="100"/>
        </p:scale>
        <p:origin x="1312"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commentAuthors" Target="commentAuthor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B9AC1E-278B-B349-89D3-C37020A4139C}" type="datetimeFigureOut">
              <a:rPr lang="en-GB" smtClean="0"/>
              <a:t>09/01/2020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2D8AA2-90D2-6447-A567-D05BF32251A1}" type="slidenum">
              <a:rPr lang="en-GB" smtClean="0"/>
              <a:t>‹#›</a:t>
            </a:fld>
            <a:endParaRPr lang="en-GB"/>
          </a:p>
        </p:txBody>
      </p:sp>
    </p:spTree>
    <p:extLst>
      <p:ext uri="{BB962C8B-B14F-4D97-AF65-F5344CB8AC3E}">
        <p14:creationId xmlns:p14="http://schemas.microsoft.com/office/powerpoint/2010/main" val="15322731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GB" altLang="en-US" dirty="0">
                <a:ea typeface="ＭＳ Ｐゴシック" panose="020B0600070205080204" pitchFamily="34" charset="-128"/>
              </a:rPr>
              <a:t>The Safer Schools App helps to educate, empower and protect children and those charged with helping to keep them safe as they navigate the world of technology and social media. </a:t>
            </a:r>
          </a:p>
          <a:p>
            <a:r>
              <a:rPr lang="en-GB" altLang="en-US" dirty="0">
                <a:ea typeface="ＭＳ Ｐゴシック" panose="020B0600070205080204" pitchFamily="34" charset="-128"/>
              </a:rPr>
              <a:t>The App is designed to support and protect children by educating and empowering them in school and at home. Teachers have a tailored version of the app which will empower and educate you to best support the children in your care in the digital world.</a:t>
            </a:r>
            <a:endParaRPr lang="en-GB" altLang="en-US" dirty="0"/>
          </a:p>
          <a:p>
            <a:endParaRPr lang="en-US" sz="1200" b="1" u="sng" kern="1200" dirty="0">
              <a:solidFill>
                <a:schemeClr val="tx1"/>
              </a:solidFill>
              <a:effectLst/>
              <a:latin typeface="+mn-lt"/>
              <a:ea typeface="+mn-ea"/>
              <a:cs typeface="+mn-cs"/>
            </a:endParaRPr>
          </a:p>
          <a:p>
            <a:r>
              <a:rPr lang="en-US" sz="1200" b="1" u="sng" kern="1200" dirty="0">
                <a:solidFill>
                  <a:schemeClr val="tx1"/>
                </a:solidFill>
                <a:effectLst/>
                <a:latin typeface="+mn-lt"/>
                <a:ea typeface="+mn-ea"/>
                <a:cs typeface="+mn-cs"/>
              </a:rPr>
              <a:t>So, let’s take a look at what type of things are on the App. </a:t>
            </a:r>
          </a:p>
          <a:p>
            <a:endParaRPr lang="en-GB" dirty="0"/>
          </a:p>
        </p:txBody>
      </p:sp>
      <p:sp>
        <p:nvSpPr>
          <p:cNvPr id="4" name="Slide Number Placeholder 3"/>
          <p:cNvSpPr>
            <a:spLocks noGrp="1"/>
          </p:cNvSpPr>
          <p:nvPr>
            <p:ph type="sldNum" sz="quarter" idx="5"/>
          </p:nvPr>
        </p:nvSpPr>
        <p:spPr/>
        <p:txBody>
          <a:bodyPr/>
          <a:lstStyle/>
          <a:p>
            <a:fld id="{0A2D8AA2-90D2-6447-A567-D05BF32251A1}" type="slidenum">
              <a:rPr lang="en-GB" smtClean="0"/>
              <a:t>2</a:t>
            </a:fld>
            <a:endParaRPr lang="en-GB"/>
          </a:p>
        </p:txBody>
      </p:sp>
    </p:spTree>
    <p:extLst>
      <p:ext uri="{BB962C8B-B14F-4D97-AF65-F5344CB8AC3E}">
        <p14:creationId xmlns:p14="http://schemas.microsoft.com/office/powerpoint/2010/main" val="2518126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Has a child in your class been bullied on Snapchat? Do you know have the knowledge to teach them how to block and report someone on Snapchat? </a:t>
            </a:r>
          </a:p>
          <a:p>
            <a:r>
              <a:rPr lang="en-GB" dirty="0"/>
              <a:t>Well, if you go on to the Online Safety Centre you can find out how! </a:t>
            </a:r>
          </a:p>
        </p:txBody>
      </p:sp>
      <p:sp>
        <p:nvSpPr>
          <p:cNvPr id="4" name="Slide Number Placeholder 3"/>
          <p:cNvSpPr>
            <a:spLocks noGrp="1"/>
          </p:cNvSpPr>
          <p:nvPr>
            <p:ph type="sldNum" sz="quarter" idx="5"/>
          </p:nvPr>
        </p:nvSpPr>
        <p:spPr/>
        <p:txBody>
          <a:bodyPr/>
          <a:lstStyle/>
          <a:p>
            <a:fld id="{0A2D8AA2-90D2-6447-A567-D05BF32251A1}" type="slidenum">
              <a:rPr lang="en-GB" smtClean="0"/>
              <a:t>3</a:t>
            </a:fld>
            <a:endParaRPr lang="en-GB"/>
          </a:p>
        </p:txBody>
      </p:sp>
    </p:spTree>
    <p:extLst>
      <p:ext uri="{BB962C8B-B14F-4D97-AF65-F5344CB8AC3E}">
        <p14:creationId xmlns:p14="http://schemas.microsoft.com/office/powerpoint/2010/main" val="13769349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Heard pupils in your class talking about Fortnite or Roblox and don’t have a clue what they are? Check out the Digital Safety section to find out more about Gaming. </a:t>
            </a:r>
          </a:p>
          <a:p>
            <a:r>
              <a:rPr lang="en-US" dirty="0"/>
              <a:t>This section also contains other topics with </a:t>
            </a:r>
            <a:r>
              <a:rPr lang="en-GB" dirty="0"/>
              <a:t>credible, contemporary and relevant information that </a:t>
            </a:r>
            <a:r>
              <a:rPr lang="en-US" altLang="en-US" dirty="0"/>
              <a:t>we need to safeguard children in the digital world. </a:t>
            </a:r>
            <a:endParaRPr lang="en-GB" dirty="0"/>
          </a:p>
        </p:txBody>
      </p:sp>
      <p:sp>
        <p:nvSpPr>
          <p:cNvPr id="4" name="Slide Number Placeholder 3"/>
          <p:cNvSpPr>
            <a:spLocks noGrp="1"/>
          </p:cNvSpPr>
          <p:nvPr>
            <p:ph type="sldNum" sz="quarter" idx="5"/>
          </p:nvPr>
        </p:nvSpPr>
        <p:spPr/>
        <p:txBody>
          <a:bodyPr/>
          <a:lstStyle/>
          <a:p>
            <a:fld id="{0A2D8AA2-90D2-6447-A567-D05BF32251A1}" type="slidenum">
              <a:rPr lang="en-GB" smtClean="0"/>
              <a:t>4</a:t>
            </a:fld>
            <a:endParaRPr lang="en-GB"/>
          </a:p>
        </p:txBody>
      </p:sp>
    </p:spTree>
    <p:extLst>
      <p:ext uri="{BB962C8B-B14F-4D97-AF65-F5344CB8AC3E}">
        <p14:creationId xmlns:p14="http://schemas.microsoft.com/office/powerpoint/2010/main" val="36292314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Don’t know where to turn to for credible, relevant information on key safeguarding issues such as  Safeguarding Level 1, FGM and Mental Health? Look no further than the Professional Development section of the App.</a:t>
            </a:r>
          </a:p>
          <a:p>
            <a:r>
              <a:rPr lang="en-GB" dirty="0"/>
              <a:t>This includes a CPD accredited digital tests for these topics (Safeguarding Level 1, FGM, Mental Health). </a:t>
            </a:r>
            <a:r>
              <a:rPr lang="en-GB"/>
              <a:t>You can complete tests in the Digital Tests section and receive your certificate via email.</a:t>
            </a:r>
            <a:endParaRPr lang="en-GB" dirty="0"/>
          </a:p>
        </p:txBody>
      </p:sp>
      <p:sp>
        <p:nvSpPr>
          <p:cNvPr id="4" name="Slide Number Placeholder 3"/>
          <p:cNvSpPr>
            <a:spLocks noGrp="1"/>
          </p:cNvSpPr>
          <p:nvPr>
            <p:ph type="sldNum" sz="quarter" idx="5"/>
          </p:nvPr>
        </p:nvSpPr>
        <p:spPr/>
        <p:txBody>
          <a:bodyPr/>
          <a:lstStyle/>
          <a:p>
            <a:fld id="{0A2D8AA2-90D2-6447-A567-D05BF32251A1}" type="slidenum">
              <a:rPr lang="en-GB" smtClean="0"/>
              <a:t>5</a:t>
            </a:fld>
            <a:endParaRPr lang="en-GB"/>
          </a:p>
        </p:txBody>
      </p:sp>
    </p:spTree>
    <p:extLst>
      <p:ext uri="{BB962C8B-B14F-4D97-AF65-F5344CB8AC3E}">
        <p14:creationId xmlns:p14="http://schemas.microsoft.com/office/powerpoint/2010/main" val="13995895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you enable push notifications, you will receive alerts from the Safer Schools team on all of the latest trends and threats. </a:t>
            </a:r>
          </a:p>
          <a:p>
            <a:r>
              <a:rPr lang="en-GB" dirty="0"/>
              <a:t>This can also be used by our school to send out push notifications with school news. This is a great communication tool for the school, which helps keep you up to date.  </a:t>
            </a:r>
          </a:p>
        </p:txBody>
      </p:sp>
      <p:sp>
        <p:nvSpPr>
          <p:cNvPr id="4" name="Slide Number Placeholder 3"/>
          <p:cNvSpPr>
            <a:spLocks noGrp="1"/>
          </p:cNvSpPr>
          <p:nvPr>
            <p:ph type="sldNum" sz="quarter" idx="5"/>
          </p:nvPr>
        </p:nvSpPr>
        <p:spPr/>
        <p:txBody>
          <a:bodyPr/>
          <a:lstStyle/>
          <a:p>
            <a:fld id="{0A2D8AA2-90D2-6447-A567-D05BF32251A1}" type="slidenum">
              <a:rPr lang="en-GB" smtClean="0"/>
              <a:t>6</a:t>
            </a:fld>
            <a:endParaRPr lang="en-GB"/>
          </a:p>
        </p:txBody>
      </p:sp>
    </p:spTree>
    <p:extLst>
      <p:ext uri="{BB962C8B-B14F-4D97-AF65-F5344CB8AC3E}">
        <p14:creationId xmlns:p14="http://schemas.microsoft.com/office/powerpoint/2010/main" val="27016943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Step 1: Open up your App Store or Google Play and search for ‘Safer Schools’</a:t>
            </a:r>
          </a:p>
          <a:p>
            <a:endParaRPr lang="en-GB" dirty="0"/>
          </a:p>
        </p:txBody>
      </p:sp>
      <p:sp>
        <p:nvSpPr>
          <p:cNvPr id="4" name="Slide Number Placeholder 3"/>
          <p:cNvSpPr>
            <a:spLocks noGrp="1"/>
          </p:cNvSpPr>
          <p:nvPr>
            <p:ph type="sldNum" sz="quarter" idx="5"/>
          </p:nvPr>
        </p:nvSpPr>
        <p:spPr/>
        <p:txBody>
          <a:bodyPr/>
          <a:lstStyle/>
          <a:p>
            <a:fld id="{0A2D8AA2-90D2-6447-A567-D05BF32251A1}" type="slidenum">
              <a:rPr lang="en-GB" smtClean="0"/>
              <a:t>7</a:t>
            </a:fld>
            <a:endParaRPr lang="en-GB"/>
          </a:p>
        </p:txBody>
      </p:sp>
    </p:spTree>
    <p:extLst>
      <p:ext uri="{BB962C8B-B14F-4D97-AF65-F5344CB8AC3E}">
        <p14:creationId xmlns:p14="http://schemas.microsoft.com/office/powerpoint/2010/main" val="32831615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Step 2: Type in our school name – INSERT SCHOOL NAME HERE</a:t>
            </a:r>
          </a:p>
          <a:p>
            <a:endParaRPr lang="en-GB" dirty="0"/>
          </a:p>
        </p:txBody>
      </p:sp>
      <p:sp>
        <p:nvSpPr>
          <p:cNvPr id="4" name="Slide Number Placeholder 3"/>
          <p:cNvSpPr>
            <a:spLocks noGrp="1"/>
          </p:cNvSpPr>
          <p:nvPr>
            <p:ph type="sldNum" sz="quarter" idx="5"/>
          </p:nvPr>
        </p:nvSpPr>
        <p:spPr/>
        <p:txBody>
          <a:bodyPr/>
          <a:lstStyle/>
          <a:p>
            <a:fld id="{0A2D8AA2-90D2-6447-A567-D05BF32251A1}" type="slidenum">
              <a:rPr lang="en-GB" smtClean="0"/>
              <a:t>8</a:t>
            </a:fld>
            <a:endParaRPr lang="en-GB"/>
          </a:p>
        </p:txBody>
      </p:sp>
    </p:spTree>
    <p:extLst>
      <p:ext uri="{BB962C8B-B14F-4D97-AF65-F5344CB8AC3E}">
        <p14:creationId xmlns:p14="http://schemas.microsoft.com/office/powerpoint/2010/main" val="4434801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Step 3: Type in the code – You will get a handout with this code on it also. Keep this code safe.</a:t>
            </a:r>
          </a:p>
          <a:p>
            <a:endParaRPr lang="en-GB" dirty="0"/>
          </a:p>
        </p:txBody>
      </p:sp>
      <p:sp>
        <p:nvSpPr>
          <p:cNvPr id="4" name="Slide Number Placeholder 3"/>
          <p:cNvSpPr>
            <a:spLocks noGrp="1"/>
          </p:cNvSpPr>
          <p:nvPr>
            <p:ph type="sldNum" sz="quarter" idx="5"/>
          </p:nvPr>
        </p:nvSpPr>
        <p:spPr/>
        <p:txBody>
          <a:bodyPr/>
          <a:lstStyle/>
          <a:p>
            <a:fld id="{0A2D8AA2-90D2-6447-A567-D05BF32251A1}" type="slidenum">
              <a:rPr lang="en-GB" smtClean="0"/>
              <a:t>9</a:t>
            </a:fld>
            <a:endParaRPr lang="en-GB"/>
          </a:p>
        </p:txBody>
      </p:sp>
    </p:spTree>
    <p:extLst>
      <p:ext uri="{BB962C8B-B14F-4D97-AF65-F5344CB8AC3E}">
        <p14:creationId xmlns:p14="http://schemas.microsoft.com/office/powerpoint/2010/main" val="4316523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AF75DB-3731-6844-971B-179E844DEB99}" type="slidenum">
              <a:rPr lang="en-GB" smtClean="0"/>
              <a:t>10</a:t>
            </a:fld>
            <a:endParaRPr lang="en-GB"/>
          </a:p>
        </p:txBody>
      </p:sp>
    </p:spTree>
    <p:extLst>
      <p:ext uri="{BB962C8B-B14F-4D97-AF65-F5344CB8AC3E}">
        <p14:creationId xmlns:p14="http://schemas.microsoft.com/office/powerpoint/2010/main" val="32322395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E5AD4-46F0-9A45-9071-73F68CB15CC1}"/>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D9CB4656-47D4-B045-AEBF-483027BBE4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96775278-7A39-5C4E-803A-0F787B70FD83}"/>
              </a:ext>
            </a:extLst>
          </p:cNvPr>
          <p:cNvSpPr>
            <a:spLocks noGrp="1"/>
          </p:cNvSpPr>
          <p:nvPr>
            <p:ph type="dt" sz="half" idx="10"/>
          </p:nvPr>
        </p:nvSpPr>
        <p:spPr/>
        <p:txBody>
          <a:bodyPr/>
          <a:lstStyle/>
          <a:p>
            <a:fld id="{21137494-1A26-DF4A-9AE0-2B08D9AB9ACC}" type="datetimeFigureOut">
              <a:rPr lang="en-GB" smtClean="0"/>
              <a:t>09/01/2020</a:t>
            </a:fld>
            <a:endParaRPr lang="en-GB"/>
          </a:p>
        </p:txBody>
      </p:sp>
      <p:sp>
        <p:nvSpPr>
          <p:cNvPr id="5" name="Footer Placeholder 4">
            <a:extLst>
              <a:ext uri="{FF2B5EF4-FFF2-40B4-BE49-F238E27FC236}">
                <a16:creationId xmlns:a16="http://schemas.microsoft.com/office/drawing/2014/main" id="{F519B226-B0E7-924B-A4F2-29D56ABE561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BB6814-C990-A544-9396-776A10811FD2}"/>
              </a:ext>
            </a:extLst>
          </p:cNvPr>
          <p:cNvSpPr>
            <a:spLocks noGrp="1"/>
          </p:cNvSpPr>
          <p:nvPr>
            <p:ph type="sldNum" sz="quarter" idx="12"/>
          </p:nvPr>
        </p:nvSpPr>
        <p:spPr/>
        <p:txBody>
          <a:bodyPr/>
          <a:lstStyle/>
          <a:p>
            <a:fld id="{275E4DBC-E874-9B42-BB19-E3CB5B291898}" type="slidenum">
              <a:rPr lang="en-GB" smtClean="0"/>
              <a:t>‹#›</a:t>
            </a:fld>
            <a:endParaRPr lang="en-GB"/>
          </a:p>
        </p:txBody>
      </p:sp>
    </p:spTree>
    <p:extLst>
      <p:ext uri="{BB962C8B-B14F-4D97-AF65-F5344CB8AC3E}">
        <p14:creationId xmlns:p14="http://schemas.microsoft.com/office/powerpoint/2010/main" val="1087955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4F4A4-3F13-BF4E-93CC-B1DF8864BC1D}"/>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A17DA82A-D5BC-2649-A8ED-54A33CB50A4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11D8445-B680-6B4C-9101-5CE9A13BEAA2}"/>
              </a:ext>
            </a:extLst>
          </p:cNvPr>
          <p:cNvSpPr>
            <a:spLocks noGrp="1"/>
          </p:cNvSpPr>
          <p:nvPr>
            <p:ph type="dt" sz="half" idx="10"/>
          </p:nvPr>
        </p:nvSpPr>
        <p:spPr/>
        <p:txBody>
          <a:bodyPr/>
          <a:lstStyle/>
          <a:p>
            <a:fld id="{21137494-1A26-DF4A-9AE0-2B08D9AB9ACC}" type="datetimeFigureOut">
              <a:rPr lang="en-GB" smtClean="0"/>
              <a:t>09/01/2020</a:t>
            </a:fld>
            <a:endParaRPr lang="en-GB"/>
          </a:p>
        </p:txBody>
      </p:sp>
      <p:sp>
        <p:nvSpPr>
          <p:cNvPr id="5" name="Footer Placeholder 4">
            <a:extLst>
              <a:ext uri="{FF2B5EF4-FFF2-40B4-BE49-F238E27FC236}">
                <a16:creationId xmlns:a16="http://schemas.microsoft.com/office/drawing/2014/main" id="{67ECA98F-9D82-DB44-8F32-FB54174AE0F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1614DF9-ACB9-0E4F-B75F-4495905BA657}"/>
              </a:ext>
            </a:extLst>
          </p:cNvPr>
          <p:cNvSpPr>
            <a:spLocks noGrp="1"/>
          </p:cNvSpPr>
          <p:nvPr>
            <p:ph type="sldNum" sz="quarter" idx="12"/>
          </p:nvPr>
        </p:nvSpPr>
        <p:spPr/>
        <p:txBody>
          <a:bodyPr/>
          <a:lstStyle/>
          <a:p>
            <a:fld id="{275E4DBC-E874-9B42-BB19-E3CB5B291898}" type="slidenum">
              <a:rPr lang="en-GB" smtClean="0"/>
              <a:t>‹#›</a:t>
            </a:fld>
            <a:endParaRPr lang="en-GB"/>
          </a:p>
        </p:txBody>
      </p:sp>
    </p:spTree>
    <p:extLst>
      <p:ext uri="{BB962C8B-B14F-4D97-AF65-F5344CB8AC3E}">
        <p14:creationId xmlns:p14="http://schemas.microsoft.com/office/powerpoint/2010/main" val="18046895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942AF5D-5B27-B24F-A325-69801A27A899}"/>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131BA507-3C6A-A14C-9EDE-98EDB5A74F4A}"/>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F213DEA7-0C75-0049-B275-3AEFEAB95586}"/>
              </a:ext>
            </a:extLst>
          </p:cNvPr>
          <p:cNvSpPr>
            <a:spLocks noGrp="1"/>
          </p:cNvSpPr>
          <p:nvPr>
            <p:ph type="dt" sz="half" idx="10"/>
          </p:nvPr>
        </p:nvSpPr>
        <p:spPr/>
        <p:txBody>
          <a:bodyPr/>
          <a:lstStyle/>
          <a:p>
            <a:fld id="{21137494-1A26-DF4A-9AE0-2B08D9AB9ACC}" type="datetimeFigureOut">
              <a:rPr lang="en-GB" smtClean="0"/>
              <a:t>09/01/2020</a:t>
            </a:fld>
            <a:endParaRPr lang="en-GB"/>
          </a:p>
        </p:txBody>
      </p:sp>
      <p:sp>
        <p:nvSpPr>
          <p:cNvPr id="5" name="Footer Placeholder 4">
            <a:extLst>
              <a:ext uri="{FF2B5EF4-FFF2-40B4-BE49-F238E27FC236}">
                <a16:creationId xmlns:a16="http://schemas.microsoft.com/office/drawing/2014/main" id="{8AB76B58-876F-914A-93A3-3E32D647E13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10BBB7C-DC0D-D04F-A90A-101F0803C49A}"/>
              </a:ext>
            </a:extLst>
          </p:cNvPr>
          <p:cNvSpPr>
            <a:spLocks noGrp="1"/>
          </p:cNvSpPr>
          <p:nvPr>
            <p:ph type="sldNum" sz="quarter" idx="12"/>
          </p:nvPr>
        </p:nvSpPr>
        <p:spPr/>
        <p:txBody>
          <a:bodyPr/>
          <a:lstStyle/>
          <a:p>
            <a:fld id="{275E4DBC-E874-9B42-BB19-E3CB5B291898}" type="slidenum">
              <a:rPr lang="en-GB" smtClean="0"/>
              <a:t>‹#›</a:t>
            </a:fld>
            <a:endParaRPr lang="en-GB"/>
          </a:p>
        </p:txBody>
      </p:sp>
    </p:spTree>
    <p:extLst>
      <p:ext uri="{BB962C8B-B14F-4D97-AF65-F5344CB8AC3E}">
        <p14:creationId xmlns:p14="http://schemas.microsoft.com/office/powerpoint/2010/main" val="32799465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A7D39-31A5-ED4C-A5A3-61DA5672305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D4CD9974-16BC-EF4C-A3B3-C6B3CF94F7E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7B446F6-3A99-8845-A52C-487C8BF69DF0}"/>
              </a:ext>
            </a:extLst>
          </p:cNvPr>
          <p:cNvSpPr>
            <a:spLocks noGrp="1"/>
          </p:cNvSpPr>
          <p:nvPr>
            <p:ph type="dt" sz="half" idx="10"/>
          </p:nvPr>
        </p:nvSpPr>
        <p:spPr/>
        <p:txBody>
          <a:bodyPr/>
          <a:lstStyle/>
          <a:p>
            <a:fld id="{21137494-1A26-DF4A-9AE0-2B08D9AB9ACC}" type="datetimeFigureOut">
              <a:rPr lang="en-GB" smtClean="0"/>
              <a:t>09/01/2020</a:t>
            </a:fld>
            <a:endParaRPr lang="en-GB"/>
          </a:p>
        </p:txBody>
      </p:sp>
      <p:sp>
        <p:nvSpPr>
          <p:cNvPr id="5" name="Footer Placeholder 4">
            <a:extLst>
              <a:ext uri="{FF2B5EF4-FFF2-40B4-BE49-F238E27FC236}">
                <a16:creationId xmlns:a16="http://schemas.microsoft.com/office/drawing/2014/main" id="{042CDA5C-7EE8-6A46-9E66-AD829FC85FD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F8DDCB8-AE20-BA4E-9A64-2F25DE29FFFD}"/>
              </a:ext>
            </a:extLst>
          </p:cNvPr>
          <p:cNvSpPr>
            <a:spLocks noGrp="1"/>
          </p:cNvSpPr>
          <p:nvPr>
            <p:ph type="sldNum" sz="quarter" idx="12"/>
          </p:nvPr>
        </p:nvSpPr>
        <p:spPr/>
        <p:txBody>
          <a:bodyPr/>
          <a:lstStyle/>
          <a:p>
            <a:fld id="{275E4DBC-E874-9B42-BB19-E3CB5B291898}" type="slidenum">
              <a:rPr lang="en-GB" smtClean="0"/>
              <a:t>‹#›</a:t>
            </a:fld>
            <a:endParaRPr lang="en-GB"/>
          </a:p>
        </p:txBody>
      </p:sp>
    </p:spTree>
    <p:extLst>
      <p:ext uri="{BB962C8B-B14F-4D97-AF65-F5344CB8AC3E}">
        <p14:creationId xmlns:p14="http://schemas.microsoft.com/office/powerpoint/2010/main" val="20838581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E2E6B-BDD4-AD46-A0AA-31D140744B2B}"/>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07668559-9ABF-3C4C-AD26-4003A4DFA14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102BCAF0-D035-AE4E-886B-9BD9CC8155B4}"/>
              </a:ext>
            </a:extLst>
          </p:cNvPr>
          <p:cNvSpPr>
            <a:spLocks noGrp="1"/>
          </p:cNvSpPr>
          <p:nvPr>
            <p:ph type="dt" sz="half" idx="10"/>
          </p:nvPr>
        </p:nvSpPr>
        <p:spPr/>
        <p:txBody>
          <a:bodyPr/>
          <a:lstStyle/>
          <a:p>
            <a:fld id="{21137494-1A26-DF4A-9AE0-2B08D9AB9ACC}" type="datetimeFigureOut">
              <a:rPr lang="en-GB" smtClean="0"/>
              <a:t>09/01/2020</a:t>
            </a:fld>
            <a:endParaRPr lang="en-GB"/>
          </a:p>
        </p:txBody>
      </p:sp>
      <p:sp>
        <p:nvSpPr>
          <p:cNvPr id="5" name="Footer Placeholder 4">
            <a:extLst>
              <a:ext uri="{FF2B5EF4-FFF2-40B4-BE49-F238E27FC236}">
                <a16:creationId xmlns:a16="http://schemas.microsoft.com/office/drawing/2014/main" id="{8E1FA6C5-9759-354C-985B-1BC5B05AA15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2B90409-24BA-914A-9FAD-CA264FB26E6E}"/>
              </a:ext>
            </a:extLst>
          </p:cNvPr>
          <p:cNvSpPr>
            <a:spLocks noGrp="1"/>
          </p:cNvSpPr>
          <p:nvPr>
            <p:ph type="sldNum" sz="quarter" idx="12"/>
          </p:nvPr>
        </p:nvSpPr>
        <p:spPr/>
        <p:txBody>
          <a:bodyPr/>
          <a:lstStyle/>
          <a:p>
            <a:fld id="{275E4DBC-E874-9B42-BB19-E3CB5B291898}" type="slidenum">
              <a:rPr lang="en-GB" smtClean="0"/>
              <a:t>‹#›</a:t>
            </a:fld>
            <a:endParaRPr lang="en-GB"/>
          </a:p>
        </p:txBody>
      </p:sp>
    </p:spTree>
    <p:extLst>
      <p:ext uri="{BB962C8B-B14F-4D97-AF65-F5344CB8AC3E}">
        <p14:creationId xmlns:p14="http://schemas.microsoft.com/office/powerpoint/2010/main" val="3767613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63C8E-7A8E-C34E-8623-34B84F689D42}"/>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D9EF19ED-6143-4D47-8AA9-C8D06088DBF4}"/>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D56F42BD-563E-E743-B7F4-8EC0CE81BAC1}"/>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D9C57543-FF70-1E4C-B12E-FEC3F98A2B53}"/>
              </a:ext>
            </a:extLst>
          </p:cNvPr>
          <p:cNvSpPr>
            <a:spLocks noGrp="1"/>
          </p:cNvSpPr>
          <p:nvPr>
            <p:ph type="dt" sz="half" idx="10"/>
          </p:nvPr>
        </p:nvSpPr>
        <p:spPr/>
        <p:txBody>
          <a:bodyPr/>
          <a:lstStyle/>
          <a:p>
            <a:fld id="{21137494-1A26-DF4A-9AE0-2B08D9AB9ACC}" type="datetimeFigureOut">
              <a:rPr lang="en-GB" smtClean="0"/>
              <a:t>09/01/2020</a:t>
            </a:fld>
            <a:endParaRPr lang="en-GB"/>
          </a:p>
        </p:txBody>
      </p:sp>
      <p:sp>
        <p:nvSpPr>
          <p:cNvPr id="6" name="Footer Placeholder 5">
            <a:extLst>
              <a:ext uri="{FF2B5EF4-FFF2-40B4-BE49-F238E27FC236}">
                <a16:creationId xmlns:a16="http://schemas.microsoft.com/office/drawing/2014/main" id="{C6E928CE-40A5-BF4E-9746-CA76A6B445D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D8E3FBA-BA03-DB43-ADFE-058A711BCCE1}"/>
              </a:ext>
            </a:extLst>
          </p:cNvPr>
          <p:cNvSpPr>
            <a:spLocks noGrp="1"/>
          </p:cNvSpPr>
          <p:nvPr>
            <p:ph type="sldNum" sz="quarter" idx="12"/>
          </p:nvPr>
        </p:nvSpPr>
        <p:spPr/>
        <p:txBody>
          <a:bodyPr/>
          <a:lstStyle/>
          <a:p>
            <a:fld id="{275E4DBC-E874-9B42-BB19-E3CB5B291898}" type="slidenum">
              <a:rPr lang="en-GB" smtClean="0"/>
              <a:t>‹#›</a:t>
            </a:fld>
            <a:endParaRPr lang="en-GB"/>
          </a:p>
        </p:txBody>
      </p:sp>
    </p:spTree>
    <p:extLst>
      <p:ext uri="{BB962C8B-B14F-4D97-AF65-F5344CB8AC3E}">
        <p14:creationId xmlns:p14="http://schemas.microsoft.com/office/powerpoint/2010/main" val="29553094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8C0F5-9BF8-0D47-B168-3A739E78E552}"/>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4591BEF7-D3F3-E34B-B911-20886FDA3A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810CF86F-11AB-A24F-BFD4-7B51991B28F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1B905826-C113-5344-81F5-7CD3C996CE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33E2D8B-9159-274B-A587-8DF910099ACD}"/>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9C4A6386-154E-CA4C-8CDA-896ED5244BAF}"/>
              </a:ext>
            </a:extLst>
          </p:cNvPr>
          <p:cNvSpPr>
            <a:spLocks noGrp="1"/>
          </p:cNvSpPr>
          <p:nvPr>
            <p:ph type="dt" sz="half" idx="10"/>
          </p:nvPr>
        </p:nvSpPr>
        <p:spPr/>
        <p:txBody>
          <a:bodyPr/>
          <a:lstStyle/>
          <a:p>
            <a:fld id="{21137494-1A26-DF4A-9AE0-2B08D9AB9ACC}" type="datetimeFigureOut">
              <a:rPr lang="en-GB" smtClean="0"/>
              <a:t>09/01/2020</a:t>
            </a:fld>
            <a:endParaRPr lang="en-GB"/>
          </a:p>
        </p:txBody>
      </p:sp>
      <p:sp>
        <p:nvSpPr>
          <p:cNvPr id="8" name="Footer Placeholder 7">
            <a:extLst>
              <a:ext uri="{FF2B5EF4-FFF2-40B4-BE49-F238E27FC236}">
                <a16:creationId xmlns:a16="http://schemas.microsoft.com/office/drawing/2014/main" id="{9B342DE2-3E8F-FC4E-91DB-0252D67CB23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784F9BC-190D-6B46-877B-354E73F5131A}"/>
              </a:ext>
            </a:extLst>
          </p:cNvPr>
          <p:cNvSpPr>
            <a:spLocks noGrp="1"/>
          </p:cNvSpPr>
          <p:nvPr>
            <p:ph type="sldNum" sz="quarter" idx="12"/>
          </p:nvPr>
        </p:nvSpPr>
        <p:spPr/>
        <p:txBody>
          <a:bodyPr/>
          <a:lstStyle/>
          <a:p>
            <a:fld id="{275E4DBC-E874-9B42-BB19-E3CB5B291898}" type="slidenum">
              <a:rPr lang="en-GB" smtClean="0"/>
              <a:t>‹#›</a:t>
            </a:fld>
            <a:endParaRPr lang="en-GB"/>
          </a:p>
        </p:txBody>
      </p:sp>
    </p:spTree>
    <p:extLst>
      <p:ext uri="{BB962C8B-B14F-4D97-AF65-F5344CB8AC3E}">
        <p14:creationId xmlns:p14="http://schemas.microsoft.com/office/powerpoint/2010/main" val="817734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5AE43-71EB-DF4E-939F-462E413E3AB1}"/>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B59D7F88-D502-EC48-90D0-6EC08715D8B8}"/>
              </a:ext>
            </a:extLst>
          </p:cNvPr>
          <p:cNvSpPr>
            <a:spLocks noGrp="1"/>
          </p:cNvSpPr>
          <p:nvPr>
            <p:ph type="dt" sz="half" idx="10"/>
          </p:nvPr>
        </p:nvSpPr>
        <p:spPr/>
        <p:txBody>
          <a:bodyPr/>
          <a:lstStyle/>
          <a:p>
            <a:fld id="{21137494-1A26-DF4A-9AE0-2B08D9AB9ACC}" type="datetimeFigureOut">
              <a:rPr lang="en-GB" smtClean="0"/>
              <a:t>09/01/2020</a:t>
            </a:fld>
            <a:endParaRPr lang="en-GB"/>
          </a:p>
        </p:txBody>
      </p:sp>
      <p:sp>
        <p:nvSpPr>
          <p:cNvPr id="4" name="Footer Placeholder 3">
            <a:extLst>
              <a:ext uri="{FF2B5EF4-FFF2-40B4-BE49-F238E27FC236}">
                <a16:creationId xmlns:a16="http://schemas.microsoft.com/office/drawing/2014/main" id="{F2DFBE07-34B7-B74A-B792-C7867336117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6A4D41D-6981-2C45-916B-B4619369C283}"/>
              </a:ext>
            </a:extLst>
          </p:cNvPr>
          <p:cNvSpPr>
            <a:spLocks noGrp="1"/>
          </p:cNvSpPr>
          <p:nvPr>
            <p:ph type="sldNum" sz="quarter" idx="12"/>
          </p:nvPr>
        </p:nvSpPr>
        <p:spPr/>
        <p:txBody>
          <a:bodyPr/>
          <a:lstStyle/>
          <a:p>
            <a:fld id="{275E4DBC-E874-9B42-BB19-E3CB5B291898}" type="slidenum">
              <a:rPr lang="en-GB" smtClean="0"/>
              <a:t>‹#›</a:t>
            </a:fld>
            <a:endParaRPr lang="en-GB"/>
          </a:p>
        </p:txBody>
      </p:sp>
    </p:spTree>
    <p:extLst>
      <p:ext uri="{BB962C8B-B14F-4D97-AF65-F5344CB8AC3E}">
        <p14:creationId xmlns:p14="http://schemas.microsoft.com/office/powerpoint/2010/main" val="30526148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569F44-6BF6-864D-81E0-72C02D9999ED}"/>
              </a:ext>
            </a:extLst>
          </p:cNvPr>
          <p:cNvSpPr>
            <a:spLocks noGrp="1"/>
          </p:cNvSpPr>
          <p:nvPr>
            <p:ph type="dt" sz="half" idx="10"/>
          </p:nvPr>
        </p:nvSpPr>
        <p:spPr/>
        <p:txBody>
          <a:bodyPr/>
          <a:lstStyle/>
          <a:p>
            <a:fld id="{21137494-1A26-DF4A-9AE0-2B08D9AB9ACC}" type="datetimeFigureOut">
              <a:rPr lang="en-GB" smtClean="0"/>
              <a:t>09/01/2020</a:t>
            </a:fld>
            <a:endParaRPr lang="en-GB"/>
          </a:p>
        </p:txBody>
      </p:sp>
      <p:sp>
        <p:nvSpPr>
          <p:cNvPr id="3" name="Footer Placeholder 2">
            <a:extLst>
              <a:ext uri="{FF2B5EF4-FFF2-40B4-BE49-F238E27FC236}">
                <a16:creationId xmlns:a16="http://schemas.microsoft.com/office/drawing/2014/main" id="{8696F4AE-BED5-4B44-836D-8563D28DBCC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0F33B1B-13E3-7E41-8492-34DE60E01768}"/>
              </a:ext>
            </a:extLst>
          </p:cNvPr>
          <p:cNvSpPr>
            <a:spLocks noGrp="1"/>
          </p:cNvSpPr>
          <p:nvPr>
            <p:ph type="sldNum" sz="quarter" idx="12"/>
          </p:nvPr>
        </p:nvSpPr>
        <p:spPr/>
        <p:txBody>
          <a:bodyPr/>
          <a:lstStyle/>
          <a:p>
            <a:fld id="{275E4DBC-E874-9B42-BB19-E3CB5B291898}" type="slidenum">
              <a:rPr lang="en-GB" smtClean="0"/>
              <a:t>‹#›</a:t>
            </a:fld>
            <a:endParaRPr lang="en-GB"/>
          </a:p>
        </p:txBody>
      </p:sp>
    </p:spTree>
    <p:extLst>
      <p:ext uri="{BB962C8B-B14F-4D97-AF65-F5344CB8AC3E}">
        <p14:creationId xmlns:p14="http://schemas.microsoft.com/office/powerpoint/2010/main" val="10128761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4A2B6-9F64-D74F-90DC-2F0B848CE5C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84548104-F5CB-944D-A26F-5E21E81F7C4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58779FF7-13D4-664B-AE7A-478B761DEC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3D6512B-3FDB-F442-A7D8-F1C18C9E4C03}"/>
              </a:ext>
            </a:extLst>
          </p:cNvPr>
          <p:cNvSpPr>
            <a:spLocks noGrp="1"/>
          </p:cNvSpPr>
          <p:nvPr>
            <p:ph type="dt" sz="half" idx="10"/>
          </p:nvPr>
        </p:nvSpPr>
        <p:spPr/>
        <p:txBody>
          <a:bodyPr/>
          <a:lstStyle/>
          <a:p>
            <a:fld id="{21137494-1A26-DF4A-9AE0-2B08D9AB9ACC}" type="datetimeFigureOut">
              <a:rPr lang="en-GB" smtClean="0"/>
              <a:t>09/01/2020</a:t>
            </a:fld>
            <a:endParaRPr lang="en-GB"/>
          </a:p>
        </p:txBody>
      </p:sp>
      <p:sp>
        <p:nvSpPr>
          <p:cNvPr id="6" name="Footer Placeholder 5">
            <a:extLst>
              <a:ext uri="{FF2B5EF4-FFF2-40B4-BE49-F238E27FC236}">
                <a16:creationId xmlns:a16="http://schemas.microsoft.com/office/drawing/2014/main" id="{64522186-4459-C74A-81FC-90997FAD7A2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3E2D939-A71E-EB4E-A68C-4A1AB1E401C4}"/>
              </a:ext>
            </a:extLst>
          </p:cNvPr>
          <p:cNvSpPr>
            <a:spLocks noGrp="1"/>
          </p:cNvSpPr>
          <p:nvPr>
            <p:ph type="sldNum" sz="quarter" idx="12"/>
          </p:nvPr>
        </p:nvSpPr>
        <p:spPr/>
        <p:txBody>
          <a:bodyPr/>
          <a:lstStyle/>
          <a:p>
            <a:fld id="{275E4DBC-E874-9B42-BB19-E3CB5B291898}" type="slidenum">
              <a:rPr lang="en-GB" smtClean="0"/>
              <a:t>‹#›</a:t>
            </a:fld>
            <a:endParaRPr lang="en-GB"/>
          </a:p>
        </p:txBody>
      </p:sp>
    </p:spTree>
    <p:extLst>
      <p:ext uri="{BB962C8B-B14F-4D97-AF65-F5344CB8AC3E}">
        <p14:creationId xmlns:p14="http://schemas.microsoft.com/office/powerpoint/2010/main" val="41736479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42161-CAD8-7745-8BF1-A5DD28E7B44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D966A770-ABCA-9C4B-A765-735CE39756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DE6B222-E722-A34D-9406-5D1BC4FDE9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DDDD524-BA67-0842-816F-AA0BDFBD29A2}"/>
              </a:ext>
            </a:extLst>
          </p:cNvPr>
          <p:cNvSpPr>
            <a:spLocks noGrp="1"/>
          </p:cNvSpPr>
          <p:nvPr>
            <p:ph type="dt" sz="half" idx="10"/>
          </p:nvPr>
        </p:nvSpPr>
        <p:spPr/>
        <p:txBody>
          <a:bodyPr/>
          <a:lstStyle/>
          <a:p>
            <a:fld id="{21137494-1A26-DF4A-9AE0-2B08D9AB9ACC}" type="datetimeFigureOut">
              <a:rPr lang="en-GB" smtClean="0"/>
              <a:t>09/01/2020</a:t>
            </a:fld>
            <a:endParaRPr lang="en-GB"/>
          </a:p>
        </p:txBody>
      </p:sp>
      <p:sp>
        <p:nvSpPr>
          <p:cNvPr id="6" name="Footer Placeholder 5">
            <a:extLst>
              <a:ext uri="{FF2B5EF4-FFF2-40B4-BE49-F238E27FC236}">
                <a16:creationId xmlns:a16="http://schemas.microsoft.com/office/drawing/2014/main" id="{EF844853-7E8A-7848-97E3-40D26E02A0B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F6BC788-6C9B-CA45-834C-048EE64FF280}"/>
              </a:ext>
            </a:extLst>
          </p:cNvPr>
          <p:cNvSpPr>
            <a:spLocks noGrp="1"/>
          </p:cNvSpPr>
          <p:nvPr>
            <p:ph type="sldNum" sz="quarter" idx="12"/>
          </p:nvPr>
        </p:nvSpPr>
        <p:spPr/>
        <p:txBody>
          <a:bodyPr/>
          <a:lstStyle/>
          <a:p>
            <a:fld id="{275E4DBC-E874-9B42-BB19-E3CB5B291898}" type="slidenum">
              <a:rPr lang="en-GB" smtClean="0"/>
              <a:t>‹#›</a:t>
            </a:fld>
            <a:endParaRPr lang="en-GB"/>
          </a:p>
        </p:txBody>
      </p:sp>
    </p:spTree>
    <p:extLst>
      <p:ext uri="{BB962C8B-B14F-4D97-AF65-F5344CB8AC3E}">
        <p14:creationId xmlns:p14="http://schemas.microsoft.com/office/powerpoint/2010/main" val="5284798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EE99EA-6CA4-8347-8F81-13F6B1E59D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260EF851-1649-7E4F-AEBF-BD19267357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2530BC23-D68E-6D49-BFD1-63C83BA1E3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137494-1A26-DF4A-9AE0-2B08D9AB9ACC}" type="datetimeFigureOut">
              <a:rPr lang="en-GB" smtClean="0"/>
              <a:t>09/01/2020</a:t>
            </a:fld>
            <a:endParaRPr lang="en-GB"/>
          </a:p>
        </p:txBody>
      </p:sp>
      <p:sp>
        <p:nvSpPr>
          <p:cNvPr id="5" name="Footer Placeholder 4">
            <a:extLst>
              <a:ext uri="{FF2B5EF4-FFF2-40B4-BE49-F238E27FC236}">
                <a16:creationId xmlns:a16="http://schemas.microsoft.com/office/drawing/2014/main" id="{CCBC51B2-5046-9945-ADF9-A5537D3B1A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36B4544-E9CD-CC4B-889B-2EC765D333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5E4DBC-E874-9B42-BB19-E3CB5B291898}" type="slidenum">
              <a:rPr lang="en-GB" smtClean="0"/>
              <a:t>‹#›</a:t>
            </a:fld>
            <a:endParaRPr lang="en-GB"/>
          </a:p>
        </p:txBody>
      </p:sp>
    </p:spTree>
    <p:extLst>
      <p:ext uri="{BB962C8B-B14F-4D97-AF65-F5344CB8AC3E}">
        <p14:creationId xmlns:p14="http://schemas.microsoft.com/office/powerpoint/2010/main" val="32306885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video" Target="NULL" TargetMode="External"/><Relationship Id="rId7" Type="http://schemas.openxmlformats.org/officeDocument/2006/relationships/image" Target="../media/image2.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notesSlide" Target="../notesSlides/notesSlide1.xml"/><Relationship Id="rId11" Type="http://schemas.openxmlformats.org/officeDocument/2006/relationships/image" Target="../media/image6.png"/><Relationship Id="rId5" Type="http://schemas.openxmlformats.org/officeDocument/2006/relationships/slideLayout" Target="../slideLayouts/slideLayout2.xml"/><Relationship Id="rId10" Type="http://schemas.openxmlformats.org/officeDocument/2006/relationships/image" Target="../media/image5.png"/><Relationship Id="rId4" Type="http://schemas.microsoft.com/office/2007/relationships/media" Target="../media/media2.mp4"/><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6.png"/><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2.xml"/><Relationship Id="rId9"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3.png"/><Relationship Id="rId2" Type="http://schemas.microsoft.com/office/2007/relationships/media" Target="../media/media4.mp4"/><Relationship Id="rId1" Type="http://schemas.openxmlformats.org/officeDocument/2006/relationships/video" Target="NULL" TargetMode="External"/><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notesSlide" Target="../notesSlides/notesSlide3.xml"/><Relationship Id="rId9"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xml"/><Relationship Id="rId7" Type="http://schemas.openxmlformats.org/officeDocument/2006/relationships/image" Target="../media/image3.png"/><Relationship Id="rId2" Type="http://schemas.microsoft.com/office/2007/relationships/media" Target="../media/media5.mp4"/><Relationship Id="rId1" Type="http://schemas.openxmlformats.org/officeDocument/2006/relationships/video" Target="NULL" TargetMode="External"/><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notesSlide" Target="../notesSlides/notesSlide4.xml"/><Relationship Id="rId9"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xml"/><Relationship Id="rId7" Type="http://schemas.openxmlformats.org/officeDocument/2006/relationships/image" Target="../media/image3.png"/><Relationship Id="rId2" Type="http://schemas.microsoft.com/office/2007/relationships/media" Target="../media/media6.mp4"/><Relationship Id="rId1" Type="http://schemas.openxmlformats.org/officeDocument/2006/relationships/video" Target="NULL" TargetMode="External"/><Relationship Id="rId6" Type="http://schemas.openxmlformats.org/officeDocument/2006/relationships/image" Target="../media/image4.png"/><Relationship Id="rId5" Type="http://schemas.openxmlformats.org/officeDocument/2006/relationships/image" Target="../media/image13.png"/><Relationship Id="rId4" Type="http://schemas.openxmlformats.org/officeDocument/2006/relationships/notesSlide" Target="../notesSlides/notesSlide5.xml"/><Relationship Id="rId9"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xml"/><Relationship Id="rId7" Type="http://schemas.openxmlformats.org/officeDocument/2006/relationships/image" Target="../media/image6.png"/><Relationship Id="rId2" Type="http://schemas.microsoft.com/office/2007/relationships/media" Target="../media/media7.mp4"/><Relationship Id="rId1" Type="http://schemas.openxmlformats.org/officeDocument/2006/relationships/video" Target="NULL" TargetMode="External"/><Relationship Id="rId6" Type="http://schemas.openxmlformats.org/officeDocument/2006/relationships/image" Target="../media/image15.png"/><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2.xml"/><Relationship Id="rId7" Type="http://schemas.openxmlformats.org/officeDocument/2006/relationships/image" Target="../media/image6.png"/><Relationship Id="rId2" Type="http://schemas.microsoft.com/office/2007/relationships/media" Target="../media/media8.mp4"/><Relationship Id="rId1" Type="http://schemas.openxmlformats.org/officeDocument/2006/relationships/video" Target="NULL" TargetMode="External"/><Relationship Id="rId6" Type="http://schemas.openxmlformats.org/officeDocument/2006/relationships/image" Target="../media/image17.png"/><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2.xml"/><Relationship Id="rId7" Type="http://schemas.openxmlformats.org/officeDocument/2006/relationships/image" Target="../media/image6.png"/><Relationship Id="rId2" Type="http://schemas.microsoft.com/office/2007/relationships/media" Target="../media/media9.mp4"/><Relationship Id="rId1" Type="http://schemas.openxmlformats.org/officeDocument/2006/relationships/video" Target="NULL" TargetMode="External"/><Relationship Id="rId6" Type="http://schemas.openxmlformats.org/officeDocument/2006/relationships/image" Target="../media/image19.png"/><Relationship Id="rId5" Type="http://schemas.openxmlformats.org/officeDocument/2006/relationships/image" Target="../media/image13.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C2AD954F-105D-0D48-BFC8-CEF81D746EB9}"/>
              </a:ext>
            </a:extLst>
          </p:cNvPr>
          <p:cNvPicPr>
            <a:picLocks noChangeAspect="1"/>
          </p:cNvPicPr>
          <p:nvPr/>
        </p:nvPicPr>
        <p:blipFill>
          <a:blip r:embed="rId2"/>
          <a:stretch>
            <a:fillRect/>
          </a:stretch>
        </p:blipFill>
        <p:spPr>
          <a:xfrm>
            <a:off x="0" y="-42585"/>
            <a:ext cx="12192000" cy="6900585"/>
          </a:xfrm>
          <a:prstGeom prst="rect">
            <a:avLst/>
          </a:prstGeom>
        </p:spPr>
      </p:pic>
      <p:sp>
        <p:nvSpPr>
          <p:cNvPr id="3" name="Subtitle 2">
            <a:extLst>
              <a:ext uri="{FF2B5EF4-FFF2-40B4-BE49-F238E27FC236}">
                <a16:creationId xmlns:a16="http://schemas.microsoft.com/office/drawing/2014/main" id="{046241B4-6663-1E4C-80B4-578AC871B062}"/>
              </a:ext>
            </a:extLst>
          </p:cNvPr>
          <p:cNvSpPr>
            <a:spLocks noGrp="1"/>
          </p:cNvSpPr>
          <p:nvPr>
            <p:ph type="subTitle" idx="1"/>
          </p:nvPr>
        </p:nvSpPr>
        <p:spPr/>
        <p:txBody>
          <a:bodyPr/>
          <a:lstStyle/>
          <a:p>
            <a:r>
              <a:rPr lang="en-GB" dirty="0">
                <a:latin typeface="Avenir Book" panose="02000503020000020003" pitchFamily="2" charset="0"/>
              </a:rPr>
              <a:t>Presentation for Primary Staff</a:t>
            </a:r>
          </a:p>
        </p:txBody>
      </p:sp>
      <p:sp>
        <p:nvSpPr>
          <p:cNvPr id="2" name="Title 1">
            <a:extLst>
              <a:ext uri="{FF2B5EF4-FFF2-40B4-BE49-F238E27FC236}">
                <a16:creationId xmlns:a16="http://schemas.microsoft.com/office/drawing/2014/main" id="{6FAF49CF-6B5A-8647-8E7C-15F411C569A3}"/>
              </a:ext>
            </a:extLst>
          </p:cNvPr>
          <p:cNvSpPr>
            <a:spLocks noGrp="1"/>
          </p:cNvSpPr>
          <p:nvPr>
            <p:ph type="ctrTitle"/>
          </p:nvPr>
        </p:nvSpPr>
        <p:spPr/>
        <p:txBody>
          <a:bodyPr/>
          <a:lstStyle/>
          <a:p>
            <a:r>
              <a:rPr lang="en-US" b="1" dirty="0">
                <a:solidFill>
                  <a:srgbClr val="25B4EB"/>
                </a:solidFill>
                <a:latin typeface="Avenir Black" panose="02000503020000020003" pitchFamily="2" charset="0"/>
              </a:rPr>
              <a:t>Safer Schools</a:t>
            </a:r>
            <a:br>
              <a:rPr lang="en-US" b="1" dirty="0">
                <a:solidFill>
                  <a:srgbClr val="25B4EB"/>
                </a:solidFill>
                <a:latin typeface="Avenir Black" panose="02000503020000020003" pitchFamily="2" charset="0"/>
              </a:rPr>
            </a:br>
            <a:endParaRPr lang="en-GB" dirty="0"/>
          </a:p>
        </p:txBody>
      </p:sp>
    </p:spTree>
    <p:extLst>
      <p:ext uri="{BB962C8B-B14F-4D97-AF65-F5344CB8AC3E}">
        <p14:creationId xmlns:p14="http://schemas.microsoft.com/office/powerpoint/2010/main" val="39958442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336F7A6-FABB-1A4E-B906-4E4335F9DDB0}"/>
              </a:ext>
            </a:extLst>
          </p:cNvPr>
          <p:cNvSpPr/>
          <p:nvPr/>
        </p:nvSpPr>
        <p:spPr>
          <a:xfrm>
            <a:off x="0" y="0"/>
            <a:ext cx="12192000" cy="6858000"/>
          </a:xfrm>
          <a:prstGeom prst="rect">
            <a:avLst/>
          </a:prstGeom>
          <a:solidFill>
            <a:srgbClr val="2B24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ysClr val="windowText" lastClr="000000"/>
              </a:solidFill>
            </a:endParaRPr>
          </a:p>
        </p:txBody>
      </p:sp>
      <p:pic>
        <p:nvPicPr>
          <p:cNvPr id="5" name="Picture 4">
            <a:extLst>
              <a:ext uri="{FF2B5EF4-FFF2-40B4-BE49-F238E27FC236}">
                <a16:creationId xmlns:a16="http://schemas.microsoft.com/office/drawing/2014/main" id="{2E0CE48F-4585-0A42-9962-74A86C88D355}"/>
              </a:ext>
            </a:extLst>
          </p:cNvPr>
          <p:cNvPicPr>
            <a:picLocks noChangeAspect="1"/>
          </p:cNvPicPr>
          <p:nvPr/>
        </p:nvPicPr>
        <p:blipFill>
          <a:blip r:embed="rId3"/>
          <a:stretch>
            <a:fillRect/>
          </a:stretch>
        </p:blipFill>
        <p:spPr>
          <a:xfrm>
            <a:off x="3792491" y="478418"/>
            <a:ext cx="4646185" cy="1673415"/>
          </a:xfrm>
          <a:prstGeom prst="rect">
            <a:avLst/>
          </a:prstGeom>
        </p:spPr>
      </p:pic>
      <p:sp>
        <p:nvSpPr>
          <p:cNvPr id="6" name="Rectangle 5">
            <a:extLst>
              <a:ext uri="{FF2B5EF4-FFF2-40B4-BE49-F238E27FC236}">
                <a16:creationId xmlns:a16="http://schemas.microsoft.com/office/drawing/2014/main" id="{668EEAFC-3EEF-F446-B23A-EF32BE2051ED}"/>
              </a:ext>
            </a:extLst>
          </p:cNvPr>
          <p:cNvSpPr/>
          <p:nvPr/>
        </p:nvSpPr>
        <p:spPr>
          <a:xfrm>
            <a:off x="2546260" y="2385115"/>
            <a:ext cx="7398298" cy="523220"/>
          </a:xfrm>
          <a:prstGeom prst="rect">
            <a:avLst/>
          </a:prstGeom>
        </p:spPr>
        <p:txBody>
          <a:bodyPr wrap="square">
            <a:spAutoFit/>
          </a:bodyPr>
          <a:lstStyle/>
          <a:p>
            <a:pPr algn="ctr"/>
            <a:r>
              <a:rPr lang="en-GB" sz="2800" b="1" dirty="0">
                <a:solidFill>
                  <a:srgbClr val="25B4EB"/>
                </a:solidFill>
                <a:latin typeface="Avenir" panose="02000503020000020003" pitchFamily="2" charset="0"/>
              </a:rPr>
              <a:t>Download the App now!</a:t>
            </a:r>
            <a:endParaRPr lang="en-GB" sz="2800" b="1" i="1" dirty="0">
              <a:solidFill>
                <a:srgbClr val="25B4EB"/>
              </a:solidFill>
              <a:latin typeface="Avenir Black Oblique" panose="02000503020000020003" pitchFamily="2" charset="0"/>
            </a:endParaRPr>
          </a:p>
        </p:txBody>
      </p:sp>
      <p:pic>
        <p:nvPicPr>
          <p:cNvPr id="3" name="Picture 2" descr="A close up of a sign&#10;&#10;Description automatically generated">
            <a:extLst>
              <a:ext uri="{FF2B5EF4-FFF2-40B4-BE49-F238E27FC236}">
                <a16:creationId xmlns:a16="http://schemas.microsoft.com/office/drawing/2014/main" id="{1468E824-05F5-FE46-9498-0F032052628F}"/>
              </a:ext>
            </a:extLst>
          </p:cNvPr>
          <p:cNvPicPr>
            <a:picLocks noChangeAspect="1"/>
          </p:cNvPicPr>
          <p:nvPr/>
        </p:nvPicPr>
        <p:blipFill>
          <a:blip r:embed="rId4"/>
          <a:stretch>
            <a:fillRect/>
          </a:stretch>
        </p:blipFill>
        <p:spPr>
          <a:xfrm>
            <a:off x="3792491" y="3708973"/>
            <a:ext cx="1992770" cy="2605930"/>
          </a:xfrm>
          <a:prstGeom prst="rect">
            <a:avLst/>
          </a:prstGeom>
        </p:spPr>
      </p:pic>
      <p:pic>
        <p:nvPicPr>
          <p:cNvPr id="9" name="Picture 8" descr="A close up of a logo&#10;&#10;Description automatically generated">
            <a:extLst>
              <a:ext uri="{FF2B5EF4-FFF2-40B4-BE49-F238E27FC236}">
                <a16:creationId xmlns:a16="http://schemas.microsoft.com/office/drawing/2014/main" id="{23655646-9DCB-BC47-8632-9F4160B9A8A4}"/>
              </a:ext>
            </a:extLst>
          </p:cNvPr>
          <p:cNvPicPr>
            <a:picLocks noChangeAspect="1"/>
          </p:cNvPicPr>
          <p:nvPr/>
        </p:nvPicPr>
        <p:blipFill rotWithShape="1">
          <a:blip r:embed="rId5"/>
          <a:srcRect b="24037"/>
          <a:stretch/>
        </p:blipFill>
        <p:spPr>
          <a:xfrm>
            <a:off x="6455596" y="3689464"/>
            <a:ext cx="1983080" cy="1969932"/>
          </a:xfrm>
          <a:prstGeom prst="rect">
            <a:avLst/>
          </a:prstGeom>
        </p:spPr>
      </p:pic>
      <p:pic>
        <p:nvPicPr>
          <p:cNvPr id="11" name="Picture 10" descr="A close up of a logo&#10;&#10;Description automatically generated">
            <a:extLst>
              <a:ext uri="{FF2B5EF4-FFF2-40B4-BE49-F238E27FC236}">
                <a16:creationId xmlns:a16="http://schemas.microsoft.com/office/drawing/2014/main" id="{838B0D14-E7A1-7F4B-8AAA-F1A5F6341EDD}"/>
              </a:ext>
            </a:extLst>
          </p:cNvPr>
          <p:cNvPicPr>
            <a:picLocks noChangeAspect="1"/>
          </p:cNvPicPr>
          <p:nvPr/>
        </p:nvPicPr>
        <p:blipFill rotWithShape="1">
          <a:blip r:embed="rId5"/>
          <a:srcRect t="78242"/>
          <a:stretch/>
        </p:blipFill>
        <p:spPr>
          <a:xfrm>
            <a:off x="6406740" y="5773356"/>
            <a:ext cx="1992771" cy="566987"/>
          </a:xfrm>
          <a:prstGeom prst="rect">
            <a:avLst/>
          </a:prstGeom>
        </p:spPr>
      </p:pic>
    </p:spTree>
    <p:extLst>
      <p:ext uri="{BB962C8B-B14F-4D97-AF65-F5344CB8AC3E}">
        <p14:creationId xmlns:p14="http://schemas.microsoft.com/office/powerpoint/2010/main" val="37866802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nline Media 3" descr="videoblocks-colorful-confetti-party-popper-explosions-on-green-backgrounds-4k-greeting-animation_r6pxb6zbb__D.mov">
            <a:hlinkClick r:id="" action="ppaction://media"/>
            <a:extLst>
              <a:ext uri="{FF2B5EF4-FFF2-40B4-BE49-F238E27FC236}">
                <a16:creationId xmlns:a16="http://schemas.microsoft.com/office/drawing/2014/main" id="{E38E2147-3122-5F42-8AA1-79B98D64592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7"/>
          <a:stretch>
            <a:fillRect/>
          </a:stretch>
        </p:blipFill>
        <p:spPr>
          <a:xfrm>
            <a:off x="0" y="-1"/>
            <a:ext cx="12192000" cy="6857845"/>
          </a:xfrm>
        </p:spPr>
      </p:pic>
      <p:sp>
        <p:nvSpPr>
          <p:cNvPr id="2" name="Title 1">
            <a:extLst>
              <a:ext uri="{FF2B5EF4-FFF2-40B4-BE49-F238E27FC236}">
                <a16:creationId xmlns:a16="http://schemas.microsoft.com/office/drawing/2014/main" id="{4A4DAF45-126D-884D-A318-09ACB3759DD6}"/>
              </a:ext>
            </a:extLst>
          </p:cNvPr>
          <p:cNvSpPr>
            <a:spLocks noGrp="1"/>
          </p:cNvSpPr>
          <p:nvPr>
            <p:ph type="title"/>
          </p:nvPr>
        </p:nvSpPr>
        <p:spPr>
          <a:xfrm>
            <a:off x="838200" y="365125"/>
            <a:ext cx="10515600" cy="1325563"/>
          </a:xfrm>
        </p:spPr>
        <p:txBody>
          <a:bodyPr>
            <a:normAutofit/>
          </a:bodyPr>
          <a:lstStyle/>
          <a:p>
            <a:r>
              <a:rPr lang="en-GB" sz="3600" b="1" dirty="0">
                <a:solidFill>
                  <a:srgbClr val="00B0F0"/>
                </a:solidFill>
                <a:latin typeface="Avenir Black" panose="02000503020000020003" pitchFamily="2" charset="0"/>
              </a:rPr>
              <a:t>Our school is launching the Safer Schools App</a:t>
            </a:r>
          </a:p>
        </p:txBody>
      </p:sp>
      <p:pic>
        <p:nvPicPr>
          <p:cNvPr id="4" name="Picture 3" descr="A close up of a toy&#10;&#10;Description automatically generated">
            <a:extLst>
              <a:ext uri="{FF2B5EF4-FFF2-40B4-BE49-F238E27FC236}">
                <a16:creationId xmlns:a16="http://schemas.microsoft.com/office/drawing/2014/main" id="{8E915200-8748-2B45-B016-012154020839}"/>
              </a:ext>
            </a:extLst>
          </p:cNvPr>
          <p:cNvPicPr>
            <a:picLocks noChangeAspect="1"/>
          </p:cNvPicPr>
          <p:nvPr/>
        </p:nvPicPr>
        <p:blipFill>
          <a:blip r:embed="rId8"/>
          <a:stretch>
            <a:fillRect/>
          </a:stretch>
        </p:blipFill>
        <p:spPr>
          <a:xfrm flipH="1">
            <a:off x="-276931" y="1670425"/>
            <a:ext cx="3713781" cy="5674991"/>
          </a:xfrm>
          <a:prstGeom prst="rect">
            <a:avLst/>
          </a:prstGeom>
        </p:spPr>
      </p:pic>
      <p:pic>
        <p:nvPicPr>
          <p:cNvPr id="5" name="Picture 4">
            <a:extLst>
              <a:ext uri="{FF2B5EF4-FFF2-40B4-BE49-F238E27FC236}">
                <a16:creationId xmlns:a16="http://schemas.microsoft.com/office/drawing/2014/main" id="{84B08F2A-9190-414D-9C8F-85D4A487A5A2}"/>
              </a:ext>
            </a:extLst>
          </p:cNvPr>
          <p:cNvPicPr>
            <a:picLocks noChangeAspect="1"/>
          </p:cNvPicPr>
          <p:nvPr/>
        </p:nvPicPr>
        <p:blipFill>
          <a:blip r:embed="rId9"/>
          <a:stretch>
            <a:fillRect/>
          </a:stretch>
        </p:blipFill>
        <p:spPr>
          <a:xfrm>
            <a:off x="8604548" y="884247"/>
            <a:ext cx="4742751" cy="7247349"/>
          </a:xfrm>
          <a:prstGeom prst="rect">
            <a:avLst/>
          </a:prstGeom>
        </p:spPr>
      </p:pic>
      <p:pic>
        <p:nvPicPr>
          <p:cNvPr id="10" name="Online Media 9" descr="app home.mp4">
            <a:hlinkClick r:id="" action="ppaction://media"/>
            <a:extLst>
              <a:ext uri="{FF2B5EF4-FFF2-40B4-BE49-F238E27FC236}">
                <a16:creationId xmlns:a16="http://schemas.microsoft.com/office/drawing/2014/main" id="{71A591F2-DB5A-7644-8291-F7E1CBB90B21}"/>
              </a:ext>
            </a:extLst>
          </p:cNvPr>
          <p:cNvPicPr>
            <a:picLocks noChangeAspect="1"/>
          </p:cNvPicPr>
          <p:nvPr>
            <a:videoFile r:link="rId3"/>
            <p:extLst>
              <p:ext uri="{DAA4B4D4-6D71-4841-9C94-3DE7FCFB9230}">
                <p14:media xmlns:p14="http://schemas.microsoft.com/office/powerpoint/2010/main" r:embed="rId4">
                  <p14:trim end="877.2378"/>
                </p14:media>
              </p:ext>
            </p:extLst>
          </p:nvPr>
        </p:nvPicPr>
        <p:blipFill>
          <a:blip r:embed="rId10"/>
          <a:stretch>
            <a:fillRect/>
          </a:stretch>
        </p:blipFill>
        <p:spPr>
          <a:xfrm>
            <a:off x="4986438" y="1570181"/>
            <a:ext cx="2219123" cy="4802910"/>
          </a:xfrm>
          <a:prstGeom prst="roundRect">
            <a:avLst>
              <a:gd name="adj" fmla="val 5439"/>
            </a:avLst>
          </a:prstGeom>
          <a:ln>
            <a:noFill/>
          </a:ln>
          <a:effectLst>
            <a:innerShdw blurRad="114300" dist="50800">
              <a:srgbClr val="000000">
                <a:alpha val="0"/>
              </a:srgbClr>
            </a:innerShdw>
          </a:effectLst>
        </p:spPr>
      </p:pic>
      <p:pic>
        <p:nvPicPr>
          <p:cNvPr id="7" name="Picture 6" descr="A close up of a sign&#10;&#10;Description automatically generated">
            <a:extLst>
              <a:ext uri="{FF2B5EF4-FFF2-40B4-BE49-F238E27FC236}">
                <a16:creationId xmlns:a16="http://schemas.microsoft.com/office/drawing/2014/main" id="{10557ABB-DC8B-3C47-A3D0-60E12EF82470}"/>
              </a:ext>
            </a:extLst>
          </p:cNvPr>
          <p:cNvPicPr>
            <a:picLocks noChangeAspect="1"/>
          </p:cNvPicPr>
          <p:nvPr/>
        </p:nvPicPr>
        <p:blipFill>
          <a:blip r:embed="rId11"/>
          <a:stretch>
            <a:fillRect/>
          </a:stretch>
        </p:blipFill>
        <p:spPr>
          <a:xfrm>
            <a:off x="3094732" y="1027906"/>
            <a:ext cx="6002535" cy="6015038"/>
          </a:xfrm>
          <a:prstGeom prst="rect">
            <a:avLst/>
          </a:prstGeom>
        </p:spPr>
      </p:pic>
    </p:spTree>
    <p:extLst>
      <p:ext uri="{BB962C8B-B14F-4D97-AF65-F5344CB8AC3E}">
        <p14:creationId xmlns:p14="http://schemas.microsoft.com/office/powerpoint/2010/main" val="1904970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639" fill="hold"/>
                                        <p:tgtEl>
                                          <p:spTgt spid="10"/>
                                        </p:tgtEl>
                                      </p:cBhvr>
                                    </p:cmd>
                                  </p:childTnLst>
                                </p:cTn>
                              </p:par>
                              <p:par>
                                <p:cTn id="7" presetID="1" presetClass="mediacall" presetSubtype="0" fill="hold" nodeType="withEffect">
                                  <p:stCondLst>
                                    <p:cond delay="0"/>
                                  </p:stCondLst>
                                  <p:childTnLst>
                                    <p:cmd type="call" cmd="playFrom(0.0)">
                                      <p:cBhvr>
                                        <p:cTn id="8" dur="1100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10"/>
                </p:tgtEl>
              </p:cMediaNode>
            </p:video>
            <p:seq concurrent="1" nextAc="seek">
              <p:cTn id="10" restart="whenNotActive" fill="hold" evtFilter="cancelBubble" nodeType="interactiveSeq">
                <p:stCondLst>
                  <p:cond evt="onClick" delay="0">
                    <p:tgtEl>
                      <p:spTgt spid="10"/>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10"/>
                                        </p:tgtEl>
                                      </p:cBhvr>
                                    </p:cmd>
                                  </p:childTnLst>
                                </p:cTn>
                              </p:par>
                            </p:childTnLst>
                          </p:cTn>
                        </p:par>
                      </p:childTnLst>
                    </p:cTn>
                  </p:par>
                </p:childTnLst>
              </p:cTn>
              <p:nextCondLst>
                <p:cond evt="onClick" delay="0">
                  <p:tgtEl>
                    <p:spTgt spid="10"/>
                  </p:tgtEl>
                </p:cond>
              </p:nextCondLst>
            </p:seq>
            <p:seq concurrent="1" nextAc="seek">
              <p:cTn id="15" restart="whenNotActive" fill="hold" evtFilter="cancelBubble" nodeType="interactiveSeq">
                <p:stCondLst>
                  <p:cond evt="onClick" delay="0">
                    <p:tgtEl>
                      <p:spTgt spid="11"/>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11"/>
                                        </p:tgtEl>
                                      </p:cBhvr>
                                    </p:cmd>
                                  </p:childTnLst>
                                </p:cTn>
                              </p:par>
                            </p:childTnLst>
                          </p:cTn>
                        </p:par>
                      </p:childTnLst>
                    </p:cTn>
                  </p:par>
                </p:childTnLst>
              </p:cTn>
              <p:nextCondLst>
                <p:cond evt="onClick" delay="0">
                  <p:tgtEl>
                    <p:spTgt spid="11"/>
                  </p:tgtEl>
                </p:cond>
              </p:nextCondLst>
            </p:seq>
            <p:video>
              <p:cMediaNode vol="80000">
                <p:cTn id="20" repeatCount="indefinite" fill="hold" display="0">
                  <p:stCondLst>
                    <p:cond delay="indefinite"/>
                  </p:stCondLst>
                </p:cTn>
                <p:tgtEl>
                  <p:spTgt spid="11"/>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11AF4D5F-D1E5-5B40-B1A1-6872265FA10D}"/>
              </a:ext>
            </a:extLst>
          </p:cNvPr>
          <p:cNvPicPr>
            <a:picLocks noChangeAspect="1"/>
          </p:cNvPicPr>
          <p:nvPr/>
        </p:nvPicPr>
        <p:blipFill>
          <a:blip r:embed="rId5"/>
          <a:stretch>
            <a:fillRect/>
          </a:stretch>
        </p:blipFill>
        <p:spPr>
          <a:xfrm>
            <a:off x="0" y="0"/>
            <a:ext cx="12192000" cy="6858000"/>
          </a:xfrm>
          <a:prstGeom prst="rect">
            <a:avLst/>
          </a:prstGeom>
        </p:spPr>
      </p:pic>
      <p:pic>
        <p:nvPicPr>
          <p:cNvPr id="2" name="Online Media 1" descr="osc staff primary.mp4">
            <a:hlinkClick r:id="" action="ppaction://media"/>
            <a:extLst>
              <a:ext uri="{FF2B5EF4-FFF2-40B4-BE49-F238E27FC236}">
                <a16:creationId xmlns:a16="http://schemas.microsoft.com/office/drawing/2014/main" id="{A4449E9B-F8E2-0544-9996-FEFFD883A202}"/>
              </a:ext>
            </a:extLst>
          </p:cNvPr>
          <p:cNvPicPr>
            <a:picLocks noChangeAspect="1"/>
          </p:cNvPicPr>
          <p:nvPr>
            <a:videoFile r:link="rId1"/>
            <p:extLst>
              <p:ext uri="{DAA4B4D4-6D71-4841-9C94-3DE7FCFB9230}">
                <p14:media xmlns:p14="http://schemas.microsoft.com/office/powerpoint/2010/main" r:embed="rId2">
                  <p14:trim end="1506.1811"/>
                </p14:media>
              </p:ext>
            </p:extLst>
          </p:nvPr>
        </p:nvPicPr>
        <p:blipFill>
          <a:blip r:embed="rId6"/>
          <a:stretch>
            <a:fillRect/>
          </a:stretch>
        </p:blipFill>
        <p:spPr>
          <a:xfrm>
            <a:off x="4986351" y="1577825"/>
            <a:ext cx="2191660" cy="4743473"/>
          </a:xfrm>
          <a:prstGeom prst="roundRect">
            <a:avLst>
              <a:gd name="adj" fmla="val 5299"/>
            </a:avLst>
          </a:prstGeom>
          <a:ln>
            <a:noFill/>
          </a:ln>
          <a:effectLst/>
          <a:scene3d>
            <a:camera prst="orthographicFront"/>
            <a:lightRig rig="balanced" dir="t"/>
          </a:scene3d>
          <a:sp3d prstMaterial="plastic">
            <a:bevelT/>
            <a:contourClr>
              <a:srgbClr val="FFFFFF"/>
            </a:contourClr>
          </a:sp3d>
        </p:spPr>
      </p:pic>
      <p:pic>
        <p:nvPicPr>
          <p:cNvPr id="6" name="Picture 5" descr="A close up of a sign&#10;&#10;Description automatically generated">
            <a:extLst>
              <a:ext uri="{FF2B5EF4-FFF2-40B4-BE49-F238E27FC236}">
                <a16:creationId xmlns:a16="http://schemas.microsoft.com/office/drawing/2014/main" id="{76853FA1-F0B9-624C-830D-F090E95952A6}"/>
              </a:ext>
            </a:extLst>
          </p:cNvPr>
          <p:cNvPicPr>
            <a:picLocks noChangeAspect="1"/>
          </p:cNvPicPr>
          <p:nvPr/>
        </p:nvPicPr>
        <p:blipFill>
          <a:blip r:embed="rId7"/>
          <a:stretch>
            <a:fillRect/>
          </a:stretch>
        </p:blipFill>
        <p:spPr>
          <a:xfrm>
            <a:off x="3094732" y="1027906"/>
            <a:ext cx="6002535" cy="6015038"/>
          </a:xfrm>
          <a:prstGeom prst="rect">
            <a:avLst/>
          </a:prstGeom>
        </p:spPr>
      </p:pic>
      <p:pic>
        <p:nvPicPr>
          <p:cNvPr id="8" name="Picture 7">
            <a:extLst>
              <a:ext uri="{FF2B5EF4-FFF2-40B4-BE49-F238E27FC236}">
                <a16:creationId xmlns:a16="http://schemas.microsoft.com/office/drawing/2014/main" id="{9A875448-B16C-264E-A519-90A00E73A872}"/>
              </a:ext>
            </a:extLst>
          </p:cNvPr>
          <p:cNvPicPr>
            <a:picLocks noChangeAspect="1"/>
          </p:cNvPicPr>
          <p:nvPr/>
        </p:nvPicPr>
        <p:blipFill>
          <a:blip r:embed="rId8"/>
          <a:stretch>
            <a:fillRect/>
          </a:stretch>
        </p:blipFill>
        <p:spPr>
          <a:xfrm>
            <a:off x="8604548" y="884247"/>
            <a:ext cx="4742751" cy="7247349"/>
          </a:xfrm>
          <a:prstGeom prst="rect">
            <a:avLst/>
          </a:prstGeom>
        </p:spPr>
      </p:pic>
      <p:pic>
        <p:nvPicPr>
          <p:cNvPr id="7" name="Picture 6" descr="A close up of a toy&#10;&#10;Description automatically generated">
            <a:extLst>
              <a:ext uri="{FF2B5EF4-FFF2-40B4-BE49-F238E27FC236}">
                <a16:creationId xmlns:a16="http://schemas.microsoft.com/office/drawing/2014/main" id="{6FF7CA5F-C958-AA45-AC28-7D0F06916A7B}"/>
              </a:ext>
            </a:extLst>
          </p:cNvPr>
          <p:cNvPicPr>
            <a:picLocks noChangeAspect="1"/>
          </p:cNvPicPr>
          <p:nvPr/>
        </p:nvPicPr>
        <p:blipFill>
          <a:blip r:embed="rId9"/>
          <a:stretch>
            <a:fillRect/>
          </a:stretch>
        </p:blipFill>
        <p:spPr>
          <a:xfrm flipH="1">
            <a:off x="-277191" y="1670425"/>
            <a:ext cx="3713781" cy="5674991"/>
          </a:xfrm>
          <a:prstGeom prst="rect">
            <a:avLst/>
          </a:prstGeom>
        </p:spPr>
      </p:pic>
      <p:sp>
        <p:nvSpPr>
          <p:cNvPr id="9" name="TextBox 8">
            <a:extLst>
              <a:ext uri="{FF2B5EF4-FFF2-40B4-BE49-F238E27FC236}">
                <a16:creationId xmlns:a16="http://schemas.microsoft.com/office/drawing/2014/main" id="{E3D8D5B0-BDF1-654C-8E67-87DC6CD5EB8F}"/>
              </a:ext>
            </a:extLst>
          </p:cNvPr>
          <p:cNvSpPr txBox="1"/>
          <p:nvPr/>
        </p:nvSpPr>
        <p:spPr>
          <a:xfrm>
            <a:off x="551731" y="516263"/>
            <a:ext cx="4157429" cy="1569660"/>
          </a:xfrm>
          <a:prstGeom prst="rect">
            <a:avLst/>
          </a:prstGeom>
          <a:noFill/>
        </p:spPr>
        <p:txBody>
          <a:bodyPr wrap="square" rtlCol="0">
            <a:spAutoFit/>
          </a:bodyPr>
          <a:lstStyle/>
          <a:p>
            <a:r>
              <a:rPr lang="en-US" sz="4800" b="1" dirty="0">
                <a:solidFill>
                  <a:schemeClr val="bg1"/>
                </a:solidFill>
                <a:latin typeface="Avenir Black" panose="02000503020000020003" pitchFamily="2" charset="0"/>
              </a:rPr>
              <a:t>Online Safety Centre</a:t>
            </a:r>
          </a:p>
        </p:txBody>
      </p:sp>
    </p:spTree>
    <p:extLst>
      <p:ext uri="{BB962C8B-B14F-4D97-AF65-F5344CB8AC3E}">
        <p14:creationId xmlns:p14="http://schemas.microsoft.com/office/powerpoint/2010/main" val="2293411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0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B7E54-C0BA-3844-A914-155CD9137D42}"/>
              </a:ext>
            </a:extLst>
          </p:cNvPr>
          <p:cNvSpPr>
            <a:spLocks noGrp="1"/>
          </p:cNvSpPr>
          <p:nvPr>
            <p:ph type="title"/>
          </p:nvPr>
        </p:nvSpPr>
        <p:spPr/>
        <p:txBody>
          <a:bodyPr/>
          <a:lstStyle/>
          <a:p>
            <a:endParaRPr lang="en-GB"/>
          </a:p>
        </p:txBody>
      </p:sp>
      <p:pic>
        <p:nvPicPr>
          <p:cNvPr id="4" name="Picture 3" descr="A close up of a logo&#10;&#10;Description automatically generated">
            <a:extLst>
              <a:ext uri="{FF2B5EF4-FFF2-40B4-BE49-F238E27FC236}">
                <a16:creationId xmlns:a16="http://schemas.microsoft.com/office/drawing/2014/main" id="{D6E68897-DCB4-E24E-9FD0-EB2E1C701548}"/>
              </a:ext>
            </a:extLst>
          </p:cNvPr>
          <p:cNvPicPr>
            <a:picLocks noChangeAspect="1"/>
          </p:cNvPicPr>
          <p:nvPr/>
        </p:nvPicPr>
        <p:blipFill>
          <a:blip r:embed="rId5"/>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1D9406CD-9782-5B40-B065-6B8826E4B0B6}"/>
              </a:ext>
            </a:extLst>
          </p:cNvPr>
          <p:cNvPicPr>
            <a:picLocks noChangeAspect="1"/>
          </p:cNvPicPr>
          <p:nvPr/>
        </p:nvPicPr>
        <p:blipFill>
          <a:blip r:embed="rId6"/>
          <a:stretch>
            <a:fillRect/>
          </a:stretch>
        </p:blipFill>
        <p:spPr>
          <a:xfrm>
            <a:off x="8604548" y="884247"/>
            <a:ext cx="4742751" cy="7247349"/>
          </a:xfrm>
          <a:prstGeom prst="rect">
            <a:avLst/>
          </a:prstGeom>
        </p:spPr>
      </p:pic>
      <p:pic>
        <p:nvPicPr>
          <p:cNvPr id="6" name="Picture 5" descr="A close up of a toy&#10;&#10;Description automatically generated">
            <a:extLst>
              <a:ext uri="{FF2B5EF4-FFF2-40B4-BE49-F238E27FC236}">
                <a16:creationId xmlns:a16="http://schemas.microsoft.com/office/drawing/2014/main" id="{9FB7F4A9-8029-5F40-B824-DC045D69487A}"/>
              </a:ext>
            </a:extLst>
          </p:cNvPr>
          <p:cNvPicPr>
            <a:picLocks noChangeAspect="1"/>
          </p:cNvPicPr>
          <p:nvPr/>
        </p:nvPicPr>
        <p:blipFill>
          <a:blip r:embed="rId7"/>
          <a:stretch>
            <a:fillRect/>
          </a:stretch>
        </p:blipFill>
        <p:spPr>
          <a:xfrm flipH="1">
            <a:off x="-276931" y="1670425"/>
            <a:ext cx="3713781" cy="5674991"/>
          </a:xfrm>
          <a:prstGeom prst="rect">
            <a:avLst/>
          </a:prstGeom>
        </p:spPr>
      </p:pic>
      <p:pic>
        <p:nvPicPr>
          <p:cNvPr id="3" name="Online Media 2" descr="Primary staff gaming.mp4">
            <a:hlinkClick r:id="" action="ppaction://media"/>
            <a:extLst>
              <a:ext uri="{FF2B5EF4-FFF2-40B4-BE49-F238E27FC236}">
                <a16:creationId xmlns:a16="http://schemas.microsoft.com/office/drawing/2014/main" id="{8065DEE0-BD8D-C54A-8655-135EF65E594C}"/>
              </a:ext>
            </a:extLst>
          </p:cNvPr>
          <p:cNvPicPr>
            <a:picLocks noChangeAspect="1"/>
          </p:cNvPicPr>
          <p:nvPr>
            <a:videoFile r:link="rId1"/>
            <p:extLst>
              <p:ext uri="{DAA4B4D4-6D71-4841-9C94-3DE7FCFB9230}">
                <p14:media xmlns:p14="http://schemas.microsoft.com/office/powerpoint/2010/main" r:embed="rId2">
                  <p14:trim end="719.3056"/>
                </p14:media>
              </p:ext>
            </p:extLst>
          </p:nvPr>
        </p:nvPicPr>
        <p:blipFill>
          <a:blip r:embed="rId8"/>
          <a:stretch>
            <a:fillRect/>
          </a:stretch>
        </p:blipFill>
        <p:spPr>
          <a:xfrm>
            <a:off x="4987145" y="1569993"/>
            <a:ext cx="2217710" cy="4799853"/>
          </a:xfrm>
          <a:prstGeom prst="roundRect">
            <a:avLst>
              <a:gd name="adj" fmla="val 5299"/>
            </a:avLst>
          </a:prstGeom>
          <a:ln>
            <a:noFill/>
          </a:ln>
          <a:effectLst/>
          <a:scene3d>
            <a:camera prst="orthographicFront"/>
            <a:lightRig rig="balanced" dir="t"/>
          </a:scene3d>
          <a:sp3d prstMaterial="plastic">
            <a:bevelT/>
            <a:contourClr>
              <a:srgbClr val="FFFFFF"/>
            </a:contourClr>
          </a:sp3d>
        </p:spPr>
      </p:pic>
      <p:pic>
        <p:nvPicPr>
          <p:cNvPr id="7" name="Picture 6" descr="A close up of a sign&#10;&#10;Description automatically generated">
            <a:extLst>
              <a:ext uri="{FF2B5EF4-FFF2-40B4-BE49-F238E27FC236}">
                <a16:creationId xmlns:a16="http://schemas.microsoft.com/office/drawing/2014/main" id="{F4FB047A-62AE-E449-9D83-586F99D37F93}"/>
              </a:ext>
            </a:extLst>
          </p:cNvPr>
          <p:cNvPicPr>
            <a:picLocks noChangeAspect="1"/>
          </p:cNvPicPr>
          <p:nvPr/>
        </p:nvPicPr>
        <p:blipFill>
          <a:blip r:embed="rId9"/>
          <a:stretch>
            <a:fillRect/>
          </a:stretch>
        </p:blipFill>
        <p:spPr>
          <a:xfrm>
            <a:off x="3094732" y="1027906"/>
            <a:ext cx="6002535" cy="6015038"/>
          </a:xfrm>
          <a:prstGeom prst="rect">
            <a:avLst/>
          </a:prstGeom>
        </p:spPr>
      </p:pic>
      <p:sp>
        <p:nvSpPr>
          <p:cNvPr id="9" name="TextBox 8">
            <a:extLst>
              <a:ext uri="{FF2B5EF4-FFF2-40B4-BE49-F238E27FC236}">
                <a16:creationId xmlns:a16="http://schemas.microsoft.com/office/drawing/2014/main" id="{6449C682-169D-564F-9A0C-43BDDB854E9C}"/>
              </a:ext>
            </a:extLst>
          </p:cNvPr>
          <p:cNvSpPr txBox="1"/>
          <p:nvPr/>
        </p:nvSpPr>
        <p:spPr>
          <a:xfrm>
            <a:off x="551731" y="516263"/>
            <a:ext cx="4157429" cy="830997"/>
          </a:xfrm>
          <a:prstGeom prst="rect">
            <a:avLst/>
          </a:prstGeom>
          <a:noFill/>
        </p:spPr>
        <p:txBody>
          <a:bodyPr wrap="square" rtlCol="0">
            <a:spAutoFit/>
          </a:bodyPr>
          <a:lstStyle/>
          <a:p>
            <a:r>
              <a:rPr lang="en-US" sz="4800" b="1" dirty="0">
                <a:solidFill>
                  <a:schemeClr val="bg1"/>
                </a:solidFill>
                <a:latin typeface="Avenir Black" panose="02000503020000020003" pitchFamily="2" charset="0"/>
              </a:rPr>
              <a:t>Digital Safety</a:t>
            </a:r>
          </a:p>
        </p:txBody>
      </p:sp>
    </p:spTree>
    <p:extLst>
      <p:ext uri="{BB962C8B-B14F-4D97-AF65-F5344CB8AC3E}">
        <p14:creationId xmlns:p14="http://schemas.microsoft.com/office/powerpoint/2010/main" val="438113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961DB-5E9C-4544-A10A-9141096FC310}"/>
              </a:ext>
            </a:extLst>
          </p:cNvPr>
          <p:cNvSpPr>
            <a:spLocks noGrp="1"/>
          </p:cNvSpPr>
          <p:nvPr>
            <p:ph type="title"/>
          </p:nvPr>
        </p:nvSpPr>
        <p:spPr/>
        <p:txBody>
          <a:bodyPr/>
          <a:lstStyle/>
          <a:p>
            <a:endParaRPr lang="en-GB"/>
          </a:p>
        </p:txBody>
      </p:sp>
      <p:pic>
        <p:nvPicPr>
          <p:cNvPr id="4" name="Picture 3" descr="A close up of a logo&#10;&#10;Description automatically generated">
            <a:extLst>
              <a:ext uri="{FF2B5EF4-FFF2-40B4-BE49-F238E27FC236}">
                <a16:creationId xmlns:a16="http://schemas.microsoft.com/office/drawing/2014/main" id="{2A32B907-9A3E-9746-8DC8-D3C0122B01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AB8FE148-F3BB-EF49-82BA-F34EFEC34496}"/>
              </a:ext>
            </a:extLst>
          </p:cNvPr>
          <p:cNvPicPr>
            <a:picLocks noChangeAspect="1"/>
          </p:cNvPicPr>
          <p:nvPr/>
        </p:nvPicPr>
        <p:blipFill>
          <a:blip r:embed="rId6"/>
          <a:stretch>
            <a:fillRect/>
          </a:stretch>
        </p:blipFill>
        <p:spPr>
          <a:xfrm>
            <a:off x="8604548" y="884247"/>
            <a:ext cx="4742751" cy="7247349"/>
          </a:xfrm>
          <a:prstGeom prst="rect">
            <a:avLst/>
          </a:prstGeom>
        </p:spPr>
      </p:pic>
      <p:pic>
        <p:nvPicPr>
          <p:cNvPr id="6" name="Picture 5" descr="A close up of a toy&#10;&#10;Description automatically generated">
            <a:extLst>
              <a:ext uri="{FF2B5EF4-FFF2-40B4-BE49-F238E27FC236}">
                <a16:creationId xmlns:a16="http://schemas.microsoft.com/office/drawing/2014/main" id="{278BD0E5-7AE2-F84F-8E00-26E0C62773A3}"/>
              </a:ext>
            </a:extLst>
          </p:cNvPr>
          <p:cNvPicPr>
            <a:picLocks noChangeAspect="1"/>
          </p:cNvPicPr>
          <p:nvPr/>
        </p:nvPicPr>
        <p:blipFill>
          <a:blip r:embed="rId7"/>
          <a:stretch>
            <a:fillRect/>
          </a:stretch>
        </p:blipFill>
        <p:spPr>
          <a:xfrm flipH="1">
            <a:off x="-276931" y="1670425"/>
            <a:ext cx="3713781" cy="5674991"/>
          </a:xfrm>
          <a:prstGeom prst="rect">
            <a:avLst/>
          </a:prstGeom>
        </p:spPr>
      </p:pic>
      <p:pic>
        <p:nvPicPr>
          <p:cNvPr id="3" name="Online Media 2" descr="Staff Primary Prof Dev.mp4">
            <a:hlinkClick r:id="" action="ppaction://media"/>
            <a:extLst>
              <a:ext uri="{FF2B5EF4-FFF2-40B4-BE49-F238E27FC236}">
                <a16:creationId xmlns:a16="http://schemas.microsoft.com/office/drawing/2014/main" id="{67BEB1C3-31B7-9846-8CB6-4A966967993C}"/>
              </a:ext>
            </a:extLst>
          </p:cNvPr>
          <p:cNvPicPr>
            <a:picLocks noChangeAspect="1"/>
          </p:cNvPicPr>
          <p:nvPr>
            <a:videoFile r:link="rId1"/>
            <p:extLst>
              <p:ext uri="{DAA4B4D4-6D71-4841-9C94-3DE7FCFB9230}">
                <p14:media xmlns:p14="http://schemas.microsoft.com/office/powerpoint/2010/main" r:embed="rId2">
                  <p14:trim end="668.6827"/>
                </p14:media>
              </p:ext>
            </p:extLst>
          </p:nvPr>
        </p:nvPicPr>
        <p:blipFill>
          <a:blip r:embed="rId8"/>
          <a:stretch>
            <a:fillRect/>
          </a:stretch>
        </p:blipFill>
        <p:spPr>
          <a:xfrm>
            <a:off x="5013951" y="1585731"/>
            <a:ext cx="2197450" cy="4756005"/>
          </a:xfrm>
          <a:prstGeom prst="roundRect">
            <a:avLst>
              <a:gd name="adj" fmla="val 5299"/>
            </a:avLst>
          </a:prstGeom>
          <a:ln>
            <a:noFill/>
          </a:ln>
          <a:effectLst/>
          <a:scene3d>
            <a:camera prst="orthographicFront"/>
            <a:lightRig rig="balanced" dir="t"/>
          </a:scene3d>
          <a:sp3d prstMaterial="plastic">
            <a:bevelT/>
            <a:contourClr>
              <a:srgbClr val="FFFFFF"/>
            </a:contourClr>
          </a:sp3d>
        </p:spPr>
      </p:pic>
      <p:pic>
        <p:nvPicPr>
          <p:cNvPr id="7" name="Picture 6" descr="A close up of a sign&#10;&#10;Description automatically generated">
            <a:extLst>
              <a:ext uri="{FF2B5EF4-FFF2-40B4-BE49-F238E27FC236}">
                <a16:creationId xmlns:a16="http://schemas.microsoft.com/office/drawing/2014/main" id="{2CC7884E-C67C-564E-B7B1-7318A33D8C4B}"/>
              </a:ext>
            </a:extLst>
          </p:cNvPr>
          <p:cNvPicPr>
            <a:picLocks noChangeAspect="1"/>
          </p:cNvPicPr>
          <p:nvPr/>
        </p:nvPicPr>
        <p:blipFill>
          <a:blip r:embed="rId9"/>
          <a:stretch>
            <a:fillRect/>
          </a:stretch>
        </p:blipFill>
        <p:spPr>
          <a:xfrm>
            <a:off x="3094732" y="1027906"/>
            <a:ext cx="6002535" cy="6015038"/>
          </a:xfrm>
          <a:prstGeom prst="rect">
            <a:avLst/>
          </a:prstGeom>
        </p:spPr>
      </p:pic>
      <p:sp>
        <p:nvSpPr>
          <p:cNvPr id="8" name="TextBox 7">
            <a:extLst>
              <a:ext uri="{FF2B5EF4-FFF2-40B4-BE49-F238E27FC236}">
                <a16:creationId xmlns:a16="http://schemas.microsoft.com/office/drawing/2014/main" id="{B7515352-B722-444A-BE99-D7F9C1DBC007}"/>
              </a:ext>
            </a:extLst>
          </p:cNvPr>
          <p:cNvSpPr txBox="1"/>
          <p:nvPr/>
        </p:nvSpPr>
        <p:spPr>
          <a:xfrm>
            <a:off x="551731" y="516263"/>
            <a:ext cx="11526388" cy="830997"/>
          </a:xfrm>
          <a:prstGeom prst="rect">
            <a:avLst/>
          </a:prstGeom>
          <a:noFill/>
        </p:spPr>
        <p:txBody>
          <a:bodyPr wrap="square" rtlCol="0">
            <a:spAutoFit/>
          </a:bodyPr>
          <a:lstStyle/>
          <a:p>
            <a:r>
              <a:rPr lang="en-US" sz="4800" b="1" dirty="0">
                <a:solidFill>
                  <a:schemeClr val="bg1"/>
                </a:solidFill>
                <a:latin typeface="Avenir Black" panose="02000503020000020003" pitchFamily="2" charset="0"/>
              </a:rPr>
              <a:t>Professional Development </a:t>
            </a:r>
            <a:r>
              <a:rPr lang="en-US" sz="2000" b="1" dirty="0">
                <a:solidFill>
                  <a:schemeClr val="bg1"/>
                </a:solidFill>
                <a:latin typeface="Avenir Black" panose="02000503020000020003" pitchFamily="2" charset="0"/>
              </a:rPr>
              <a:t>(incl. Safeguarding Level 1)</a:t>
            </a:r>
            <a:endParaRPr lang="en-US" sz="4800" b="1" dirty="0">
              <a:solidFill>
                <a:schemeClr val="bg1"/>
              </a:solidFill>
              <a:latin typeface="Avenir Black" panose="02000503020000020003" pitchFamily="2" charset="0"/>
            </a:endParaRPr>
          </a:p>
        </p:txBody>
      </p:sp>
    </p:spTree>
    <p:extLst>
      <p:ext uri="{BB962C8B-B14F-4D97-AF65-F5344CB8AC3E}">
        <p14:creationId xmlns:p14="http://schemas.microsoft.com/office/powerpoint/2010/main" val="2850375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27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89EC1-6E28-A14F-946E-79F6B1EC8475}"/>
              </a:ext>
            </a:extLst>
          </p:cNvPr>
          <p:cNvSpPr>
            <a:spLocks noGrp="1"/>
          </p:cNvSpPr>
          <p:nvPr>
            <p:ph type="title"/>
          </p:nvPr>
        </p:nvSpPr>
        <p:spPr/>
        <p:txBody>
          <a:bodyPr/>
          <a:lstStyle/>
          <a:p>
            <a:endParaRPr lang="en-GB"/>
          </a:p>
        </p:txBody>
      </p:sp>
      <p:pic>
        <p:nvPicPr>
          <p:cNvPr id="5" name="Picture 4">
            <a:extLst>
              <a:ext uri="{FF2B5EF4-FFF2-40B4-BE49-F238E27FC236}">
                <a16:creationId xmlns:a16="http://schemas.microsoft.com/office/drawing/2014/main" id="{E023F508-DC25-A345-B5ED-0BA5876763C1}"/>
              </a:ext>
            </a:extLst>
          </p:cNvPr>
          <p:cNvPicPr>
            <a:picLocks noChangeAspect="1"/>
          </p:cNvPicPr>
          <p:nvPr/>
        </p:nvPicPr>
        <p:blipFill>
          <a:blip r:embed="rId5"/>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662CCAC2-31F0-C641-A3FD-08153FCE79D0}"/>
              </a:ext>
            </a:extLst>
          </p:cNvPr>
          <p:cNvPicPr>
            <a:picLocks noChangeAspect="1"/>
          </p:cNvPicPr>
          <p:nvPr/>
        </p:nvPicPr>
        <p:blipFill>
          <a:blip r:embed="rId6"/>
          <a:stretch>
            <a:fillRect/>
          </a:stretch>
        </p:blipFill>
        <p:spPr>
          <a:xfrm>
            <a:off x="8604548" y="884247"/>
            <a:ext cx="4742751" cy="7247349"/>
          </a:xfrm>
          <a:prstGeom prst="rect">
            <a:avLst/>
          </a:prstGeom>
        </p:spPr>
      </p:pic>
      <p:pic>
        <p:nvPicPr>
          <p:cNvPr id="7" name="Picture 6" descr="A close up of a toy&#10;&#10;Description automatically generated">
            <a:extLst>
              <a:ext uri="{FF2B5EF4-FFF2-40B4-BE49-F238E27FC236}">
                <a16:creationId xmlns:a16="http://schemas.microsoft.com/office/drawing/2014/main" id="{4B809791-7422-744F-9144-C9A1F20552B6}"/>
              </a:ext>
            </a:extLst>
          </p:cNvPr>
          <p:cNvPicPr>
            <a:picLocks noChangeAspect="1"/>
          </p:cNvPicPr>
          <p:nvPr/>
        </p:nvPicPr>
        <p:blipFill>
          <a:blip r:embed="rId7"/>
          <a:stretch>
            <a:fillRect/>
          </a:stretch>
        </p:blipFill>
        <p:spPr>
          <a:xfrm flipH="1">
            <a:off x="-276931" y="1670425"/>
            <a:ext cx="3713781" cy="5674991"/>
          </a:xfrm>
          <a:prstGeom prst="rect">
            <a:avLst/>
          </a:prstGeom>
        </p:spPr>
      </p:pic>
      <p:pic>
        <p:nvPicPr>
          <p:cNvPr id="4" name="Online Media 3" descr="Primary Staff Alerts.mp4">
            <a:hlinkClick r:id="" action="ppaction://media"/>
            <a:extLst>
              <a:ext uri="{FF2B5EF4-FFF2-40B4-BE49-F238E27FC236}">
                <a16:creationId xmlns:a16="http://schemas.microsoft.com/office/drawing/2014/main" id="{175E58F6-9B1D-CE46-9E66-6F45D0EA2341}"/>
              </a:ext>
            </a:extLst>
          </p:cNvPr>
          <p:cNvPicPr>
            <a:picLocks noGrp="1" noChangeAspect="1"/>
          </p:cNvPicPr>
          <p:nvPr>
            <p:ph idx="1"/>
            <a:videoFile r:link="rId1"/>
            <p:extLst>
              <p:ext uri="{DAA4B4D4-6D71-4841-9C94-3DE7FCFB9230}">
                <p14:media xmlns:p14="http://schemas.microsoft.com/office/powerpoint/2010/main" r:embed="rId2">
                  <p14:trim end="369.4731"/>
                </p14:media>
              </p:ext>
            </p:extLst>
          </p:nvPr>
        </p:nvPicPr>
        <p:blipFill>
          <a:blip r:embed="rId8"/>
          <a:stretch>
            <a:fillRect/>
          </a:stretch>
        </p:blipFill>
        <p:spPr>
          <a:xfrm>
            <a:off x="5002830" y="1583747"/>
            <a:ext cx="2186340" cy="4733617"/>
          </a:xfrm>
          <a:prstGeom prst="roundRect">
            <a:avLst>
              <a:gd name="adj" fmla="val 5299"/>
            </a:avLst>
          </a:prstGeom>
          <a:ln>
            <a:noFill/>
          </a:ln>
          <a:effectLst/>
          <a:scene3d>
            <a:camera prst="orthographicFront"/>
            <a:lightRig rig="balanced" dir="t"/>
          </a:scene3d>
          <a:sp3d prstMaterial="plastic">
            <a:bevelT/>
            <a:contourClr>
              <a:srgbClr val="FFFFFF"/>
            </a:contourClr>
          </a:sp3d>
        </p:spPr>
      </p:pic>
      <p:pic>
        <p:nvPicPr>
          <p:cNvPr id="8" name="Picture 7" descr="A close up of a sign&#10;&#10;Description automatically generated">
            <a:extLst>
              <a:ext uri="{FF2B5EF4-FFF2-40B4-BE49-F238E27FC236}">
                <a16:creationId xmlns:a16="http://schemas.microsoft.com/office/drawing/2014/main" id="{69CDBFCB-3E51-FD4C-9045-97434A3FABD8}"/>
              </a:ext>
            </a:extLst>
          </p:cNvPr>
          <p:cNvPicPr>
            <a:picLocks noChangeAspect="1"/>
          </p:cNvPicPr>
          <p:nvPr/>
        </p:nvPicPr>
        <p:blipFill>
          <a:blip r:embed="rId9"/>
          <a:stretch>
            <a:fillRect/>
          </a:stretch>
        </p:blipFill>
        <p:spPr>
          <a:xfrm>
            <a:off x="3094732" y="1027906"/>
            <a:ext cx="6002535" cy="6015038"/>
          </a:xfrm>
          <a:prstGeom prst="rect">
            <a:avLst/>
          </a:prstGeom>
        </p:spPr>
      </p:pic>
      <p:sp>
        <p:nvSpPr>
          <p:cNvPr id="9" name="TextBox 8">
            <a:extLst>
              <a:ext uri="{FF2B5EF4-FFF2-40B4-BE49-F238E27FC236}">
                <a16:creationId xmlns:a16="http://schemas.microsoft.com/office/drawing/2014/main" id="{80D23A3E-CD11-F34D-A783-D7E58E28D7F3}"/>
              </a:ext>
            </a:extLst>
          </p:cNvPr>
          <p:cNvSpPr txBox="1"/>
          <p:nvPr/>
        </p:nvSpPr>
        <p:spPr>
          <a:xfrm>
            <a:off x="551731" y="516263"/>
            <a:ext cx="11526388" cy="830997"/>
          </a:xfrm>
          <a:prstGeom prst="rect">
            <a:avLst/>
          </a:prstGeom>
          <a:noFill/>
        </p:spPr>
        <p:txBody>
          <a:bodyPr wrap="square" rtlCol="0">
            <a:spAutoFit/>
          </a:bodyPr>
          <a:lstStyle/>
          <a:p>
            <a:r>
              <a:rPr lang="en-US" sz="4800" b="1" dirty="0">
                <a:solidFill>
                  <a:schemeClr val="bg1"/>
                </a:solidFill>
                <a:latin typeface="Avenir Black" panose="02000503020000020003" pitchFamily="2" charset="0"/>
              </a:rPr>
              <a:t>Push Notifications</a:t>
            </a:r>
          </a:p>
        </p:txBody>
      </p:sp>
    </p:spTree>
    <p:extLst>
      <p:ext uri="{BB962C8B-B14F-4D97-AF65-F5344CB8AC3E}">
        <p14:creationId xmlns:p14="http://schemas.microsoft.com/office/powerpoint/2010/main" val="864402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3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A35D7-948B-B342-874F-FE9557837BF8}"/>
              </a:ext>
            </a:extLst>
          </p:cNvPr>
          <p:cNvSpPr>
            <a:spLocks noGrp="1"/>
          </p:cNvSpPr>
          <p:nvPr>
            <p:ph type="title"/>
          </p:nvPr>
        </p:nvSpPr>
        <p:spPr/>
        <p:txBody>
          <a:bodyPr/>
          <a:lstStyle/>
          <a:p>
            <a:endParaRPr lang="en-GB"/>
          </a:p>
        </p:txBody>
      </p:sp>
      <p:pic>
        <p:nvPicPr>
          <p:cNvPr id="4" name="Picture 3" descr="A close up of a logo&#10;&#10;Description automatically generated">
            <a:extLst>
              <a:ext uri="{FF2B5EF4-FFF2-40B4-BE49-F238E27FC236}">
                <a16:creationId xmlns:a16="http://schemas.microsoft.com/office/drawing/2014/main" id="{7252D3FB-5328-D94E-908D-15EDC5AEFD87}"/>
              </a:ext>
            </a:extLst>
          </p:cNvPr>
          <p:cNvPicPr>
            <a:picLocks noChangeAspect="1"/>
          </p:cNvPicPr>
          <p:nvPr/>
        </p:nvPicPr>
        <p:blipFill>
          <a:blip r:embed="rId5"/>
          <a:stretch>
            <a:fillRect/>
          </a:stretch>
        </p:blipFill>
        <p:spPr>
          <a:xfrm>
            <a:off x="0" y="0"/>
            <a:ext cx="12192000" cy="6858000"/>
          </a:xfrm>
          <a:prstGeom prst="rect">
            <a:avLst/>
          </a:prstGeom>
        </p:spPr>
      </p:pic>
      <p:pic>
        <p:nvPicPr>
          <p:cNvPr id="7" name="Online Media 6" descr="app store safer schools.mp4">
            <a:hlinkClick r:id="" action="ppaction://media"/>
            <a:extLst>
              <a:ext uri="{FF2B5EF4-FFF2-40B4-BE49-F238E27FC236}">
                <a16:creationId xmlns:a16="http://schemas.microsoft.com/office/drawing/2014/main" id="{CFBD1616-3167-6840-A012-5883E2631480}"/>
              </a:ext>
            </a:extLst>
          </p:cNvPr>
          <p:cNvPicPr>
            <a:picLocks noGrp="1" noChangeAspect="1"/>
          </p:cNvPicPr>
          <p:nvPr>
            <p:ph idx="1"/>
            <a:videoFile r:link="rId1"/>
            <p:extLst>
              <p:ext uri="{DAA4B4D4-6D71-4841-9C94-3DE7FCFB9230}">
                <p14:media xmlns:p14="http://schemas.microsoft.com/office/powerpoint/2010/main" r:embed="rId2">
                  <p14:trim st="1905.3533" end="1031.1324"/>
                  <p14:fade out="379.2156"/>
                </p14:media>
              </p:ext>
            </p:extLst>
          </p:nvPr>
        </p:nvPicPr>
        <p:blipFill>
          <a:blip r:embed="rId6"/>
          <a:stretch>
            <a:fillRect/>
          </a:stretch>
        </p:blipFill>
        <p:spPr>
          <a:xfrm>
            <a:off x="4953953" y="1587881"/>
            <a:ext cx="2224087" cy="4815342"/>
          </a:xfrm>
          <a:prstGeom prst="roundRect">
            <a:avLst>
              <a:gd name="adj" fmla="val 5439"/>
            </a:avLst>
          </a:prstGeom>
          <a:ln>
            <a:noFill/>
          </a:ln>
          <a:effectLst>
            <a:innerShdw blurRad="114300" dist="50800">
              <a:srgbClr val="000000">
                <a:alpha val="0"/>
              </a:srgbClr>
            </a:innerShdw>
          </a:effectLst>
        </p:spPr>
      </p:pic>
      <p:pic>
        <p:nvPicPr>
          <p:cNvPr id="5" name="Picture 4" descr="A close up of a sign&#10;&#10;Description automatically generated">
            <a:extLst>
              <a:ext uri="{FF2B5EF4-FFF2-40B4-BE49-F238E27FC236}">
                <a16:creationId xmlns:a16="http://schemas.microsoft.com/office/drawing/2014/main" id="{D6666D91-75B2-BC44-8F5B-3B71A20A8AC4}"/>
              </a:ext>
            </a:extLst>
          </p:cNvPr>
          <p:cNvPicPr>
            <a:picLocks noChangeAspect="1"/>
          </p:cNvPicPr>
          <p:nvPr/>
        </p:nvPicPr>
        <p:blipFill>
          <a:blip r:embed="rId7"/>
          <a:stretch>
            <a:fillRect/>
          </a:stretch>
        </p:blipFill>
        <p:spPr>
          <a:xfrm>
            <a:off x="3094732" y="1027906"/>
            <a:ext cx="6002535" cy="6015038"/>
          </a:xfrm>
          <a:prstGeom prst="rect">
            <a:avLst/>
          </a:prstGeom>
        </p:spPr>
      </p:pic>
      <p:pic>
        <p:nvPicPr>
          <p:cNvPr id="6" name="Picture 5">
            <a:extLst>
              <a:ext uri="{FF2B5EF4-FFF2-40B4-BE49-F238E27FC236}">
                <a16:creationId xmlns:a16="http://schemas.microsoft.com/office/drawing/2014/main" id="{015569BC-3696-2744-A4E7-6CF04923A569}"/>
              </a:ext>
            </a:extLst>
          </p:cNvPr>
          <p:cNvPicPr>
            <a:picLocks noChangeAspect="1"/>
          </p:cNvPicPr>
          <p:nvPr/>
        </p:nvPicPr>
        <p:blipFill>
          <a:blip r:embed="rId8"/>
          <a:stretch>
            <a:fillRect/>
          </a:stretch>
        </p:blipFill>
        <p:spPr>
          <a:xfrm>
            <a:off x="8689721" y="2882535"/>
            <a:ext cx="3071625" cy="3610340"/>
          </a:xfrm>
          <a:prstGeom prst="rect">
            <a:avLst/>
          </a:prstGeom>
        </p:spPr>
      </p:pic>
      <p:sp>
        <p:nvSpPr>
          <p:cNvPr id="8" name="TextBox 7">
            <a:extLst>
              <a:ext uri="{FF2B5EF4-FFF2-40B4-BE49-F238E27FC236}">
                <a16:creationId xmlns:a16="http://schemas.microsoft.com/office/drawing/2014/main" id="{94EFD0F9-CC2E-0D40-A67D-5FA47F94B7C0}"/>
              </a:ext>
            </a:extLst>
          </p:cNvPr>
          <p:cNvSpPr txBox="1"/>
          <p:nvPr/>
        </p:nvSpPr>
        <p:spPr>
          <a:xfrm>
            <a:off x="708024" y="1834486"/>
            <a:ext cx="2989050" cy="3785652"/>
          </a:xfrm>
          <a:prstGeom prst="rect">
            <a:avLst/>
          </a:prstGeom>
          <a:noFill/>
        </p:spPr>
        <p:txBody>
          <a:bodyPr wrap="square" rtlCol="0">
            <a:spAutoFit/>
          </a:bodyPr>
          <a:lstStyle/>
          <a:p>
            <a:r>
              <a:rPr lang="en-US" sz="4800" b="1" dirty="0">
                <a:solidFill>
                  <a:srgbClr val="29235C"/>
                </a:solidFill>
                <a:latin typeface="Avenir Light" panose="020B0402020203020204" pitchFamily="34" charset="77"/>
              </a:rPr>
              <a:t>Search for</a:t>
            </a:r>
            <a:br>
              <a:rPr lang="en-US" sz="4800" b="1" dirty="0">
                <a:solidFill>
                  <a:srgbClr val="29235C"/>
                </a:solidFill>
                <a:latin typeface="Avenir Light" panose="020B0402020203020204" pitchFamily="34" charset="77"/>
              </a:rPr>
            </a:br>
            <a:r>
              <a:rPr lang="en-US" sz="4800" b="1" dirty="0">
                <a:solidFill>
                  <a:srgbClr val="00AFEA"/>
                </a:solidFill>
                <a:latin typeface="Avenir Light" panose="020B0402020203020204" pitchFamily="34" charset="77"/>
              </a:rPr>
              <a:t>‘Safer Schools’ </a:t>
            </a:r>
            <a:br>
              <a:rPr lang="en-US" sz="4800" b="1" dirty="0">
                <a:solidFill>
                  <a:srgbClr val="29235C"/>
                </a:solidFill>
                <a:latin typeface="Avenir Light" panose="020B0402020203020204" pitchFamily="34" charset="77"/>
              </a:rPr>
            </a:br>
            <a:r>
              <a:rPr lang="en-US" sz="4800" b="1" dirty="0">
                <a:solidFill>
                  <a:srgbClr val="29235C"/>
                </a:solidFill>
                <a:latin typeface="Avenir Light" panose="020B0402020203020204" pitchFamily="34" charset="77"/>
              </a:rPr>
              <a:t>in the store</a:t>
            </a:r>
          </a:p>
        </p:txBody>
      </p:sp>
      <p:sp>
        <p:nvSpPr>
          <p:cNvPr id="9" name="TextBox 8">
            <a:extLst>
              <a:ext uri="{FF2B5EF4-FFF2-40B4-BE49-F238E27FC236}">
                <a16:creationId xmlns:a16="http://schemas.microsoft.com/office/drawing/2014/main" id="{E2A5B34B-EE76-4346-A8A4-7D0D536EAF6E}"/>
              </a:ext>
            </a:extLst>
          </p:cNvPr>
          <p:cNvSpPr txBox="1"/>
          <p:nvPr/>
        </p:nvSpPr>
        <p:spPr>
          <a:xfrm>
            <a:off x="759990" y="776640"/>
            <a:ext cx="2885119" cy="830997"/>
          </a:xfrm>
          <a:prstGeom prst="rect">
            <a:avLst/>
          </a:prstGeom>
          <a:noFill/>
        </p:spPr>
        <p:txBody>
          <a:bodyPr wrap="square" rtlCol="0">
            <a:spAutoFit/>
          </a:bodyPr>
          <a:lstStyle/>
          <a:p>
            <a:r>
              <a:rPr lang="en-US" sz="4800" b="1" dirty="0">
                <a:solidFill>
                  <a:schemeClr val="bg1"/>
                </a:solidFill>
                <a:latin typeface="Avenir Black" panose="02000503020000020003" pitchFamily="2" charset="0"/>
              </a:rPr>
              <a:t>Step 1</a:t>
            </a:r>
          </a:p>
        </p:txBody>
      </p:sp>
    </p:spTree>
    <p:extLst>
      <p:ext uri="{BB962C8B-B14F-4D97-AF65-F5344CB8AC3E}">
        <p14:creationId xmlns:p14="http://schemas.microsoft.com/office/powerpoint/2010/main" val="1789744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49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37788-F71C-934C-BE72-8F42147E9705}"/>
              </a:ext>
            </a:extLst>
          </p:cNvPr>
          <p:cNvSpPr>
            <a:spLocks noGrp="1"/>
          </p:cNvSpPr>
          <p:nvPr>
            <p:ph type="title"/>
          </p:nvPr>
        </p:nvSpPr>
        <p:spPr/>
        <p:txBody>
          <a:bodyPr/>
          <a:lstStyle/>
          <a:p>
            <a:endParaRPr lang="en-GB"/>
          </a:p>
        </p:txBody>
      </p:sp>
      <p:pic>
        <p:nvPicPr>
          <p:cNvPr id="4" name="Picture 3" descr="A close up of a logo&#10;&#10;Description automatically generated">
            <a:extLst>
              <a:ext uri="{FF2B5EF4-FFF2-40B4-BE49-F238E27FC236}">
                <a16:creationId xmlns:a16="http://schemas.microsoft.com/office/drawing/2014/main" id="{554C4879-3783-1D44-8E30-50475E1AFBF3}"/>
              </a:ext>
            </a:extLst>
          </p:cNvPr>
          <p:cNvPicPr>
            <a:picLocks noChangeAspect="1"/>
          </p:cNvPicPr>
          <p:nvPr/>
        </p:nvPicPr>
        <p:blipFill>
          <a:blip r:embed="rId5"/>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4CAE5808-AE7B-6C49-9921-E0B52AFEE69A}"/>
              </a:ext>
            </a:extLst>
          </p:cNvPr>
          <p:cNvSpPr txBox="1"/>
          <p:nvPr/>
        </p:nvSpPr>
        <p:spPr>
          <a:xfrm>
            <a:off x="708024" y="1834486"/>
            <a:ext cx="2989050" cy="3046988"/>
          </a:xfrm>
          <a:prstGeom prst="rect">
            <a:avLst/>
          </a:prstGeom>
          <a:noFill/>
        </p:spPr>
        <p:txBody>
          <a:bodyPr wrap="square" rtlCol="0">
            <a:spAutoFit/>
          </a:bodyPr>
          <a:lstStyle/>
          <a:p>
            <a:r>
              <a:rPr lang="en-US" sz="4800" b="1" dirty="0">
                <a:solidFill>
                  <a:srgbClr val="29235C"/>
                </a:solidFill>
                <a:latin typeface="Avenir Light" panose="020B0402020203020204" pitchFamily="34" charset="77"/>
              </a:rPr>
              <a:t>Type in your school name</a:t>
            </a:r>
          </a:p>
        </p:txBody>
      </p:sp>
      <p:sp>
        <p:nvSpPr>
          <p:cNvPr id="6" name="TextBox 5">
            <a:extLst>
              <a:ext uri="{FF2B5EF4-FFF2-40B4-BE49-F238E27FC236}">
                <a16:creationId xmlns:a16="http://schemas.microsoft.com/office/drawing/2014/main" id="{0E11CA3B-139D-2D4C-8BA7-9968FC204B25}"/>
              </a:ext>
            </a:extLst>
          </p:cNvPr>
          <p:cNvSpPr txBox="1"/>
          <p:nvPr/>
        </p:nvSpPr>
        <p:spPr>
          <a:xfrm>
            <a:off x="759990" y="776640"/>
            <a:ext cx="2885119" cy="830997"/>
          </a:xfrm>
          <a:prstGeom prst="rect">
            <a:avLst/>
          </a:prstGeom>
          <a:noFill/>
        </p:spPr>
        <p:txBody>
          <a:bodyPr wrap="square" rtlCol="0">
            <a:spAutoFit/>
          </a:bodyPr>
          <a:lstStyle/>
          <a:p>
            <a:r>
              <a:rPr lang="en-US" sz="4800" b="1" dirty="0">
                <a:solidFill>
                  <a:schemeClr val="bg1"/>
                </a:solidFill>
                <a:latin typeface="Avenir Black" panose="02000503020000020003" pitchFamily="2" charset="0"/>
              </a:rPr>
              <a:t>Step 2</a:t>
            </a:r>
          </a:p>
        </p:txBody>
      </p:sp>
      <p:pic>
        <p:nvPicPr>
          <p:cNvPr id="9" name="Online Media 8" descr="type in your school name.mp4">
            <a:hlinkClick r:id="" action="ppaction://media"/>
            <a:extLst>
              <a:ext uri="{FF2B5EF4-FFF2-40B4-BE49-F238E27FC236}">
                <a16:creationId xmlns:a16="http://schemas.microsoft.com/office/drawing/2014/main" id="{B4439518-32E7-C340-9FB2-4AC5560D21D5}"/>
              </a:ext>
            </a:extLst>
          </p:cNvPr>
          <p:cNvPicPr>
            <a:picLocks noGrp="1" noChangeAspect="1"/>
          </p:cNvPicPr>
          <p:nvPr>
            <p:ph idx="1"/>
            <a:videoFile r:link="rId1"/>
            <p:extLst>
              <p:ext uri="{DAA4B4D4-6D71-4841-9C94-3DE7FCFB9230}">
                <p14:media xmlns:p14="http://schemas.microsoft.com/office/powerpoint/2010/main" r:embed="rId2">
                  <p14:trim st="1132.1296" end="846.984"/>
                </p14:media>
              </p:ext>
            </p:extLst>
          </p:nvPr>
        </p:nvPicPr>
        <p:blipFill>
          <a:blip r:embed="rId6"/>
          <a:stretch>
            <a:fillRect/>
          </a:stretch>
        </p:blipFill>
        <p:spPr>
          <a:xfrm>
            <a:off x="4948718" y="1551642"/>
            <a:ext cx="2220178" cy="4806879"/>
          </a:xfrm>
          <a:prstGeom prst="roundRect">
            <a:avLst>
              <a:gd name="adj" fmla="val 5299"/>
            </a:avLst>
          </a:prstGeom>
          <a:ln>
            <a:noFill/>
          </a:ln>
          <a:effectLst/>
          <a:scene3d>
            <a:camera prst="orthographicFront"/>
            <a:lightRig rig="balanced" dir="t"/>
          </a:scene3d>
          <a:sp3d prstMaterial="plastic">
            <a:bevelT/>
            <a:contourClr>
              <a:srgbClr val="FFFFFF"/>
            </a:contourClr>
          </a:sp3d>
        </p:spPr>
      </p:pic>
      <p:pic>
        <p:nvPicPr>
          <p:cNvPr id="7" name="Picture 6" descr="A close up of a sign&#10;&#10;Description automatically generated">
            <a:extLst>
              <a:ext uri="{FF2B5EF4-FFF2-40B4-BE49-F238E27FC236}">
                <a16:creationId xmlns:a16="http://schemas.microsoft.com/office/drawing/2014/main" id="{6F67361F-1699-2C42-969A-AA245E0DEBC4}"/>
              </a:ext>
            </a:extLst>
          </p:cNvPr>
          <p:cNvPicPr>
            <a:picLocks noChangeAspect="1"/>
          </p:cNvPicPr>
          <p:nvPr/>
        </p:nvPicPr>
        <p:blipFill>
          <a:blip r:embed="rId7"/>
          <a:stretch>
            <a:fillRect/>
          </a:stretch>
        </p:blipFill>
        <p:spPr>
          <a:xfrm>
            <a:off x="3094732" y="1027906"/>
            <a:ext cx="6002535" cy="6015038"/>
          </a:xfrm>
          <a:prstGeom prst="rect">
            <a:avLst/>
          </a:prstGeom>
        </p:spPr>
      </p:pic>
      <p:pic>
        <p:nvPicPr>
          <p:cNvPr id="8" name="Picture 7">
            <a:extLst>
              <a:ext uri="{FF2B5EF4-FFF2-40B4-BE49-F238E27FC236}">
                <a16:creationId xmlns:a16="http://schemas.microsoft.com/office/drawing/2014/main" id="{4D427E53-0161-1643-8DBC-703E2FD94E72}"/>
              </a:ext>
            </a:extLst>
          </p:cNvPr>
          <p:cNvPicPr>
            <a:picLocks noChangeAspect="1"/>
          </p:cNvPicPr>
          <p:nvPr/>
        </p:nvPicPr>
        <p:blipFill>
          <a:blip r:embed="rId8"/>
          <a:stretch>
            <a:fillRect/>
          </a:stretch>
        </p:blipFill>
        <p:spPr>
          <a:xfrm>
            <a:off x="8689721" y="2882535"/>
            <a:ext cx="3071625" cy="3610340"/>
          </a:xfrm>
          <a:prstGeom prst="rect">
            <a:avLst/>
          </a:prstGeom>
        </p:spPr>
      </p:pic>
    </p:spTree>
    <p:extLst>
      <p:ext uri="{BB962C8B-B14F-4D97-AF65-F5344CB8AC3E}">
        <p14:creationId xmlns:p14="http://schemas.microsoft.com/office/powerpoint/2010/main" val="1537489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8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FB908-FB41-8B4D-A3D0-5A76C4F50405}"/>
              </a:ext>
            </a:extLst>
          </p:cNvPr>
          <p:cNvSpPr>
            <a:spLocks noGrp="1"/>
          </p:cNvSpPr>
          <p:nvPr>
            <p:ph type="title"/>
          </p:nvPr>
        </p:nvSpPr>
        <p:spPr/>
        <p:txBody>
          <a:bodyPr/>
          <a:lstStyle/>
          <a:p>
            <a:endParaRPr lang="en-GB"/>
          </a:p>
        </p:txBody>
      </p:sp>
      <p:pic>
        <p:nvPicPr>
          <p:cNvPr id="4" name="Picture 3">
            <a:extLst>
              <a:ext uri="{FF2B5EF4-FFF2-40B4-BE49-F238E27FC236}">
                <a16:creationId xmlns:a16="http://schemas.microsoft.com/office/drawing/2014/main" id="{1C8CC03E-5E77-1949-A138-7ACCF1F38C6F}"/>
              </a:ext>
            </a:extLst>
          </p:cNvPr>
          <p:cNvPicPr>
            <a:picLocks noChangeAspect="1"/>
          </p:cNvPicPr>
          <p:nvPr/>
        </p:nvPicPr>
        <p:blipFill>
          <a:blip r:embed="rId5"/>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7A6AB146-16C9-B840-A115-1B0A1B086DEB}"/>
              </a:ext>
            </a:extLst>
          </p:cNvPr>
          <p:cNvSpPr txBox="1"/>
          <p:nvPr/>
        </p:nvSpPr>
        <p:spPr>
          <a:xfrm>
            <a:off x="708024" y="1834486"/>
            <a:ext cx="2989050" cy="2308324"/>
          </a:xfrm>
          <a:prstGeom prst="rect">
            <a:avLst/>
          </a:prstGeom>
          <a:noFill/>
        </p:spPr>
        <p:txBody>
          <a:bodyPr wrap="square" rtlCol="0">
            <a:spAutoFit/>
          </a:bodyPr>
          <a:lstStyle/>
          <a:p>
            <a:r>
              <a:rPr lang="en-US" sz="4800" b="1" dirty="0">
                <a:solidFill>
                  <a:srgbClr val="29235C"/>
                </a:solidFill>
                <a:latin typeface="Avenir Light" panose="020B0402020203020204" pitchFamily="34" charset="77"/>
              </a:rPr>
              <a:t>Type in the code _ _ _ _</a:t>
            </a:r>
          </a:p>
        </p:txBody>
      </p:sp>
      <p:sp>
        <p:nvSpPr>
          <p:cNvPr id="6" name="TextBox 5">
            <a:extLst>
              <a:ext uri="{FF2B5EF4-FFF2-40B4-BE49-F238E27FC236}">
                <a16:creationId xmlns:a16="http://schemas.microsoft.com/office/drawing/2014/main" id="{4371D579-0583-7F4A-A702-1843E07A2215}"/>
              </a:ext>
            </a:extLst>
          </p:cNvPr>
          <p:cNvSpPr txBox="1"/>
          <p:nvPr/>
        </p:nvSpPr>
        <p:spPr>
          <a:xfrm>
            <a:off x="759990" y="776640"/>
            <a:ext cx="2885119" cy="830997"/>
          </a:xfrm>
          <a:prstGeom prst="rect">
            <a:avLst/>
          </a:prstGeom>
          <a:noFill/>
        </p:spPr>
        <p:txBody>
          <a:bodyPr wrap="square" rtlCol="0">
            <a:spAutoFit/>
          </a:bodyPr>
          <a:lstStyle/>
          <a:p>
            <a:r>
              <a:rPr lang="en-US" sz="4800" b="1" dirty="0">
                <a:solidFill>
                  <a:schemeClr val="bg1"/>
                </a:solidFill>
                <a:latin typeface="Avenir Black" panose="02000503020000020003" pitchFamily="2" charset="0"/>
              </a:rPr>
              <a:t>Step 3</a:t>
            </a:r>
          </a:p>
        </p:txBody>
      </p:sp>
      <p:pic>
        <p:nvPicPr>
          <p:cNvPr id="14" name="Online Media 13" descr="type in code.mp4">
            <a:hlinkClick r:id="" action="ppaction://media"/>
            <a:extLst>
              <a:ext uri="{FF2B5EF4-FFF2-40B4-BE49-F238E27FC236}">
                <a16:creationId xmlns:a16="http://schemas.microsoft.com/office/drawing/2014/main" id="{B4A277BD-05A9-7641-99EA-00449A330FE7}"/>
              </a:ext>
            </a:extLst>
          </p:cNvPr>
          <p:cNvPicPr>
            <a:picLocks noChangeAspect="1"/>
          </p:cNvPicPr>
          <p:nvPr>
            <a:videoFile r:link="rId1"/>
            <p:extLst>
              <p:ext uri="{DAA4B4D4-6D71-4841-9C94-3DE7FCFB9230}">
                <p14:media xmlns:p14="http://schemas.microsoft.com/office/powerpoint/2010/main" r:embed="rId2">
                  <p14:trim end="1088.582"/>
                </p14:media>
              </p:ext>
            </p:extLst>
          </p:nvPr>
        </p:nvPicPr>
        <p:blipFill>
          <a:blip r:embed="rId6"/>
          <a:stretch>
            <a:fillRect/>
          </a:stretch>
        </p:blipFill>
        <p:spPr>
          <a:xfrm>
            <a:off x="4999333" y="1607637"/>
            <a:ext cx="2193331" cy="4747090"/>
          </a:xfrm>
          <a:prstGeom prst="roundRect">
            <a:avLst>
              <a:gd name="adj" fmla="val 5299"/>
            </a:avLst>
          </a:prstGeom>
          <a:ln>
            <a:noFill/>
          </a:ln>
          <a:effectLst/>
          <a:scene3d>
            <a:camera prst="orthographicFront"/>
            <a:lightRig rig="balanced" dir="t"/>
          </a:scene3d>
          <a:sp3d prstMaterial="plastic">
            <a:bevelT/>
            <a:contourClr>
              <a:srgbClr val="FFFFFF"/>
            </a:contourClr>
          </a:sp3d>
        </p:spPr>
      </p:pic>
      <p:pic>
        <p:nvPicPr>
          <p:cNvPr id="7" name="Picture 6" descr="A close up of a sign&#10;&#10;Description automatically generated">
            <a:extLst>
              <a:ext uri="{FF2B5EF4-FFF2-40B4-BE49-F238E27FC236}">
                <a16:creationId xmlns:a16="http://schemas.microsoft.com/office/drawing/2014/main" id="{D8FE6CCF-72A5-834B-94F6-32FB7587E402}"/>
              </a:ext>
            </a:extLst>
          </p:cNvPr>
          <p:cNvPicPr>
            <a:picLocks noChangeAspect="1"/>
          </p:cNvPicPr>
          <p:nvPr/>
        </p:nvPicPr>
        <p:blipFill>
          <a:blip r:embed="rId7"/>
          <a:stretch>
            <a:fillRect/>
          </a:stretch>
        </p:blipFill>
        <p:spPr>
          <a:xfrm>
            <a:off x="3094732" y="1027906"/>
            <a:ext cx="6002535" cy="6015038"/>
          </a:xfrm>
          <a:prstGeom prst="rect">
            <a:avLst/>
          </a:prstGeom>
        </p:spPr>
      </p:pic>
      <p:pic>
        <p:nvPicPr>
          <p:cNvPr id="8" name="Picture 7">
            <a:extLst>
              <a:ext uri="{FF2B5EF4-FFF2-40B4-BE49-F238E27FC236}">
                <a16:creationId xmlns:a16="http://schemas.microsoft.com/office/drawing/2014/main" id="{3A4F53A3-D77B-8D42-AAA2-DD65E138CE9B}"/>
              </a:ext>
            </a:extLst>
          </p:cNvPr>
          <p:cNvPicPr>
            <a:picLocks noChangeAspect="1"/>
          </p:cNvPicPr>
          <p:nvPr/>
        </p:nvPicPr>
        <p:blipFill>
          <a:blip r:embed="rId8"/>
          <a:stretch>
            <a:fillRect/>
          </a:stretch>
        </p:blipFill>
        <p:spPr>
          <a:xfrm>
            <a:off x="8689721" y="2882535"/>
            <a:ext cx="3071625" cy="3610340"/>
          </a:xfrm>
          <a:prstGeom prst="rect">
            <a:avLst/>
          </a:prstGeom>
        </p:spPr>
      </p:pic>
    </p:spTree>
    <p:extLst>
      <p:ext uri="{BB962C8B-B14F-4D97-AF65-F5344CB8AC3E}">
        <p14:creationId xmlns:p14="http://schemas.microsoft.com/office/powerpoint/2010/main" val="1480239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6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768</TotalTime>
  <Words>461</Words>
  <Application>Microsoft Macintosh PowerPoint</Application>
  <PresentationFormat>Widescreen</PresentationFormat>
  <Paragraphs>38</Paragraphs>
  <Slides>10</Slides>
  <Notes>9</Notes>
  <HiddenSlides>0</HiddenSlides>
  <MMClips>9</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10</vt:i4>
      </vt:variant>
    </vt:vector>
  </HeadingPairs>
  <TitlesOfParts>
    <vt:vector size="19" baseType="lpstr">
      <vt:lpstr>Arial</vt:lpstr>
      <vt:lpstr>Avenir</vt:lpstr>
      <vt:lpstr>Avenir Black</vt:lpstr>
      <vt:lpstr>Avenir Black Oblique</vt:lpstr>
      <vt:lpstr>Avenir Book</vt:lpstr>
      <vt:lpstr>Avenir Light</vt:lpstr>
      <vt:lpstr>Calibri</vt:lpstr>
      <vt:lpstr>Calibri Light</vt:lpstr>
      <vt:lpstr>Office Theme</vt:lpstr>
      <vt:lpstr>Safer Schools </vt:lpstr>
      <vt:lpstr>Our school is launching the Safer Schools App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Safer Schools </dc:title>
  <dc:creator>John Dooris</dc:creator>
  <cp:lastModifiedBy>John Dooris</cp:lastModifiedBy>
  <cp:revision>51</cp:revision>
  <dcterms:created xsi:type="dcterms:W3CDTF">2019-12-13T09:05:05Z</dcterms:created>
  <dcterms:modified xsi:type="dcterms:W3CDTF">2020-01-09T09:51:23Z</dcterms:modified>
</cp:coreProperties>
</file>