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>
        <p:scale>
          <a:sx n="45" d="100"/>
          <a:sy n="45" d="100"/>
        </p:scale>
        <p:origin x="2472" y="1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CCD51-C4CB-254B-84C9-798111EC8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9F3BD4-7D82-C545-81CD-5CC8B61587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D5E9E-99FB-F642-A1EC-AA8219F53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09FD-1B38-A94D-A5C3-F1256F2191D5}" type="datetimeFigureOut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27689-4C44-254A-879A-6C4FD23D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AB815-264A-6D44-A5CA-C355C1337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5991B-8733-AD4E-9CF7-3B790793A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79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F2D94-4024-A04E-8128-95904E99C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C047D-7D17-5E4D-BC7B-A44C94F3C1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6215C-E336-2F48-93FD-45A33F566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09FD-1B38-A94D-A5C3-F1256F2191D5}" type="datetimeFigureOut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81253-AC6D-344C-B045-6AF5CDFBD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75E9A-4AE9-C841-A9C9-7B25953A4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5991B-8733-AD4E-9CF7-3B790793A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86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205BD6-5907-7749-86EE-A26121112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6042B3-41CB-6E40-9F74-E21DD0E25A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14B90-8798-944C-994C-25391FD37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09FD-1B38-A94D-A5C3-F1256F2191D5}" type="datetimeFigureOut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2EBB3-4B0C-7D43-B7B0-00404F7BA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F153E-0FA3-9A46-946C-E8C265CC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5991B-8733-AD4E-9CF7-3B790793A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343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D921C-8E17-FF4E-AC55-A4EAE9202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B1DA6-168A-3248-AE44-943677435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9665B-2D30-954E-8CBC-B4FF48F42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09FD-1B38-A94D-A5C3-F1256F2191D5}" type="datetimeFigureOut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5ED4C-1834-BD43-9A61-2B7C715C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B6733-F044-ED4B-8F3E-44096CB41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5991B-8733-AD4E-9CF7-3B790793A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69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F2DFB-2B0C-464D-ABB7-3B511FC35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CB3DF3-C925-5B44-8752-B6680D31A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189D6-8CC6-DC48-89E7-B32AF1050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09FD-1B38-A94D-A5C3-F1256F2191D5}" type="datetimeFigureOut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B68C3-6692-8E44-90AB-DECD49A72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486F7-C2D5-6145-9D69-2EA658841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5991B-8733-AD4E-9CF7-3B790793A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79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CFE5E-19A6-8245-9414-89A7FACB0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1AB02-B992-ED4A-A344-D308B02284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4CAE8F-7114-B045-A301-2E71CEBE6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DF90A5-3122-7647-B7E2-8340809D8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09FD-1B38-A94D-A5C3-F1256F2191D5}" type="datetimeFigureOut">
              <a:rPr lang="en-US" smtClean="0"/>
              <a:t>5/21/20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AB51C-9A7B-A34A-B144-DDEE4116B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9BDA4-A192-0142-9444-95B249EE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5991B-8733-AD4E-9CF7-3B790793A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07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B0426-6BD8-714B-9176-E2005506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36411-A677-564E-817B-4576F86A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D89479-AB7A-8F4B-A7EB-255D999FE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62A98D-F2AC-6943-8F44-209BC092F9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31AFAF-93A9-184F-9425-725E39AEB1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156F78-D84A-FE4F-8EF3-813632D9A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09FD-1B38-A94D-A5C3-F1256F2191D5}" type="datetimeFigureOut">
              <a:rPr lang="en-US" smtClean="0"/>
              <a:t>5/21/20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81185B-1554-0942-ACD1-7D6DB8116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ADDF62-BCF3-F04B-B4D7-EE5592EE5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5991B-8733-AD4E-9CF7-3B790793A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42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04899-80BC-CB4E-9E80-B4138B25F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A5ACFF-ACCC-6143-8720-76D6CA52E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09FD-1B38-A94D-A5C3-F1256F2191D5}" type="datetimeFigureOut">
              <a:rPr lang="en-US" smtClean="0"/>
              <a:t>5/21/20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332421-F511-8F48-9878-785E0C154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3D0134-6451-CE41-BD32-A3070E5FC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5991B-8733-AD4E-9CF7-3B790793A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8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84B495-12AC-F14D-A275-224226FB5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09FD-1B38-A94D-A5C3-F1256F2191D5}" type="datetimeFigureOut">
              <a:rPr lang="en-US" smtClean="0"/>
              <a:t>5/21/20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CAB3C4-C180-4243-A92C-CB2AA51E0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AFA11-67C0-1347-9849-B140FE12B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5991B-8733-AD4E-9CF7-3B790793A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2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FF4CA-8E32-634B-AABE-0697EADED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BA23-B636-DA46-A682-8030876DB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0A191-C08D-0C4C-A896-4219530230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C1BC54-B2F0-4B4A-916C-442A2AF3B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09FD-1B38-A94D-A5C3-F1256F2191D5}" type="datetimeFigureOut">
              <a:rPr lang="en-US" smtClean="0"/>
              <a:t>5/21/20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0E4370-C8AF-9046-ABEC-F1799A04A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585F1A-941F-E645-BEBD-45462F6EF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5991B-8733-AD4E-9CF7-3B790793A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10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9AB22-08BD-E243-B695-77CC01C05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7269A9-174C-8B40-A37A-D8DA1F9A72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482AA0-7D79-4C4F-8F0B-926C08220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F3E1-C63F-784B-AABC-0BF49C880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09FD-1B38-A94D-A5C3-F1256F2191D5}" type="datetimeFigureOut">
              <a:rPr lang="en-US" smtClean="0"/>
              <a:t>5/21/20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3109D-55B8-3141-BD66-C3A2A3110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EA46A3-9085-6841-A459-0E9C954EA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5991B-8733-AD4E-9CF7-3B790793A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70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2F7577-4C07-7242-B31A-83CDF8309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8E59E-CB00-8448-AEF8-8CB281B68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3AA99-AEAE-5748-A332-09055409F0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D09FD-1B38-A94D-A5C3-F1256F2191D5}" type="datetimeFigureOut">
              <a:rPr lang="en-US" smtClean="0"/>
              <a:t>5/21/20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3D7F7-ACB1-4C4B-873F-790984DD65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18F83-FB5C-6F40-9326-854DD4A24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5991B-8733-AD4E-9CF7-3B790793A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1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man, holding, sign, table&#10;&#10;Description automatically generated">
            <a:extLst>
              <a:ext uri="{FF2B5EF4-FFF2-40B4-BE49-F238E27FC236}">
                <a16:creationId xmlns:a16="http://schemas.microsoft.com/office/drawing/2014/main" id="{873871AB-7CDF-0342-B628-A138997DE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80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device&#10;&#10;Description automatically generated">
            <a:extLst>
              <a:ext uri="{FF2B5EF4-FFF2-40B4-BE49-F238E27FC236}">
                <a16:creationId xmlns:a16="http://schemas.microsoft.com/office/drawing/2014/main" id="{81B93D0C-D762-6B4D-83D1-3DF285468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72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64F95FAE-B1DC-CE48-A68D-CE060AAC7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6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866D94D-72A3-F542-9577-CEAD2D762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09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79F21A3A-33E4-E347-931E-437EC0936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20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A185058-C956-F546-8295-06F30845A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40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54A3903-A4E9-E547-83BC-51AA12987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22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531A534-B17C-9A4F-BD82-E2CC13EDC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37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17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erson, table, sitting, computer&#10;&#10;Description automatically generated">
            <a:extLst>
              <a:ext uri="{FF2B5EF4-FFF2-40B4-BE49-F238E27FC236}">
                <a16:creationId xmlns:a16="http://schemas.microsoft.com/office/drawing/2014/main" id="{B120B3D9-22C2-2946-8FA7-ADD3FBEE5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51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9AFA0679-67FA-424D-A5CA-42930BAC4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09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635F248-BD8A-984C-8EFA-FE945F45E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55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FC9912E-E7E8-5747-973F-499379FCF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64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1EADD25-FB54-B34C-BD3D-ED3C29E57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9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3BC0A261-75D0-1747-B66B-8644A7B71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66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080E8C80-73BC-8E40-8AED-A05585B3C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7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1790ECD-BE5E-EC49-A624-FC529F5F8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0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5E47CC02-4807-5148-9394-FD22F18F1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99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714814E-50F1-BA49-8475-AEFE62CDF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4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Macintosh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Shaw</dc:creator>
  <cp:lastModifiedBy>Susie Shaw</cp:lastModifiedBy>
  <cp:revision>2</cp:revision>
  <dcterms:created xsi:type="dcterms:W3CDTF">2020-05-21T14:26:36Z</dcterms:created>
  <dcterms:modified xsi:type="dcterms:W3CDTF">2020-05-21T14:37:57Z</dcterms:modified>
</cp:coreProperties>
</file>